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6.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7.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8.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9.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10.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11.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12.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13.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14.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5.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tags/tag3.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62" r:id="rId3"/>
    <p:sldMasterId id="2147483825" r:id="rId4"/>
    <p:sldMasterId id="2147483900" r:id="rId5"/>
    <p:sldMasterId id="2147484020" r:id="rId6"/>
    <p:sldMasterId id="2147484023" r:id="rId7"/>
    <p:sldMasterId id="2147484041" r:id="rId8"/>
    <p:sldMasterId id="2147484070" r:id="rId9"/>
    <p:sldMasterId id="2147484124" r:id="rId10"/>
    <p:sldMasterId id="2147484136" r:id="rId11"/>
    <p:sldMasterId id="2147484148" r:id="rId12"/>
    <p:sldMasterId id="2147484162" r:id="rId13"/>
    <p:sldMasterId id="2147484168" r:id="rId14"/>
    <p:sldMasterId id="2147484184" r:id="rId15"/>
    <p:sldMasterId id="2147484197" r:id="rId16"/>
  </p:sldMasterIdLst>
  <p:notesMasterIdLst>
    <p:notesMasterId r:id="rId52"/>
  </p:notesMasterIdLst>
  <p:handoutMasterIdLst>
    <p:handoutMasterId r:id="rId53"/>
  </p:handoutMasterIdLst>
  <p:sldIdLst>
    <p:sldId id="352" r:id="rId17"/>
    <p:sldId id="353" r:id="rId18"/>
    <p:sldId id="265" r:id="rId19"/>
    <p:sldId id="2633" r:id="rId20"/>
    <p:sldId id="2634" r:id="rId21"/>
    <p:sldId id="261" r:id="rId22"/>
    <p:sldId id="262" r:id="rId23"/>
    <p:sldId id="263" r:id="rId24"/>
    <p:sldId id="2635" r:id="rId25"/>
    <p:sldId id="401" r:id="rId26"/>
    <p:sldId id="3375" r:id="rId27"/>
    <p:sldId id="402" r:id="rId28"/>
    <p:sldId id="283" r:id="rId29"/>
    <p:sldId id="3363" r:id="rId30"/>
    <p:sldId id="3365" r:id="rId31"/>
    <p:sldId id="3366" r:id="rId32"/>
    <p:sldId id="2621" r:id="rId33"/>
    <p:sldId id="3368" r:id="rId34"/>
    <p:sldId id="2619" r:id="rId35"/>
    <p:sldId id="256" r:id="rId36"/>
    <p:sldId id="276" r:id="rId37"/>
    <p:sldId id="2620" r:id="rId38"/>
    <p:sldId id="3370" r:id="rId39"/>
    <p:sldId id="3371" r:id="rId40"/>
    <p:sldId id="3376" r:id="rId41"/>
    <p:sldId id="411" r:id="rId42"/>
    <p:sldId id="2665" r:id="rId43"/>
    <p:sldId id="319" r:id="rId44"/>
    <p:sldId id="3373" r:id="rId45"/>
    <p:sldId id="3372" r:id="rId46"/>
    <p:sldId id="3377" r:id="rId47"/>
    <p:sldId id="476" r:id="rId48"/>
    <p:sldId id="3374" r:id="rId49"/>
    <p:sldId id="3378" r:id="rId50"/>
    <p:sldId id="290" r:id="rId51"/>
  </p:sldIdLst>
  <p:sldSz cx="9144000" cy="5143500" type="screen16x9"/>
  <p:notesSz cx="6858000" cy="9144000"/>
  <p:custDataLst>
    <p:tags r:id="rId54"/>
  </p:custDataLst>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A1ECD"/>
    <a:srgbClr val="FFFF99"/>
    <a:srgbClr val="FFEFCF"/>
    <a:srgbClr val="F9BDB5"/>
    <a:srgbClr val="F7A397"/>
    <a:srgbClr val="ED0281"/>
    <a:srgbClr val="00AEEF"/>
    <a:srgbClr val="D22229"/>
    <a:srgbClr val="EC008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76" autoAdjust="0"/>
    <p:restoredTop sz="89577" autoAdjust="0"/>
  </p:normalViewPr>
  <p:slideViewPr>
    <p:cSldViewPr snapToGrid="0" showGuides="1">
      <p:cViewPr varScale="1">
        <p:scale>
          <a:sx n="147" d="100"/>
          <a:sy n="147" d="100"/>
        </p:scale>
        <p:origin x="504" y="184"/>
      </p:cViewPr>
      <p:guideLst>
        <p:guide orient="horz" pos="1620"/>
        <p:guide pos="2880"/>
      </p:guideLst>
    </p:cSldViewPr>
  </p:slideViewPr>
  <p:notesTextViewPr>
    <p:cViewPr>
      <p:scale>
        <a:sx n="1" d="1"/>
        <a:sy n="1" d="1"/>
      </p:scale>
      <p:origin x="0" y="0"/>
    </p:cViewPr>
  </p:notesTextViewPr>
  <p:notesViewPr>
    <p:cSldViewPr snapToGrid="0" showGuides="1">
      <p:cViewPr varScale="1">
        <p:scale>
          <a:sx n="57" d="100"/>
          <a:sy n="57" d="100"/>
        </p:scale>
        <p:origin x="2754"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slide" Target="slides/slide31.xml"/><Relationship Id="rId50" Type="http://schemas.openxmlformats.org/officeDocument/2006/relationships/slide" Target="slides/slide34.xml"/><Relationship Id="rId55"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3.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Master" Target="slideMasters/slideMaster5.xml"/><Relationship Id="rId19" Type="http://schemas.openxmlformats.org/officeDocument/2006/relationships/slide" Target="slides/slide3.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5.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theme" Target="theme/theme1.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E7C11CD-F432-4BD4-B044-CFF601BFF1C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0A3AF7C-C9E3-4398-A10C-8A21C256431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8C14EBA-740D-4388-AAB7-D036944050E8}" type="datetimeFigureOut">
              <a:rPr lang="en-US" smtClean="0"/>
              <a:t>11/18/24</a:t>
            </a:fld>
            <a:endParaRPr lang="en-US"/>
          </a:p>
        </p:txBody>
      </p:sp>
      <p:sp>
        <p:nvSpPr>
          <p:cNvPr id="4" name="Footer Placeholder 3">
            <a:extLst>
              <a:ext uri="{FF2B5EF4-FFF2-40B4-BE49-F238E27FC236}">
                <a16:creationId xmlns:a16="http://schemas.microsoft.com/office/drawing/2014/main" id="{A50D5980-B97F-4921-BB69-CE9EE4762F0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0260264-AC7A-448B-B383-1B650EAA1B1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5B0AD10-C81E-43F9-9062-E92B5804B3B2}" type="slidenum">
              <a:rPr lang="en-US" smtClean="0"/>
              <a:t>‹#›</a:t>
            </a:fld>
            <a:endParaRPr lang="en-US"/>
          </a:p>
        </p:txBody>
      </p:sp>
    </p:spTree>
    <p:extLst>
      <p:ext uri="{BB962C8B-B14F-4D97-AF65-F5344CB8AC3E}">
        <p14:creationId xmlns:p14="http://schemas.microsoft.com/office/powerpoint/2010/main" val="5284215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2BF896-3FBC-4906-B4CB-D68278F52228}" type="datetimeFigureOut">
              <a:rPr lang="en-US" smtClean="0"/>
              <a:t>11/18/24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1D305F-C0AA-4415-9875-62D4724BCC40}" type="slidenum">
              <a:rPr lang="en-US" smtClean="0"/>
              <a:t>‹#›</a:t>
            </a:fld>
            <a:endParaRPr lang="en-US"/>
          </a:p>
        </p:txBody>
      </p:sp>
    </p:spTree>
    <p:extLst>
      <p:ext uri="{BB962C8B-B14F-4D97-AF65-F5344CB8AC3E}">
        <p14:creationId xmlns:p14="http://schemas.microsoft.com/office/powerpoint/2010/main" val="8788115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5A2170-5E6D-4B0E-A217-036286DF3F0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800388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188E57-AF26-4FA1-B576-B58FC88565B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870066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56c6cb6ce8_1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56c6cb6ce8_1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91266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56c6cb6ce8_1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56c6cb6ce8_1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423812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56c6cb6ce8_1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56c6cb6ce8_1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760963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912797"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2797"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8623436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10264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algn="l"/>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21F441-1F66-4D78-8BF8-497EB053A05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3254181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56c6cb6ce8_1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56c6cb6ce8_1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188E57-AF26-4FA1-B576-B58FC88565B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446033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56c6cb6ce8_1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56c6cb6ce8_1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3225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56c6cb6ce8_1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56c6cb6ce8_1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050901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D1D305F-C0AA-4415-9875-62D4724BCC40}" type="slidenum">
              <a:rPr lang="en-US" smtClean="0"/>
              <a:t>19</a:t>
            </a:fld>
            <a:endParaRPr lang="en-US"/>
          </a:p>
        </p:txBody>
      </p:sp>
    </p:spTree>
    <p:extLst>
      <p:ext uri="{BB962C8B-B14F-4D97-AF65-F5344CB8AC3E}">
        <p14:creationId xmlns:p14="http://schemas.microsoft.com/office/powerpoint/2010/main" val="37144052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E737BF-AEAE-7143-8B16-A67B9CB6BBC5}"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2127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01D71773-5A0B-472D-BACC-ADA20FE383F6}" type="slidenum">
              <a:rPr lang="zh-CN" altLang="en-US" smtClean="0">
                <a:solidFill>
                  <a:prstClr val="black"/>
                </a:solidFill>
              </a:rPr>
              <a:pPr>
                <a:defRPr/>
              </a:pPr>
              <a:t>21</a:t>
            </a:fld>
            <a:endParaRPr lang="zh-CN" altLang="en-US">
              <a:solidFill>
                <a:prstClr val="black"/>
              </a:solidFill>
            </a:endParaRPr>
          </a:p>
        </p:txBody>
      </p:sp>
    </p:spTree>
    <p:extLst>
      <p:ext uri="{BB962C8B-B14F-4D97-AF65-F5344CB8AC3E}">
        <p14:creationId xmlns:p14="http://schemas.microsoft.com/office/powerpoint/2010/main" val="34116824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16.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jpg"/><Relationship Id="rId1" Type="http://schemas.openxmlformats.org/officeDocument/2006/relationships/slideMaster" Target="../slideMasters/slideMaster1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 Id="rId4" Type="http://schemas.openxmlformats.org/officeDocument/2006/relationships/image" Target="../media/image1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5.xml"/><Relationship Id="rId4" Type="http://schemas.openxmlformats.org/officeDocument/2006/relationships/image" Target="../media/image17.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5.xml"/><Relationship Id="rId4" Type="http://schemas.openxmlformats.org/officeDocument/2006/relationships/image" Target="../media/image20.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Master" Target="../slideMasters/slideMaster1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Giới thiệ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hủ đề">
            <a:extLst>
              <a:ext uri="{FF2B5EF4-FFF2-40B4-BE49-F238E27FC236}">
                <a16:creationId xmlns:a16="http://schemas.microsoft.com/office/drawing/2014/main" id="{78007B22-33A5-4E09-B943-5AFB5A8CEF4D}"/>
              </a:ext>
            </a:extLst>
          </p:cNvPr>
          <p:cNvSpPr>
            <a:spLocks noGrp="1"/>
          </p:cNvSpPr>
          <p:nvPr>
            <p:ph type="body" sz="quarter" idx="10" hasCustomPrompt="1"/>
          </p:nvPr>
        </p:nvSpPr>
        <p:spPr>
          <a:xfrm>
            <a:off x="2868333" y="749636"/>
            <a:ext cx="6275671" cy="590931"/>
          </a:xfrm>
          <a:prstGeom prst="rect">
            <a:avLst/>
          </a:prstGeom>
          <a:noFill/>
        </p:spPr>
        <p:txBody>
          <a:bodyPr wrap="square" rtlCol="0">
            <a:spAutoFit/>
          </a:bodyPr>
          <a:lstStyle>
            <a:lvl1pPr marL="0" indent="0">
              <a:buNone/>
              <a:defRPr lang="en-US" sz="3600" b="1" smtClean="0">
                <a:solidFill>
                  <a:schemeClr val="bg1"/>
                </a:solidFill>
                <a:effectLst>
                  <a:outerShdw blurRad="50800" dist="38100" dir="5400000" algn="t" rotWithShape="0">
                    <a:prstClr val="black">
                      <a:alpha val="40000"/>
                    </a:prstClr>
                  </a:outerShdw>
                </a:effectLst>
                <a:latin typeface="Averta Std CY Bold" panose="00000800000000000000" pitchFamily="50" charset="0"/>
                <a:ea typeface="Arial-Rounded" panose="020B0500000000000000" pitchFamily="34" charset="0"/>
                <a:cs typeface="Arial-Rounded" panose="020B0500000000000000" pitchFamily="34" charset="0"/>
              </a:defRPr>
            </a:lvl1pPr>
            <a:lvl2pPr>
              <a:defRPr lang="en-US" sz="1350" smtClean="0"/>
            </a:lvl2pPr>
            <a:lvl3pPr>
              <a:defRPr lang="en-US" sz="1350" smtClean="0"/>
            </a:lvl3pPr>
            <a:lvl4pPr>
              <a:defRPr lang="en-US" smtClean="0"/>
            </a:lvl4pPr>
            <a:lvl5pPr>
              <a:defRPr lang="en-US"/>
            </a:lvl5pPr>
          </a:lstStyle>
          <a:p>
            <a:pPr marL="0" lvl="0"/>
            <a:r>
              <a:rPr lang="en-US"/>
              <a:t>CHỦ ĐỀ</a:t>
            </a:r>
          </a:p>
        </p:txBody>
      </p:sp>
      <p:sp>
        <p:nvSpPr>
          <p:cNvPr id="6" name="Bài học">
            <a:extLst>
              <a:ext uri="{FF2B5EF4-FFF2-40B4-BE49-F238E27FC236}">
                <a16:creationId xmlns:a16="http://schemas.microsoft.com/office/drawing/2014/main" id="{E1F1D32A-0D6D-45C8-9A6E-055A426D121D}"/>
              </a:ext>
            </a:extLst>
          </p:cNvPr>
          <p:cNvSpPr>
            <a:spLocks noGrp="1"/>
          </p:cNvSpPr>
          <p:nvPr>
            <p:ph type="body" sz="quarter" idx="11" hasCustomPrompt="1"/>
          </p:nvPr>
        </p:nvSpPr>
        <p:spPr>
          <a:xfrm>
            <a:off x="3494088" y="1655363"/>
            <a:ext cx="5649912" cy="452571"/>
          </a:xfrm>
          <a:prstGeom prst="rect">
            <a:avLst/>
          </a:prstGeom>
        </p:spPr>
        <p:txBody>
          <a:bodyPr spcFirstLastPara="1" wrap="square" lIns="91425" tIns="91425" rIns="91425" bIns="91425" anchor="ctr" anchorCtr="0">
            <a:noAutofit/>
          </a:bodyPr>
          <a:lstStyle>
            <a:lvl1pPr marL="0" indent="0">
              <a:buFontTx/>
              <a:buNone/>
              <a:defRPr lang="en-US" sz="4200" b="1" baseline="0">
                <a:solidFill>
                  <a:schemeClr val="bg1"/>
                </a:solidFill>
                <a:effectLst>
                  <a:outerShdw blurRad="50800" dist="38100" dir="5400000" algn="t" rotWithShape="0">
                    <a:prstClr val="black">
                      <a:alpha val="40000"/>
                    </a:prstClr>
                  </a:outerShdw>
                </a:effectLst>
                <a:latin typeface="Quicksand Medium" pitchFamily="2" charset="0"/>
                <a:ea typeface="Arial-Rounded" panose="020B0500000000000000" pitchFamily="34" charset="0"/>
                <a:cs typeface="Arial-SGK-TV" pitchFamily="2" charset="0"/>
              </a:defRPr>
            </a:lvl1pPr>
          </a:lstStyle>
          <a:p>
            <a:pPr marL="0" lvl="0">
              <a:spcBef>
                <a:spcPct val="0"/>
              </a:spcBef>
              <a:buNone/>
            </a:pPr>
            <a:r>
              <a:rPr lang="en-US"/>
              <a:t>Bài</a:t>
            </a:r>
          </a:p>
        </p:txBody>
      </p:sp>
      <p:sp>
        <p:nvSpPr>
          <p:cNvPr id="3" name="Hình">
            <a:extLst>
              <a:ext uri="{FF2B5EF4-FFF2-40B4-BE49-F238E27FC236}">
                <a16:creationId xmlns:a16="http://schemas.microsoft.com/office/drawing/2014/main" id="{029A8592-CE8C-4050-B1DF-491E7652F223}"/>
              </a:ext>
            </a:extLst>
          </p:cNvPr>
          <p:cNvSpPr>
            <a:spLocks noGrp="1"/>
          </p:cNvSpPr>
          <p:nvPr>
            <p:ph type="pic" sz="quarter" idx="12" hasCustomPrompt="1"/>
          </p:nvPr>
        </p:nvSpPr>
        <p:spPr>
          <a:xfrm>
            <a:off x="0" y="1888441"/>
            <a:ext cx="2971800" cy="3255065"/>
          </a:xfrm>
          <a:prstGeom prst="rect">
            <a:avLst/>
          </a:prstGeom>
        </p:spPr>
        <p:txBody>
          <a:bodyPr/>
          <a:lstStyle>
            <a:lvl1pPr marL="0" indent="0">
              <a:buNone/>
              <a:defRPr/>
            </a:lvl1pPr>
          </a:lstStyle>
          <a:p>
            <a:r>
              <a:rPr lang="en-US"/>
              <a:t>hình ảnh</a:t>
            </a:r>
          </a:p>
        </p:txBody>
      </p:sp>
    </p:spTree>
    <p:extLst>
      <p:ext uri="{BB962C8B-B14F-4D97-AF65-F5344CB8AC3E}">
        <p14:creationId xmlns:p14="http://schemas.microsoft.com/office/powerpoint/2010/main" val="865823982"/>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500"/>
                                        <p:tgtEl>
                                          <p:spTgt spid="5">
                                            <p:txEl>
                                              <p:pRg st="0" end="0"/>
                                            </p:txEl>
                                          </p:spTgt>
                                        </p:tgtEl>
                                      </p:cBhvr>
                                    </p:animEffect>
                                    <p:anim calcmode="lin" valueType="num">
                                      <p:cBhvr>
                                        <p:cTn id="12" dur="1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42"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500"/>
                        <p:tgtEl>
                          <p:spTgt spid="5"/>
                        </p:tgtEl>
                      </p:cBhvr>
                    </p:animEffect>
                    <p:anim calcmode="lin" valueType="num">
                      <p:cBhvr>
                        <p:cTn dur="1500" fill="hold"/>
                        <p:tgtEl>
                          <p:spTgt spid="5"/>
                        </p:tgtEl>
                        <p:attrNameLst>
                          <p:attrName>ppt_x</p:attrName>
                        </p:attrNameLst>
                      </p:cBhvr>
                      <p:tavLst>
                        <p:tav tm="0">
                          <p:val>
                            <p:strVal val="#ppt_x"/>
                          </p:val>
                        </p:tav>
                        <p:tav tm="100000">
                          <p:val>
                            <p:strVal val="#ppt_x"/>
                          </p:val>
                        </p:tav>
                      </p:tavLst>
                    </p:anim>
                    <p:anim calcmode="lin" valueType="num">
                      <p:cBhvr>
                        <p:cTn dur="1500" fill="hold"/>
                        <p:tgtEl>
                          <p:spTgt spid="5"/>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500"/>
                        <p:tgtEl>
                          <p:spTgt spid="6"/>
                        </p:tgtEl>
                      </p:cBhvr>
                    </p:animEffect>
                  </p:childTnLst>
                </p:cTn>
              </p:par>
            </p:tnLst>
          </p:tmpl>
        </p:tmplLst>
      </p:bldP>
      <p:bldP spid="3"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 bài đọc -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F4243A32-A56C-49F9-9E4E-4E151B60F39A}"/>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5" name="Hình 1">
            <a:extLst>
              <a:ext uri="{FF2B5EF4-FFF2-40B4-BE49-F238E27FC236}">
                <a16:creationId xmlns:a16="http://schemas.microsoft.com/office/drawing/2014/main" id="{6DBEA726-F298-4CAE-BD99-75C978F66E49}"/>
              </a:ext>
            </a:extLst>
          </p:cNvPr>
          <p:cNvSpPr>
            <a:spLocks noGrp="1"/>
          </p:cNvSpPr>
          <p:nvPr>
            <p:ph type="pic" sz="quarter" idx="10" hasCustomPrompt="1"/>
          </p:nvPr>
        </p:nvSpPr>
        <p:spPr>
          <a:xfrm>
            <a:off x="0" y="0"/>
            <a:ext cx="9144000" cy="5143500"/>
          </a:xfrm>
          <a:prstGeom prst="rect">
            <a:avLst/>
          </a:prstGeom>
        </p:spPr>
        <p:txBody>
          <a:bodyPr/>
          <a:lstStyle>
            <a:lvl1pPr marL="0" indent="0">
              <a:buNone/>
              <a:defRPr/>
            </a:lvl1pPr>
          </a:lstStyle>
          <a:p>
            <a:r>
              <a:rPr lang="en-US"/>
              <a:t>img</a:t>
            </a:r>
          </a:p>
        </p:txBody>
      </p:sp>
    </p:spTree>
    <p:extLst>
      <p:ext uri="{BB962C8B-B14F-4D97-AF65-F5344CB8AC3E}">
        <p14:creationId xmlns:p14="http://schemas.microsoft.com/office/powerpoint/2010/main" val="60383000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3887631" y="-5715"/>
            <a:ext cx="5263039" cy="5146358"/>
          </a:xfrm>
          <a:noFill/>
        </p:spPr>
        <p:txBody>
          <a:bodyPr lIns="252095" tIns="144145"/>
          <a:lstStyle>
            <a:lvl1pPr marL="0" indent="0" algn="ctr">
              <a:buNone/>
              <a:defRPr sz="135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2" name="标题 1"/>
          <p:cNvSpPr>
            <a:spLocks noGrp="1"/>
          </p:cNvSpPr>
          <p:nvPr>
            <p:ph type="title"/>
          </p:nvPr>
        </p:nvSpPr>
        <p:spPr>
          <a:xfrm>
            <a:off x="307181" y="342900"/>
            <a:ext cx="3209925" cy="791528"/>
          </a:xfrm>
        </p:spPr>
        <p:txBody>
          <a:bodyPr anchor="t" anchorCtr="0"/>
          <a:lstStyle>
            <a:lvl1pPr>
              <a:defRPr sz="2400"/>
            </a:lvl1pPr>
          </a:lstStyle>
          <a:p>
            <a:r>
              <a:rPr lang="zh-CN" altLang="en-US"/>
              <a:t>单击此处编辑母版标题样式</a:t>
            </a:r>
          </a:p>
        </p:txBody>
      </p:sp>
      <p:sp>
        <p:nvSpPr>
          <p:cNvPr id="4" name="文本占位符 3"/>
          <p:cNvSpPr>
            <a:spLocks noGrp="1"/>
          </p:cNvSpPr>
          <p:nvPr>
            <p:ph type="body" sz="half" idx="2"/>
          </p:nvPr>
        </p:nvSpPr>
        <p:spPr>
          <a:xfrm>
            <a:off x="307184" y="1270635"/>
            <a:ext cx="3210401" cy="3360420"/>
          </a:xfrm>
        </p:spPr>
        <p:txBody>
          <a:bodyPr/>
          <a:lstStyle>
            <a:lvl1pPr marL="0" indent="0">
              <a:buNone/>
              <a:defRPr sz="2100">
                <a:solidFill>
                  <a:schemeClr val="tx1"/>
                </a:solidFill>
              </a:defRPr>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a:t>单击此处编辑母版文本样式</a:t>
            </a:r>
          </a:p>
        </p:txBody>
      </p:sp>
      <p:sp>
        <p:nvSpPr>
          <p:cNvPr id="5" name="日期占位符 4"/>
          <p:cNvSpPr>
            <a:spLocks noGrp="1"/>
          </p:cNvSpPr>
          <p:nvPr>
            <p:ph type="dt" sz="half" idx="10"/>
          </p:nvPr>
        </p:nvSpPr>
        <p:spPr>
          <a:xfrm>
            <a:off x="628650" y="4767266"/>
            <a:ext cx="2057400" cy="273844"/>
          </a:xfrm>
        </p:spPr>
        <p:txBody>
          <a:bodyPr/>
          <a:lstStyle/>
          <a:p>
            <a:pPr defTabSz="685800">
              <a:buClrTx/>
            </a:pPr>
            <a:fld id="{82F288E0-7875-42C4-84C8-98DBBD3BF4D2}" type="datetimeFigureOut">
              <a:rPr lang="zh-CN" altLang="en-US" sz="1350" kern="1200" smtClean="0">
                <a:solidFill>
                  <a:prstClr val="black"/>
                </a:solidFill>
                <a:cs typeface="+mn-cs"/>
              </a:rPr>
              <a:pPr defTabSz="685800">
                <a:buClrTx/>
              </a:pPr>
              <a:t>2024/11/18</a:t>
            </a:fld>
            <a:endParaRPr lang="zh-CN" altLang="en-US" sz="1350" kern="1200">
              <a:solidFill>
                <a:prstClr val="black"/>
              </a:solidFill>
              <a:cs typeface="+mn-cs"/>
            </a:endParaRPr>
          </a:p>
        </p:txBody>
      </p:sp>
      <p:sp>
        <p:nvSpPr>
          <p:cNvPr id="6" name="页脚占位符 5"/>
          <p:cNvSpPr>
            <a:spLocks noGrp="1"/>
          </p:cNvSpPr>
          <p:nvPr>
            <p:ph type="ftr" sz="quarter" idx="11"/>
          </p:nvPr>
        </p:nvSpPr>
        <p:spPr>
          <a:xfrm>
            <a:off x="3028950" y="4767266"/>
            <a:ext cx="3086100" cy="273844"/>
          </a:xfrm>
        </p:spPr>
        <p:txBody>
          <a:bodyPr/>
          <a:lstStyle/>
          <a:p>
            <a:pPr defTabSz="685800">
              <a:buClrTx/>
            </a:pPr>
            <a:endParaRPr lang="zh-CN" altLang="en-US" sz="1350" kern="1200">
              <a:solidFill>
                <a:prstClr val="black"/>
              </a:solidFill>
              <a:cs typeface="+mn-cs"/>
            </a:endParaRPr>
          </a:p>
        </p:txBody>
      </p:sp>
      <p:sp>
        <p:nvSpPr>
          <p:cNvPr id="7" name="灯片编号占位符 6"/>
          <p:cNvSpPr>
            <a:spLocks noGrp="1"/>
          </p:cNvSpPr>
          <p:nvPr>
            <p:ph type="sldNum" sz="quarter" idx="12"/>
          </p:nvPr>
        </p:nvSpPr>
        <p:spPr>
          <a:xfrm>
            <a:off x="6457950" y="4767266"/>
            <a:ext cx="2057400" cy="273844"/>
          </a:xfrm>
        </p:spPr>
        <p:txBody>
          <a:bodyPr/>
          <a:lstStyle/>
          <a:p>
            <a:pPr defTabSz="685800">
              <a:buClrTx/>
            </a:pPr>
            <a:fld id="{7D9BB5D0-35E4-459D-AEF3-FE4D7C45CC19}" type="slidenum">
              <a:rPr lang="zh-CN" altLang="en-US" sz="1350" kern="1200" smtClean="0">
                <a:solidFill>
                  <a:prstClr val="black"/>
                </a:solidFill>
                <a:cs typeface="+mn-cs"/>
              </a:rPr>
              <a:pPr defTabSz="685800">
                <a:buClrTx/>
              </a:pPr>
              <a:t>‹#›</a:t>
            </a:fld>
            <a:endParaRPr lang="zh-CN" altLang="en-US" sz="1350" kern="1200">
              <a:solidFill>
                <a:prstClr val="black"/>
              </a:solidFill>
              <a:cs typeface="+mn-cs"/>
            </a:endParaRPr>
          </a:p>
        </p:txBody>
      </p:sp>
    </p:spTree>
    <p:extLst>
      <p:ext uri="{BB962C8B-B14F-4D97-AF65-F5344CB8AC3E}">
        <p14:creationId xmlns:p14="http://schemas.microsoft.com/office/powerpoint/2010/main" val="2586909760"/>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28650" y="4767266"/>
            <a:ext cx="2057400" cy="273844"/>
          </a:xfrm>
        </p:spPr>
        <p:txBody>
          <a:bodyPr/>
          <a:lstStyle/>
          <a:p>
            <a:pPr defTabSz="685800">
              <a:buClrTx/>
            </a:pPr>
            <a:fld id="{82F288E0-7875-42C4-84C8-98DBBD3BF4D2}" type="datetimeFigureOut">
              <a:rPr lang="zh-CN" altLang="en-US" sz="1350" kern="1200" smtClean="0">
                <a:solidFill>
                  <a:prstClr val="black"/>
                </a:solidFill>
                <a:cs typeface="+mn-cs"/>
              </a:rPr>
              <a:pPr defTabSz="685800">
                <a:buClrTx/>
              </a:pPr>
              <a:t>2024/11/18</a:t>
            </a:fld>
            <a:endParaRPr lang="zh-CN" altLang="en-US" sz="1350" kern="1200">
              <a:solidFill>
                <a:prstClr val="black"/>
              </a:solidFill>
              <a:cs typeface="+mn-cs"/>
            </a:endParaRPr>
          </a:p>
        </p:txBody>
      </p:sp>
      <p:sp>
        <p:nvSpPr>
          <p:cNvPr id="5" name="页脚占位符 4"/>
          <p:cNvSpPr>
            <a:spLocks noGrp="1"/>
          </p:cNvSpPr>
          <p:nvPr>
            <p:ph type="ftr" sz="quarter" idx="11"/>
          </p:nvPr>
        </p:nvSpPr>
        <p:spPr>
          <a:xfrm>
            <a:off x="3028950" y="4767266"/>
            <a:ext cx="3086100" cy="273844"/>
          </a:xfrm>
        </p:spPr>
        <p:txBody>
          <a:bodyPr/>
          <a:lstStyle/>
          <a:p>
            <a:pPr defTabSz="685800">
              <a:buClrTx/>
            </a:pPr>
            <a:endParaRPr lang="zh-CN" altLang="en-US" sz="1350" kern="1200">
              <a:solidFill>
                <a:prstClr val="black"/>
              </a:solidFill>
              <a:cs typeface="+mn-cs"/>
            </a:endParaRPr>
          </a:p>
        </p:txBody>
      </p:sp>
      <p:sp>
        <p:nvSpPr>
          <p:cNvPr id="6" name="灯片编号占位符 5"/>
          <p:cNvSpPr>
            <a:spLocks noGrp="1"/>
          </p:cNvSpPr>
          <p:nvPr>
            <p:ph type="sldNum" sz="quarter" idx="12"/>
          </p:nvPr>
        </p:nvSpPr>
        <p:spPr>
          <a:xfrm>
            <a:off x="6457950" y="4767266"/>
            <a:ext cx="2057400" cy="273844"/>
          </a:xfrm>
        </p:spPr>
        <p:txBody>
          <a:bodyPr/>
          <a:lstStyle/>
          <a:p>
            <a:pPr defTabSz="685800">
              <a:buClrTx/>
            </a:pPr>
            <a:fld id="{7D9BB5D0-35E4-459D-AEF3-FE4D7C45CC19}" type="slidenum">
              <a:rPr lang="zh-CN" altLang="en-US" sz="1350" kern="1200" smtClean="0">
                <a:solidFill>
                  <a:prstClr val="black"/>
                </a:solidFill>
                <a:cs typeface="+mn-cs"/>
              </a:rPr>
              <a:pPr defTabSz="685800">
                <a:buClrTx/>
              </a:pPr>
              <a:t>‹#›</a:t>
            </a:fld>
            <a:endParaRPr lang="zh-CN" altLang="en-US" sz="1350" kern="1200">
              <a:solidFill>
                <a:prstClr val="black"/>
              </a:solidFill>
              <a:cs typeface="+mn-cs"/>
            </a:endParaRPr>
          </a:p>
        </p:txBody>
      </p:sp>
      <p:sp>
        <p:nvSpPr>
          <p:cNvPr id="3" name="竖排标题 1"/>
          <p:cNvSpPr>
            <a:spLocks noGrp="1"/>
          </p:cNvSpPr>
          <p:nvPr>
            <p:ph type="title" orient="vert"/>
          </p:nvPr>
        </p:nvSpPr>
        <p:spPr>
          <a:xfrm>
            <a:off x="6543676" y="273844"/>
            <a:ext cx="1971675" cy="4358879"/>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628652"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135627205"/>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28650" y="245272"/>
            <a:ext cx="7886700" cy="4387691"/>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28650" y="4767266"/>
            <a:ext cx="2057400" cy="273844"/>
          </a:xfrm>
        </p:spPr>
        <p:txBody>
          <a:bodyPr/>
          <a:lstStyle/>
          <a:p>
            <a:pPr defTabSz="685800">
              <a:buClrTx/>
            </a:pPr>
            <a:fld id="{82F288E0-7875-42C4-84C8-98DBBD3BF4D2}" type="datetimeFigureOut">
              <a:rPr lang="zh-CN" altLang="en-US" sz="1350" kern="1200" smtClean="0">
                <a:solidFill>
                  <a:prstClr val="black"/>
                </a:solidFill>
                <a:cs typeface="+mn-cs"/>
              </a:rPr>
              <a:pPr defTabSz="685800">
                <a:buClrTx/>
              </a:pPr>
              <a:t>2024/11/18</a:t>
            </a:fld>
            <a:endParaRPr lang="zh-CN" altLang="en-US" sz="1350" kern="1200">
              <a:solidFill>
                <a:prstClr val="black"/>
              </a:solidFill>
              <a:cs typeface="+mn-cs"/>
            </a:endParaRPr>
          </a:p>
        </p:txBody>
      </p:sp>
      <p:sp>
        <p:nvSpPr>
          <p:cNvPr id="5" name="页脚占位符 4"/>
          <p:cNvSpPr>
            <a:spLocks noGrp="1"/>
          </p:cNvSpPr>
          <p:nvPr>
            <p:ph type="ftr" sz="quarter" idx="11"/>
          </p:nvPr>
        </p:nvSpPr>
        <p:spPr>
          <a:xfrm>
            <a:off x="3028950" y="4767266"/>
            <a:ext cx="3086100" cy="273844"/>
          </a:xfrm>
        </p:spPr>
        <p:txBody>
          <a:bodyPr/>
          <a:lstStyle/>
          <a:p>
            <a:pPr defTabSz="685800">
              <a:buClrTx/>
            </a:pPr>
            <a:endParaRPr lang="zh-CN" altLang="en-US" sz="1350" kern="1200">
              <a:solidFill>
                <a:prstClr val="black"/>
              </a:solidFill>
              <a:cs typeface="+mn-cs"/>
            </a:endParaRPr>
          </a:p>
        </p:txBody>
      </p:sp>
      <p:sp>
        <p:nvSpPr>
          <p:cNvPr id="6" name="灯片编号占位符 5"/>
          <p:cNvSpPr>
            <a:spLocks noGrp="1"/>
          </p:cNvSpPr>
          <p:nvPr>
            <p:ph type="sldNum" sz="quarter" idx="12"/>
          </p:nvPr>
        </p:nvSpPr>
        <p:spPr>
          <a:xfrm>
            <a:off x="6457950" y="4767266"/>
            <a:ext cx="2057400" cy="273844"/>
          </a:xfrm>
        </p:spPr>
        <p:txBody>
          <a:bodyPr/>
          <a:lstStyle/>
          <a:p>
            <a:pPr defTabSz="685800">
              <a:buClrTx/>
            </a:pPr>
            <a:fld id="{7D9BB5D0-35E4-459D-AEF3-FE4D7C45CC19}" type="slidenum">
              <a:rPr lang="zh-CN" altLang="en-US" sz="1350" kern="1200" smtClean="0">
                <a:solidFill>
                  <a:prstClr val="black"/>
                </a:solidFill>
                <a:cs typeface="+mn-cs"/>
              </a:rPr>
              <a:pPr defTabSz="685800">
                <a:buClrTx/>
              </a:pPr>
              <a:t>‹#›</a:t>
            </a:fld>
            <a:endParaRPr lang="zh-CN" altLang="en-US" sz="1350" kern="1200">
              <a:solidFill>
                <a:prstClr val="black"/>
              </a:solidFill>
              <a:cs typeface="+mn-cs"/>
            </a:endParaRPr>
          </a:p>
        </p:txBody>
      </p:sp>
    </p:spTree>
    <p:extLst>
      <p:ext uri="{BB962C8B-B14F-4D97-AF65-F5344CB8AC3E}">
        <p14:creationId xmlns:p14="http://schemas.microsoft.com/office/powerpoint/2010/main" val="3800891844"/>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28650" y="4767266"/>
            <a:ext cx="2057400" cy="273844"/>
          </a:xfrm>
        </p:spPr>
        <p:txBody>
          <a:bodyPr/>
          <a:lstStyle/>
          <a:p>
            <a:pPr defTabSz="685800">
              <a:buClrTx/>
            </a:pPr>
            <a:fld id="{82F288E0-7875-42C4-84C8-98DBBD3BF4D2}" type="datetimeFigureOut">
              <a:rPr lang="zh-CN" altLang="en-US" sz="1350" kern="1200" smtClean="0">
                <a:solidFill>
                  <a:prstClr val="black"/>
                </a:solidFill>
                <a:cs typeface="+mn-cs"/>
              </a:rPr>
              <a:pPr defTabSz="685800">
                <a:buClrTx/>
              </a:pPr>
              <a:t>2024/11/18</a:t>
            </a:fld>
            <a:endParaRPr lang="zh-CN" altLang="en-US" sz="1350" kern="1200">
              <a:solidFill>
                <a:prstClr val="black"/>
              </a:solidFill>
              <a:cs typeface="+mn-cs"/>
            </a:endParaRPr>
          </a:p>
        </p:txBody>
      </p:sp>
      <p:sp>
        <p:nvSpPr>
          <p:cNvPr id="5" name="页脚占位符 4"/>
          <p:cNvSpPr>
            <a:spLocks noGrp="1"/>
          </p:cNvSpPr>
          <p:nvPr>
            <p:ph type="ftr" sz="quarter" idx="11"/>
          </p:nvPr>
        </p:nvSpPr>
        <p:spPr>
          <a:xfrm>
            <a:off x="3028950" y="4767266"/>
            <a:ext cx="3086100" cy="273844"/>
          </a:xfrm>
        </p:spPr>
        <p:txBody>
          <a:bodyPr/>
          <a:lstStyle/>
          <a:p>
            <a:pPr defTabSz="685800">
              <a:buClrTx/>
            </a:pPr>
            <a:endParaRPr lang="zh-CN" altLang="en-US" sz="1350" kern="1200">
              <a:solidFill>
                <a:prstClr val="black"/>
              </a:solidFill>
              <a:cs typeface="+mn-cs"/>
            </a:endParaRPr>
          </a:p>
        </p:txBody>
      </p:sp>
      <p:sp>
        <p:nvSpPr>
          <p:cNvPr id="6" name="灯片编号占位符 5"/>
          <p:cNvSpPr>
            <a:spLocks noGrp="1"/>
          </p:cNvSpPr>
          <p:nvPr>
            <p:ph type="sldNum" sz="quarter" idx="12"/>
          </p:nvPr>
        </p:nvSpPr>
        <p:spPr>
          <a:xfrm>
            <a:off x="6457950" y="4767266"/>
            <a:ext cx="2057400" cy="273844"/>
          </a:xfrm>
        </p:spPr>
        <p:txBody>
          <a:bodyPr/>
          <a:lstStyle/>
          <a:p>
            <a:pPr defTabSz="685800">
              <a:buClrTx/>
            </a:pPr>
            <a:fld id="{7D9BB5D0-35E4-459D-AEF3-FE4D7C45CC19}" type="slidenum">
              <a:rPr lang="zh-CN" altLang="en-US" sz="1350" kern="1200" smtClean="0">
                <a:solidFill>
                  <a:prstClr val="black"/>
                </a:solidFill>
                <a:cs typeface="+mn-cs"/>
              </a:rPr>
              <a:pPr defTabSz="685800">
                <a:buClrTx/>
              </a:pPr>
              <a:t>‹#›</a:t>
            </a:fld>
            <a:endParaRPr lang="zh-CN" altLang="en-US" sz="1350" kern="1200">
              <a:solidFill>
                <a:prstClr val="black"/>
              </a:solidFill>
              <a:cs typeface="+mn-cs"/>
            </a:endParaRPr>
          </a:p>
        </p:txBody>
      </p:sp>
    </p:spTree>
    <p:extLst>
      <p:ext uri="{BB962C8B-B14F-4D97-AF65-F5344CB8AC3E}">
        <p14:creationId xmlns:p14="http://schemas.microsoft.com/office/powerpoint/2010/main" val="3705648141"/>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6"/>
            <a:ext cx="2057400" cy="273844"/>
          </a:xfrm>
        </p:spPr>
        <p:txBody>
          <a:bodyPr/>
          <a:lstStyle/>
          <a:p>
            <a:pPr defTabSz="685800">
              <a:buClrTx/>
            </a:pPr>
            <a:fld id="{FB475AF3-A322-416E-99D7-29F5A7799ECC}" type="datetimeFigureOut">
              <a:rPr lang="zh-CN" altLang="en-US" sz="1350" kern="1200" smtClean="0">
                <a:solidFill>
                  <a:prstClr val="black"/>
                </a:solidFill>
                <a:cs typeface="+mn-cs"/>
              </a:rPr>
              <a:pPr defTabSz="685800">
                <a:buClrTx/>
              </a:pPr>
              <a:t>2024/11/18</a:t>
            </a:fld>
            <a:endParaRPr lang="zh-CN" altLang="en-US" sz="1350" kern="1200">
              <a:solidFill>
                <a:prstClr val="black"/>
              </a:solidFill>
              <a:cs typeface="+mn-cs"/>
            </a:endParaRPr>
          </a:p>
        </p:txBody>
      </p:sp>
      <p:sp>
        <p:nvSpPr>
          <p:cNvPr id="3" name="页脚占位符 2"/>
          <p:cNvSpPr>
            <a:spLocks noGrp="1"/>
          </p:cNvSpPr>
          <p:nvPr>
            <p:ph type="ftr" sz="quarter" idx="11"/>
          </p:nvPr>
        </p:nvSpPr>
        <p:spPr>
          <a:xfrm>
            <a:off x="3028950" y="4767266"/>
            <a:ext cx="3086100" cy="273844"/>
          </a:xfrm>
        </p:spPr>
        <p:txBody>
          <a:bodyPr/>
          <a:lstStyle/>
          <a:p>
            <a:pPr defTabSz="685800">
              <a:buClrTx/>
            </a:pPr>
            <a:endParaRPr lang="zh-CN" altLang="en-US" sz="1350" kern="1200">
              <a:solidFill>
                <a:prstClr val="black"/>
              </a:solidFill>
              <a:cs typeface="+mn-cs"/>
            </a:endParaRPr>
          </a:p>
        </p:txBody>
      </p:sp>
      <p:sp>
        <p:nvSpPr>
          <p:cNvPr id="4" name="灯片编号占位符 3"/>
          <p:cNvSpPr>
            <a:spLocks noGrp="1"/>
          </p:cNvSpPr>
          <p:nvPr>
            <p:ph type="sldNum" sz="quarter" idx="12"/>
          </p:nvPr>
        </p:nvSpPr>
        <p:spPr>
          <a:xfrm>
            <a:off x="6457950" y="4767266"/>
            <a:ext cx="2057400" cy="273844"/>
          </a:xfrm>
        </p:spPr>
        <p:txBody>
          <a:bodyPr/>
          <a:lstStyle/>
          <a:p>
            <a:pPr defTabSz="685800">
              <a:buClrTx/>
            </a:pPr>
            <a:fld id="{10B49C96-558A-49EC-AD52-79C3D5970B39}" type="slidenum">
              <a:rPr lang="zh-CN" altLang="en-US" sz="1350" kern="1200" smtClean="0">
                <a:solidFill>
                  <a:prstClr val="black"/>
                </a:solidFill>
                <a:cs typeface="+mn-cs"/>
              </a:rPr>
              <a:pPr defTabSz="685800">
                <a:buClrTx/>
              </a:pPr>
              <a:t>‹#›</a:t>
            </a:fld>
            <a:endParaRPr lang="zh-CN" altLang="en-US" sz="1350" kern="1200">
              <a:solidFill>
                <a:prstClr val="black"/>
              </a:solidFill>
              <a:cs typeface="+mn-cs"/>
            </a:endParaRPr>
          </a:p>
        </p:txBody>
      </p:sp>
    </p:spTree>
    <p:extLst>
      <p:ext uri="{BB962C8B-B14F-4D97-AF65-F5344CB8AC3E}">
        <p14:creationId xmlns:p14="http://schemas.microsoft.com/office/powerpoint/2010/main" val="281699023"/>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76382797"/>
      </p:ext>
    </p:extLst>
  </p:cSld>
  <p:clrMapOvr>
    <a:masterClrMapping/>
  </p:clrMapOvr>
  <mc:AlternateContent xmlns:mc="http://schemas.openxmlformats.org/markup-compatibility/2006" xmlns:p14="http://schemas.microsoft.com/office/powerpoint/2010/main">
    <mc:Choice Requires="p14">
      <p:transition spd="slow" p14:dur="1250" advTm="4000">
        <p:fade/>
      </p:transition>
    </mc:Choice>
    <mc:Fallback xmlns="">
      <p:transition spd="slow" advTm="4000">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86"/>
            <a:ext cx="9144000" cy="5138928"/>
          </a:xfrm>
          <a:prstGeom prst="rect">
            <a:avLst/>
          </a:prstGeom>
        </p:spPr>
      </p:pic>
    </p:spTree>
    <p:extLst>
      <p:ext uri="{BB962C8B-B14F-4D97-AF65-F5344CB8AC3E}">
        <p14:creationId xmlns:p14="http://schemas.microsoft.com/office/powerpoint/2010/main" val="314442227"/>
      </p:ext>
    </p:extLst>
  </p:cSld>
  <p:clrMapOvr>
    <a:masterClrMapping/>
  </p:clrMapOvr>
  <mc:AlternateContent xmlns:mc="http://schemas.openxmlformats.org/markup-compatibility/2006" xmlns:p14="http://schemas.microsoft.com/office/powerpoint/2010/main">
    <mc:Choice Requires="p14">
      <p:transition spd="slow" p14:dur="1250" advTm="4000">
        <p:fade/>
      </p:transition>
    </mc:Choice>
    <mc:Fallback xmlns="">
      <p:transition spd="slow" advTm="4000">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86"/>
            <a:ext cx="9144000" cy="5138928"/>
          </a:xfrm>
          <a:prstGeom prst="rect">
            <a:avLst/>
          </a:prstGeom>
        </p:spPr>
      </p:pic>
      <p:cxnSp>
        <p:nvCxnSpPr>
          <p:cNvPr id="3" name="直接连接符 2"/>
          <p:cNvCxnSpPr/>
          <p:nvPr userDrawn="1"/>
        </p:nvCxnSpPr>
        <p:spPr>
          <a:xfrm>
            <a:off x="343405" y="832780"/>
            <a:ext cx="8405059"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userDrawn="1"/>
        </p:nvPicPr>
        <p:blipFill>
          <a:blip r:embed="rId3"/>
          <a:stretch>
            <a:fillRect/>
          </a:stretch>
        </p:blipFill>
        <p:spPr>
          <a:xfrm rot="958296" flipH="1">
            <a:off x="7745810" y="111936"/>
            <a:ext cx="917999" cy="744092"/>
          </a:xfrm>
          <a:prstGeom prst="rect">
            <a:avLst/>
          </a:prstGeom>
        </p:spPr>
      </p:pic>
    </p:spTree>
    <p:extLst>
      <p:ext uri="{BB962C8B-B14F-4D97-AF65-F5344CB8AC3E}">
        <p14:creationId xmlns:p14="http://schemas.microsoft.com/office/powerpoint/2010/main" val="2056220758"/>
      </p:ext>
    </p:extLst>
  </p:cSld>
  <p:clrMapOvr>
    <a:masterClrMapping/>
  </p:clrMapOvr>
  <mc:AlternateContent xmlns:mc="http://schemas.openxmlformats.org/markup-compatibility/2006" xmlns:p14="http://schemas.microsoft.com/office/powerpoint/2010/main">
    <mc:Choice Requires="p14">
      <p:transition spd="slow" p14:dur="1250" advTm="4000">
        <p:fade/>
      </p:transition>
    </mc:Choice>
    <mc:Fallback xmlns="">
      <p:transition spd="slow" advTm="4000">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2024/11/18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705773633"/>
      </p:ext>
    </p:extLst>
  </p:cSld>
  <p:clrMapOvr>
    <a:masterClrMapping/>
  </p:clrMapOvr>
  <mc:AlternateContent xmlns:mc="http://schemas.openxmlformats.org/markup-compatibility/2006" xmlns:p14="http://schemas.microsoft.com/office/powerpoint/2010/main">
    <mc:Choice Requires="p14">
      <p:transition spd="slow" p14:dur="1250" advTm="4000">
        <p:fade/>
      </p:transition>
    </mc:Choice>
    <mc:Fallback xmlns="">
      <p:transition spd="slow" advTm="4000">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2024/11/18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253406207"/>
      </p:ext>
    </p:extLst>
  </p:cSld>
  <p:clrMapOvr>
    <a:masterClrMapping/>
  </p:clrMapOvr>
  <mc:AlternateContent xmlns:mc="http://schemas.openxmlformats.org/markup-compatibility/2006" xmlns:p14="http://schemas.microsoft.com/office/powerpoint/2010/main">
    <mc:Choice Requires="p14">
      <p:transition spd="slow" p14:dur="1250" advTm="4000">
        <p:fade/>
      </p:transition>
    </mc:Choice>
    <mc:Fallback xmlns="">
      <p:transition spd="slow" advTm="4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 bài đọc -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F4243A32-A56C-49F9-9E4E-4E151B60F39A}"/>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5" name="Hình 1">
            <a:extLst>
              <a:ext uri="{FF2B5EF4-FFF2-40B4-BE49-F238E27FC236}">
                <a16:creationId xmlns:a16="http://schemas.microsoft.com/office/drawing/2014/main" id="{6DBEA726-F298-4CAE-BD99-75C978F66E49}"/>
              </a:ext>
            </a:extLst>
          </p:cNvPr>
          <p:cNvSpPr>
            <a:spLocks noGrp="1"/>
          </p:cNvSpPr>
          <p:nvPr>
            <p:ph type="pic" sz="quarter" idx="10" hasCustomPrompt="1"/>
          </p:nvPr>
        </p:nvSpPr>
        <p:spPr>
          <a:xfrm>
            <a:off x="1" y="1661532"/>
            <a:ext cx="4572000" cy="3481968"/>
          </a:xfrm>
          <a:prstGeom prst="rect">
            <a:avLst/>
          </a:prstGeom>
        </p:spPr>
        <p:txBody>
          <a:bodyPr/>
          <a:lstStyle>
            <a:lvl1pPr marL="0" indent="0">
              <a:buNone/>
              <a:defRPr/>
            </a:lvl1pPr>
          </a:lstStyle>
          <a:p>
            <a:r>
              <a:rPr lang="en-US"/>
              <a:t>img 1</a:t>
            </a:r>
          </a:p>
        </p:txBody>
      </p:sp>
      <p:sp>
        <p:nvSpPr>
          <p:cNvPr id="4" name="Hình 2">
            <a:extLst>
              <a:ext uri="{FF2B5EF4-FFF2-40B4-BE49-F238E27FC236}">
                <a16:creationId xmlns:a16="http://schemas.microsoft.com/office/drawing/2014/main" id="{72182F91-7391-4A11-B0ED-729C33877A53}"/>
              </a:ext>
            </a:extLst>
          </p:cNvPr>
          <p:cNvSpPr>
            <a:spLocks noGrp="1"/>
          </p:cNvSpPr>
          <p:nvPr>
            <p:ph type="pic" sz="quarter" idx="11" hasCustomPrompt="1"/>
          </p:nvPr>
        </p:nvSpPr>
        <p:spPr>
          <a:xfrm>
            <a:off x="4572000" y="1661532"/>
            <a:ext cx="4572000" cy="3481968"/>
          </a:xfrm>
          <a:prstGeom prst="rect">
            <a:avLst/>
          </a:prstGeom>
        </p:spPr>
        <p:txBody>
          <a:bodyPr/>
          <a:lstStyle>
            <a:lvl1pPr marL="0" indent="0">
              <a:buNone/>
              <a:defRPr/>
            </a:lvl1pPr>
          </a:lstStyle>
          <a:p>
            <a:r>
              <a:rPr lang="en-US"/>
              <a:t>img 2</a:t>
            </a:r>
          </a:p>
        </p:txBody>
      </p:sp>
    </p:spTree>
    <p:extLst>
      <p:ext uri="{BB962C8B-B14F-4D97-AF65-F5344CB8AC3E}">
        <p14:creationId xmlns:p14="http://schemas.microsoft.com/office/powerpoint/2010/main" val="5168516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0EC7E3C-B80D-431C-A389-5E64AAFA3F97}" type="datetimeFigureOut">
              <a:rPr lang="zh-CN" altLang="en-US" smtClean="0"/>
              <a:t>2024/11/18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ECA933B-6254-454F-847F-E67E3AE5F366}" type="slidenum">
              <a:rPr lang="zh-CN" altLang="en-US" smtClean="0"/>
              <a:t>‹#›</a:t>
            </a:fld>
            <a:endParaRPr lang="zh-CN" altLang="en-US"/>
          </a:p>
        </p:txBody>
      </p:sp>
    </p:spTree>
    <p:extLst>
      <p:ext uri="{BB962C8B-B14F-4D97-AF65-F5344CB8AC3E}">
        <p14:creationId xmlns:p14="http://schemas.microsoft.com/office/powerpoint/2010/main" val="2857057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Đọ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F4243A32-A56C-49F9-9E4E-4E151B60F39A}"/>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22" name="Tựa bài">
            <a:extLst>
              <a:ext uri="{FF2B5EF4-FFF2-40B4-BE49-F238E27FC236}">
                <a16:creationId xmlns:a16="http://schemas.microsoft.com/office/drawing/2014/main" id="{F0280442-F28B-470C-BE17-0C615D17EF67}"/>
              </a:ext>
            </a:extLst>
          </p:cNvPr>
          <p:cNvSpPr>
            <a:spLocks noGrp="1"/>
          </p:cNvSpPr>
          <p:nvPr>
            <p:ph type="body" sz="quarter" idx="10"/>
          </p:nvPr>
        </p:nvSpPr>
        <p:spPr>
          <a:xfrm>
            <a:off x="4479639" y="657638"/>
            <a:ext cx="184730" cy="507831"/>
          </a:xfrm>
          <a:prstGeom prst="rect">
            <a:avLst/>
          </a:prstGeom>
          <a:noFill/>
        </p:spPr>
        <p:txBody>
          <a:bodyPr wrap="none" rtlCol="0">
            <a:spAutoFit/>
          </a:bodyPr>
          <a:lstStyle>
            <a:lvl1pPr marL="0" indent="0">
              <a:buNone/>
              <a:defRPr lang="en-US" sz="3000" smtClean="0">
                <a:solidFill>
                  <a:srgbClr val="00AEEF"/>
                </a:solidFill>
                <a:latin typeface="Averta Std CY Bold" panose="00000800000000000000" pitchFamily="50" charset="0"/>
              </a:defRPr>
            </a:lvl1pPr>
            <a:lvl2pPr>
              <a:defRPr lang="en-US" sz="1350" smtClean="0"/>
            </a:lvl2pPr>
            <a:lvl3pPr>
              <a:defRPr lang="en-US" sz="1350" smtClean="0"/>
            </a:lvl3pPr>
            <a:lvl4pPr>
              <a:defRPr lang="en-US" sz="1350" smtClean="0"/>
            </a:lvl4pPr>
            <a:lvl5pPr>
              <a:defRPr lang="en-US" sz="1350"/>
            </a:lvl5pPr>
          </a:lstStyle>
          <a:p>
            <a:pPr marL="0" lvl="0" algn="ctr" defTabSz="685800"/>
            <a:endParaRPr lang="en-US"/>
          </a:p>
        </p:txBody>
      </p:sp>
      <p:sp>
        <p:nvSpPr>
          <p:cNvPr id="24" name="Nội dung bài">
            <a:extLst>
              <a:ext uri="{FF2B5EF4-FFF2-40B4-BE49-F238E27FC236}">
                <a16:creationId xmlns:a16="http://schemas.microsoft.com/office/drawing/2014/main" id="{E795A36E-D06A-41C8-8A93-ED1A85A88628}"/>
              </a:ext>
            </a:extLst>
          </p:cNvPr>
          <p:cNvSpPr>
            <a:spLocks noGrp="1"/>
          </p:cNvSpPr>
          <p:nvPr>
            <p:ph type="body" sz="quarter" idx="11"/>
          </p:nvPr>
        </p:nvSpPr>
        <p:spPr>
          <a:xfrm>
            <a:off x="152244" y="1313594"/>
            <a:ext cx="8839521" cy="461858"/>
          </a:xfrm>
          <a:prstGeom prst="rect">
            <a:avLst/>
          </a:prstGeom>
          <a:noFill/>
        </p:spPr>
        <p:txBody>
          <a:bodyPr wrap="square" rtlCol="0">
            <a:spAutoFit/>
          </a:bodyPr>
          <a:lstStyle>
            <a:lvl1pPr marL="0" indent="0">
              <a:spcBef>
                <a:spcPts val="0"/>
              </a:spcBef>
              <a:buNone/>
              <a:defRPr lang="en-US" sz="2300" smtClean="0">
                <a:latin typeface="Averta Std CY" panose="00000500000000000000" pitchFamily="50" charset="0"/>
              </a:defRPr>
            </a:lvl1pPr>
            <a:lvl2pPr>
              <a:defRPr lang="en-US" sz="1350" smtClean="0"/>
            </a:lvl2pPr>
            <a:lvl3pPr>
              <a:defRPr lang="en-US" sz="1350" smtClean="0"/>
            </a:lvl3pPr>
            <a:lvl4pPr>
              <a:defRPr lang="en-US" sz="1350" smtClean="0"/>
            </a:lvl4pPr>
            <a:lvl5pPr>
              <a:defRPr lang="en-US" sz="1350"/>
            </a:lvl5pPr>
          </a:lstStyle>
          <a:p>
            <a:pPr marL="0" lvl="0" defTabSz="685800">
              <a:lnSpc>
                <a:spcPct val="113000"/>
              </a:lnSpc>
            </a:pPr>
            <a:endParaRPr lang="en-US"/>
          </a:p>
        </p:txBody>
      </p:sp>
      <p:sp>
        <p:nvSpPr>
          <p:cNvPr id="27" name="Tác giả">
            <a:extLst>
              <a:ext uri="{FF2B5EF4-FFF2-40B4-BE49-F238E27FC236}">
                <a16:creationId xmlns:a16="http://schemas.microsoft.com/office/drawing/2014/main" id="{7EA8BBE9-F5D6-4D3A-A6DE-0D6C221829BD}"/>
              </a:ext>
            </a:extLst>
          </p:cNvPr>
          <p:cNvSpPr>
            <a:spLocks noGrp="1"/>
          </p:cNvSpPr>
          <p:nvPr>
            <p:ph type="body" sz="quarter" idx="12"/>
          </p:nvPr>
        </p:nvSpPr>
        <p:spPr>
          <a:xfrm>
            <a:off x="5175046" y="4403349"/>
            <a:ext cx="3044511" cy="429734"/>
          </a:xfrm>
          <a:prstGeom prst="rect">
            <a:avLst/>
          </a:prstGeom>
          <a:noFill/>
        </p:spPr>
        <p:txBody>
          <a:bodyPr wrap="square" rtlCol="0">
            <a:spAutoFit/>
          </a:bodyPr>
          <a:lstStyle>
            <a:lvl1pPr marL="0" indent="0">
              <a:buFontTx/>
              <a:buNone/>
              <a:defRPr lang="en-US" sz="2100" i="1">
                <a:latin typeface="Averta Std CY" panose="00000500000000000000" pitchFamily="50" charset="0"/>
              </a:defRPr>
            </a:lvl1pPr>
          </a:lstStyle>
          <a:p>
            <a:pPr marL="0" lvl="0" algn="ctr" defTabSz="685800">
              <a:lnSpc>
                <a:spcPct val="113000"/>
              </a:lnSpc>
            </a:pPr>
            <a:endParaRPr lang="en-US"/>
          </a:p>
        </p:txBody>
      </p:sp>
    </p:spTree>
    <p:extLst>
      <p:ext uri="{BB962C8B-B14F-4D97-AF65-F5344CB8AC3E}">
        <p14:creationId xmlns:p14="http://schemas.microsoft.com/office/powerpoint/2010/main" val="39109376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ùng tìm hiể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ếng Việt 2">
            <a:extLst>
              <a:ext uri="{FF2B5EF4-FFF2-40B4-BE49-F238E27FC236}">
                <a16:creationId xmlns:a16="http://schemas.microsoft.com/office/drawing/2014/main" id="{202332C2-04A9-4585-9258-8C4DDDE3397E}"/>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10" name="Khung">
            <a:extLst>
              <a:ext uri="{FF2B5EF4-FFF2-40B4-BE49-F238E27FC236}">
                <a16:creationId xmlns:a16="http://schemas.microsoft.com/office/drawing/2014/main" id="{1E057842-BE35-4893-8BDD-D38089AD38E2}"/>
              </a:ext>
            </a:extLst>
          </p:cNvPr>
          <p:cNvSpPr>
            <a:spLocks noGrp="1"/>
          </p:cNvSpPr>
          <p:nvPr>
            <p:ph type="pic" sz="quarter" idx="10" hasCustomPrompt="1"/>
          </p:nvPr>
        </p:nvSpPr>
        <p:spPr>
          <a:xfrm>
            <a:off x="215809" y="998544"/>
            <a:ext cx="8712387" cy="3247641"/>
          </a:xfrm>
          <a:prstGeom prst="rect">
            <a:avLst/>
          </a:prstGeom>
        </p:spPr>
        <p:txBody>
          <a:bodyPr/>
          <a:lstStyle>
            <a:lvl1pPr marL="0" indent="0">
              <a:buNone/>
              <a:defRPr/>
            </a:lvl1pPr>
          </a:lstStyle>
          <a:p>
            <a:r>
              <a:rPr lang="en-US"/>
              <a:t>img</a:t>
            </a:r>
          </a:p>
        </p:txBody>
      </p:sp>
      <p:sp>
        <p:nvSpPr>
          <p:cNvPr id="12" name="Câu hỏi 1">
            <a:extLst>
              <a:ext uri="{FF2B5EF4-FFF2-40B4-BE49-F238E27FC236}">
                <a16:creationId xmlns:a16="http://schemas.microsoft.com/office/drawing/2014/main" id="{CE4A6B49-8841-4431-B98D-64659A85AC47}"/>
              </a:ext>
            </a:extLst>
          </p:cNvPr>
          <p:cNvSpPr>
            <a:spLocks noGrp="1"/>
          </p:cNvSpPr>
          <p:nvPr>
            <p:ph type="body" sz="quarter" idx="11"/>
          </p:nvPr>
        </p:nvSpPr>
        <p:spPr>
          <a:xfrm>
            <a:off x="748129" y="1223254"/>
            <a:ext cx="2919411" cy="397032"/>
          </a:xfrm>
          <a:prstGeom prst="rect">
            <a:avLst/>
          </a:prstGeom>
          <a:noFill/>
        </p:spPr>
        <p:txBody>
          <a:bodyPr wrap="square">
            <a:spAutoFit/>
          </a:bodyPr>
          <a:lstStyle>
            <a:lvl1pPr marL="0" indent="0">
              <a:buNone/>
              <a:defRPr lang="en-US" sz="2200" smtClean="0">
                <a:latin typeface="Averta Std CY" panose="00000500000000000000" pitchFamily="50" charset="0"/>
              </a:defRPr>
            </a:lvl1pPr>
            <a:lvl2pPr>
              <a:defRPr lang="en-US" sz="1350" smtClean="0"/>
            </a:lvl2pPr>
            <a:lvl3pPr>
              <a:defRPr lang="en-US" sz="1350" smtClean="0"/>
            </a:lvl3pPr>
            <a:lvl4pPr>
              <a:defRPr lang="en-US" sz="1350" smtClean="0"/>
            </a:lvl4pPr>
            <a:lvl5pPr>
              <a:defRPr lang="en-US" sz="1350"/>
            </a:lvl5pPr>
          </a:lstStyle>
          <a:p>
            <a:pPr marL="0" lvl="0" defTabSz="685800"/>
            <a:endParaRPr lang="en-US"/>
          </a:p>
        </p:txBody>
      </p:sp>
      <p:sp>
        <p:nvSpPr>
          <p:cNvPr id="13" name="Câu hỏi 2">
            <a:extLst>
              <a:ext uri="{FF2B5EF4-FFF2-40B4-BE49-F238E27FC236}">
                <a16:creationId xmlns:a16="http://schemas.microsoft.com/office/drawing/2014/main" id="{FE8300FF-FFD5-46CB-9901-823D3378D0C5}"/>
              </a:ext>
            </a:extLst>
          </p:cNvPr>
          <p:cNvSpPr>
            <a:spLocks noGrp="1"/>
          </p:cNvSpPr>
          <p:nvPr>
            <p:ph type="body" sz="quarter" idx="12"/>
          </p:nvPr>
        </p:nvSpPr>
        <p:spPr>
          <a:xfrm>
            <a:off x="748129" y="1838387"/>
            <a:ext cx="2919411" cy="397032"/>
          </a:xfrm>
          <a:prstGeom prst="rect">
            <a:avLst/>
          </a:prstGeom>
          <a:noFill/>
        </p:spPr>
        <p:txBody>
          <a:bodyPr wrap="square">
            <a:spAutoFit/>
          </a:bodyPr>
          <a:lstStyle>
            <a:lvl1pPr marL="0" indent="0">
              <a:buNone/>
              <a:defRPr lang="en-US" sz="2200" smtClean="0">
                <a:latin typeface="Averta Std CY" panose="00000500000000000000" pitchFamily="50" charset="0"/>
              </a:defRPr>
            </a:lvl1pPr>
            <a:lvl2pPr>
              <a:defRPr lang="en-US" sz="1350" smtClean="0"/>
            </a:lvl2pPr>
            <a:lvl3pPr>
              <a:defRPr lang="en-US" sz="1350" smtClean="0"/>
            </a:lvl3pPr>
            <a:lvl4pPr>
              <a:defRPr lang="en-US" sz="1350" smtClean="0"/>
            </a:lvl4pPr>
            <a:lvl5pPr>
              <a:defRPr lang="en-US" sz="1350"/>
            </a:lvl5pPr>
          </a:lstStyle>
          <a:p>
            <a:pPr marL="0" lvl="0" defTabSz="685800"/>
            <a:endParaRPr lang="en-US"/>
          </a:p>
        </p:txBody>
      </p:sp>
      <p:sp>
        <p:nvSpPr>
          <p:cNvPr id="14" name="Câu hỏi 3">
            <a:extLst>
              <a:ext uri="{FF2B5EF4-FFF2-40B4-BE49-F238E27FC236}">
                <a16:creationId xmlns:a16="http://schemas.microsoft.com/office/drawing/2014/main" id="{263CF685-23DA-4A93-ABCF-33CDF13AD87D}"/>
              </a:ext>
            </a:extLst>
          </p:cNvPr>
          <p:cNvSpPr>
            <a:spLocks noGrp="1"/>
          </p:cNvSpPr>
          <p:nvPr>
            <p:ph type="body" sz="quarter" idx="13"/>
          </p:nvPr>
        </p:nvSpPr>
        <p:spPr>
          <a:xfrm>
            <a:off x="748129" y="2453520"/>
            <a:ext cx="2919411" cy="397032"/>
          </a:xfrm>
          <a:prstGeom prst="rect">
            <a:avLst/>
          </a:prstGeom>
          <a:noFill/>
        </p:spPr>
        <p:txBody>
          <a:bodyPr wrap="square">
            <a:spAutoFit/>
          </a:bodyPr>
          <a:lstStyle>
            <a:lvl1pPr marL="0" indent="0">
              <a:buNone/>
              <a:defRPr lang="en-US" sz="2200" smtClean="0">
                <a:latin typeface="Averta Std CY" panose="00000500000000000000" pitchFamily="50" charset="0"/>
              </a:defRPr>
            </a:lvl1pPr>
            <a:lvl2pPr>
              <a:defRPr lang="en-US" sz="1350" smtClean="0"/>
            </a:lvl2pPr>
            <a:lvl3pPr>
              <a:defRPr lang="en-US" sz="1350" smtClean="0"/>
            </a:lvl3pPr>
            <a:lvl4pPr>
              <a:defRPr lang="en-US" sz="1350" smtClean="0"/>
            </a:lvl4pPr>
            <a:lvl5pPr>
              <a:defRPr lang="en-US" sz="1350"/>
            </a:lvl5pPr>
          </a:lstStyle>
          <a:p>
            <a:pPr marL="0" lvl="0" defTabSz="685800"/>
            <a:endParaRPr lang="en-US"/>
          </a:p>
        </p:txBody>
      </p:sp>
      <p:sp>
        <p:nvSpPr>
          <p:cNvPr id="15" name="Câu hỏi 4">
            <a:extLst>
              <a:ext uri="{FF2B5EF4-FFF2-40B4-BE49-F238E27FC236}">
                <a16:creationId xmlns:a16="http://schemas.microsoft.com/office/drawing/2014/main" id="{F8FFA4B9-CC16-462F-BDE3-B41A3A801853}"/>
              </a:ext>
            </a:extLst>
          </p:cNvPr>
          <p:cNvSpPr>
            <a:spLocks noGrp="1"/>
          </p:cNvSpPr>
          <p:nvPr>
            <p:ph type="body" sz="quarter" idx="14"/>
          </p:nvPr>
        </p:nvSpPr>
        <p:spPr>
          <a:xfrm>
            <a:off x="748129" y="3068653"/>
            <a:ext cx="2919411" cy="397032"/>
          </a:xfrm>
          <a:prstGeom prst="rect">
            <a:avLst/>
          </a:prstGeom>
          <a:noFill/>
        </p:spPr>
        <p:txBody>
          <a:bodyPr wrap="square">
            <a:spAutoFit/>
          </a:bodyPr>
          <a:lstStyle>
            <a:lvl1pPr marL="0" indent="0">
              <a:buNone/>
              <a:defRPr lang="en-US" sz="2200" smtClean="0">
                <a:latin typeface="Averta Std CY" panose="00000500000000000000" pitchFamily="50" charset="0"/>
              </a:defRPr>
            </a:lvl1pPr>
            <a:lvl2pPr>
              <a:defRPr lang="en-US" sz="1350" smtClean="0"/>
            </a:lvl2pPr>
            <a:lvl3pPr>
              <a:defRPr lang="en-US" sz="1350" smtClean="0"/>
            </a:lvl3pPr>
            <a:lvl4pPr>
              <a:defRPr lang="en-US" sz="1350" smtClean="0"/>
            </a:lvl4pPr>
            <a:lvl5pPr>
              <a:defRPr lang="en-US" sz="1350"/>
            </a:lvl5pPr>
          </a:lstStyle>
          <a:p>
            <a:pPr marL="0" lvl="0" defTabSz="685800"/>
            <a:endParaRPr lang="en-US"/>
          </a:p>
        </p:txBody>
      </p:sp>
      <p:sp>
        <p:nvSpPr>
          <p:cNvPr id="16" name="Câu hỏi 5">
            <a:extLst>
              <a:ext uri="{FF2B5EF4-FFF2-40B4-BE49-F238E27FC236}">
                <a16:creationId xmlns:a16="http://schemas.microsoft.com/office/drawing/2014/main" id="{A2C97308-D5D7-42A7-92E2-6E4DDCBF0099}"/>
              </a:ext>
            </a:extLst>
          </p:cNvPr>
          <p:cNvSpPr>
            <a:spLocks noGrp="1"/>
          </p:cNvSpPr>
          <p:nvPr>
            <p:ph type="body" sz="quarter" idx="15"/>
          </p:nvPr>
        </p:nvSpPr>
        <p:spPr>
          <a:xfrm>
            <a:off x="748129" y="3649756"/>
            <a:ext cx="2919411" cy="397032"/>
          </a:xfrm>
          <a:prstGeom prst="rect">
            <a:avLst/>
          </a:prstGeom>
          <a:noFill/>
        </p:spPr>
        <p:txBody>
          <a:bodyPr wrap="square">
            <a:spAutoFit/>
          </a:bodyPr>
          <a:lstStyle>
            <a:lvl1pPr marL="0" indent="0">
              <a:buNone/>
              <a:defRPr lang="en-US" sz="2200" smtClean="0">
                <a:latin typeface="Averta Std CY" panose="00000500000000000000" pitchFamily="50" charset="0"/>
              </a:defRPr>
            </a:lvl1pPr>
            <a:lvl2pPr>
              <a:defRPr lang="en-US" sz="1350" smtClean="0"/>
            </a:lvl2pPr>
            <a:lvl3pPr>
              <a:defRPr lang="en-US" sz="1350" smtClean="0"/>
            </a:lvl3pPr>
            <a:lvl4pPr>
              <a:defRPr lang="en-US" sz="1350" smtClean="0"/>
            </a:lvl4pPr>
            <a:lvl5pPr>
              <a:defRPr lang="en-US" sz="1350"/>
            </a:lvl5pPr>
          </a:lstStyle>
          <a:p>
            <a:pPr marL="0" lvl="0" defTabSz="685800"/>
            <a:endParaRPr lang="en-US"/>
          </a:p>
        </p:txBody>
      </p:sp>
    </p:spTree>
    <p:extLst>
      <p:ext uri="{BB962C8B-B14F-4D97-AF65-F5344CB8AC3E}">
        <p14:creationId xmlns:p14="http://schemas.microsoft.com/office/powerpoint/2010/main" val="70497403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4" name="矩形 3"/>
          <p:cNvSpPr/>
          <p:nvPr userDrawn="1"/>
        </p:nvSpPr>
        <p:spPr>
          <a:xfrm>
            <a:off x="0" y="0"/>
            <a:ext cx="9144000" cy="51435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4708" tIns="32357" rIns="64708" bIns="32357" rtlCol="0" anchor="ctr"/>
          <a:lstStyle/>
          <a:p>
            <a:pPr algn="ctr" defTabSz="647069" fontAlgn="base">
              <a:spcBef>
                <a:spcPct val="0"/>
              </a:spcBef>
              <a:spcAft>
                <a:spcPct val="0"/>
              </a:spcAft>
            </a:pPr>
            <a:endParaRPr lang="zh-CN" altLang="en-US" sz="1275">
              <a:solidFill>
                <a:prstClr val="white"/>
              </a:solidFill>
            </a:endParaRPr>
          </a:p>
        </p:txBody>
      </p:sp>
    </p:spTree>
    <p:extLst>
      <p:ext uri="{BB962C8B-B14F-4D97-AF65-F5344CB8AC3E}">
        <p14:creationId xmlns:p14="http://schemas.microsoft.com/office/powerpoint/2010/main" val="11795841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7CB1063-1667-4B1C-AA1B-C6532DA328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760" r="54"/>
          <a:stretch/>
        </p:blipFill>
        <p:spPr>
          <a:xfrm>
            <a:off x="0" y="-1"/>
            <a:ext cx="9144000" cy="5143500"/>
          </a:xfrm>
          <a:prstGeom prst="rect">
            <a:avLst/>
          </a:prstGeom>
        </p:spPr>
      </p:pic>
      <p:pic>
        <p:nvPicPr>
          <p:cNvPr id="6" name="图片 5">
            <a:extLst>
              <a:ext uri="{FF2B5EF4-FFF2-40B4-BE49-F238E27FC236}">
                <a16:creationId xmlns:a16="http://schemas.microsoft.com/office/drawing/2014/main" id="{A1E8ED1C-1DAC-45C9-88C6-0DFF9C7B7F19}"/>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6705" y="-113190"/>
            <a:ext cx="3599562" cy="1468803"/>
          </a:xfrm>
          <a:prstGeom prst="rect">
            <a:avLst/>
          </a:prstGeom>
        </p:spPr>
      </p:pic>
    </p:spTree>
    <p:extLst>
      <p:ext uri="{BB962C8B-B14F-4D97-AF65-F5344CB8AC3E}">
        <p14:creationId xmlns:p14="http://schemas.microsoft.com/office/powerpoint/2010/main" val="3459260578"/>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9956932"/>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1F94988-89F0-4CE4-AE57-1AE5EF5612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814"/>
          <a:stretch/>
        </p:blipFill>
        <p:spPr>
          <a:xfrm>
            <a:off x="0" y="-1"/>
            <a:ext cx="9144000" cy="5143500"/>
          </a:xfrm>
          <a:prstGeom prst="rect">
            <a:avLst/>
          </a:prstGeom>
        </p:spPr>
      </p:pic>
      <p:pic>
        <p:nvPicPr>
          <p:cNvPr id="4" name="图片 3">
            <a:extLst>
              <a:ext uri="{FF2B5EF4-FFF2-40B4-BE49-F238E27FC236}">
                <a16:creationId xmlns:a16="http://schemas.microsoft.com/office/drawing/2014/main" id="{39B459BF-6E2B-4056-97E0-EB2C5C46B9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3833" y="79899"/>
            <a:ext cx="3200400" cy="5143500"/>
          </a:xfrm>
          <a:prstGeom prst="rect">
            <a:avLst/>
          </a:prstGeom>
        </p:spPr>
      </p:pic>
    </p:spTree>
    <p:extLst>
      <p:ext uri="{BB962C8B-B14F-4D97-AF65-F5344CB8AC3E}">
        <p14:creationId xmlns:p14="http://schemas.microsoft.com/office/powerpoint/2010/main" val="2292637519"/>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2EA56E12-642E-45B5-ACD1-7A9C34FFE256}"/>
              </a:ext>
            </a:extLst>
          </p:cNvPr>
          <p:cNvSpPr/>
          <p:nvPr userDrawn="1"/>
        </p:nvSpPr>
        <p:spPr>
          <a:xfrm>
            <a:off x="408563" y="379379"/>
            <a:ext cx="8331740" cy="4399334"/>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p>
        </p:txBody>
      </p:sp>
      <p:pic>
        <p:nvPicPr>
          <p:cNvPr id="7" name="图片 6">
            <a:extLst>
              <a:ext uri="{FF2B5EF4-FFF2-40B4-BE49-F238E27FC236}">
                <a16:creationId xmlns:a16="http://schemas.microsoft.com/office/drawing/2014/main" id="{1B765D9F-424C-4597-A054-077E2C430E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3531" y="1349713"/>
            <a:ext cx="2632206" cy="3793787"/>
          </a:xfrm>
          <a:prstGeom prst="rect">
            <a:avLst/>
          </a:prstGeom>
        </p:spPr>
      </p:pic>
      <p:pic>
        <p:nvPicPr>
          <p:cNvPr id="9" name="图片 8">
            <a:extLst>
              <a:ext uri="{FF2B5EF4-FFF2-40B4-BE49-F238E27FC236}">
                <a16:creationId xmlns:a16="http://schemas.microsoft.com/office/drawing/2014/main" id="{3C15A57D-1E0A-4787-B0BA-39A48C99DE83}"/>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903234" y="-65662"/>
            <a:ext cx="1017011" cy="1269460"/>
          </a:xfrm>
          <a:prstGeom prst="rect">
            <a:avLst/>
          </a:prstGeom>
        </p:spPr>
      </p:pic>
      <p:pic>
        <p:nvPicPr>
          <p:cNvPr id="11" name="图片 10">
            <a:extLst>
              <a:ext uri="{FF2B5EF4-FFF2-40B4-BE49-F238E27FC236}">
                <a16:creationId xmlns:a16="http://schemas.microsoft.com/office/drawing/2014/main" id="{6978D986-2ABF-4C08-A172-32FAD6328DB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448492" y="2957923"/>
            <a:ext cx="2909483" cy="3440825"/>
          </a:xfrm>
          <a:prstGeom prst="rect">
            <a:avLst/>
          </a:prstGeom>
        </p:spPr>
      </p:pic>
      <p:sp>
        <p:nvSpPr>
          <p:cNvPr id="12" name="文本框 11">
            <a:extLst>
              <a:ext uri="{FF2B5EF4-FFF2-40B4-BE49-F238E27FC236}">
                <a16:creationId xmlns:a16="http://schemas.microsoft.com/office/drawing/2014/main" id="{13D372B6-7D96-4E05-BBFE-0B26546F95EC}"/>
              </a:ext>
            </a:extLst>
          </p:cNvPr>
          <p:cNvSpPr txBox="1"/>
          <p:nvPr userDrawn="1"/>
        </p:nvSpPr>
        <p:spPr>
          <a:xfrm>
            <a:off x="3151763" y="470326"/>
            <a:ext cx="2589989" cy="345864"/>
          </a:xfrm>
          <a:prstGeom prst="rect">
            <a:avLst/>
          </a:prstGeom>
          <a:noFill/>
        </p:spPr>
        <p:txBody>
          <a:bodyPr wrap="square" rtlCol="0" anchor="ctr">
            <a:spAutoFit/>
          </a:bodyPr>
          <a:lstStyle/>
          <a:p>
            <a:pPr algn="ctr">
              <a:lnSpc>
                <a:spcPct val="120000"/>
              </a:lnSpc>
            </a:pP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15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15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436710434"/>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4AED800-AB4B-4AD1-852B-6C7C095589F0}"/>
              </a:ext>
            </a:extLst>
          </p:cNvPr>
          <p:cNvSpPr/>
          <p:nvPr userDrawn="1"/>
        </p:nvSpPr>
        <p:spPr>
          <a:xfrm>
            <a:off x="408563" y="379379"/>
            <a:ext cx="8331740" cy="4399334"/>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pic>
        <p:nvPicPr>
          <p:cNvPr id="4" name="图片 3">
            <a:extLst>
              <a:ext uri="{FF2B5EF4-FFF2-40B4-BE49-F238E27FC236}">
                <a16:creationId xmlns:a16="http://schemas.microsoft.com/office/drawing/2014/main" id="{C3FDF235-A1B0-429E-8258-E1D1EEDB48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3546" y="2101174"/>
            <a:ext cx="3409849" cy="3409849"/>
          </a:xfrm>
          <a:prstGeom prst="rect">
            <a:avLst/>
          </a:prstGeom>
        </p:spPr>
      </p:pic>
      <p:pic>
        <p:nvPicPr>
          <p:cNvPr id="6" name="图片 5">
            <a:extLst>
              <a:ext uri="{FF2B5EF4-FFF2-40B4-BE49-F238E27FC236}">
                <a16:creationId xmlns:a16="http://schemas.microsoft.com/office/drawing/2014/main" id="{76BD2E8C-DCB3-405F-B151-578680F905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43750" y="-139227"/>
            <a:ext cx="2000250" cy="3714750"/>
          </a:xfrm>
          <a:prstGeom prst="rect">
            <a:avLst/>
          </a:prstGeom>
        </p:spPr>
      </p:pic>
      <p:sp>
        <p:nvSpPr>
          <p:cNvPr id="8" name="文本框 7">
            <a:extLst>
              <a:ext uri="{FF2B5EF4-FFF2-40B4-BE49-F238E27FC236}">
                <a16:creationId xmlns:a16="http://schemas.microsoft.com/office/drawing/2014/main" id="{CA9F837C-BA4D-4F30-81B2-437ECFBB62A5}"/>
              </a:ext>
            </a:extLst>
          </p:cNvPr>
          <p:cNvSpPr txBox="1"/>
          <p:nvPr userDrawn="1"/>
        </p:nvSpPr>
        <p:spPr>
          <a:xfrm>
            <a:off x="3151763" y="470326"/>
            <a:ext cx="2589989" cy="345864"/>
          </a:xfrm>
          <a:prstGeom prst="rect">
            <a:avLst/>
          </a:prstGeom>
          <a:noFill/>
        </p:spPr>
        <p:txBody>
          <a:bodyPr wrap="square" rtlCol="0" anchor="ctr">
            <a:spAutoFit/>
          </a:bodyPr>
          <a:lstStyle/>
          <a:p>
            <a:pPr algn="ctr">
              <a:lnSpc>
                <a:spcPct val="120000"/>
              </a:lnSpc>
            </a:pP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15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15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436789912"/>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61E65416-D1DB-4D68-AF54-BC73B7C65757}"/>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772961538"/>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DA1C638-34AC-4C4A-A8F4-1B97F2C6055E}"/>
              </a:ext>
            </a:extLst>
          </p:cNvPr>
          <p:cNvSpPr/>
          <p:nvPr userDrawn="1"/>
        </p:nvSpPr>
        <p:spPr>
          <a:xfrm>
            <a:off x="522863" y="493679"/>
            <a:ext cx="8331740" cy="4399334"/>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pic>
        <p:nvPicPr>
          <p:cNvPr id="4" name="图片 3">
            <a:extLst>
              <a:ext uri="{FF2B5EF4-FFF2-40B4-BE49-F238E27FC236}">
                <a16:creationId xmlns:a16="http://schemas.microsoft.com/office/drawing/2014/main" id="{4BADFE07-D1FB-4930-8D81-79DD0524EA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2456708" cy="1537899"/>
          </a:xfrm>
          <a:prstGeom prst="rect">
            <a:avLst/>
          </a:prstGeom>
        </p:spPr>
      </p:pic>
      <p:pic>
        <p:nvPicPr>
          <p:cNvPr id="6" name="图片 5">
            <a:extLst>
              <a:ext uri="{FF2B5EF4-FFF2-40B4-BE49-F238E27FC236}">
                <a16:creationId xmlns:a16="http://schemas.microsoft.com/office/drawing/2014/main" id="{DA3BE2C1-984A-4341-89BE-0BC4A2E7012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6664091" y="3387321"/>
            <a:ext cx="2586914" cy="1756179"/>
          </a:xfrm>
          <a:prstGeom prst="rect">
            <a:avLst/>
          </a:prstGeom>
        </p:spPr>
      </p:pic>
      <p:pic>
        <p:nvPicPr>
          <p:cNvPr id="11" name="图片 10">
            <a:extLst>
              <a:ext uri="{FF2B5EF4-FFF2-40B4-BE49-F238E27FC236}">
                <a16:creationId xmlns:a16="http://schemas.microsoft.com/office/drawing/2014/main" id="{6322A1A8-229F-4447-A71F-4656C9F2D4D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2181429"/>
            <a:ext cx="2045827" cy="3022870"/>
          </a:xfrm>
          <a:prstGeom prst="rect">
            <a:avLst/>
          </a:prstGeom>
        </p:spPr>
      </p:pic>
      <p:sp>
        <p:nvSpPr>
          <p:cNvPr id="12" name="文本框 11">
            <a:extLst>
              <a:ext uri="{FF2B5EF4-FFF2-40B4-BE49-F238E27FC236}">
                <a16:creationId xmlns:a16="http://schemas.microsoft.com/office/drawing/2014/main" id="{56FE037D-76F8-4E4A-8A84-C76B01A84EF6}"/>
              </a:ext>
            </a:extLst>
          </p:cNvPr>
          <p:cNvSpPr txBox="1"/>
          <p:nvPr userDrawn="1"/>
        </p:nvSpPr>
        <p:spPr>
          <a:xfrm>
            <a:off x="3151763" y="470326"/>
            <a:ext cx="2589989" cy="345864"/>
          </a:xfrm>
          <a:prstGeom prst="rect">
            <a:avLst/>
          </a:prstGeom>
          <a:noFill/>
        </p:spPr>
        <p:txBody>
          <a:bodyPr wrap="square" rtlCol="0" anchor="ctr">
            <a:spAutoFit/>
          </a:bodyPr>
          <a:lstStyle/>
          <a:p>
            <a:pPr algn="ctr">
              <a:lnSpc>
                <a:spcPct val="120000"/>
              </a:lnSpc>
            </a:pP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15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15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995417670"/>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3C7E5B60-395B-4216-9A18-0F5F76B254D3}"/>
              </a:ext>
            </a:extLst>
          </p:cNvPr>
          <p:cNvSpPr/>
          <p:nvPr userDrawn="1"/>
        </p:nvSpPr>
        <p:spPr>
          <a:xfrm>
            <a:off x="522863" y="493679"/>
            <a:ext cx="8331740" cy="4399334"/>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pic>
        <p:nvPicPr>
          <p:cNvPr id="5" name="图片 4">
            <a:extLst>
              <a:ext uri="{FF2B5EF4-FFF2-40B4-BE49-F238E27FC236}">
                <a16:creationId xmlns:a16="http://schemas.microsoft.com/office/drawing/2014/main" id="{A7CEDD86-7968-4B14-8159-F39C71897F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364" y="593388"/>
            <a:ext cx="3037200" cy="4550112"/>
          </a:xfrm>
          <a:prstGeom prst="rect">
            <a:avLst/>
          </a:prstGeom>
        </p:spPr>
      </p:pic>
      <p:pic>
        <p:nvPicPr>
          <p:cNvPr id="7" name="图片 6">
            <a:extLst>
              <a:ext uri="{FF2B5EF4-FFF2-40B4-BE49-F238E27FC236}">
                <a16:creationId xmlns:a16="http://schemas.microsoft.com/office/drawing/2014/main" id="{7BFC3DC4-AD94-4D04-ADEB-23E7A6D624B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621166" y="186765"/>
            <a:ext cx="1440149" cy="1556918"/>
          </a:xfrm>
          <a:prstGeom prst="rect">
            <a:avLst/>
          </a:prstGeom>
        </p:spPr>
      </p:pic>
      <p:pic>
        <p:nvPicPr>
          <p:cNvPr id="9" name="图片 8">
            <a:extLst>
              <a:ext uri="{FF2B5EF4-FFF2-40B4-BE49-F238E27FC236}">
                <a16:creationId xmlns:a16="http://schemas.microsoft.com/office/drawing/2014/main" id="{D929124C-7B27-4411-95C0-5AE7A90FBD2F}"/>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7755286" y="2940185"/>
            <a:ext cx="1388714" cy="2259742"/>
          </a:xfrm>
          <a:prstGeom prst="rect">
            <a:avLst/>
          </a:prstGeom>
        </p:spPr>
      </p:pic>
      <p:sp>
        <p:nvSpPr>
          <p:cNvPr id="10" name="文本框 9">
            <a:extLst>
              <a:ext uri="{FF2B5EF4-FFF2-40B4-BE49-F238E27FC236}">
                <a16:creationId xmlns:a16="http://schemas.microsoft.com/office/drawing/2014/main" id="{0ACBBB52-2397-463B-89E1-BCBC36501DA8}"/>
              </a:ext>
            </a:extLst>
          </p:cNvPr>
          <p:cNvSpPr txBox="1"/>
          <p:nvPr userDrawn="1"/>
        </p:nvSpPr>
        <p:spPr>
          <a:xfrm>
            <a:off x="3151763" y="470326"/>
            <a:ext cx="2589989" cy="345864"/>
          </a:xfrm>
          <a:prstGeom prst="rect">
            <a:avLst/>
          </a:prstGeom>
          <a:noFill/>
        </p:spPr>
        <p:txBody>
          <a:bodyPr wrap="square" rtlCol="0" anchor="ctr">
            <a:spAutoFit/>
          </a:bodyPr>
          <a:lstStyle/>
          <a:p>
            <a:pPr algn="ctr">
              <a:lnSpc>
                <a:spcPct val="120000"/>
              </a:lnSpc>
            </a:pP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15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15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163218664"/>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结束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875399900"/>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2463284"/>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hủ đề chín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4" name="Quyển sách">
            <a:extLst>
              <a:ext uri="{FF2B5EF4-FFF2-40B4-BE49-F238E27FC236}">
                <a16:creationId xmlns:a16="http://schemas.microsoft.com/office/drawing/2014/main" id="{FC75705A-7D30-440F-AE08-11B1D14ACF89}"/>
              </a:ext>
            </a:extLst>
          </p:cNvPr>
          <p:cNvSpPr>
            <a:spLocks noGrp="1"/>
          </p:cNvSpPr>
          <p:nvPr>
            <p:ph type="pic" sz="quarter" idx="14" hasCustomPrompt="1"/>
          </p:nvPr>
        </p:nvSpPr>
        <p:spPr>
          <a:xfrm>
            <a:off x="6595063" y="551731"/>
            <a:ext cx="1674884" cy="987965"/>
          </a:xfrm>
          <a:prstGeom prst="rect">
            <a:avLst/>
          </a:prstGeom>
        </p:spPr>
        <p:txBody>
          <a:bodyPr/>
          <a:lstStyle>
            <a:lvl1pPr marL="0" indent="0">
              <a:buNone/>
              <a:defRPr/>
            </a:lvl1pPr>
          </a:lstStyle>
          <a:p>
            <a:r>
              <a:rPr lang="en-US"/>
              <a:t>4</a:t>
            </a:r>
          </a:p>
        </p:txBody>
      </p:sp>
      <p:sp>
        <p:nvSpPr>
          <p:cNvPr id="41" name="Số tuần">
            <a:extLst>
              <a:ext uri="{FF2B5EF4-FFF2-40B4-BE49-F238E27FC236}">
                <a16:creationId xmlns:a16="http://schemas.microsoft.com/office/drawing/2014/main" id="{3349E88C-E7D3-49A6-9E27-CF84C6AB59A4}"/>
              </a:ext>
            </a:extLst>
          </p:cNvPr>
          <p:cNvSpPr>
            <a:spLocks noGrp="1"/>
          </p:cNvSpPr>
          <p:nvPr>
            <p:ph type="body" sz="quarter" idx="16" hasCustomPrompt="1"/>
          </p:nvPr>
        </p:nvSpPr>
        <p:spPr>
          <a:xfrm>
            <a:off x="7451455" y="659915"/>
            <a:ext cx="466794" cy="604781"/>
          </a:xfrm>
          <a:prstGeom prst="rect">
            <a:avLst/>
          </a:prstGeom>
          <a:noFill/>
        </p:spPr>
        <p:txBody>
          <a:bodyPr wrap="none" rtlCol="0">
            <a:spAutoFit/>
          </a:bodyPr>
          <a:lstStyle>
            <a:lvl1pPr marL="0" indent="0">
              <a:buNone/>
              <a:defRPr lang="en-US" sz="3700" b="1" baseline="0" smtClean="0">
                <a:solidFill>
                  <a:srgbClr val="D22229"/>
                </a:solidFill>
                <a:latin typeface="Arial Rounded MT Bold" panose="020F0704030504030204" pitchFamily="34" charset="0"/>
              </a:defRPr>
            </a:lvl1pPr>
          </a:lstStyle>
          <a:p>
            <a:pPr marL="0" lvl="0"/>
            <a:r>
              <a:rPr lang="en-US"/>
              <a:t>1</a:t>
            </a:r>
          </a:p>
        </p:txBody>
      </p:sp>
      <p:sp>
        <p:nvSpPr>
          <p:cNvPr id="39" name="Tuần">
            <a:extLst>
              <a:ext uri="{FF2B5EF4-FFF2-40B4-BE49-F238E27FC236}">
                <a16:creationId xmlns:a16="http://schemas.microsoft.com/office/drawing/2014/main" id="{60D95361-9295-43D0-8789-370BE5BEF47A}"/>
              </a:ext>
            </a:extLst>
          </p:cNvPr>
          <p:cNvSpPr>
            <a:spLocks noGrp="1"/>
          </p:cNvSpPr>
          <p:nvPr>
            <p:ph type="body" sz="quarter" idx="15" hasCustomPrompt="1"/>
          </p:nvPr>
        </p:nvSpPr>
        <p:spPr>
          <a:xfrm>
            <a:off x="6841858" y="640151"/>
            <a:ext cx="665567" cy="313932"/>
          </a:xfrm>
          <a:prstGeom prst="rect">
            <a:avLst/>
          </a:prstGeom>
          <a:noFill/>
        </p:spPr>
        <p:txBody>
          <a:bodyPr wrap="none" rtlCol="0">
            <a:spAutoFit/>
          </a:bodyPr>
          <a:lstStyle>
            <a:lvl1pPr marL="0" indent="0">
              <a:buNone/>
              <a:defRPr lang="en-US" sz="1600" b="1" baseline="0" smtClean="0">
                <a:solidFill>
                  <a:srgbClr val="0F943E"/>
                </a:solidFill>
                <a:latin typeface="VNI-Avo" pitchFamily="2" charset="0"/>
              </a:defRPr>
            </a:lvl1pPr>
            <a:lvl2pPr>
              <a:defRPr lang="en-US" sz="1350" smtClean="0"/>
            </a:lvl2pPr>
            <a:lvl3pPr>
              <a:defRPr lang="en-US" sz="1350" smtClean="0"/>
            </a:lvl3pPr>
            <a:lvl4pPr>
              <a:defRPr lang="en-US" smtClean="0"/>
            </a:lvl4pPr>
            <a:lvl5pPr>
              <a:defRPr lang="en-US"/>
            </a:lvl5pPr>
          </a:lstStyle>
          <a:p>
            <a:pPr marL="0" marR="0" lvl="0" indent="0" algn="l"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600" b="1">
                <a:solidFill>
                  <a:srgbClr val="0F943E"/>
                </a:solidFill>
                <a:latin typeface="VNI-Avo" pitchFamily="2" charset="0"/>
              </a:rPr>
              <a:t>Tuaàn</a:t>
            </a:r>
          </a:p>
        </p:txBody>
      </p:sp>
      <p:sp>
        <p:nvSpPr>
          <p:cNvPr id="28" name="Chủ đề">
            <a:extLst>
              <a:ext uri="{FF2B5EF4-FFF2-40B4-BE49-F238E27FC236}">
                <a16:creationId xmlns:a16="http://schemas.microsoft.com/office/drawing/2014/main" id="{64CA5B65-6CF3-40FC-A1A0-8F2FCF19B3ED}"/>
              </a:ext>
            </a:extLst>
          </p:cNvPr>
          <p:cNvSpPr>
            <a:spLocks noGrp="1"/>
          </p:cNvSpPr>
          <p:nvPr>
            <p:ph type="body" sz="quarter" idx="11"/>
          </p:nvPr>
        </p:nvSpPr>
        <p:spPr>
          <a:xfrm>
            <a:off x="1017326" y="172008"/>
            <a:ext cx="184731" cy="521681"/>
          </a:xfrm>
          <a:prstGeom prst="rect">
            <a:avLst/>
          </a:prstGeom>
          <a:noFill/>
        </p:spPr>
        <p:txBody>
          <a:bodyPr wrap="none" rtlCol="0">
            <a:spAutoFit/>
          </a:bodyPr>
          <a:lstStyle>
            <a:lvl1pPr marL="0" indent="0">
              <a:buNone/>
              <a:defRPr lang="en-US" sz="3100" baseline="0">
                <a:solidFill>
                  <a:schemeClr val="bg1"/>
                </a:solidFill>
                <a:latin typeface="Averta Std CY Bold" panose="00000800000000000000" pitchFamily="50" charset="0"/>
              </a:defRPr>
            </a:lvl1pPr>
          </a:lstStyle>
          <a:p>
            <a:pPr marL="0" lvl="0"/>
            <a:endParaRPr lang="en-US"/>
          </a:p>
        </p:txBody>
      </p:sp>
      <p:sp>
        <p:nvSpPr>
          <p:cNvPr id="19" name="Hình nền">
            <a:extLst>
              <a:ext uri="{FF2B5EF4-FFF2-40B4-BE49-F238E27FC236}">
                <a16:creationId xmlns:a16="http://schemas.microsoft.com/office/drawing/2014/main" id="{85745E1D-520A-43DF-8891-F77398A04300}"/>
              </a:ext>
            </a:extLst>
          </p:cNvPr>
          <p:cNvSpPr>
            <a:spLocks noGrp="1"/>
          </p:cNvSpPr>
          <p:nvPr>
            <p:ph type="pic" sz="quarter" idx="10" hasCustomPrompt="1"/>
          </p:nvPr>
        </p:nvSpPr>
        <p:spPr>
          <a:xfrm>
            <a:off x="0" y="-724240"/>
            <a:ext cx="9144000" cy="2083485"/>
          </a:xfrm>
          <a:prstGeom prst="rect">
            <a:avLst/>
          </a:prstGeom>
        </p:spPr>
        <p:txBody>
          <a:bodyPr/>
          <a:lstStyle>
            <a:lvl1pPr marL="0" indent="0">
              <a:buNone/>
              <a:defRPr/>
            </a:lvl1pPr>
          </a:lstStyle>
          <a:p>
            <a:r>
              <a:rPr lang="en-US"/>
              <a:t>3</a:t>
            </a:r>
          </a:p>
        </p:txBody>
      </p:sp>
      <p:sp>
        <p:nvSpPr>
          <p:cNvPr id="32" name="Banner">
            <a:extLst>
              <a:ext uri="{FF2B5EF4-FFF2-40B4-BE49-F238E27FC236}">
                <a16:creationId xmlns:a16="http://schemas.microsoft.com/office/drawing/2014/main" id="{1D2DD091-0009-4754-A47C-09294348D6A6}"/>
              </a:ext>
            </a:extLst>
          </p:cNvPr>
          <p:cNvSpPr>
            <a:spLocks noGrp="1"/>
          </p:cNvSpPr>
          <p:nvPr>
            <p:ph type="pic" sz="quarter" idx="13" hasCustomPrompt="1"/>
          </p:nvPr>
        </p:nvSpPr>
        <p:spPr>
          <a:xfrm>
            <a:off x="2030236" y="817441"/>
            <a:ext cx="4078224" cy="1078992"/>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id="{5E45767F-472D-4FA5-98C3-D8AE85BE8FB6}"/>
              </a:ext>
            </a:extLst>
          </p:cNvPr>
          <p:cNvSpPr>
            <a:spLocks noGrp="1"/>
          </p:cNvSpPr>
          <p:nvPr>
            <p:ph type="pic" sz="quarter" idx="12" hasCustomPrompt="1"/>
          </p:nvPr>
        </p:nvSpPr>
        <p:spPr>
          <a:xfrm>
            <a:off x="1654153" y="693686"/>
            <a:ext cx="1581912" cy="1316736"/>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id="{0112B2DB-96EF-4682-9D22-3E9B97806C1F}"/>
              </a:ext>
            </a:extLst>
          </p:cNvPr>
          <p:cNvSpPr>
            <a:spLocks noGrp="1"/>
          </p:cNvSpPr>
          <p:nvPr>
            <p:ph type="body" sz="quarter" idx="18" hasCustomPrompt="1"/>
          </p:nvPr>
        </p:nvSpPr>
        <p:spPr>
          <a:xfrm>
            <a:off x="3398574" y="1244560"/>
            <a:ext cx="635110" cy="466281"/>
          </a:xfrm>
          <a:prstGeom prst="rect">
            <a:avLst/>
          </a:prstGeom>
          <a:noFill/>
        </p:spPr>
        <p:txBody>
          <a:bodyPr wrap="none" rtlCol="0">
            <a:spAutoFit/>
          </a:bodyPr>
          <a:lstStyle>
            <a:lvl1pPr marL="0" indent="0">
              <a:buNone/>
              <a:defRPr lang="en-US" sz="2700" b="1" baseline="0">
                <a:solidFill>
                  <a:srgbClr val="732913"/>
                </a:solidFill>
                <a:latin typeface="Averta Std CY Bold" panose="00000800000000000000" pitchFamily="50" charset="0"/>
              </a:defRPr>
            </a:lvl1pPr>
          </a:lstStyle>
          <a:p>
            <a:pPr marL="0" lvl="0"/>
            <a:r>
              <a:rPr lang="en-US"/>
              <a:t>Bài</a:t>
            </a:r>
          </a:p>
        </p:txBody>
      </p:sp>
      <p:sp>
        <p:nvSpPr>
          <p:cNvPr id="18" name="Bài số">
            <a:extLst>
              <a:ext uri="{FF2B5EF4-FFF2-40B4-BE49-F238E27FC236}">
                <a16:creationId xmlns:a16="http://schemas.microsoft.com/office/drawing/2014/main" id="{53DC161D-CD58-423D-A42D-94AE01F60768}"/>
              </a:ext>
            </a:extLst>
          </p:cNvPr>
          <p:cNvSpPr>
            <a:spLocks noGrp="1"/>
          </p:cNvSpPr>
          <p:nvPr>
            <p:ph type="body" sz="quarter" idx="21" hasCustomPrompt="1"/>
          </p:nvPr>
        </p:nvSpPr>
        <p:spPr>
          <a:xfrm>
            <a:off x="2178052" y="1045707"/>
            <a:ext cx="534121" cy="661143"/>
          </a:xfrm>
          <a:prstGeom prst="rect">
            <a:avLst/>
          </a:prstGeom>
          <a:noFill/>
        </p:spPr>
        <p:txBody>
          <a:bodyPr wrap="none" rtlCol="0">
            <a:spAutoFit/>
          </a:bodyPr>
          <a:lstStyle>
            <a:lvl1pPr marL="0" indent="0" algn="ctr">
              <a:spcBef>
                <a:spcPts val="0"/>
              </a:spcBef>
              <a:buNone/>
              <a:defRPr lang="en-US" sz="21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id="{069A2C54-215F-4415-A7E6-12B1B2087332}"/>
              </a:ext>
            </a:extLst>
          </p:cNvPr>
          <p:cNvSpPr txBox="1"/>
          <p:nvPr userDrawn="1"/>
        </p:nvSpPr>
        <p:spPr>
          <a:xfrm>
            <a:off x="108710" y="75632"/>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56" name="Nội dung">
            <a:extLst>
              <a:ext uri="{FF2B5EF4-FFF2-40B4-BE49-F238E27FC236}">
                <a16:creationId xmlns:a16="http://schemas.microsoft.com/office/drawing/2014/main" id="{2C48D4CF-C0AF-4152-A84A-005807EFE7F3}"/>
              </a:ext>
            </a:extLst>
          </p:cNvPr>
          <p:cNvSpPr>
            <a:spLocks noGrp="1"/>
          </p:cNvSpPr>
          <p:nvPr>
            <p:ph type="body" sz="quarter" idx="19" hasCustomPrompt="1"/>
          </p:nvPr>
        </p:nvSpPr>
        <p:spPr>
          <a:xfrm>
            <a:off x="1216749" y="2413886"/>
            <a:ext cx="7053197" cy="438582"/>
          </a:xfrm>
          <a:prstGeom prst="rect">
            <a:avLst/>
          </a:prstGeom>
          <a:noFill/>
        </p:spPr>
        <p:txBody>
          <a:bodyPr wrap="square" rtlCol="0">
            <a:spAutoFit/>
          </a:bodyPr>
          <a:lstStyle>
            <a:lvl1pPr marL="0" indent="0">
              <a:buNone/>
              <a:defRPr lang="en-US" sz="2500" b="1">
                <a:latin typeface="Averta Std CY Bold" panose="00000800000000000000" pitchFamily="50" charset="0"/>
              </a:defRPr>
            </a:lvl1pPr>
          </a:lstStyle>
          <a:p>
            <a:pPr marL="0" lvl="0"/>
            <a:r>
              <a:rPr lang="en-US"/>
              <a:t>Nội dung</a:t>
            </a:r>
          </a:p>
        </p:txBody>
      </p:sp>
      <p:sp>
        <p:nvSpPr>
          <p:cNvPr id="6" name="hình 1">
            <a:extLst>
              <a:ext uri="{FF2B5EF4-FFF2-40B4-BE49-F238E27FC236}">
                <a16:creationId xmlns:a16="http://schemas.microsoft.com/office/drawing/2014/main" id="{A9CC05EE-F95E-44E9-9AF3-7529B94946B8}"/>
              </a:ext>
            </a:extLst>
          </p:cNvPr>
          <p:cNvSpPr>
            <a:spLocks noGrp="1"/>
          </p:cNvSpPr>
          <p:nvPr>
            <p:ph type="pic" sz="quarter" idx="22" hasCustomPrompt="1"/>
          </p:nvPr>
        </p:nvSpPr>
        <p:spPr>
          <a:xfrm>
            <a:off x="108710" y="1896433"/>
            <a:ext cx="4323553" cy="3017520"/>
          </a:xfrm>
          <a:prstGeom prst="rect">
            <a:avLst/>
          </a:prstGeom>
        </p:spPr>
        <p:txBody>
          <a:bodyPr/>
          <a:lstStyle>
            <a:lvl1pPr marL="0" indent="0">
              <a:buNone/>
              <a:defRPr/>
            </a:lvl1pPr>
          </a:lstStyle>
          <a:p>
            <a:r>
              <a:rPr lang="en-US"/>
              <a:t>img</a:t>
            </a:r>
          </a:p>
        </p:txBody>
      </p:sp>
      <p:sp>
        <p:nvSpPr>
          <p:cNvPr id="20" name="hình 2">
            <a:extLst>
              <a:ext uri="{FF2B5EF4-FFF2-40B4-BE49-F238E27FC236}">
                <a16:creationId xmlns:a16="http://schemas.microsoft.com/office/drawing/2014/main" id="{9DABCE60-3075-42B3-A363-84E7D3600C4A}"/>
              </a:ext>
            </a:extLst>
          </p:cNvPr>
          <p:cNvSpPr>
            <a:spLocks noGrp="1" noChangeAspect="1"/>
          </p:cNvSpPr>
          <p:nvPr>
            <p:ph type="pic" sz="quarter" idx="23" hasCustomPrompt="1"/>
          </p:nvPr>
        </p:nvSpPr>
        <p:spPr>
          <a:xfrm>
            <a:off x="4572005" y="1896433"/>
            <a:ext cx="4463295" cy="3017520"/>
          </a:xfrm>
          <a:prstGeom prst="rect">
            <a:avLst/>
          </a:prstGeom>
        </p:spPr>
        <p:txBody>
          <a:bodyPr/>
          <a:lstStyle>
            <a:lvl1pPr marL="0" indent="0">
              <a:buNone/>
              <a:defRPr/>
            </a:lvl1pPr>
          </a:lstStyle>
          <a:p>
            <a:r>
              <a:rPr lang="en-US"/>
              <a:t>img</a:t>
            </a:r>
          </a:p>
        </p:txBody>
      </p:sp>
    </p:spTree>
    <p:extLst>
      <p:ext uri="{BB962C8B-B14F-4D97-AF65-F5344CB8AC3E}">
        <p14:creationId xmlns:p14="http://schemas.microsoft.com/office/powerpoint/2010/main" val="20428212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39">
                                            <p:txEl>
                                              <p:pRg st="0" end="0"/>
                                            </p:txEl>
                                          </p:spTgt>
                                        </p:tgtEl>
                                        <p:attrNameLst>
                                          <p:attrName>style.visibility</p:attrName>
                                        </p:attrNameLst>
                                      </p:cBhvr>
                                      <p:to>
                                        <p:strVal val="visible"/>
                                      </p:to>
                                    </p:set>
                                    <p:animEffect transition="in" filter="fade">
                                      <p:cBhvr>
                                        <p:cTn id="17" dur="500"/>
                                        <p:tgtEl>
                                          <p:spTgt spid="39">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1">
                                            <p:txEl>
                                              <p:pRg st="0" end="0"/>
                                            </p:txEl>
                                          </p:spTgt>
                                        </p:tgtEl>
                                        <p:attrNameLst>
                                          <p:attrName>style.visibility</p:attrName>
                                        </p:attrNameLst>
                                      </p:cBhvr>
                                      <p:to>
                                        <p:strVal val="visible"/>
                                      </p:to>
                                    </p:set>
                                    <p:animEffect transition="in" filter="fade">
                                      <p:cBhvr>
                                        <p:cTn id="20" dur="500"/>
                                        <p:tgtEl>
                                          <p:spTgt spid="4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6" presetClass="entr" presetSubtype="0" fill="hold" grpId="0" nodeType="clickEffect" nodePh="1">
                                  <p:stCondLst>
                                    <p:cond delay="0"/>
                                  </p:stCondLst>
                                  <p:endCondLst>
                                    <p:cond evt="begin" delay="0">
                                      <p:tn val="23"/>
                                    </p:cond>
                                  </p:endCondLst>
                                  <p:iterate type="lt">
                                    <p:tmPct val="8000"/>
                                  </p:iterate>
                                  <p:childTnLst>
                                    <p:set>
                                      <p:cBhvr>
                                        <p:cTn id="24" dur="1" fill="hold">
                                          <p:stCondLst>
                                            <p:cond delay="0"/>
                                          </p:stCondLst>
                                        </p:cTn>
                                        <p:tgtEl>
                                          <p:spTgt spid="28">
                                            <p:txEl>
                                              <p:pRg st="0" end="0"/>
                                            </p:txEl>
                                          </p:spTgt>
                                        </p:tgtEl>
                                        <p:attrNameLst>
                                          <p:attrName>style.visibility</p:attrName>
                                        </p:attrNameLst>
                                      </p:cBhvr>
                                      <p:to>
                                        <p:strVal val="visible"/>
                                      </p:to>
                                    </p:set>
                                    <p:anim by="(-#ppt_w*2)" calcmode="lin" valueType="num">
                                      <p:cBhvr rctx="PPT">
                                        <p:cTn id="25" dur="500" autoRev="1" fill="hold">
                                          <p:stCondLst>
                                            <p:cond delay="0"/>
                                          </p:stCondLst>
                                        </p:cTn>
                                        <p:tgtEl>
                                          <p:spTgt spid="28">
                                            <p:txEl>
                                              <p:pRg st="0" end="0"/>
                                            </p:txEl>
                                          </p:spTgt>
                                        </p:tgtEl>
                                        <p:attrNameLst>
                                          <p:attrName>ppt_w</p:attrName>
                                        </p:attrNameLst>
                                      </p:cBhvr>
                                    </p:anim>
                                    <p:anim by="(#ppt_w*0.50)" calcmode="lin" valueType="num">
                                      <p:cBhvr>
                                        <p:cTn id="26" dur="500" decel="50000" autoRev="1" fill="hold">
                                          <p:stCondLst>
                                            <p:cond delay="0"/>
                                          </p:stCondLst>
                                        </p:cTn>
                                        <p:tgtEl>
                                          <p:spTgt spid="28">
                                            <p:txEl>
                                              <p:pRg st="0" end="0"/>
                                            </p:txEl>
                                          </p:spTgt>
                                        </p:tgtEl>
                                        <p:attrNameLst>
                                          <p:attrName>ppt_x</p:attrName>
                                        </p:attrNameLst>
                                      </p:cBhvr>
                                    </p:anim>
                                    <p:anim from="(-#ppt_h/2)" to="(#ppt_y)" calcmode="lin" valueType="num">
                                      <p:cBhvr>
                                        <p:cTn id="27" dur="1000" fill="hold">
                                          <p:stCondLst>
                                            <p:cond delay="0"/>
                                          </p:stCondLst>
                                        </p:cTn>
                                        <p:tgtEl>
                                          <p:spTgt spid="28">
                                            <p:txEl>
                                              <p:pRg st="0" end="0"/>
                                            </p:txEl>
                                          </p:spTgt>
                                        </p:tgtEl>
                                        <p:attrNameLst>
                                          <p:attrName>ppt_y</p:attrName>
                                        </p:attrNameLst>
                                      </p:cBhvr>
                                    </p:anim>
                                    <p:animRot by="21600000">
                                      <p:cBhvr>
                                        <p:cTn id="28" dur="1000" fill="hold">
                                          <p:stCondLst>
                                            <p:cond delay="0"/>
                                          </p:stCondLst>
                                        </p:cTn>
                                        <p:tgtEl>
                                          <p:spTgt spid="28">
                                            <p:txEl>
                                              <p:pRg st="0" end="0"/>
                                            </p:txEl>
                                          </p:spTgt>
                                        </p:tgtEl>
                                        <p:attrNameLst>
                                          <p:attrName>r</p:attrName>
                                        </p:attrNameLst>
                                      </p:cBhvr>
                                    </p:animRot>
                                  </p:childTnLst>
                                </p:cTn>
                              </p:par>
                            </p:childTnLst>
                          </p:cTn>
                        </p:par>
                        <p:par>
                          <p:cTn id="29" fill="hold">
                            <p:stCondLst>
                              <p:cond delay="1000"/>
                            </p:stCondLst>
                            <p:childTnLst>
                              <p:par>
                                <p:cTn id="30" presetID="1" presetClass="entr" presetSubtype="0" fill="hold" grpId="0" nodeType="afterEffect">
                                  <p:stCondLst>
                                    <p:cond delay="0"/>
                                  </p:stCondLst>
                                  <p:iterate type="lt">
                                    <p:tmAbs val="50"/>
                                  </p:iterate>
                                  <p:childTnLst>
                                    <p:set>
                                      <p:cBhvr>
                                        <p:cTn id="31" dur="1" fill="hold">
                                          <p:stCondLst>
                                            <p:cond delay="0"/>
                                          </p:stCondLst>
                                        </p:cTn>
                                        <p:tgtEl>
                                          <p:spTgt spid="5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6" presetClass="entr" presetSubtype="32"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circle(out)">
                                      <p:cBhvr>
                                        <p:cTn id="36" dur="2000"/>
                                        <p:tgtEl>
                                          <p:spTgt spid="30"/>
                                        </p:tgtEl>
                                      </p:cBhvr>
                                    </p:animEffect>
                                  </p:childTnLst>
                                </p:cTn>
                              </p:par>
                              <p:par>
                                <p:cTn id="37" presetID="10" presetClass="exit" presetSubtype="0" fill="hold" grpId="1" nodeType="withEffect">
                                  <p:stCondLst>
                                    <p:cond delay="0"/>
                                  </p:stCondLst>
                                  <p:iterate type="lt">
                                    <p:tmPct val="0"/>
                                  </p:iterate>
                                  <p:childTnLst>
                                    <p:animEffect transition="out" filter="fade">
                                      <p:cBhvr>
                                        <p:cTn id="38" dur="500"/>
                                        <p:tgtEl>
                                          <p:spTgt spid="56"/>
                                        </p:tgtEl>
                                      </p:cBhvr>
                                    </p:animEffect>
                                    <p:set>
                                      <p:cBhvr>
                                        <p:cTn id="39" dur="1" fill="hold">
                                          <p:stCondLst>
                                            <p:cond delay="499"/>
                                          </p:stCondLst>
                                        </p:cTn>
                                        <p:tgtEl>
                                          <p:spTgt spid="56"/>
                                        </p:tgtEl>
                                        <p:attrNameLst>
                                          <p:attrName>style.visibility</p:attrName>
                                        </p:attrNameLst>
                                      </p:cBhvr>
                                      <p:to>
                                        <p:strVal val="hidden"/>
                                      </p:to>
                                    </p:set>
                                  </p:childTnLst>
                                </p:cTn>
                              </p:par>
                            </p:childTnLst>
                          </p:cTn>
                        </p:par>
                        <p:par>
                          <p:cTn id="40" fill="hold">
                            <p:stCondLst>
                              <p:cond delay="2000"/>
                            </p:stCondLst>
                            <p:childTnLst>
                              <p:par>
                                <p:cTn id="41" presetID="22" presetClass="entr" presetSubtype="8" fill="hold" grpId="0" nodeType="after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left)">
                                      <p:cBhvr>
                                        <p:cTn id="43" dur="1500"/>
                                        <p:tgtEl>
                                          <p:spTgt spid="32"/>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8">
                                            <p:txEl>
                                              <p:pRg st="0" end="0"/>
                                            </p:txEl>
                                          </p:spTgt>
                                        </p:tgtEl>
                                        <p:attrNameLst>
                                          <p:attrName>style.visibility</p:attrName>
                                        </p:attrNameLst>
                                      </p:cBhvr>
                                      <p:to>
                                        <p:strVal val="visible"/>
                                      </p:to>
                                    </p:set>
                                    <p:anim calcmode="lin" valueType="num">
                                      <p:cBhvr>
                                        <p:cTn id="46"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47"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48" dur="500"/>
                                        <p:tgtEl>
                                          <p:spTgt spid="18">
                                            <p:txEl>
                                              <p:pRg st="0" end="0"/>
                                            </p:txEl>
                                          </p:spTgt>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8">
                                            <p:txEl>
                                              <p:pRg st="1" end="1"/>
                                            </p:txEl>
                                          </p:spTgt>
                                        </p:tgtEl>
                                        <p:attrNameLst>
                                          <p:attrName>style.visibility</p:attrName>
                                        </p:attrNameLst>
                                      </p:cBhvr>
                                      <p:to>
                                        <p:strVal val="visible"/>
                                      </p:to>
                                    </p:set>
                                    <p:anim calcmode="lin" valueType="num">
                                      <p:cBhvr>
                                        <p:cTn id="51" dur="500" fill="hold"/>
                                        <p:tgtEl>
                                          <p:spTgt spid="18">
                                            <p:txEl>
                                              <p:pRg st="1" end="1"/>
                                            </p:txEl>
                                          </p:spTgt>
                                        </p:tgtEl>
                                        <p:attrNameLst>
                                          <p:attrName>ppt_w</p:attrName>
                                        </p:attrNameLst>
                                      </p:cBhvr>
                                      <p:tavLst>
                                        <p:tav tm="0">
                                          <p:val>
                                            <p:fltVal val="0"/>
                                          </p:val>
                                        </p:tav>
                                        <p:tav tm="100000">
                                          <p:val>
                                            <p:strVal val="#ppt_w"/>
                                          </p:val>
                                        </p:tav>
                                      </p:tavLst>
                                    </p:anim>
                                    <p:anim calcmode="lin" valueType="num">
                                      <p:cBhvr>
                                        <p:cTn id="52" dur="500" fill="hold"/>
                                        <p:tgtEl>
                                          <p:spTgt spid="18">
                                            <p:txEl>
                                              <p:pRg st="1" end="1"/>
                                            </p:txEl>
                                          </p:spTgt>
                                        </p:tgtEl>
                                        <p:attrNameLst>
                                          <p:attrName>ppt_h</p:attrName>
                                        </p:attrNameLst>
                                      </p:cBhvr>
                                      <p:tavLst>
                                        <p:tav tm="0">
                                          <p:val>
                                            <p:fltVal val="0"/>
                                          </p:val>
                                        </p:tav>
                                        <p:tav tm="100000">
                                          <p:val>
                                            <p:strVal val="#ppt_h"/>
                                          </p:val>
                                        </p:tav>
                                      </p:tavLst>
                                    </p:anim>
                                    <p:animEffect transition="in" filter="fade">
                                      <p:cBhvr>
                                        <p:cTn id="53" dur="500"/>
                                        <p:tgtEl>
                                          <p:spTgt spid="18">
                                            <p:txEl>
                                              <p:pRg st="1" end="1"/>
                                            </p:txEl>
                                          </p:spTgt>
                                        </p:tgtEl>
                                      </p:cBhvr>
                                    </p:animEffect>
                                  </p:childTnLst>
                                </p:cTn>
                              </p:par>
                            </p:childTnLst>
                          </p:cTn>
                        </p:par>
                        <p:par>
                          <p:cTn id="54" fill="hold">
                            <p:stCondLst>
                              <p:cond delay="3500"/>
                            </p:stCondLst>
                            <p:childTnLst>
                              <p:par>
                                <p:cTn id="55" presetID="10" presetClass="entr" presetSubtype="0" fill="hold" grpId="0" nodeType="afterEffect">
                                  <p:stCondLst>
                                    <p:cond delay="0"/>
                                  </p:stCondLst>
                                  <p:childTnLst>
                                    <p:set>
                                      <p:cBhvr>
                                        <p:cTn id="56" dur="1" fill="hold">
                                          <p:stCondLst>
                                            <p:cond delay="0"/>
                                          </p:stCondLst>
                                        </p:cTn>
                                        <p:tgtEl>
                                          <p:spTgt spid="47">
                                            <p:txEl>
                                              <p:pRg st="0" end="0"/>
                                            </p:txEl>
                                          </p:spTgt>
                                        </p:tgtEl>
                                        <p:attrNameLst>
                                          <p:attrName>style.visibility</p:attrName>
                                        </p:attrNameLst>
                                      </p:cBhvr>
                                      <p:to>
                                        <p:strVal val="visible"/>
                                      </p:to>
                                    </p:set>
                                    <p:animEffect transition="in" filter="fade">
                                      <p:cBhvr>
                                        <p:cTn id="57" dur="500"/>
                                        <p:tgtEl>
                                          <p:spTgt spid="47">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1250"/>
                                        <p:tgtEl>
                                          <p:spTgt spid="6"/>
                                        </p:tgtEl>
                                      </p:cBhvr>
                                    </p:animEffect>
                                    <p:anim calcmode="lin" valueType="num">
                                      <p:cBhvr>
                                        <p:cTn id="63" dur="1250" fill="hold"/>
                                        <p:tgtEl>
                                          <p:spTgt spid="6"/>
                                        </p:tgtEl>
                                        <p:attrNameLst>
                                          <p:attrName>ppt_x</p:attrName>
                                        </p:attrNameLst>
                                      </p:cBhvr>
                                      <p:tavLst>
                                        <p:tav tm="0">
                                          <p:val>
                                            <p:strVal val="#ppt_x"/>
                                          </p:val>
                                        </p:tav>
                                        <p:tav tm="100000">
                                          <p:val>
                                            <p:strVal val="#ppt_x"/>
                                          </p:val>
                                        </p:tav>
                                      </p:tavLst>
                                    </p:anim>
                                    <p:anim calcmode="lin" valueType="num">
                                      <p:cBhvr>
                                        <p:cTn id="64" dur="1250" fill="hold"/>
                                        <p:tgtEl>
                                          <p:spTgt spid="6"/>
                                        </p:tgtEl>
                                        <p:attrNameLst>
                                          <p:attrName>ppt_y</p:attrName>
                                        </p:attrNameLst>
                                      </p:cBhvr>
                                      <p:tavLst>
                                        <p:tav tm="0">
                                          <p:val>
                                            <p:strVal val="#ppt_y+.1"/>
                                          </p:val>
                                        </p:tav>
                                        <p:tav tm="100000">
                                          <p:val>
                                            <p:strVal val="#ppt_y"/>
                                          </p:val>
                                        </p:tav>
                                      </p:tavLst>
                                    </p:anim>
                                  </p:childTnLst>
                                </p:cTn>
                              </p:par>
                            </p:childTnLst>
                          </p:cTn>
                        </p:par>
                        <p:par>
                          <p:cTn id="65" fill="hold">
                            <p:stCondLst>
                              <p:cond delay="1250"/>
                            </p:stCondLst>
                            <p:childTnLst>
                              <p:par>
                                <p:cTn id="66" presetID="42" presetClass="entr" presetSubtype="0" fill="hold" grpId="0" nodeType="after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1250"/>
                                        <p:tgtEl>
                                          <p:spTgt spid="20"/>
                                        </p:tgtEl>
                                      </p:cBhvr>
                                    </p:animEffect>
                                    <p:anim calcmode="lin" valueType="num">
                                      <p:cBhvr>
                                        <p:cTn id="69" dur="1250" fill="hold"/>
                                        <p:tgtEl>
                                          <p:spTgt spid="20"/>
                                        </p:tgtEl>
                                        <p:attrNameLst>
                                          <p:attrName>ppt_x</p:attrName>
                                        </p:attrNameLst>
                                      </p:cBhvr>
                                      <p:tavLst>
                                        <p:tav tm="0">
                                          <p:val>
                                            <p:strVal val="#ppt_x"/>
                                          </p:val>
                                        </p:tav>
                                        <p:tav tm="100000">
                                          <p:val>
                                            <p:strVal val="#ppt_x"/>
                                          </p:val>
                                        </p:tav>
                                      </p:tavLst>
                                    </p:anim>
                                    <p:anim calcmode="lin" valueType="num">
                                      <p:cBhvr>
                                        <p:cTn id="70" dur="125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1" grpId="0" build="p">
        <p:tmplLst>
          <p:tmpl lvl="1">
            <p:tnLst>
              <p:par>
                <p:cTn presetID="10" presetClass="entr" presetSubtype="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28" grpId="0" build="p">
        <p:tmplLst>
          <p:tmpl lvl="1">
            <p:tnLst>
              <p:par>
                <p:cTn presetID="56" presetClass="entr" presetSubtype="0" fill="hold" nodeType="clickEffect" nodePh="1">
                  <p:stCondLst>
                    <p:cond delay="0"/>
                  </p:stCondLst>
                  <p:endCondLst>
                    <p:cond delay="0"/>
                  </p:endCondLst>
                  <p:iterate type="lt">
                    <p:tmPct val="8000"/>
                  </p:iterate>
                  <p:childTnLst>
                    <p:set>
                      <p:cBhvr>
                        <p:cTn dur="1" fill="hold">
                          <p:stCondLst>
                            <p:cond delay="0"/>
                          </p:stCondLst>
                        </p:cTn>
                        <p:tgtEl>
                          <p:spTgt spid="28"/>
                        </p:tgtEl>
                        <p:attrNameLst>
                          <p:attrName>style.visibility</p:attrName>
                        </p:attrNameLst>
                      </p:cBhvr>
                      <p:to>
                        <p:strVal val="visible"/>
                      </p:to>
                    </p:set>
                    <p:anim by="(-#ppt_w*2)" calcmode="lin" valueType="num">
                      <p:cBhvr rctx="PPT">
                        <p:cTn dur="500" autoRev="1" fill="hold">
                          <p:stCondLst>
                            <p:cond delay="0"/>
                          </p:stCondLst>
                        </p:cTn>
                        <p:tgtEl>
                          <p:spTgt spid="28"/>
                        </p:tgtEl>
                        <p:attrNameLst>
                          <p:attrName>ppt_w</p:attrName>
                        </p:attrNameLst>
                      </p:cBhvr>
                    </p:anim>
                    <p:anim by="(#ppt_w*0.50)" calcmode="lin" valueType="num">
                      <p:cBhvr>
                        <p:cTn dur="500" decel="50000" autoRev="1" fill="hold">
                          <p:stCondLst>
                            <p:cond delay="0"/>
                          </p:stCondLst>
                        </p:cTn>
                        <p:tgtEl>
                          <p:spTgt spid="28"/>
                        </p:tgtEl>
                        <p:attrNameLst>
                          <p:attrName>ppt_x</p:attrName>
                        </p:attrNameLst>
                      </p:cBhvr>
                    </p:anim>
                    <p:anim from="(-#ppt_h/2)" to="(#ppt_y)" calcmode="lin" valueType="num">
                      <p:cBhvr>
                        <p:cTn dur="1000" fill="hold">
                          <p:stCondLst>
                            <p:cond delay="0"/>
                          </p:stCondLst>
                        </p:cTn>
                        <p:tgtEl>
                          <p:spTgt spid="28"/>
                        </p:tgtEl>
                        <p:attrNameLst>
                          <p:attrName>ppt_y</p:attrName>
                        </p:attrNameLst>
                      </p:cBhvr>
                    </p:anim>
                    <p:animRot by="21600000">
                      <p:cBhvr>
                        <p:cTn dur="1000" fill="hold">
                          <p:stCondLst>
                            <p:cond delay="0"/>
                          </p:stCondLst>
                        </p:cTn>
                        <p:tgtEl>
                          <p:spTgt spid="28"/>
                        </p:tgtEl>
                        <p:attrNameLst>
                          <p:attrName>r</p:attrName>
                        </p:attrNameLst>
                      </p:cBhvr>
                    </p:animRot>
                  </p:childTnLst>
                </p:cTn>
              </p:par>
            </p:tnLst>
          </p:tmpl>
        </p:tmplLst>
      </p:bldP>
      <p:bldP spid="19" grpId="0"/>
      <p:bldP spid="32" grpId="0"/>
      <p:bldP spid="30" grpId="0"/>
      <p:bldP spid="47" grpId="0" build="p">
        <p:tmplLst>
          <p:tmpl lvl="1">
            <p:tnLst>
              <p:par>
                <p:cTn presetID="10" presetClass="entr" presetSubtype="0" fill="hold" nodeType="afterEffect">
                  <p:stCondLst>
                    <p:cond delay="0"/>
                  </p:stCondLst>
                  <p:childTnLst>
                    <p:set>
                      <p:cBhvr>
                        <p:cTn dur="1" fill="hold">
                          <p:stCondLst>
                            <p:cond delay="0"/>
                          </p:stCondLst>
                        </p:cTn>
                        <p:tgtEl>
                          <p:spTgt spid="47"/>
                        </p:tgtEl>
                        <p:attrNameLst>
                          <p:attrName>style.visibility</p:attrName>
                        </p:attrNameLst>
                      </p:cBhvr>
                      <p:to>
                        <p:strVal val="visible"/>
                      </p:to>
                    </p:set>
                    <p:animEffect transition="in" filter="fade">
                      <p:cBhvr>
                        <p:cTn dur="500"/>
                        <p:tgtEl>
                          <p:spTgt spid="47"/>
                        </p:tgtEl>
                      </p:cBhvr>
                    </p:animEffect>
                  </p:childTnLst>
                </p:cTn>
              </p:par>
            </p:tnLst>
          </p:tmpl>
        </p:tmplLst>
      </p:bldP>
      <p:bldP spid="18" grpId="0" uiExpand="1" build="p">
        <p:tmplLst>
          <p:tmpl lvl="1">
            <p:tnLst>
              <p:par>
                <p:cTn presetID="53" presetClass="entr" presetSubtype="16"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p:cTn dur="500" fill="hold"/>
                        <p:tgtEl>
                          <p:spTgt spid="18"/>
                        </p:tgtEl>
                        <p:attrNameLst>
                          <p:attrName>ppt_w</p:attrName>
                        </p:attrNameLst>
                      </p:cBhvr>
                      <p:tavLst>
                        <p:tav tm="0">
                          <p:val>
                            <p:fltVal val="0"/>
                          </p:val>
                        </p:tav>
                        <p:tav tm="100000">
                          <p:val>
                            <p:strVal val="#ppt_w"/>
                          </p:val>
                        </p:tav>
                      </p:tavLst>
                    </p:anim>
                    <p:anim calcmode="lin" valueType="num">
                      <p:cBhvr>
                        <p:cTn dur="500" fill="hold"/>
                        <p:tgtEl>
                          <p:spTgt spid="18"/>
                        </p:tgtEl>
                        <p:attrNameLst>
                          <p:attrName>ppt_h</p:attrName>
                        </p:attrNameLst>
                      </p:cBhvr>
                      <p:tavLst>
                        <p:tav tm="0">
                          <p:val>
                            <p:fltVal val="0"/>
                          </p:val>
                        </p:tav>
                        <p:tav tm="100000">
                          <p:val>
                            <p:strVal val="#ppt_h"/>
                          </p:val>
                        </p:tav>
                      </p:tavLst>
                    </p:anim>
                    <p:animEffect transition="in" filter="fade">
                      <p:cBhvr>
                        <p:cTn dur="500"/>
                        <p:tgtEl>
                          <p:spTgt spid="18"/>
                        </p:tgtEl>
                      </p:cBhvr>
                    </p:animEffect>
                  </p:childTnLst>
                </p:cTn>
              </p:par>
            </p:tnLst>
          </p:tmpl>
        </p:tmplLst>
      </p:bldP>
      <p:bldP spid="56" grpId="0">
        <p:tmplLst>
          <p:tmpl>
            <p:tnLst>
              <p:par>
                <p:cTn presetID="1" presetClass="entr" presetSubtype="0" fill="hold" nodeType="afterEffect">
                  <p:stCondLst>
                    <p:cond delay="0"/>
                  </p:stCondLst>
                  <p:iterate type="lt">
                    <p:tmAbs val="50"/>
                  </p:iterate>
                  <p:childTnLst>
                    <p:set>
                      <p:cBhvr>
                        <p:cTn dur="1" fill="hold">
                          <p:stCondLst>
                            <p:cond delay="0"/>
                          </p:stCondLst>
                        </p:cTn>
                        <p:tgtEl>
                          <p:spTgt spid="56"/>
                        </p:tgtEl>
                        <p:attrNameLst>
                          <p:attrName>style.visibility</p:attrName>
                        </p:attrNameLst>
                      </p:cBhvr>
                      <p:to>
                        <p:strVal val="visible"/>
                      </p:to>
                    </p:set>
                  </p:childTnLst>
                </p:cTn>
              </p:par>
            </p:tnLst>
          </p:tmpl>
        </p:tmplLst>
      </p:bldP>
      <p:bldP spid="56" grpId="1">
        <p:tmplLst>
          <p:tmpl>
            <p:tnLst>
              <p:par>
                <p:cTn presetID="10" presetClass="exit" presetSubtype="0" fill="hold" nodeType="withEffect">
                  <p:stCondLst>
                    <p:cond delay="0"/>
                  </p:stCondLst>
                  <p:iterate type="lt">
                    <p:tmPct val="0"/>
                  </p:iterate>
                  <p:childTnLst>
                    <p:animEffect transition="out" filter="fade">
                      <p:cBhvr>
                        <p:cTn dur="500"/>
                        <p:tgtEl>
                          <p:spTgt spid="56"/>
                        </p:tgtEl>
                      </p:cBhvr>
                    </p:animEffect>
                    <p:set>
                      <p:cBhvr>
                        <p:cTn dur="1" fill="hold">
                          <p:stCondLst>
                            <p:cond delay="499"/>
                          </p:stCondLst>
                        </p:cTn>
                        <p:tgtEl>
                          <p:spTgt spid="56"/>
                        </p:tgtEl>
                        <p:attrNameLst>
                          <p:attrName>style.visibility</p:attrName>
                        </p:attrNameLst>
                      </p:cBhvr>
                      <p:to>
                        <p:strVal val="hidden"/>
                      </p:to>
                    </p:set>
                  </p:childTnLst>
                </p:cTn>
              </p:par>
            </p:tnLst>
          </p:tmpl>
        </p:tmplLst>
      </p:bldP>
      <p:bldP spid="6" grpId="0"/>
      <p:bldP spid="20"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ĐC Mở Rộ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2" name="Banner">
            <a:extLst>
              <a:ext uri="{FF2B5EF4-FFF2-40B4-BE49-F238E27FC236}">
                <a16:creationId xmlns:a16="http://schemas.microsoft.com/office/drawing/2014/main" id="{1D2DD091-0009-4754-A47C-09294348D6A6}"/>
              </a:ext>
            </a:extLst>
          </p:cNvPr>
          <p:cNvSpPr>
            <a:spLocks noGrp="1"/>
          </p:cNvSpPr>
          <p:nvPr>
            <p:ph type="pic" sz="quarter" idx="13" hasCustomPrompt="1"/>
          </p:nvPr>
        </p:nvSpPr>
        <p:spPr>
          <a:xfrm>
            <a:off x="2730317" y="137037"/>
            <a:ext cx="4078224" cy="1078992"/>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id="{5E45767F-472D-4FA5-98C3-D8AE85BE8FB6}"/>
              </a:ext>
            </a:extLst>
          </p:cNvPr>
          <p:cNvSpPr>
            <a:spLocks noGrp="1"/>
          </p:cNvSpPr>
          <p:nvPr>
            <p:ph type="pic" sz="quarter" idx="12" hasCustomPrompt="1"/>
          </p:nvPr>
        </p:nvSpPr>
        <p:spPr>
          <a:xfrm>
            <a:off x="2354235" y="13282"/>
            <a:ext cx="1581912" cy="1316736"/>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id="{0112B2DB-96EF-4682-9D22-3E9B97806C1F}"/>
              </a:ext>
            </a:extLst>
          </p:cNvPr>
          <p:cNvSpPr>
            <a:spLocks noGrp="1"/>
          </p:cNvSpPr>
          <p:nvPr>
            <p:ph type="body" sz="quarter" idx="18" hasCustomPrompt="1"/>
          </p:nvPr>
        </p:nvSpPr>
        <p:spPr>
          <a:xfrm>
            <a:off x="4098655" y="564155"/>
            <a:ext cx="635110" cy="466281"/>
          </a:xfrm>
          <a:prstGeom prst="rect">
            <a:avLst/>
          </a:prstGeom>
          <a:noFill/>
        </p:spPr>
        <p:txBody>
          <a:bodyPr wrap="none" rtlCol="0">
            <a:spAutoFit/>
          </a:bodyPr>
          <a:lstStyle>
            <a:lvl1pPr marL="0" indent="0">
              <a:buNone/>
              <a:defRPr lang="en-US" sz="2700" b="1" baseline="0">
                <a:solidFill>
                  <a:srgbClr val="732913"/>
                </a:solidFill>
                <a:latin typeface="Averta Std CY Bold" panose="00000800000000000000" pitchFamily="50" charset="0"/>
              </a:defRPr>
            </a:lvl1pPr>
          </a:lstStyle>
          <a:p>
            <a:pPr marL="0" lvl="0"/>
            <a:r>
              <a:rPr lang="en-US"/>
              <a:t>Bài</a:t>
            </a:r>
          </a:p>
        </p:txBody>
      </p:sp>
      <p:sp>
        <p:nvSpPr>
          <p:cNvPr id="18" name="Bài số">
            <a:extLst>
              <a:ext uri="{FF2B5EF4-FFF2-40B4-BE49-F238E27FC236}">
                <a16:creationId xmlns:a16="http://schemas.microsoft.com/office/drawing/2014/main" id="{53DC161D-CD58-423D-A42D-94AE01F60768}"/>
              </a:ext>
            </a:extLst>
          </p:cNvPr>
          <p:cNvSpPr>
            <a:spLocks noGrp="1"/>
          </p:cNvSpPr>
          <p:nvPr>
            <p:ph type="body" sz="quarter" idx="21" hasCustomPrompt="1"/>
          </p:nvPr>
        </p:nvSpPr>
        <p:spPr>
          <a:xfrm>
            <a:off x="2878133" y="365302"/>
            <a:ext cx="534121" cy="661143"/>
          </a:xfrm>
          <a:prstGeom prst="rect">
            <a:avLst/>
          </a:prstGeom>
          <a:noFill/>
        </p:spPr>
        <p:txBody>
          <a:bodyPr wrap="none" rtlCol="0">
            <a:spAutoFit/>
          </a:bodyPr>
          <a:lstStyle>
            <a:lvl1pPr marL="0" indent="0" algn="ctr">
              <a:spcBef>
                <a:spcPts val="0"/>
              </a:spcBef>
              <a:buNone/>
              <a:defRPr lang="en-US" sz="21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id="{069A2C54-215F-4415-A7E6-12B1B2087332}"/>
              </a:ext>
            </a:extLst>
          </p:cNvPr>
          <p:cNvSpPr txBox="1"/>
          <p:nvPr userDrawn="1"/>
        </p:nvSpPr>
        <p:spPr>
          <a:xfrm>
            <a:off x="108710" y="75632"/>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31512519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hủ đề chín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4" name="Quyển sách">
            <a:extLst>
              <a:ext uri="{FF2B5EF4-FFF2-40B4-BE49-F238E27FC236}">
                <a16:creationId xmlns:a16="http://schemas.microsoft.com/office/drawing/2014/main" id="{FC75705A-7D30-440F-AE08-11B1D14ACF89}"/>
              </a:ext>
            </a:extLst>
          </p:cNvPr>
          <p:cNvSpPr>
            <a:spLocks noGrp="1"/>
          </p:cNvSpPr>
          <p:nvPr>
            <p:ph type="pic" sz="quarter" idx="14" hasCustomPrompt="1"/>
          </p:nvPr>
        </p:nvSpPr>
        <p:spPr>
          <a:xfrm>
            <a:off x="6595063" y="551731"/>
            <a:ext cx="1674884" cy="987965"/>
          </a:xfrm>
          <a:prstGeom prst="rect">
            <a:avLst/>
          </a:prstGeom>
        </p:spPr>
        <p:txBody>
          <a:bodyPr/>
          <a:lstStyle>
            <a:lvl1pPr marL="0" indent="0">
              <a:buNone/>
              <a:defRPr/>
            </a:lvl1pPr>
          </a:lstStyle>
          <a:p>
            <a:r>
              <a:rPr lang="en-US"/>
              <a:t>4</a:t>
            </a:r>
          </a:p>
        </p:txBody>
      </p:sp>
      <p:sp>
        <p:nvSpPr>
          <p:cNvPr id="41" name="Số tuần">
            <a:extLst>
              <a:ext uri="{FF2B5EF4-FFF2-40B4-BE49-F238E27FC236}">
                <a16:creationId xmlns:a16="http://schemas.microsoft.com/office/drawing/2014/main" id="{3349E88C-E7D3-49A6-9E27-CF84C6AB59A4}"/>
              </a:ext>
            </a:extLst>
          </p:cNvPr>
          <p:cNvSpPr>
            <a:spLocks noGrp="1"/>
          </p:cNvSpPr>
          <p:nvPr>
            <p:ph type="body" sz="quarter" idx="16" hasCustomPrompt="1"/>
          </p:nvPr>
        </p:nvSpPr>
        <p:spPr>
          <a:xfrm>
            <a:off x="7451455" y="659915"/>
            <a:ext cx="466794" cy="604781"/>
          </a:xfrm>
          <a:prstGeom prst="rect">
            <a:avLst/>
          </a:prstGeom>
          <a:noFill/>
        </p:spPr>
        <p:txBody>
          <a:bodyPr wrap="none" rtlCol="0">
            <a:spAutoFit/>
          </a:bodyPr>
          <a:lstStyle>
            <a:lvl1pPr marL="0" indent="0">
              <a:buNone/>
              <a:defRPr lang="en-US" sz="3700" b="1" baseline="0" smtClean="0">
                <a:solidFill>
                  <a:srgbClr val="D22229"/>
                </a:solidFill>
                <a:latin typeface="Arial Rounded MT Bold" panose="020F0704030504030204" pitchFamily="34" charset="0"/>
              </a:defRPr>
            </a:lvl1pPr>
          </a:lstStyle>
          <a:p>
            <a:pPr marL="0" lvl="0"/>
            <a:r>
              <a:rPr lang="en-US"/>
              <a:t>1</a:t>
            </a:r>
          </a:p>
        </p:txBody>
      </p:sp>
      <p:sp>
        <p:nvSpPr>
          <p:cNvPr id="39" name="Tuần">
            <a:extLst>
              <a:ext uri="{FF2B5EF4-FFF2-40B4-BE49-F238E27FC236}">
                <a16:creationId xmlns:a16="http://schemas.microsoft.com/office/drawing/2014/main" id="{60D95361-9295-43D0-8789-370BE5BEF47A}"/>
              </a:ext>
            </a:extLst>
          </p:cNvPr>
          <p:cNvSpPr>
            <a:spLocks noGrp="1"/>
          </p:cNvSpPr>
          <p:nvPr>
            <p:ph type="body" sz="quarter" idx="15" hasCustomPrompt="1"/>
          </p:nvPr>
        </p:nvSpPr>
        <p:spPr>
          <a:xfrm>
            <a:off x="6841858" y="640151"/>
            <a:ext cx="665567" cy="313932"/>
          </a:xfrm>
          <a:prstGeom prst="rect">
            <a:avLst/>
          </a:prstGeom>
          <a:noFill/>
        </p:spPr>
        <p:txBody>
          <a:bodyPr wrap="none" rtlCol="0">
            <a:spAutoFit/>
          </a:bodyPr>
          <a:lstStyle>
            <a:lvl1pPr marL="0" indent="0">
              <a:buNone/>
              <a:defRPr lang="en-US" sz="1600" b="1" baseline="0" smtClean="0">
                <a:solidFill>
                  <a:srgbClr val="0F943E"/>
                </a:solidFill>
                <a:latin typeface="VNI-Avo" pitchFamily="2" charset="0"/>
              </a:defRPr>
            </a:lvl1pPr>
            <a:lvl2pPr>
              <a:defRPr lang="en-US" sz="1350" smtClean="0"/>
            </a:lvl2pPr>
            <a:lvl3pPr>
              <a:defRPr lang="en-US" sz="1350" smtClean="0"/>
            </a:lvl3pPr>
            <a:lvl4pPr>
              <a:defRPr lang="en-US" smtClean="0"/>
            </a:lvl4pPr>
            <a:lvl5pPr>
              <a:defRPr lang="en-US"/>
            </a:lvl5pPr>
          </a:lstStyle>
          <a:p>
            <a:pPr marL="0" marR="0" lvl="0" indent="0" algn="l"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600" b="1">
                <a:solidFill>
                  <a:srgbClr val="0F943E"/>
                </a:solidFill>
                <a:latin typeface="VNI-Avo" pitchFamily="2" charset="0"/>
              </a:rPr>
              <a:t>Tuaàn</a:t>
            </a:r>
          </a:p>
        </p:txBody>
      </p:sp>
      <p:sp>
        <p:nvSpPr>
          <p:cNvPr id="28" name="Chủ đề">
            <a:extLst>
              <a:ext uri="{FF2B5EF4-FFF2-40B4-BE49-F238E27FC236}">
                <a16:creationId xmlns:a16="http://schemas.microsoft.com/office/drawing/2014/main" id="{64CA5B65-6CF3-40FC-A1A0-8F2FCF19B3ED}"/>
              </a:ext>
            </a:extLst>
          </p:cNvPr>
          <p:cNvSpPr>
            <a:spLocks noGrp="1"/>
          </p:cNvSpPr>
          <p:nvPr>
            <p:ph type="body" sz="quarter" idx="11"/>
          </p:nvPr>
        </p:nvSpPr>
        <p:spPr>
          <a:xfrm>
            <a:off x="1017326" y="172008"/>
            <a:ext cx="184731" cy="521681"/>
          </a:xfrm>
          <a:prstGeom prst="rect">
            <a:avLst/>
          </a:prstGeom>
          <a:noFill/>
        </p:spPr>
        <p:txBody>
          <a:bodyPr wrap="none" rtlCol="0">
            <a:spAutoFit/>
          </a:bodyPr>
          <a:lstStyle>
            <a:lvl1pPr marL="0" indent="0">
              <a:buNone/>
              <a:defRPr lang="en-US" sz="3100" baseline="0">
                <a:solidFill>
                  <a:schemeClr val="bg1"/>
                </a:solidFill>
                <a:latin typeface="Averta Std CY Bold" panose="00000800000000000000" pitchFamily="50" charset="0"/>
              </a:defRPr>
            </a:lvl1pPr>
          </a:lstStyle>
          <a:p>
            <a:pPr marL="0" lvl="0"/>
            <a:endParaRPr lang="en-US"/>
          </a:p>
        </p:txBody>
      </p:sp>
      <p:sp>
        <p:nvSpPr>
          <p:cNvPr id="19" name="Hình nền">
            <a:extLst>
              <a:ext uri="{FF2B5EF4-FFF2-40B4-BE49-F238E27FC236}">
                <a16:creationId xmlns:a16="http://schemas.microsoft.com/office/drawing/2014/main" id="{85745E1D-520A-43DF-8891-F77398A04300}"/>
              </a:ext>
            </a:extLst>
          </p:cNvPr>
          <p:cNvSpPr>
            <a:spLocks noGrp="1"/>
          </p:cNvSpPr>
          <p:nvPr>
            <p:ph type="pic" sz="quarter" idx="10" hasCustomPrompt="1"/>
          </p:nvPr>
        </p:nvSpPr>
        <p:spPr>
          <a:xfrm>
            <a:off x="0" y="-724240"/>
            <a:ext cx="9144000" cy="2083485"/>
          </a:xfrm>
          <a:prstGeom prst="rect">
            <a:avLst/>
          </a:prstGeom>
        </p:spPr>
        <p:txBody>
          <a:bodyPr/>
          <a:lstStyle>
            <a:lvl1pPr marL="0" indent="0">
              <a:buNone/>
              <a:defRPr/>
            </a:lvl1pPr>
          </a:lstStyle>
          <a:p>
            <a:r>
              <a:rPr lang="en-US"/>
              <a:t>3</a:t>
            </a:r>
          </a:p>
        </p:txBody>
      </p:sp>
      <p:sp>
        <p:nvSpPr>
          <p:cNvPr id="32" name="Banner">
            <a:extLst>
              <a:ext uri="{FF2B5EF4-FFF2-40B4-BE49-F238E27FC236}">
                <a16:creationId xmlns:a16="http://schemas.microsoft.com/office/drawing/2014/main" id="{1D2DD091-0009-4754-A47C-09294348D6A6}"/>
              </a:ext>
            </a:extLst>
          </p:cNvPr>
          <p:cNvSpPr>
            <a:spLocks noGrp="1"/>
          </p:cNvSpPr>
          <p:nvPr>
            <p:ph type="pic" sz="quarter" idx="13" hasCustomPrompt="1"/>
          </p:nvPr>
        </p:nvSpPr>
        <p:spPr>
          <a:xfrm>
            <a:off x="2030236" y="817441"/>
            <a:ext cx="4078224" cy="1078992"/>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id="{5E45767F-472D-4FA5-98C3-D8AE85BE8FB6}"/>
              </a:ext>
            </a:extLst>
          </p:cNvPr>
          <p:cNvSpPr>
            <a:spLocks noGrp="1"/>
          </p:cNvSpPr>
          <p:nvPr>
            <p:ph type="pic" sz="quarter" idx="12" hasCustomPrompt="1"/>
          </p:nvPr>
        </p:nvSpPr>
        <p:spPr>
          <a:xfrm>
            <a:off x="1654153" y="693686"/>
            <a:ext cx="1581912" cy="1316736"/>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id="{0112B2DB-96EF-4682-9D22-3E9B97806C1F}"/>
              </a:ext>
            </a:extLst>
          </p:cNvPr>
          <p:cNvSpPr>
            <a:spLocks noGrp="1"/>
          </p:cNvSpPr>
          <p:nvPr>
            <p:ph type="body" sz="quarter" idx="18" hasCustomPrompt="1"/>
          </p:nvPr>
        </p:nvSpPr>
        <p:spPr>
          <a:xfrm>
            <a:off x="3398575" y="1244560"/>
            <a:ext cx="710451" cy="466281"/>
          </a:xfrm>
          <a:prstGeom prst="rect">
            <a:avLst/>
          </a:prstGeom>
          <a:noFill/>
        </p:spPr>
        <p:txBody>
          <a:bodyPr wrap="none" rtlCol="0">
            <a:spAutoFit/>
          </a:bodyPr>
          <a:lstStyle>
            <a:lvl1pPr marL="0" indent="0">
              <a:buNone/>
              <a:defRPr lang="en-US" sz="2700" b="1" baseline="0">
                <a:solidFill>
                  <a:srgbClr val="732913"/>
                </a:solidFill>
                <a:latin typeface="Averta Std CY Bold" panose="00000800000000000000" pitchFamily="50" charset="0"/>
              </a:defRPr>
            </a:lvl1pPr>
          </a:lstStyle>
          <a:p>
            <a:pPr marL="0" lvl="0"/>
            <a:r>
              <a:rPr lang="en-US"/>
              <a:t>Bài</a:t>
            </a:r>
          </a:p>
        </p:txBody>
      </p:sp>
      <p:sp>
        <p:nvSpPr>
          <p:cNvPr id="18" name="Bài số">
            <a:extLst>
              <a:ext uri="{FF2B5EF4-FFF2-40B4-BE49-F238E27FC236}">
                <a16:creationId xmlns:a16="http://schemas.microsoft.com/office/drawing/2014/main" id="{53DC161D-CD58-423D-A42D-94AE01F60768}"/>
              </a:ext>
            </a:extLst>
          </p:cNvPr>
          <p:cNvSpPr>
            <a:spLocks noGrp="1"/>
          </p:cNvSpPr>
          <p:nvPr>
            <p:ph type="body" sz="quarter" idx="21" hasCustomPrompt="1"/>
          </p:nvPr>
        </p:nvSpPr>
        <p:spPr>
          <a:xfrm>
            <a:off x="2148396" y="1045706"/>
            <a:ext cx="593432" cy="661078"/>
          </a:xfrm>
          <a:prstGeom prst="rect">
            <a:avLst/>
          </a:prstGeom>
          <a:noFill/>
        </p:spPr>
        <p:txBody>
          <a:bodyPr wrap="none" rtlCol="0">
            <a:spAutoFit/>
          </a:bodyPr>
          <a:lstStyle>
            <a:lvl1pPr marL="0" indent="0" algn="ctr">
              <a:spcBef>
                <a:spcPts val="0"/>
              </a:spcBef>
              <a:buNone/>
              <a:defRPr lang="en-US" sz="21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id="{069A2C54-215F-4415-A7E6-12B1B2087332}"/>
              </a:ext>
            </a:extLst>
          </p:cNvPr>
          <p:cNvSpPr txBox="1"/>
          <p:nvPr userDrawn="1"/>
        </p:nvSpPr>
        <p:spPr>
          <a:xfrm>
            <a:off x="108710" y="75632"/>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56" name="Nội dung">
            <a:extLst>
              <a:ext uri="{FF2B5EF4-FFF2-40B4-BE49-F238E27FC236}">
                <a16:creationId xmlns:a16="http://schemas.microsoft.com/office/drawing/2014/main" id="{2C48D4CF-C0AF-4152-A84A-005807EFE7F3}"/>
              </a:ext>
            </a:extLst>
          </p:cNvPr>
          <p:cNvSpPr>
            <a:spLocks noGrp="1"/>
          </p:cNvSpPr>
          <p:nvPr>
            <p:ph type="body" sz="quarter" idx="19" hasCustomPrompt="1"/>
          </p:nvPr>
        </p:nvSpPr>
        <p:spPr>
          <a:xfrm>
            <a:off x="1216749" y="2413886"/>
            <a:ext cx="7053197" cy="438582"/>
          </a:xfrm>
          <a:prstGeom prst="rect">
            <a:avLst/>
          </a:prstGeom>
          <a:noFill/>
        </p:spPr>
        <p:txBody>
          <a:bodyPr wrap="square" rtlCol="0">
            <a:spAutoFit/>
          </a:bodyPr>
          <a:lstStyle>
            <a:lvl1pPr marL="0" indent="0">
              <a:buNone/>
              <a:defRPr lang="en-US" sz="2500" b="1">
                <a:latin typeface="Averta Std CY Bold" panose="00000800000000000000" pitchFamily="50" charset="0"/>
              </a:defRPr>
            </a:lvl1pPr>
          </a:lstStyle>
          <a:p>
            <a:pPr marL="0" lvl="0"/>
            <a:r>
              <a:rPr lang="en-US"/>
              <a:t>Nội dung</a:t>
            </a:r>
          </a:p>
        </p:txBody>
      </p:sp>
      <p:sp>
        <p:nvSpPr>
          <p:cNvPr id="6" name="hình 1">
            <a:extLst>
              <a:ext uri="{FF2B5EF4-FFF2-40B4-BE49-F238E27FC236}">
                <a16:creationId xmlns:a16="http://schemas.microsoft.com/office/drawing/2014/main" id="{A9CC05EE-F95E-44E9-9AF3-7529B94946B8}"/>
              </a:ext>
            </a:extLst>
          </p:cNvPr>
          <p:cNvSpPr>
            <a:spLocks noGrp="1"/>
          </p:cNvSpPr>
          <p:nvPr>
            <p:ph type="pic" sz="quarter" idx="22" hasCustomPrompt="1"/>
          </p:nvPr>
        </p:nvSpPr>
        <p:spPr>
          <a:xfrm>
            <a:off x="108710" y="1896433"/>
            <a:ext cx="4323553" cy="3017520"/>
          </a:xfrm>
          <a:prstGeom prst="rect">
            <a:avLst/>
          </a:prstGeom>
        </p:spPr>
        <p:txBody>
          <a:bodyPr/>
          <a:lstStyle>
            <a:lvl1pPr marL="0" indent="0">
              <a:buNone/>
              <a:defRPr/>
            </a:lvl1pPr>
          </a:lstStyle>
          <a:p>
            <a:r>
              <a:rPr lang="en-US"/>
              <a:t>img</a:t>
            </a:r>
          </a:p>
        </p:txBody>
      </p:sp>
      <p:sp>
        <p:nvSpPr>
          <p:cNvPr id="20" name="hình 2">
            <a:extLst>
              <a:ext uri="{FF2B5EF4-FFF2-40B4-BE49-F238E27FC236}">
                <a16:creationId xmlns:a16="http://schemas.microsoft.com/office/drawing/2014/main" id="{9DABCE60-3075-42B3-A363-84E7D3600C4A}"/>
              </a:ext>
            </a:extLst>
          </p:cNvPr>
          <p:cNvSpPr>
            <a:spLocks noGrp="1" noChangeAspect="1"/>
          </p:cNvSpPr>
          <p:nvPr>
            <p:ph type="pic" sz="quarter" idx="23" hasCustomPrompt="1"/>
          </p:nvPr>
        </p:nvSpPr>
        <p:spPr>
          <a:xfrm>
            <a:off x="4572005" y="1896433"/>
            <a:ext cx="4463295" cy="3017520"/>
          </a:xfrm>
          <a:prstGeom prst="rect">
            <a:avLst/>
          </a:prstGeom>
        </p:spPr>
        <p:txBody>
          <a:bodyPr/>
          <a:lstStyle>
            <a:lvl1pPr marL="0" indent="0">
              <a:buNone/>
              <a:defRPr/>
            </a:lvl1pPr>
          </a:lstStyle>
          <a:p>
            <a:r>
              <a:rPr lang="en-US"/>
              <a:t>img</a:t>
            </a:r>
          </a:p>
        </p:txBody>
      </p:sp>
    </p:spTree>
    <p:extLst>
      <p:ext uri="{BB962C8B-B14F-4D97-AF65-F5344CB8AC3E}">
        <p14:creationId xmlns:p14="http://schemas.microsoft.com/office/powerpoint/2010/main" val="23084146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39">
                                            <p:txEl>
                                              <p:pRg st="0" end="0"/>
                                            </p:txEl>
                                          </p:spTgt>
                                        </p:tgtEl>
                                        <p:attrNameLst>
                                          <p:attrName>style.visibility</p:attrName>
                                        </p:attrNameLst>
                                      </p:cBhvr>
                                      <p:to>
                                        <p:strVal val="visible"/>
                                      </p:to>
                                    </p:set>
                                    <p:animEffect transition="in" filter="fade">
                                      <p:cBhvr>
                                        <p:cTn id="17" dur="500"/>
                                        <p:tgtEl>
                                          <p:spTgt spid="39">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1">
                                            <p:txEl>
                                              <p:pRg st="0" end="0"/>
                                            </p:txEl>
                                          </p:spTgt>
                                        </p:tgtEl>
                                        <p:attrNameLst>
                                          <p:attrName>style.visibility</p:attrName>
                                        </p:attrNameLst>
                                      </p:cBhvr>
                                      <p:to>
                                        <p:strVal val="visible"/>
                                      </p:to>
                                    </p:set>
                                    <p:animEffect transition="in" filter="fade">
                                      <p:cBhvr>
                                        <p:cTn id="20" dur="500"/>
                                        <p:tgtEl>
                                          <p:spTgt spid="4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6" presetClass="entr" presetSubtype="0" fill="hold" grpId="0" nodeType="clickEffect" nodePh="1">
                                  <p:stCondLst>
                                    <p:cond delay="0"/>
                                  </p:stCondLst>
                                  <p:endCondLst>
                                    <p:cond evt="begin" delay="0">
                                      <p:tn val="23"/>
                                    </p:cond>
                                  </p:endCondLst>
                                  <p:iterate type="lt">
                                    <p:tmPct val="8000"/>
                                  </p:iterate>
                                  <p:childTnLst>
                                    <p:set>
                                      <p:cBhvr>
                                        <p:cTn id="24" dur="1" fill="hold">
                                          <p:stCondLst>
                                            <p:cond delay="0"/>
                                          </p:stCondLst>
                                        </p:cTn>
                                        <p:tgtEl>
                                          <p:spTgt spid="28">
                                            <p:txEl>
                                              <p:pRg st="0" end="0"/>
                                            </p:txEl>
                                          </p:spTgt>
                                        </p:tgtEl>
                                        <p:attrNameLst>
                                          <p:attrName>style.visibility</p:attrName>
                                        </p:attrNameLst>
                                      </p:cBhvr>
                                      <p:to>
                                        <p:strVal val="visible"/>
                                      </p:to>
                                    </p:set>
                                    <p:anim by="(-#ppt_w*2)" calcmode="lin" valueType="num">
                                      <p:cBhvr rctx="PPT">
                                        <p:cTn id="25" dur="500" autoRev="1" fill="hold">
                                          <p:stCondLst>
                                            <p:cond delay="0"/>
                                          </p:stCondLst>
                                        </p:cTn>
                                        <p:tgtEl>
                                          <p:spTgt spid="28">
                                            <p:txEl>
                                              <p:pRg st="0" end="0"/>
                                            </p:txEl>
                                          </p:spTgt>
                                        </p:tgtEl>
                                        <p:attrNameLst>
                                          <p:attrName>ppt_w</p:attrName>
                                        </p:attrNameLst>
                                      </p:cBhvr>
                                    </p:anim>
                                    <p:anim by="(#ppt_w*0.50)" calcmode="lin" valueType="num">
                                      <p:cBhvr>
                                        <p:cTn id="26" dur="500" decel="50000" autoRev="1" fill="hold">
                                          <p:stCondLst>
                                            <p:cond delay="0"/>
                                          </p:stCondLst>
                                        </p:cTn>
                                        <p:tgtEl>
                                          <p:spTgt spid="28">
                                            <p:txEl>
                                              <p:pRg st="0" end="0"/>
                                            </p:txEl>
                                          </p:spTgt>
                                        </p:tgtEl>
                                        <p:attrNameLst>
                                          <p:attrName>ppt_x</p:attrName>
                                        </p:attrNameLst>
                                      </p:cBhvr>
                                    </p:anim>
                                    <p:anim from="(-#ppt_h/2)" to="(#ppt_y)" calcmode="lin" valueType="num">
                                      <p:cBhvr>
                                        <p:cTn id="27" dur="1000" fill="hold">
                                          <p:stCondLst>
                                            <p:cond delay="0"/>
                                          </p:stCondLst>
                                        </p:cTn>
                                        <p:tgtEl>
                                          <p:spTgt spid="28">
                                            <p:txEl>
                                              <p:pRg st="0" end="0"/>
                                            </p:txEl>
                                          </p:spTgt>
                                        </p:tgtEl>
                                        <p:attrNameLst>
                                          <p:attrName>ppt_y</p:attrName>
                                        </p:attrNameLst>
                                      </p:cBhvr>
                                    </p:anim>
                                    <p:animRot by="21600000">
                                      <p:cBhvr>
                                        <p:cTn id="28" dur="1000" fill="hold">
                                          <p:stCondLst>
                                            <p:cond delay="0"/>
                                          </p:stCondLst>
                                        </p:cTn>
                                        <p:tgtEl>
                                          <p:spTgt spid="28">
                                            <p:txEl>
                                              <p:pRg st="0" end="0"/>
                                            </p:txEl>
                                          </p:spTgt>
                                        </p:tgtEl>
                                        <p:attrNameLst>
                                          <p:attrName>r</p:attrName>
                                        </p:attrNameLst>
                                      </p:cBhvr>
                                    </p:animRot>
                                  </p:childTnLst>
                                </p:cTn>
                              </p:par>
                            </p:childTnLst>
                          </p:cTn>
                        </p:par>
                        <p:par>
                          <p:cTn id="29" fill="hold">
                            <p:stCondLst>
                              <p:cond delay="1000"/>
                            </p:stCondLst>
                            <p:childTnLst>
                              <p:par>
                                <p:cTn id="30" presetID="1" presetClass="entr" presetSubtype="0" fill="hold" grpId="0" nodeType="afterEffect">
                                  <p:stCondLst>
                                    <p:cond delay="0"/>
                                  </p:stCondLst>
                                  <p:iterate type="lt">
                                    <p:tmAbs val="50"/>
                                  </p:iterate>
                                  <p:childTnLst>
                                    <p:set>
                                      <p:cBhvr>
                                        <p:cTn id="31" dur="1" fill="hold">
                                          <p:stCondLst>
                                            <p:cond delay="0"/>
                                          </p:stCondLst>
                                        </p:cTn>
                                        <p:tgtEl>
                                          <p:spTgt spid="5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6" presetClass="entr" presetSubtype="32"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circle(out)">
                                      <p:cBhvr>
                                        <p:cTn id="36" dur="2000"/>
                                        <p:tgtEl>
                                          <p:spTgt spid="30"/>
                                        </p:tgtEl>
                                      </p:cBhvr>
                                    </p:animEffect>
                                  </p:childTnLst>
                                </p:cTn>
                              </p:par>
                              <p:par>
                                <p:cTn id="37" presetID="10" presetClass="exit" presetSubtype="0" fill="hold" grpId="1" nodeType="withEffect">
                                  <p:stCondLst>
                                    <p:cond delay="0"/>
                                  </p:stCondLst>
                                  <p:iterate type="lt">
                                    <p:tmPct val="0"/>
                                  </p:iterate>
                                  <p:childTnLst>
                                    <p:animEffect transition="out" filter="fade">
                                      <p:cBhvr>
                                        <p:cTn id="38" dur="500"/>
                                        <p:tgtEl>
                                          <p:spTgt spid="56"/>
                                        </p:tgtEl>
                                      </p:cBhvr>
                                    </p:animEffect>
                                    <p:set>
                                      <p:cBhvr>
                                        <p:cTn id="39" dur="1" fill="hold">
                                          <p:stCondLst>
                                            <p:cond delay="499"/>
                                          </p:stCondLst>
                                        </p:cTn>
                                        <p:tgtEl>
                                          <p:spTgt spid="56"/>
                                        </p:tgtEl>
                                        <p:attrNameLst>
                                          <p:attrName>style.visibility</p:attrName>
                                        </p:attrNameLst>
                                      </p:cBhvr>
                                      <p:to>
                                        <p:strVal val="hidden"/>
                                      </p:to>
                                    </p:set>
                                  </p:childTnLst>
                                </p:cTn>
                              </p:par>
                            </p:childTnLst>
                          </p:cTn>
                        </p:par>
                        <p:par>
                          <p:cTn id="40" fill="hold">
                            <p:stCondLst>
                              <p:cond delay="2000"/>
                            </p:stCondLst>
                            <p:childTnLst>
                              <p:par>
                                <p:cTn id="41" presetID="22" presetClass="entr" presetSubtype="8" fill="hold" grpId="0" nodeType="after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left)">
                                      <p:cBhvr>
                                        <p:cTn id="43" dur="1500"/>
                                        <p:tgtEl>
                                          <p:spTgt spid="32"/>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8">
                                            <p:txEl>
                                              <p:pRg st="0" end="0"/>
                                            </p:txEl>
                                          </p:spTgt>
                                        </p:tgtEl>
                                        <p:attrNameLst>
                                          <p:attrName>style.visibility</p:attrName>
                                        </p:attrNameLst>
                                      </p:cBhvr>
                                      <p:to>
                                        <p:strVal val="visible"/>
                                      </p:to>
                                    </p:set>
                                    <p:anim calcmode="lin" valueType="num">
                                      <p:cBhvr>
                                        <p:cTn id="46"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47"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48" dur="500"/>
                                        <p:tgtEl>
                                          <p:spTgt spid="18">
                                            <p:txEl>
                                              <p:pRg st="0" end="0"/>
                                            </p:txEl>
                                          </p:spTgt>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8">
                                            <p:txEl>
                                              <p:pRg st="1" end="1"/>
                                            </p:txEl>
                                          </p:spTgt>
                                        </p:tgtEl>
                                        <p:attrNameLst>
                                          <p:attrName>style.visibility</p:attrName>
                                        </p:attrNameLst>
                                      </p:cBhvr>
                                      <p:to>
                                        <p:strVal val="visible"/>
                                      </p:to>
                                    </p:set>
                                    <p:anim calcmode="lin" valueType="num">
                                      <p:cBhvr>
                                        <p:cTn id="51" dur="500" fill="hold"/>
                                        <p:tgtEl>
                                          <p:spTgt spid="18">
                                            <p:txEl>
                                              <p:pRg st="1" end="1"/>
                                            </p:txEl>
                                          </p:spTgt>
                                        </p:tgtEl>
                                        <p:attrNameLst>
                                          <p:attrName>ppt_w</p:attrName>
                                        </p:attrNameLst>
                                      </p:cBhvr>
                                      <p:tavLst>
                                        <p:tav tm="0">
                                          <p:val>
                                            <p:fltVal val="0"/>
                                          </p:val>
                                        </p:tav>
                                        <p:tav tm="100000">
                                          <p:val>
                                            <p:strVal val="#ppt_w"/>
                                          </p:val>
                                        </p:tav>
                                      </p:tavLst>
                                    </p:anim>
                                    <p:anim calcmode="lin" valueType="num">
                                      <p:cBhvr>
                                        <p:cTn id="52" dur="500" fill="hold"/>
                                        <p:tgtEl>
                                          <p:spTgt spid="18">
                                            <p:txEl>
                                              <p:pRg st="1" end="1"/>
                                            </p:txEl>
                                          </p:spTgt>
                                        </p:tgtEl>
                                        <p:attrNameLst>
                                          <p:attrName>ppt_h</p:attrName>
                                        </p:attrNameLst>
                                      </p:cBhvr>
                                      <p:tavLst>
                                        <p:tav tm="0">
                                          <p:val>
                                            <p:fltVal val="0"/>
                                          </p:val>
                                        </p:tav>
                                        <p:tav tm="100000">
                                          <p:val>
                                            <p:strVal val="#ppt_h"/>
                                          </p:val>
                                        </p:tav>
                                      </p:tavLst>
                                    </p:anim>
                                    <p:animEffect transition="in" filter="fade">
                                      <p:cBhvr>
                                        <p:cTn id="53" dur="500"/>
                                        <p:tgtEl>
                                          <p:spTgt spid="18">
                                            <p:txEl>
                                              <p:pRg st="1" end="1"/>
                                            </p:txEl>
                                          </p:spTgt>
                                        </p:tgtEl>
                                      </p:cBhvr>
                                    </p:animEffect>
                                  </p:childTnLst>
                                </p:cTn>
                              </p:par>
                            </p:childTnLst>
                          </p:cTn>
                        </p:par>
                        <p:par>
                          <p:cTn id="54" fill="hold">
                            <p:stCondLst>
                              <p:cond delay="3500"/>
                            </p:stCondLst>
                            <p:childTnLst>
                              <p:par>
                                <p:cTn id="55" presetID="10" presetClass="entr" presetSubtype="0" fill="hold" grpId="0" nodeType="afterEffect">
                                  <p:stCondLst>
                                    <p:cond delay="0"/>
                                  </p:stCondLst>
                                  <p:childTnLst>
                                    <p:set>
                                      <p:cBhvr>
                                        <p:cTn id="56" dur="1" fill="hold">
                                          <p:stCondLst>
                                            <p:cond delay="0"/>
                                          </p:stCondLst>
                                        </p:cTn>
                                        <p:tgtEl>
                                          <p:spTgt spid="47">
                                            <p:txEl>
                                              <p:pRg st="0" end="0"/>
                                            </p:txEl>
                                          </p:spTgt>
                                        </p:tgtEl>
                                        <p:attrNameLst>
                                          <p:attrName>style.visibility</p:attrName>
                                        </p:attrNameLst>
                                      </p:cBhvr>
                                      <p:to>
                                        <p:strVal val="visible"/>
                                      </p:to>
                                    </p:set>
                                    <p:animEffect transition="in" filter="fade">
                                      <p:cBhvr>
                                        <p:cTn id="57" dur="500"/>
                                        <p:tgtEl>
                                          <p:spTgt spid="47">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1250"/>
                                        <p:tgtEl>
                                          <p:spTgt spid="6"/>
                                        </p:tgtEl>
                                      </p:cBhvr>
                                    </p:animEffect>
                                    <p:anim calcmode="lin" valueType="num">
                                      <p:cBhvr>
                                        <p:cTn id="63" dur="1250" fill="hold"/>
                                        <p:tgtEl>
                                          <p:spTgt spid="6"/>
                                        </p:tgtEl>
                                        <p:attrNameLst>
                                          <p:attrName>ppt_x</p:attrName>
                                        </p:attrNameLst>
                                      </p:cBhvr>
                                      <p:tavLst>
                                        <p:tav tm="0">
                                          <p:val>
                                            <p:strVal val="#ppt_x"/>
                                          </p:val>
                                        </p:tav>
                                        <p:tav tm="100000">
                                          <p:val>
                                            <p:strVal val="#ppt_x"/>
                                          </p:val>
                                        </p:tav>
                                      </p:tavLst>
                                    </p:anim>
                                    <p:anim calcmode="lin" valueType="num">
                                      <p:cBhvr>
                                        <p:cTn id="64" dur="1250" fill="hold"/>
                                        <p:tgtEl>
                                          <p:spTgt spid="6"/>
                                        </p:tgtEl>
                                        <p:attrNameLst>
                                          <p:attrName>ppt_y</p:attrName>
                                        </p:attrNameLst>
                                      </p:cBhvr>
                                      <p:tavLst>
                                        <p:tav tm="0">
                                          <p:val>
                                            <p:strVal val="#ppt_y+.1"/>
                                          </p:val>
                                        </p:tav>
                                        <p:tav tm="100000">
                                          <p:val>
                                            <p:strVal val="#ppt_y"/>
                                          </p:val>
                                        </p:tav>
                                      </p:tavLst>
                                    </p:anim>
                                  </p:childTnLst>
                                </p:cTn>
                              </p:par>
                            </p:childTnLst>
                          </p:cTn>
                        </p:par>
                        <p:par>
                          <p:cTn id="65" fill="hold">
                            <p:stCondLst>
                              <p:cond delay="1250"/>
                            </p:stCondLst>
                            <p:childTnLst>
                              <p:par>
                                <p:cTn id="66" presetID="42" presetClass="entr" presetSubtype="0" fill="hold" grpId="0" nodeType="after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1250"/>
                                        <p:tgtEl>
                                          <p:spTgt spid="20"/>
                                        </p:tgtEl>
                                      </p:cBhvr>
                                    </p:animEffect>
                                    <p:anim calcmode="lin" valueType="num">
                                      <p:cBhvr>
                                        <p:cTn id="69" dur="1250" fill="hold"/>
                                        <p:tgtEl>
                                          <p:spTgt spid="20"/>
                                        </p:tgtEl>
                                        <p:attrNameLst>
                                          <p:attrName>ppt_x</p:attrName>
                                        </p:attrNameLst>
                                      </p:cBhvr>
                                      <p:tavLst>
                                        <p:tav tm="0">
                                          <p:val>
                                            <p:strVal val="#ppt_x"/>
                                          </p:val>
                                        </p:tav>
                                        <p:tav tm="100000">
                                          <p:val>
                                            <p:strVal val="#ppt_x"/>
                                          </p:val>
                                        </p:tav>
                                      </p:tavLst>
                                    </p:anim>
                                    <p:anim calcmode="lin" valueType="num">
                                      <p:cBhvr>
                                        <p:cTn id="70" dur="125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1" grpId="0" build="p">
        <p:tmplLst>
          <p:tmpl lvl="1">
            <p:tnLst>
              <p:par>
                <p:cTn presetID="10" presetClass="entr" presetSubtype="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28" grpId="0" build="p">
        <p:tmplLst>
          <p:tmpl lvl="1">
            <p:tnLst>
              <p:par>
                <p:cTn presetID="56" presetClass="entr" presetSubtype="0" fill="hold" nodeType="clickEffect" nodePh="1">
                  <p:stCondLst>
                    <p:cond delay="0"/>
                  </p:stCondLst>
                  <p:endCondLst>
                    <p:cond delay="0"/>
                  </p:endCondLst>
                  <p:iterate type="lt">
                    <p:tmPct val="8000"/>
                  </p:iterate>
                  <p:childTnLst>
                    <p:set>
                      <p:cBhvr>
                        <p:cTn dur="1" fill="hold">
                          <p:stCondLst>
                            <p:cond delay="0"/>
                          </p:stCondLst>
                        </p:cTn>
                        <p:tgtEl>
                          <p:spTgt spid="28"/>
                        </p:tgtEl>
                        <p:attrNameLst>
                          <p:attrName>style.visibility</p:attrName>
                        </p:attrNameLst>
                      </p:cBhvr>
                      <p:to>
                        <p:strVal val="visible"/>
                      </p:to>
                    </p:set>
                    <p:anim by="(-#ppt_w*2)" calcmode="lin" valueType="num">
                      <p:cBhvr rctx="PPT">
                        <p:cTn dur="500" autoRev="1" fill="hold">
                          <p:stCondLst>
                            <p:cond delay="0"/>
                          </p:stCondLst>
                        </p:cTn>
                        <p:tgtEl>
                          <p:spTgt spid="28"/>
                        </p:tgtEl>
                        <p:attrNameLst>
                          <p:attrName>ppt_w</p:attrName>
                        </p:attrNameLst>
                      </p:cBhvr>
                    </p:anim>
                    <p:anim by="(#ppt_w*0.50)" calcmode="lin" valueType="num">
                      <p:cBhvr>
                        <p:cTn dur="500" decel="50000" autoRev="1" fill="hold">
                          <p:stCondLst>
                            <p:cond delay="0"/>
                          </p:stCondLst>
                        </p:cTn>
                        <p:tgtEl>
                          <p:spTgt spid="28"/>
                        </p:tgtEl>
                        <p:attrNameLst>
                          <p:attrName>ppt_x</p:attrName>
                        </p:attrNameLst>
                      </p:cBhvr>
                    </p:anim>
                    <p:anim from="(-#ppt_h/2)" to="(#ppt_y)" calcmode="lin" valueType="num">
                      <p:cBhvr>
                        <p:cTn dur="1000" fill="hold">
                          <p:stCondLst>
                            <p:cond delay="0"/>
                          </p:stCondLst>
                        </p:cTn>
                        <p:tgtEl>
                          <p:spTgt spid="28"/>
                        </p:tgtEl>
                        <p:attrNameLst>
                          <p:attrName>ppt_y</p:attrName>
                        </p:attrNameLst>
                      </p:cBhvr>
                    </p:anim>
                    <p:animRot by="21600000">
                      <p:cBhvr>
                        <p:cTn dur="1000" fill="hold">
                          <p:stCondLst>
                            <p:cond delay="0"/>
                          </p:stCondLst>
                        </p:cTn>
                        <p:tgtEl>
                          <p:spTgt spid="28"/>
                        </p:tgtEl>
                        <p:attrNameLst>
                          <p:attrName>r</p:attrName>
                        </p:attrNameLst>
                      </p:cBhvr>
                    </p:animRot>
                  </p:childTnLst>
                </p:cTn>
              </p:par>
            </p:tnLst>
          </p:tmpl>
        </p:tmplLst>
      </p:bldP>
      <p:bldP spid="19" grpId="0"/>
      <p:bldP spid="32" grpId="0"/>
      <p:bldP spid="30" grpId="0"/>
      <p:bldP spid="47" grpId="0" build="p">
        <p:tmplLst>
          <p:tmpl lvl="1">
            <p:tnLst>
              <p:par>
                <p:cTn presetID="10" presetClass="entr" presetSubtype="0" fill="hold" nodeType="afterEffect">
                  <p:stCondLst>
                    <p:cond delay="0"/>
                  </p:stCondLst>
                  <p:childTnLst>
                    <p:set>
                      <p:cBhvr>
                        <p:cTn dur="1" fill="hold">
                          <p:stCondLst>
                            <p:cond delay="0"/>
                          </p:stCondLst>
                        </p:cTn>
                        <p:tgtEl>
                          <p:spTgt spid="47"/>
                        </p:tgtEl>
                        <p:attrNameLst>
                          <p:attrName>style.visibility</p:attrName>
                        </p:attrNameLst>
                      </p:cBhvr>
                      <p:to>
                        <p:strVal val="visible"/>
                      </p:to>
                    </p:set>
                    <p:animEffect transition="in" filter="fade">
                      <p:cBhvr>
                        <p:cTn dur="500"/>
                        <p:tgtEl>
                          <p:spTgt spid="47"/>
                        </p:tgtEl>
                      </p:cBhvr>
                    </p:animEffect>
                  </p:childTnLst>
                </p:cTn>
              </p:par>
            </p:tnLst>
          </p:tmpl>
        </p:tmplLst>
      </p:bldP>
      <p:bldP spid="18" grpId="0" uiExpand="1" build="p">
        <p:tmplLst>
          <p:tmpl lvl="1">
            <p:tnLst>
              <p:par>
                <p:cTn presetID="53" presetClass="entr" presetSubtype="16"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p:cTn dur="500" fill="hold"/>
                        <p:tgtEl>
                          <p:spTgt spid="18"/>
                        </p:tgtEl>
                        <p:attrNameLst>
                          <p:attrName>ppt_w</p:attrName>
                        </p:attrNameLst>
                      </p:cBhvr>
                      <p:tavLst>
                        <p:tav tm="0">
                          <p:val>
                            <p:fltVal val="0"/>
                          </p:val>
                        </p:tav>
                        <p:tav tm="100000">
                          <p:val>
                            <p:strVal val="#ppt_w"/>
                          </p:val>
                        </p:tav>
                      </p:tavLst>
                    </p:anim>
                    <p:anim calcmode="lin" valueType="num">
                      <p:cBhvr>
                        <p:cTn dur="500" fill="hold"/>
                        <p:tgtEl>
                          <p:spTgt spid="18"/>
                        </p:tgtEl>
                        <p:attrNameLst>
                          <p:attrName>ppt_h</p:attrName>
                        </p:attrNameLst>
                      </p:cBhvr>
                      <p:tavLst>
                        <p:tav tm="0">
                          <p:val>
                            <p:fltVal val="0"/>
                          </p:val>
                        </p:tav>
                        <p:tav tm="100000">
                          <p:val>
                            <p:strVal val="#ppt_h"/>
                          </p:val>
                        </p:tav>
                      </p:tavLst>
                    </p:anim>
                    <p:animEffect transition="in" filter="fade">
                      <p:cBhvr>
                        <p:cTn dur="500"/>
                        <p:tgtEl>
                          <p:spTgt spid="18"/>
                        </p:tgtEl>
                      </p:cBhvr>
                    </p:animEffect>
                  </p:childTnLst>
                </p:cTn>
              </p:par>
            </p:tnLst>
          </p:tmpl>
        </p:tmplLst>
      </p:bldP>
      <p:bldP spid="56" grpId="0">
        <p:tmplLst>
          <p:tmpl>
            <p:tnLst>
              <p:par>
                <p:cTn presetID="1" presetClass="entr" presetSubtype="0" fill="hold" nodeType="afterEffect">
                  <p:stCondLst>
                    <p:cond delay="0"/>
                  </p:stCondLst>
                  <p:iterate type="lt">
                    <p:tmAbs val="50"/>
                  </p:iterate>
                  <p:childTnLst>
                    <p:set>
                      <p:cBhvr>
                        <p:cTn dur="1" fill="hold">
                          <p:stCondLst>
                            <p:cond delay="0"/>
                          </p:stCondLst>
                        </p:cTn>
                        <p:tgtEl>
                          <p:spTgt spid="56"/>
                        </p:tgtEl>
                        <p:attrNameLst>
                          <p:attrName>style.visibility</p:attrName>
                        </p:attrNameLst>
                      </p:cBhvr>
                      <p:to>
                        <p:strVal val="visible"/>
                      </p:to>
                    </p:set>
                  </p:childTnLst>
                </p:cTn>
              </p:par>
            </p:tnLst>
          </p:tmpl>
        </p:tmplLst>
      </p:bldP>
      <p:bldP spid="56" grpId="1">
        <p:tmplLst>
          <p:tmpl>
            <p:tnLst>
              <p:par>
                <p:cTn presetID="10" presetClass="exit" presetSubtype="0" fill="hold" nodeType="withEffect">
                  <p:stCondLst>
                    <p:cond delay="0"/>
                  </p:stCondLst>
                  <p:iterate type="lt">
                    <p:tmPct val="0"/>
                  </p:iterate>
                  <p:childTnLst>
                    <p:animEffect transition="out" filter="fade">
                      <p:cBhvr>
                        <p:cTn dur="500"/>
                        <p:tgtEl>
                          <p:spTgt spid="56"/>
                        </p:tgtEl>
                      </p:cBhvr>
                    </p:animEffect>
                    <p:set>
                      <p:cBhvr>
                        <p:cTn dur="1" fill="hold">
                          <p:stCondLst>
                            <p:cond delay="499"/>
                          </p:stCondLst>
                        </p:cTn>
                        <p:tgtEl>
                          <p:spTgt spid="56"/>
                        </p:tgtEl>
                        <p:attrNameLst>
                          <p:attrName>style.visibility</p:attrName>
                        </p:attrNameLst>
                      </p:cBhvr>
                      <p:to>
                        <p:strVal val="hidden"/>
                      </p:to>
                    </p:set>
                  </p:childTnLst>
                </p:cTn>
              </p:par>
            </p:tnLst>
          </p:tmpl>
        </p:tmplLst>
      </p:bldP>
      <p:bldP spid="6" grpId="0"/>
      <p:bldP spid="20" grpId="0"/>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ĐC Mở Rộ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2" name="Banner">
            <a:extLst>
              <a:ext uri="{FF2B5EF4-FFF2-40B4-BE49-F238E27FC236}">
                <a16:creationId xmlns:a16="http://schemas.microsoft.com/office/drawing/2014/main" id="{1D2DD091-0009-4754-A47C-09294348D6A6}"/>
              </a:ext>
            </a:extLst>
          </p:cNvPr>
          <p:cNvSpPr>
            <a:spLocks noGrp="1"/>
          </p:cNvSpPr>
          <p:nvPr>
            <p:ph type="pic" sz="quarter" idx="13" hasCustomPrompt="1"/>
          </p:nvPr>
        </p:nvSpPr>
        <p:spPr>
          <a:xfrm>
            <a:off x="2730317" y="137037"/>
            <a:ext cx="4078224" cy="1078992"/>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id="{5E45767F-472D-4FA5-98C3-D8AE85BE8FB6}"/>
              </a:ext>
            </a:extLst>
          </p:cNvPr>
          <p:cNvSpPr>
            <a:spLocks noGrp="1"/>
          </p:cNvSpPr>
          <p:nvPr>
            <p:ph type="pic" sz="quarter" idx="12" hasCustomPrompt="1"/>
          </p:nvPr>
        </p:nvSpPr>
        <p:spPr>
          <a:xfrm>
            <a:off x="2354235" y="13282"/>
            <a:ext cx="1581912" cy="1316736"/>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id="{0112B2DB-96EF-4682-9D22-3E9B97806C1F}"/>
              </a:ext>
            </a:extLst>
          </p:cNvPr>
          <p:cNvSpPr>
            <a:spLocks noGrp="1"/>
          </p:cNvSpPr>
          <p:nvPr>
            <p:ph type="body" sz="quarter" idx="18" hasCustomPrompt="1"/>
          </p:nvPr>
        </p:nvSpPr>
        <p:spPr>
          <a:xfrm>
            <a:off x="4098655" y="564155"/>
            <a:ext cx="710451" cy="466281"/>
          </a:xfrm>
          <a:prstGeom prst="rect">
            <a:avLst/>
          </a:prstGeom>
          <a:noFill/>
        </p:spPr>
        <p:txBody>
          <a:bodyPr wrap="none" rtlCol="0">
            <a:spAutoFit/>
          </a:bodyPr>
          <a:lstStyle>
            <a:lvl1pPr marL="0" indent="0">
              <a:buNone/>
              <a:defRPr lang="en-US" sz="2700" b="1" baseline="0">
                <a:solidFill>
                  <a:srgbClr val="732913"/>
                </a:solidFill>
                <a:latin typeface="Averta Std CY Bold" panose="00000800000000000000" pitchFamily="50" charset="0"/>
              </a:defRPr>
            </a:lvl1pPr>
          </a:lstStyle>
          <a:p>
            <a:pPr marL="0" lvl="0"/>
            <a:r>
              <a:rPr lang="en-US"/>
              <a:t>Bài</a:t>
            </a:r>
          </a:p>
        </p:txBody>
      </p:sp>
      <p:sp>
        <p:nvSpPr>
          <p:cNvPr id="18" name="Bài số">
            <a:extLst>
              <a:ext uri="{FF2B5EF4-FFF2-40B4-BE49-F238E27FC236}">
                <a16:creationId xmlns:a16="http://schemas.microsoft.com/office/drawing/2014/main" id="{53DC161D-CD58-423D-A42D-94AE01F60768}"/>
              </a:ext>
            </a:extLst>
          </p:cNvPr>
          <p:cNvSpPr>
            <a:spLocks noGrp="1"/>
          </p:cNvSpPr>
          <p:nvPr>
            <p:ph type="body" sz="quarter" idx="21" hasCustomPrompt="1"/>
          </p:nvPr>
        </p:nvSpPr>
        <p:spPr>
          <a:xfrm>
            <a:off x="2848477" y="365302"/>
            <a:ext cx="593432" cy="661078"/>
          </a:xfrm>
          <a:prstGeom prst="rect">
            <a:avLst/>
          </a:prstGeom>
          <a:noFill/>
        </p:spPr>
        <p:txBody>
          <a:bodyPr wrap="none" rtlCol="0">
            <a:spAutoFit/>
          </a:bodyPr>
          <a:lstStyle>
            <a:lvl1pPr marL="0" indent="0" algn="ctr">
              <a:spcBef>
                <a:spcPts val="0"/>
              </a:spcBef>
              <a:buNone/>
              <a:defRPr lang="en-US" sz="21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id="{069A2C54-215F-4415-A7E6-12B1B2087332}"/>
              </a:ext>
            </a:extLst>
          </p:cNvPr>
          <p:cNvSpPr txBox="1"/>
          <p:nvPr userDrawn="1"/>
        </p:nvSpPr>
        <p:spPr>
          <a:xfrm>
            <a:off x="108710" y="75632"/>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1689951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1"/>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9"/>
            <a:ext cx="6858000" cy="1241822"/>
          </a:xfrm>
        </p:spPr>
        <p:txBody>
          <a:bodyPr/>
          <a:lstStyle>
            <a:lvl1pPr marL="0" indent="0" algn="ctr">
              <a:buNone/>
              <a:defRPr sz="1800"/>
            </a:lvl1pPr>
            <a:lvl2pPr marL="343051" indent="0" algn="ctr">
              <a:buNone/>
              <a:defRPr sz="1500"/>
            </a:lvl2pPr>
            <a:lvl3pPr marL="685670" indent="0" algn="ctr">
              <a:buNone/>
              <a:defRPr sz="1351"/>
            </a:lvl3pPr>
            <a:lvl4pPr marL="1028720" indent="0" algn="ctr">
              <a:buNone/>
              <a:defRPr sz="1201"/>
            </a:lvl4pPr>
            <a:lvl5pPr marL="1371772" indent="0" algn="ctr">
              <a:buNone/>
              <a:defRPr sz="1201"/>
            </a:lvl5pPr>
            <a:lvl6pPr marL="1714391" indent="0" algn="ctr">
              <a:buNone/>
              <a:defRPr sz="1201"/>
            </a:lvl6pPr>
            <a:lvl7pPr marL="2057441" indent="0" algn="ctr">
              <a:buNone/>
              <a:defRPr sz="1201"/>
            </a:lvl7pPr>
            <a:lvl8pPr marL="2400492" indent="0" algn="ctr">
              <a:buNone/>
              <a:defRPr sz="1201"/>
            </a:lvl8pPr>
            <a:lvl9pPr marL="2743111" indent="0" algn="ctr">
              <a:buNone/>
              <a:defRPr sz="1201"/>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t>2024/11/18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3958936747"/>
      </p:ext>
    </p:extLst>
  </p:cSld>
  <p:clrMapOvr>
    <a:masterClrMapping/>
  </p:clrMapOvr>
  <p:transition spd="slow" advTm="2000">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t>2024/11/18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1556186999"/>
      </p:ext>
    </p:extLst>
  </p:cSld>
  <p:clrMapOvr>
    <a:masterClrMapping/>
  </p:clrMapOvr>
  <p:transition spd="slow" advTm="200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a:extLst>
              <a:ext uri="{FF2B5EF4-FFF2-40B4-BE49-F238E27FC236}">
                <a16:creationId xmlns:a16="http://schemas.microsoft.com/office/drawing/2014/main" id="{0E378DA4-B0E7-4F30-8358-FD934FF292EF}"/>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dirty="0">
                <a:effectLst>
                  <a:glow rad="63500">
                    <a:srgbClr val="FF9900"/>
                  </a:glow>
                  <a:reflection blurRad="6350" stA="55000" endA="300" endPos="45500" dir="5400000" sy="-100000" algn="bl" rotWithShape="0"/>
                </a:effectLst>
              </a:rPr>
              <a:t>035.447.3852</a:t>
            </a:r>
          </a:p>
        </p:txBody>
      </p:sp>
    </p:spTree>
    <p:extLst>
      <p:ext uri="{BB962C8B-B14F-4D97-AF65-F5344CB8AC3E}">
        <p14:creationId xmlns:p14="http://schemas.microsoft.com/office/powerpoint/2010/main" val="30512873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1"/>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3051" indent="0">
              <a:buNone/>
              <a:defRPr sz="1500">
                <a:solidFill>
                  <a:schemeClr val="tx1">
                    <a:tint val="75000"/>
                  </a:schemeClr>
                </a:solidFill>
              </a:defRPr>
            </a:lvl2pPr>
            <a:lvl3pPr marL="685670" indent="0">
              <a:buNone/>
              <a:defRPr sz="1351">
                <a:solidFill>
                  <a:schemeClr val="tx1">
                    <a:tint val="75000"/>
                  </a:schemeClr>
                </a:solidFill>
              </a:defRPr>
            </a:lvl3pPr>
            <a:lvl4pPr marL="1028720" indent="0">
              <a:buNone/>
              <a:defRPr sz="1201">
                <a:solidFill>
                  <a:schemeClr val="tx1">
                    <a:tint val="75000"/>
                  </a:schemeClr>
                </a:solidFill>
              </a:defRPr>
            </a:lvl4pPr>
            <a:lvl5pPr marL="1371772" indent="0">
              <a:buNone/>
              <a:defRPr sz="1201">
                <a:solidFill>
                  <a:schemeClr val="tx1">
                    <a:tint val="75000"/>
                  </a:schemeClr>
                </a:solidFill>
              </a:defRPr>
            </a:lvl5pPr>
            <a:lvl6pPr marL="1714391" indent="0">
              <a:buNone/>
              <a:defRPr sz="1201">
                <a:solidFill>
                  <a:schemeClr val="tx1">
                    <a:tint val="75000"/>
                  </a:schemeClr>
                </a:solidFill>
              </a:defRPr>
            </a:lvl6pPr>
            <a:lvl7pPr marL="2057441" indent="0">
              <a:buNone/>
              <a:defRPr sz="1201">
                <a:solidFill>
                  <a:schemeClr val="tx1">
                    <a:tint val="75000"/>
                  </a:schemeClr>
                </a:solidFill>
              </a:defRPr>
            </a:lvl7pPr>
            <a:lvl8pPr marL="2400492" indent="0">
              <a:buNone/>
              <a:defRPr sz="1201">
                <a:solidFill>
                  <a:schemeClr val="tx1">
                    <a:tint val="75000"/>
                  </a:schemeClr>
                </a:solidFill>
              </a:defRPr>
            </a:lvl8pPr>
            <a:lvl9pPr marL="2743111" indent="0">
              <a:buNone/>
              <a:defRPr sz="1201">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ED213BF9-2C63-42AA-BA6C-67E1412DA37E}" type="datetimeFigureOut">
              <a:rPr lang="zh-CN" altLang="en-US" smtClean="0"/>
              <a:t>2024/11/18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4079863627"/>
      </p:ext>
    </p:extLst>
  </p:cSld>
  <p:clrMapOvr>
    <a:masterClrMapping/>
  </p:clrMapOvr>
  <p:transition spd="slow" advTm="2000">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ED213BF9-2C63-42AA-BA6C-67E1412DA37E}" type="datetimeFigureOut">
              <a:rPr lang="zh-CN" altLang="en-US" smtClean="0"/>
              <a:t>2024/11/18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2731544909"/>
      </p:ext>
    </p:extLst>
  </p:cSld>
  <p:clrMapOvr>
    <a:masterClrMapping/>
  </p:clrMapOvr>
  <p:transition spd="slow" advTm="2000">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3051" indent="0">
              <a:buNone/>
              <a:defRPr sz="1500" b="1"/>
            </a:lvl2pPr>
            <a:lvl3pPr marL="685670" indent="0">
              <a:buNone/>
              <a:defRPr sz="1351" b="1"/>
            </a:lvl3pPr>
            <a:lvl4pPr marL="1028720" indent="0">
              <a:buNone/>
              <a:defRPr sz="1201" b="1"/>
            </a:lvl4pPr>
            <a:lvl5pPr marL="1371772" indent="0">
              <a:buNone/>
              <a:defRPr sz="1201" b="1"/>
            </a:lvl5pPr>
            <a:lvl6pPr marL="1714391" indent="0">
              <a:buNone/>
              <a:defRPr sz="1201" b="1"/>
            </a:lvl6pPr>
            <a:lvl7pPr marL="2057441" indent="0">
              <a:buNone/>
              <a:defRPr sz="1201" b="1"/>
            </a:lvl7pPr>
            <a:lvl8pPr marL="2400492" indent="0">
              <a:buNone/>
              <a:defRPr sz="1201" b="1"/>
            </a:lvl8pPr>
            <a:lvl9pPr marL="2743111" indent="0">
              <a:buNone/>
              <a:defRPr sz="1201"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3051" indent="0">
              <a:buNone/>
              <a:defRPr sz="1500" b="1"/>
            </a:lvl2pPr>
            <a:lvl3pPr marL="685670" indent="0">
              <a:buNone/>
              <a:defRPr sz="1351" b="1"/>
            </a:lvl3pPr>
            <a:lvl4pPr marL="1028720" indent="0">
              <a:buNone/>
              <a:defRPr sz="1201" b="1"/>
            </a:lvl4pPr>
            <a:lvl5pPr marL="1371772" indent="0">
              <a:buNone/>
              <a:defRPr sz="1201" b="1"/>
            </a:lvl5pPr>
            <a:lvl6pPr marL="1714391" indent="0">
              <a:buNone/>
              <a:defRPr sz="1201" b="1"/>
            </a:lvl6pPr>
            <a:lvl7pPr marL="2057441" indent="0">
              <a:buNone/>
              <a:defRPr sz="1201" b="1"/>
            </a:lvl7pPr>
            <a:lvl8pPr marL="2400492" indent="0">
              <a:buNone/>
              <a:defRPr sz="1201" b="1"/>
            </a:lvl8pPr>
            <a:lvl9pPr marL="2743111" indent="0">
              <a:buNone/>
              <a:defRPr sz="1201"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ED213BF9-2C63-42AA-BA6C-67E1412DA37E}" type="datetimeFigureOut">
              <a:rPr lang="zh-CN" altLang="en-US" smtClean="0"/>
              <a:t>2024/11/18</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2878556897"/>
      </p:ext>
    </p:extLst>
  </p:cSld>
  <p:clrMapOvr>
    <a:masterClrMapping/>
  </p:clrMapOvr>
  <p:transition spd="slow" advTm="2000">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ED213BF9-2C63-42AA-BA6C-67E1412DA37E}" type="datetimeFigureOut">
              <a:rPr lang="zh-CN" altLang="en-US" smtClean="0"/>
              <a:t>2024/11/18</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3677690321"/>
      </p:ext>
    </p:extLst>
  </p:cSld>
  <p:clrMapOvr>
    <a:masterClrMapping/>
  </p:clrMapOvr>
  <p:transition spd="slow" advTm="2000">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213BF9-2C63-42AA-BA6C-67E1412DA37E}" type="datetimeFigureOut">
              <a:rPr lang="zh-CN" altLang="en-US" smtClean="0"/>
              <a:t>2024/11/18</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1480461962"/>
      </p:ext>
    </p:extLst>
  </p:cSld>
  <p:clrMapOvr>
    <a:masterClrMapping/>
  </p:clrMapOvr>
  <p:transition spd="slow" advTm="2000">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2" y="342900"/>
            <a:ext cx="2949178" cy="1200150"/>
          </a:xfrm>
        </p:spPr>
        <p:txBody>
          <a:bodyPr anchor="b"/>
          <a:lstStyle>
            <a:lvl1pPr>
              <a:defRPr sz="2399"/>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70"/>
            <a:ext cx="4629150" cy="3655219"/>
          </a:xfrm>
        </p:spPr>
        <p:txBody>
          <a:bodyPr/>
          <a:lstStyle>
            <a:lvl1pPr>
              <a:defRPr sz="2399"/>
            </a:lvl1pPr>
            <a:lvl2pPr>
              <a:defRPr sz="2099"/>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2" y="1543050"/>
            <a:ext cx="2949178" cy="2858691"/>
          </a:xfrm>
        </p:spPr>
        <p:txBody>
          <a:bodyPr/>
          <a:lstStyle>
            <a:lvl1pPr marL="0" indent="0">
              <a:buNone/>
              <a:defRPr sz="1201"/>
            </a:lvl1pPr>
            <a:lvl2pPr marL="343051" indent="0">
              <a:buNone/>
              <a:defRPr sz="1052"/>
            </a:lvl2pPr>
            <a:lvl3pPr marL="685670" indent="0">
              <a:buNone/>
              <a:defRPr sz="902"/>
            </a:lvl3pPr>
            <a:lvl4pPr marL="1028720" indent="0">
              <a:buNone/>
              <a:defRPr sz="749"/>
            </a:lvl4pPr>
            <a:lvl5pPr marL="1371772" indent="0">
              <a:buNone/>
              <a:defRPr sz="749"/>
            </a:lvl5pPr>
            <a:lvl6pPr marL="1714391" indent="0">
              <a:buNone/>
              <a:defRPr sz="749"/>
            </a:lvl6pPr>
            <a:lvl7pPr marL="2057441" indent="0">
              <a:buNone/>
              <a:defRPr sz="749"/>
            </a:lvl7pPr>
            <a:lvl8pPr marL="2400492" indent="0">
              <a:buNone/>
              <a:defRPr sz="749"/>
            </a:lvl8pPr>
            <a:lvl9pPr marL="2743111" indent="0">
              <a:buNone/>
              <a:defRPr sz="749"/>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ED213BF9-2C63-42AA-BA6C-67E1412DA37E}" type="datetimeFigureOut">
              <a:rPr lang="zh-CN" altLang="en-US" smtClean="0"/>
              <a:t>2024/11/18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1232857075"/>
      </p:ext>
    </p:extLst>
  </p:cSld>
  <p:clrMapOvr>
    <a:masterClrMapping/>
  </p:clrMapOvr>
  <p:transition spd="slow" advTm="2000">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2" y="342900"/>
            <a:ext cx="2949178" cy="1200150"/>
          </a:xfrm>
        </p:spPr>
        <p:txBody>
          <a:bodyPr anchor="b"/>
          <a:lstStyle>
            <a:lvl1pPr>
              <a:defRPr sz="2399"/>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399"/>
            </a:lvl1pPr>
            <a:lvl2pPr marL="343051" indent="0">
              <a:buNone/>
              <a:defRPr sz="2099"/>
            </a:lvl2pPr>
            <a:lvl3pPr marL="685670" indent="0">
              <a:buNone/>
              <a:defRPr sz="1800"/>
            </a:lvl3pPr>
            <a:lvl4pPr marL="1028720" indent="0">
              <a:buNone/>
              <a:defRPr sz="1500"/>
            </a:lvl4pPr>
            <a:lvl5pPr marL="1371772" indent="0">
              <a:buNone/>
              <a:defRPr sz="1500"/>
            </a:lvl5pPr>
            <a:lvl6pPr marL="1714391" indent="0">
              <a:buNone/>
              <a:defRPr sz="1500"/>
            </a:lvl6pPr>
            <a:lvl7pPr marL="2057441" indent="0">
              <a:buNone/>
              <a:defRPr sz="1500"/>
            </a:lvl7pPr>
            <a:lvl8pPr marL="2400492" indent="0">
              <a:buNone/>
              <a:defRPr sz="1500"/>
            </a:lvl8pPr>
            <a:lvl9pPr marL="2743111"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2" y="1543050"/>
            <a:ext cx="2949178" cy="2858691"/>
          </a:xfrm>
        </p:spPr>
        <p:txBody>
          <a:bodyPr/>
          <a:lstStyle>
            <a:lvl1pPr marL="0" indent="0">
              <a:buNone/>
              <a:defRPr sz="1201"/>
            </a:lvl1pPr>
            <a:lvl2pPr marL="343051" indent="0">
              <a:buNone/>
              <a:defRPr sz="1052"/>
            </a:lvl2pPr>
            <a:lvl3pPr marL="685670" indent="0">
              <a:buNone/>
              <a:defRPr sz="902"/>
            </a:lvl3pPr>
            <a:lvl4pPr marL="1028720" indent="0">
              <a:buNone/>
              <a:defRPr sz="749"/>
            </a:lvl4pPr>
            <a:lvl5pPr marL="1371772" indent="0">
              <a:buNone/>
              <a:defRPr sz="749"/>
            </a:lvl5pPr>
            <a:lvl6pPr marL="1714391" indent="0">
              <a:buNone/>
              <a:defRPr sz="749"/>
            </a:lvl6pPr>
            <a:lvl7pPr marL="2057441" indent="0">
              <a:buNone/>
              <a:defRPr sz="749"/>
            </a:lvl7pPr>
            <a:lvl8pPr marL="2400492" indent="0">
              <a:buNone/>
              <a:defRPr sz="749"/>
            </a:lvl8pPr>
            <a:lvl9pPr marL="2743111" indent="0">
              <a:buNone/>
              <a:defRPr sz="749"/>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ED213BF9-2C63-42AA-BA6C-67E1412DA37E}" type="datetimeFigureOut">
              <a:rPr lang="zh-CN" altLang="en-US" smtClean="0"/>
              <a:t>2024/11/18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3646688266"/>
      </p:ext>
    </p:extLst>
  </p:cSld>
  <p:clrMapOvr>
    <a:masterClrMapping/>
  </p:clrMapOvr>
  <p:transition spd="slow" advTm="2000">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t>2024/11/18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4202043048"/>
      </p:ext>
    </p:extLst>
  </p:cSld>
  <p:clrMapOvr>
    <a:masterClrMapping/>
  </p:clrMapOvr>
  <p:transition spd="slow" advTm="2000">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t>2024/11/18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3740722023"/>
      </p:ext>
    </p:extLst>
  </p:cSld>
  <p:clrMapOvr>
    <a:masterClrMapping/>
  </p:clrMapOvr>
  <p:transition spd="slow" advTm="2000">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9408766"/>
      </p:ext>
    </p:extLst>
  </p:cSld>
  <p:clrMapOvr>
    <a:masterClrMapping/>
  </p:clrMapOvr>
  <mc:AlternateContent xmlns:mc="http://schemas.openxmlformats.org/markup-compatibility/2006" xmlns:p14="http://schemas.microsoft.com/office/powerpoint/2010/main">
    <mc:Choice Requires="p14">
      <p:transition spd="slow" p14:dur="1750" advClick="0" advTm="3000">
        <p:fade/>
      </p:transition>
    </mc:Choice>
    <mc:Fallback xmlns="">
      <p:transition spd="slow" advClick="0"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ội dung bài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1D975FD2-A7F8-45CA-9E52-4B928F94C528}"/>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2749369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2253996"/>
      </p:ext>
    </p:extLst>
  </p:cSld>
  <p:clrMapOvr>
    <a:masterClrMapping/>
  </p:clrMapOvr>
  <mc:AlternateContent xmlns:mc="http://schemas.openxmlformats.org/markup-compatibility/2006" xmlns:p14="http://schemas.microsoft.com/office/powerpoint/2010/main">
    <mc:Choice Requires="p14">
      <p:transition spd="slow" p14:dur="1750" advClick="0" advTm="3000">
        <p:fade/>
      </p:transition>
    </mc:Choice>
    <mc:Fallback xmlns="">
      <p:transition spd="slow" advClick="0" advTm="300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4760421"/>
      </p:ext>
    </p:extLst>
  </p:cSld>
  <p:clrMapOvr>
    <a:masterClrMapping/>
  </p:clrMapOvr>
  <mc:AlternateContent xmlns:mc="http://schemas.openxmlformats.org/markup-compatibility/2006" xmlns:p14="http://schemas.microsoft.com/office/powerpoint/2010/main">
    <mc:Choice Requires="p14">
      <p:transition spd="slow" p14:dur="1750" advClick="0" advTm="3000">
        <p:fade/>
      </p:transition>
    </mc:Choice>
    <mc:Fallback xmlns="">
      <p:transition spd="slow" advClick="0" advTm="300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0605159"/>
      </p:ext>
    </p:extLst>
  </p:cSld>
  <p:clrMapOvr>
    <a:masterClrMapping/>
  </p:clrMapOvr>
  <mc:AlternateContent xmlns:mc="http://schemas.openxmlformats.org/markup-compatibility/2006" xmlns:p14="http://schemas.microsoft.com/office/powerpoint/2010/main">
    <mc:Choice Requires="p14">
      <p:transition spd="slow" p14:dur="1750" advClick="0" advTm="3000">
        <p:fade/>
      </p:transition>
    </mc:Choice>
    <mc:Fallback xmlns="">
      <p:transition spd="slow" advClick="0" advTm="300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3"/>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9"/>
            <a:ext cx="6858000" cy="1241821"/>
          </a:xfrm>
        </p:spPr>
        <p:txBody>
          <a:bodyPr/>
          <a:lstStyle>
            <a:lvl1pPr marL="0" indent="0" algn="ctr">
              <a:buNone/>
              <a:defRPr sz="1800"/>
            </a:lvl1pPr>
            <a:lvl2pPr marL="342864" indent="0" algn="ctr">
              <a:buNone/>
              <a:defRPr sz="1500"/>
            </a:lvl2pPr>
            <a:lvl3pPr marL="685729" indent="0" algn="ctr">
              <a:buNone/>
              <a:defRPr sz="1350"/>
            </a:lvl3pPr>
            <a:lvl4pPr marL="1028594" indent="0" algn="ctr">
              <a:buNone/>
              <a:defRPr sz="1200"/>
            </a:lvl4pPr>
            <a:lvl5pPr marL="1371459" indent="0" algn="ctr">
              <a:buNone/>
              <a:defRPr sz="1200"/>
            </a:lvl5pPr>
            <a:lvl6pPr marL="1714323" indent="0" algn="ctr">
              <a:buNone/>
              <a:defRPr sz="1200"/>
            </a:lvl6pPr>
            <a:lvl7pPr marL="2057187" indent="0" algn="ctr">
              <a:buNone/>
              <a:defRPr sz="1200"/>
            </a:lvl7pPr>
            <a:lvl8pPr marL="2400052" indent="0" algn="ctr">
              <a:buNone/>
              <a:defRPr sz="1200"/>
            </a:lvl8pPr>
            <a:lvl9pPr marL="2742917"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685754">
              <a:defRPr/>
            </a:pPr>
            <a:fld id="{F54E2560-4CE1-4C3B-A11E-00DA9CC0CD23}" type="datetimeFigureOut">
              <a:rPr lang="en-US" smtClean="0">
                <a:solidFill>
                  <a:prstClr val="black">
                    <a:tint val="75000"/>
                  </a:prstClr>
                </a:solidFill>
              </a:rPr>
              <a:pPr defTabSz="685754">
                <a:defRPr/>
              </a:pPr>
              <a:t>11/18/24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754">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754">
              <a:defRPr/>
            </a:pPr>
            <a:fld id="{B14E88D1-8C84-474D-A023-95E8D214CB20}" type="slidenum">
              <a:rPr lang="en-US" smtClean="0">
                <a:solidFill>
                  <a:prstClr val="black">
                    <a:tint val="75000"/>
                  </a:prstClr>
                </a:solidFill>
              </a:rPr>
              <a:pPr defTabSz="685754">
                <a:defRPr/>
              </a:pPr>
              <a:t>‹#›</a:t>
            </a:fld>
            <a:endParaRPr lang="en-US">
              <a:solidFill>
                <a:prstClr val="black">
                  <a:tint val="75000"/>
                </a:prstClr>
              </a:solidFill>
            </a:endParaRPr>
          </a:p>
        </p:txBody>
      </p:sp>
    </p:spTree>
    <p:extLst>
      <p:ext uri="{BB962C8B-B14F-4D97-AF65-F5344CB8AC3E}">
        <p14:creationId xmlns:p14="http://schemas.microsoft.com/office/powerpoint/2010/main" val="25685639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754">
              <a:defRPr/>
            </a:pPr>
            <a:fld id="{F54E2560-4CE1-4C3B-A11E-00DA9CC0CD23}" type="datetimeFigureOut">
              <a:rPr lang="en-US" smtClean="0">
                <a:solidFill>
                  <a:prstClr val="black">
                    <a:tint val="75000"/>
                  </a:prstClr>
                </a:solidFill>
              </a:rPr>
              <a:pPr defTabSz="685754">
                <a:defRPr/>
              </a:pPr>
              <a:t>11/18/24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754">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754">
              <a:defRPr/>
            </a:pPr>
            <a:fld id="{B14E88D1-8C84-474D-A023-95E8D214CB20}" type="slidenum">
              <a:rPr lang="en-US" smtClean="0">
                <a:solidFill>
                  <a:prstClr val="black">
                    <a:tint val="75000"/>
                  </a:prstClr>
                </a:solidFill>
              </a:rPr>
              <a:pPr defTabSz="685754">
                <a:defRPr/>
              </a:pPr>
              <a:t>‹#›</a:t>
            </a:fld>
            <a:endParaRPr lang="en-US">
              <a:solidFill>
                <a:prstClr val="black">
                  <a:tint val="75000"/>
                </a:prstClr>
              </a:solidFill>
            </a:endParaRPr>
          </a:p>
        </p:txBody>
      </p:sp>
    </p:spTree>
    <p:extLst>
      <p:ext uri="{BB962C8B-B14F-4D97-AF65-F5344CB8AC3E}">
        <p14:creationId xmlns:p14="http://schemas.microsoft.com/office/powerpoint/2010/main" val="21101731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864" indent="0">
              <a:buNone/>
              <a:defRPr sz="1500">
                <a:solidFill>
                  <a:schemeClr val="tx1">
                    <a:tint val="75000"/>
                  </a:schemeClr>
                </a:solidFill>
              </a:defRPr>
            </a:lvl2pPr>
            <a:lvl3pPr marL="685729" indent="0">
              <a:buNone/>
              <a:defRPr sz="1350">
                <a:solidFill>
                  <a:schemeClr val="tx1">
                    <a:tint val="75000"/>
                  </a:schemeClr>
                </a:solidFill>
              </a:defRPr>
            </a:lvl3pPr>
            <a:lvl4pPr marL="1028594" indent="0">
              <a:buNone/>
              <a:defRPr sz="1200">
                <a:solidFill>
                  <a:schemeClr val="tx1">
                    <a:tint val="75000"/>
                  </a:schemeClr>
                </a:solidFill>
              </a:defRPr>
            </a:lvl4pPr>
            <a:lvl5pPr marL="1371459" indent="0">
              <a:buNone/>
              <a:defRPr sz="1200">
                <a:solidFill>
                  <a:schemeClr val="tx1">
                    <a:tint val="75000"/>
                  </a:schemeClr>
                </a:solidFill>
              </a:defRPr>
            </a:lvl5pPr>
            <a:lvl6pPr marL="1714323" indent="0">
              <a:buNone/>
              <a:defRPr sz="1200">
                <a:solidFill>
                  <a:schemeClr val="tx1">
                    <a:tint val="75000"/>
                  </a:schemeClr>
                </a:solidFill>
              </a:defRPr>
            </a:lvl6pPr>
            <a:lvl7pPr marL="2057187" indent="0">
              <a:buNone/>
              <a:defRPr sz="1200">
                <a:solidFill>
                  <a:schemeClr val="tx1">
                    <a:tint val="75000"/>
                  </a:schemeClr>
                </a:solidFill>
              </a:defRPr>
            </a:lvl7pPr>
            <a:lvl8pPr marL="2400052" indent="0">
              <a:buNone/>
              <a:defRPr sz="1200">
                <a:solidFill>
                  <a:schemeClr val="tx1">
                    <a:tint val="75000"/>
                  </a:schemeClr>
                </a:solidFill>
              </a:defRPr>
            </a:lvl8pPr>
            <a:lvl9pPr marL="2742917"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754">
              <a:defRPr/>
            </a:pPr>
            <a:fld id="{F54E2560-4CE1-4C3B-A11E-00DA9CC0CD23}" type="datetimeFigureOut">
              <a:rPr lang="en-US" smtClean="0">
                <a:solidFill>
                  <a:prstClr val="black">
                    <a:tint val="75000"/>
                  </a:prstClr>
                </a:solidFill>
              </a:rPr>
              <a:pPr defTabSz="685754">
                <a:defRPr/>
              </a:pPr>
              <a:t>11/18/24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754">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754">
              <a:defRPr/>
            </a:pPr>
            <a:fld id="{B14E88D1-8C84-474D-A023-95E8D214CB20}" type="slidenum">
              <a:rPr lang="en-US" smtClean="0">
                <a:solidFill>
                  <a:prstClr val="black">
                    <a:tint val="75000"/>
                  </a:prstClr>
                </a:solidFill>
              </a:rPr>
              <a:pPr defTabSz="685754">
                <a:defRPr/>
              </a:pPr>
              <a:t>‹#›</a:t>
            </a:fld>
            <a:endParaRPr lang="en-US">
              <a:solidFill>
                <a:prstClr val="black">
                  <a:tint val="75000"/>
                </a:prstClr>
              </a:solidFill>
            </a:endParaRPr>
          </a:p>
        </p:txBody>
      </p:sp>
    </p:spTree>
    <p:extLst>
      <p:ext uri="{BB962C8B-B14F-4D97-AF65-F5344CB8AC3E}">
        <p14:creationId xmlns:p14="http://schemas.microsoft.com/office/powerpoint/2010/main" val="23006204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8"/>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8"/>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685754">
              <a:defRPr/>
            </a:pPr>
            <a:fld id="{F54E2560-4CE1-4C3B-A11E-00DA9CC0CD23}" type="datetimeFigureOut">
              <a:rPr lang="en-US" smtClean="0">
                <a:solidFill>
                  <a:prstClr val="black">
                    <a:tint val="75000"/>
                  </a:prstClr>
                </a:solidFill>
              </a:rPr>
              <a:pPr defTabSz="685754">
                <a:defRPr/>
              </a:pPr>
              <a:t>11/18/24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754">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754">
              <a:defRPr/>
            </a:pPr>
            <a:fld id="{B14E88D1-8C84-474D-A023-95E8D214CB20}" type="slidenum">
              <a:rPr lang="en-US" smtClean="0">
                <a:solidFill>
                  <a:prstClr val="black">
                    <a:tint val="75000"/>
                  </a:prstClr>
                </a:solidFill>
              </a:rPr>
              <a:pPr defTabSz="685754">
                <a:defRPr/>
              </a:pPr>
              <a:t>‹#›</a:t>
            </a:fld>
            <a:endParaRPr lang="en-US">
              <a:solidFill>
                <a:prstClr val="black">
                  <a:tint val="75000"/>
                </a:prstClr>
              </a:solidFill>
            </a:endParaRPr>
          </a:p>
        </p:txBody>
      </p:sp>
    </p:spTree>
    <p:extLst>
      <p:ext uri="{BB962C8B-B14F-4D97-AF65-F5344CB8AC3E}">
        <p14:creationId xmlns:p14="http://schemas.microsoft.com/office/powerpoint/2010/main" val="34781648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64" indent="0">
              <a:buNone/>
              <a:defRPr sz="1500" b="1"/>
            </a:lvl2pPr>
            <a:lvl3pPr marL="685729" indent="0">
              <a:buNone/>
              <a:defRPr sz="1350" b="1"/>
            </a:lvl3pPr>
            <a:lvl4pPr marL="1028594" indent="0">
              <a:buNone/>
              <a:defRPr sz="1200" b="1"/>
            </a:lvl4pPr>
            <a:lvl5pPr marL="1371459" indent="0">
              <a:buNone/>
              <a:defRPr sz="1200" b="1"/>
            </a:lvl5pPr>
            <a:lvl6pPr marL="1714323" indent="0">
              <a:buNone/>
              <a:defRPr sz="1200" b="1"/>
            </a:lvl6pPr>
            <a:lvl7pPr marL="2057187" indent="0">
              <a:buNone/>
              <a:defRPr sz="1200" b="1"/>
            </a:lvl7pPr>
            <a:lvl8pPr marL="2400052" indent="0">
              <a:buNone/>
              <a:defRPr sz="1200" b="1"/>
            </a:lvl8pPr>
            <a:lvl9pPr marL="2742917"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7"/>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864" indent="0">
              <a:buNone/>
              <a:defRPr sz="1500" b="1"/>
            </a:lvl2pPr>
            <a:lvl3pPr marL="685729" indent="0">
              <a:buNone/>
              <a:defRPr sz="1350" b="1"/>
            </a:lvl3pPr>
            <a:lvl4pPr marL="1028594" indent="0">
              <a:buNone/>
              <a:defRPr sz="1200" b="1"/>
            </a:lvl4pPr>
            <a:lvl5pPr marL="1371459" indent="0">
              <a:buNone/>
              <a:defRPr sz="1200" b="1"/>
            </a:lvl5pPr>
            <a:lvl6pPr marL="1714323" indent="0">
              <a:buNone/>
              <a:defRPr sz="1200" b="1"/>
            </a:lvl6pPr>
            <a:lvl7pPr marL="2057187" indent="0">
              <a:buNone/>
              <a:defRPr sz="1200" b="1"/>
            </a:lvl7pPr>
            <a:lvl8pPr marL="2400052" indent="0">
              <a:buNone/>
              <a:defRPr sz="1200" b="1"/>
            </a:lvl8pPr>
            <a:lvl9pPr marL="2742917" indent="0">
              <a:buNone/>
              <a:defRPr sz="1200" b="1"/>
            </a:lvl9pPr>
          </a:lstStyle>
          <a:p>
            <a:pPr lvl="0"/>
            <a:r>
              <a:rPr lang="en-US"/>
              <a:t>Edit Master text styles</a:t>
            </a:r>
          </a:p>
        </p:txBody>
      </p:sp>
      <p:sp>
        <p:nvSpPr>
          <p:cNvPr id="6" name="Content Placeholder 5"/>
          <p:cNvSpPr>
            <a:spLocks noGrp="1"/>
          </p:cNvSpPr>
          <p:nvPr>
            <p:ph sz="quarter" idx="4"/>
          </p:nvPr>
        </p:nvSpPr>
        <p:spPr>
          <a:xfrm>
            <a:off x="4629151" y="1878807"/>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685754">
              <a:defRPr/>
            </a:pPr>
            <a:fld id="{F54E2560-4CE1-4C3B-A11E-00DA9CC0CD23}" type="datetimeFigureOut">
              <a:rPr lang="en-US" smtClean="0">
                <a:solidFill>
                  <a:prstClr val="black">
                    <a:tint val="75000"/>
                  </a:prstClr>
                </a:solidFill>
              </a:rPr>
              <a:pPr defTabSz="685754">
                <a:defRPr/>
              </a:pPr>
              <a:t>11/18/24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754">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754">
              <a:defRPr/>
            </a:pPr>
            <a:fld id="{B14E88D1-8C84-474D-A023-95E8D214CB20}" type="slidenum">
              <a:rPr lang="en-US" smtClean="0">
                <a:solidFill>
                  <a:prstClr val="black">
                    <a:tint val="75000"/>
                  </a:prstClr>
                </a:solidFill>
              </a:rPr>
              <a:pPr defTabSz="685754">
                <a:defRPr/>
              </a:pPr>
              <a:t>‹#›</a:t>
            </a:fld>
            <a:endParaRPr lang="en-US">
              <a:solidFill>
                <a:prstClr val="black">
                  <a:tint val="75000"/>
                </a:prstClr>
              </a:solidFill>
            </a:endParaRPr>
          </a:p>
        </p:txBody>
      </p:sp>
    </p:spTree>
    <p:extLst>
      <p:ext uri="{BB962C8B-B14F-4D97-AF65-F5344CB8AC3E}">
        <p14:creationId xmlns:p14="http://schemas.microsoft.com/office/powerpoint/2010/main" val="33080909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685754">
              <a:defRPr/>
            </a:pPr>
            <a:fld id="{F54E2560-4CE1-4C3B-A11E-00DA9CC0CD23}" type="datetimeFigureOut">
              <a:rPr lang="en-US" smtClean="0">
                <a:solidFill>
                  <a:prstClr val="black">
                    <a:tint val="75000"/>
                  </a:prstClr>
                </a:solidFill>
              </a:rPr>
              <a:pPr defTabSz="685754">
                <a:defRPr/>
              </a:pPr>
              <a:t>11/18/24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754">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754">
              <a:defRPr/>
            </a:pPr>
            <a:fld id="{B14E88D1-8C84-474D-A023-95E8D214CB20}" type="slidenum">
              <a:rPr lang="en-US" smtClean="0">
                <a:solidFill>
                  <a:prstClr val="black">
                    <a:tint val="75000"/>
                  </a:prstClr>
                </a:solidFill>
              </a:rPr>
              <a:pPr defTabSz="685754">
                <a:defRPr/>
              </a:pPr>
              <a:t>‹#›</a:t>
            </a:fld>
            <a:endParaRPr lang="en-US">
              <a:solidFill>
                <a:prstClr val="black">
                  <a:tint val="75000"/>
                </a:prstClr>
              </a:solidFill>
            </a:endParaRPr>
          </a:p>
        </p:txBody>
      </p:sp>
    </p:spTree>
    <p:extLst>
      <p:ext uri="{BB962C8B-B14F-4D97-AF65-F5344CB8AC3E}">
        <p14:creationId xmlns:p14="http://schemas.microsoft.com/office/powerpoint/2010/main" val="34368878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754">
              <a:defRPr/>
            </a:pPr>
            <a:fld id="{F54E2560-4CE1-4C3B-A11E-00DA9CC0CD23}" type="datetimeFigureOut">
              <a:rPr lang="en-US" smtClean="0">
                <a:solidFill>
                  <a:prstClr val="black">
                    <a:tint val="75000"/>
                  </a:prstClr>
                </a:solidFill>
              </a:rPr>
              <a:pPr defTabSz="685754">
                <a:defRPr/>
              </a:pPr>
              <a:t>11/18/24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754">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754">
              <a:defRPr/>
            </a:pPr>
            <a:fld id="{B14E88D1-8C84-474D-A023-95E8D214CB20}" type="slidenum">
              <a:rPr lang="en-US" smtClean="0">
                <a:solidFill>
                  <a:prstClr val="black">
                    <a:tint val="75000"/>
                  </a:prstClr>
                </a:solidFill>
              </a:rPr>
              <a:pPr defTabSz="685754">
                <a:defRPr/>
              </a:pPr>
              <a:t>‹#›</a:t>
            </a:fld>
            <a:endParaRPr lang="en-US">
              <a:solidFill>
                <a:prstClr val="black">
                  <a:tint val="75000"/>
                </a:prstClr>
              </a:solidFill>
            </a:endParaRPr>
          </a:p>
        </p:txBody>
      </p:sp>
    </p:spTree>
    <p:extLst>
      <p:ext uri="{BB962C8B-B14F-4D97-AF65-F5344CB8AC3E}">
        <p14:creationId xmlns:p14="http://schemas.microsoft.com/office/powerpoint/2010/main" val="4591947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ết thú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0753272"/>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399"/>
            </a:lvl1pPr>
          </a:lstStyle>
          <a:p>
            <a:r>
              <a:rPr lang="en-US"/>
              <a:t>Click to edit Master title style</a:t>
            </a:r>
            <a:endParaRPr lang="en-US" dirty="0"/>
          </a:p>
        </p:txBody>
      </p:sp>
      <p:sp>
        <p:nvSpPr>
          <p:cNvPr id="3" name="Content Placeholder 2"/>
          <p:cNvSpPr>
            <a:spLocks noGrp="1"/>
          </p:cNvSpPr>
          <p:nvPr>
            <p:ph idx="1"/>
          </p:nvPr>
        </p:nvSpPr>
        <p:spPr>
          <a:xfrm>
            <a:off x="3887391" y="740570"/>
            <a:ext cx="4629150" cy="3655218"/>
          </a:xfrm>
        </p:spPr>
        <p:txBody>
          <a:bodyPr/>
          <a:lstStyle>
            <a:lvl1pPr>
              <a:defRPr sz="2399"/>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864" indent="0">
              <a:buNone/>
              <a:defRPr sz="1050"/>
            </a:lvl2pPr>
            <a:lvl3pPr marL="685729" indent="0">
              <a:buNone/>
              <a:defRPr sz="900"/>
            </a:lvl3pPr>
            <a:lvl4pPr marL="1028594" indent="0">
              <a:buNone/>
              <a:defRPr sz="750"/>
            </a:lvl4pPr>
            <a:lvl5pPr marL="1371459" indent="0">
              <a:buNone/>
              <a:defRPr sz="750"/>
            </a:lvl5pPr>
            <a:lvl6pPr marL="1714323" indent="0">
              <a:buNone/>
              <a:defRPr sz="750"/>
            </a:lvl6pPr>
            <a:lvl7pPr marL="2057187" indent="0">
              <a:buNone/>
              <a:defRPr sz="750"/>
            </a:lvl7pPr>
            <a:lvl8pPr marL="2400052" indent="0">
              <a:buNone/>
              <a:defRPr sz="750"/>
            </a:lvl8pPr>
            <a:lvl9pPr marL="2742917"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754">
              <a:defRPr/>
            </a:pPr>
            <a:fld id="{F54E2560-4CE1-4C3B-A11E-00DA9CC0CD23}" type="datetimeFigureOut">
              <a:rPr lang="en-US" smtClean="0">
                <a:solidFill>
                  <a:prstClr val="black">
                    <a:tint val="75000"/>
                  </a:prstClr>
                </a:solidFill>
              </a:rPr>
              <a:pPr defTabSz="685754">
                <a:defRPr/>
              </a:pPr>
              <a:t>11/18/24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754">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754">
              <a:defRPr/>
            </a:pPr>
            <a:fld id="{B14E88D1-8C84-474D-A023-95E8D214CB20}" type="slidenum">
              <a:rPr lang="en-US" smtClean="0">
                <a:solidFill>
                  <a:prstClr val="black">
                    <a:tint val="75000"/>
                  </a:prstClr>
                </a:solidFill>
              </a:rPr>
              <a:pPr defTabSz="685754">
                <a:defRPr/>
              </a:pPr>
              <a:t>‹#›</a:t>
            </a:fld>
            <a:endParaRPr lang="en-US">
              <a:solidFill>
                <a:prstClr val="black">
                  <a:tint val="75000"/>
                </a:prstClr>
              </a:solidFill>
            </a:endParaRPr>
          </a:p>
        </p:txBody>
      </p:sp>
    </p:spTree>
    <p:extLst>
      <p:ext uri="{BB962C8B-B14F-4D97-AF65-F5344CB8AC3E}">
        <p14:creationId xmlns:p14="http://schemas.microsoft.com/office/powerpoint/2010/main" val="6201724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399"/>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0"/>
            <a:ext cx="4629150" cy="3655218"/>
          </a:xfrm>
        </p:spPr>
        <p:txBody>
          <a:bodyPr anchor="t"/>
          <a:lstStyle>
            <a:lvl1pPr marL="0" indent="0">
              <a:buNone/>
              <a:defRPr sz="2399"/>
            </a:lvl1pPr>
            <a:lvl2pPr marL="342864" indent="0">
              <a:buNone/>
              <a:defRPr sz="2100"/>
            </a:lvl2pPr>
            <a:lvl3pPr marL="685729" indent="0">
              <a:buNone/>
              <a:defRPr sz="1800"/>
            </a:lvl3pPr>
            <a:lvl4pPr marL="1028594" indent="0">
              <a:buNone/>
              <a:defRPr sz="1500"/>
            </a:lvl4pPr>
            <a:lvl5pPr marL="1371459" indent="0">
              <a:buNone/>
              <a:defRPr sz="1500"/>
            </a:lvl5pPr>
            <a:lvl6pPr marL="1714323" indent="0">
              <a:buNone/>
              <a:defRPr sz="1500"/>
            </a:lvl6pPr>
            <a:lvl7pPr marL="2057187" indent="0">
              <a:buNone/>
              <a:defRPr sz="1500"/>
            </a:lvl7pPr>
            <a:lvl8pPr marL="2400052" indent="0">
              <a:buNone/>
              <a:defRPr sz="1500"/>
            </a:lvl8pPr>
            <a:lvl9pPr marL="2742917"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864" indent="0">
              <a:buNone/>
              <a:defRPr sz="1050"/>
            </a:lvl2pPr>
            <a:lvl3pPr marL="685729" indent="0">
              <a:buNone/>
              <a:defRPr sz="900"/>
            </a:lvl3pPr>
            <a:lvl4pPr marL="1028594" indent="0">
              <a:buNone/>
              <a:defRPr sz="750"/>
            </a:lvl4pPr>
            <a:lvl5pPr marL="1371459" indent="0">
              <a:buNone/>
              <a:defRPr sz="750"/>
            </a:lvl5pPr>
            <a:lvl6pPr marL="1714323" indent="0">
              <a:buNone/>
              <a:defRPr sz="750"/>
            </a:lvl6pPr>
            <a:lvl7pPr marL="2057187" indent="0">
              <a:buNone/>
              <a:defRPr sz="750"/>
            </a:lvl7pPr>
            <a:lvl8pPr marL="2400052" indent="0">
              <a:buNone/>
              <a:defRPr sz="750"/>
            </a:lvl8pPr>
            <a:lvl9pPr marL="2742917"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754">
              <a:defRPr/>
            </a:pPr>
            <a:fld id="{F54E2560-4CE1-4C3B-A11E-00DA9CC0CD23}" type="datetimeFigureOut">
              <a:rPr lang="en-US" smtClean="0">
                <a:solidFill>
                  <a:prstClr val="black">
                    <a:tint val="75000"/>
                  </a:prstClr>
                </a:solidFill>
              </a:rPr>
              <a:pPr defTabSz="685754">
                <a:defRPr/>
              </a:pPr>
              <a:t>11/18/24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754">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754">
              <a:defRPr/>
            </a:pPr>
            <a:fld id="{B14E88D1-8C84-474D-A023-95E8D214CB20}" type="slidenum">
              <a:rPr lang="en-US" smtClean="0">
                <a:solidFill>
                  <a:prstClr val="black">
                    <a:tint val="75000"/>
                  </a:prstClr>
                </a:solidFill>
              </a:rPr>
              <a:pPr defTabSz="685754">
                <a:defRPr/>
              </a:pPr>
              <a:t>‹#›</a:t>
            </a:fld>
            <a:endParaRPr lang="en-US">
              <a:solidFill>
                <a:prstClr val="black">
                  <a:tint val="75000"/>
                </a:prstClr>
              </a:solidFill>
            </a:endParaRPr>
          </a:p>
        </p:txBody>
      </p:sp>
    </p:spTree>
    <p:extLst>
      <p:ext uri="{BB962C8B-B14F-4D97-AF65-F5344CB8AC3E}">
        <p14:creationId xmlns:p14="http://schemas.microsoft.com/office/powerpoint/2010/main" val="38742095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754">
              <a:defRPr/>
            </a:pPr>
            <a:fld id="{F54E2560-4CE1-4C3B-A11E-00DA9CC0CD23}" type="datetimeFigureOut">
              <a:rPr lang="en-US" smtClean="0">
                <a:solidFill>
                  <a:prstClr val="black">
                    <a:tint val="75000"/>
                  </a:prstClr>
                </a:solidFill>
              </a:rPr>
              <a:pPr defTabSz="685754">
                <a:defRPr/>
              </a:pPr>
              <a:t>11/18/24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754">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754">
              <a:defRPr/>
            </a:pPr>
            <a:fld id="{B14E88D1-8C84-474D-A023-95E8D214CB20}" type="slidenum">
              <a:rPr lang="en-US" smtClean="0">
                <a:solidFill>
                  <a:prstClr val="black">
                    <a:tint val="75000"/>
                  </a:prstClr>
                </a:solidFill>
              </a:rPr>
              <a:pPr defTabSz="685754">
                <a:defRPr/>
              </a:pPr>
              <a:t>‹#›</a:t>
            </a:fld>
            <a:endParaRPr lang="en-US">
              <a:solidFill>
                <a:prstClr val="black">
                  <a:tint val="75000"/>
                </a:prstClr>
              </a:solidFill>
            </a:endParaRPr>
          </a:p>
        </p:txBody>
      </p:sp>
    </p:spTree>
    <p:extLst>
      <p:ext uri="{BB962C8B-B14F-4D97-AF65-F5344CB8AC3E}">
        <p14:creationId xmlns:p14="http://schemas.microsoft.com/office/powerpoint/2010/main" val="299727695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754">
              <a:defRPr/>
            </a:pPr>
            <a:fld id="{F54E2560-4CE1-4C3B-A11E-00DA9CC0CD23}" type="datetimeFigureOut">
              <a:rPr lang="en-US" smtClean="0">
                <a:solidFill>
                  <a:prstClr val="black">
                    <a:tint val="75000"/>
                  </a:prstClr>
                </a:solidFill>
              </a:rPr>
              <a:pPr defTabSz="685754">
                <a:defRPr/>
              </a:pPr>
              <a:t>11/18/24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754">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754">
              <a:defRPr/>
            </a:pPr>
            <a:fld id="{B14E88D1-8C84-474D-A023-95E8D214CB20}" type="slidenum">
              <a:rPr lang="en-US" smtClean="0">
                <a:solidFill>
                  <a:prstClr val="black">
                    <a:tint val="75000"/>
                  </a:prstClr>
                </a:solidFill>
              </a:rPr>
              <a:pPr defTabSz="685754">
                <a:defRPr/>
              </a:pPr>
              <a:t>‹#›</a:t>
            </a:fld>
            <a:endParaRPr lang="en-US">
              <a:solidFill>
                <a:prstClr val="black">
                  <a:tint val="75000"/>
                </a:prstClr>
              </a:solidFill>
            </a:endParaRPr>
          </a:p>
        </p:txBody>
      </p:sp>
    </p:spTree>
    <p:extLst>
      <p:ext uri="{BB962C8B-B14F-4D97-AF65-F5344CB8AC3E}">
        <p14:creationId xmlns:p14="http://schemas.microsoft.com/office/powerpoint/2010/main" val="8945273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304469148"/>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smtClean="0"/>
              <a:t>11/18/24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4916624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11/18/24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21386203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smtClean="0"/>
              <a:t>11/18/24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23278492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1C773-6C50-47CB-B854-40F0C6CE833B}" type="datetimeFigureOut">
              <a:rPr lang="en-US" smtClean="0"/>
              <a:t>11/18/24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22002434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1C773-6C50-47CB-B854-40F0C6CE833B}" type="datetimeFigureOut">
              <a:rPr lang="en-US" smtClean="0"/>
              <a:t>11/18/24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6030427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ủ đề chín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4" name="Quyển sách">
            <a:extLst>
              <a:ext uri="{FF2B5EF4-FFF2-40B4-BE49-F238E27FC236}">
                <a16:creationId xmlns:a16="http://schemas.microsoft.com/office/drawing/2014/main" id="{FC75705A-7D30-440F-AE08-11B1D14ACF89}"/>
              </a:ext>
            </a:extLst>
          </p:cNvPr>
          <p:cNvSpPr>
            <a:spLocks noGrp="1"/>
          </p:cNvSpPr>
          <p:nvPr>
            <p:ph type="pic" sz="quarter" idx="14" hasCustomPrompt="1"/>
          </p:nvPr>
        </p:nvSpPr>
        <p:spPr>
          <a:xfrm>
            <a:off x="6595063" y="551730"/>
            <a:ext cx="1674884" cy="987965"/>
          </a:xfrm>
          <a:prstGeom prst="rect">
            <a:avLst/>
          </a:prstGeom>
        </p:spPr>
        <p:txBody>
          <a:bodyPr/>
          <a:lstStyle>
            <a:lvl1pPr marL="0" indent="0">
              <a:buNone/>
              <a:defRPr/>
            </a:lvl1pPr>
          </a:lstStyle>
          <a:p>
            <a:r>
              <a:rPr lang="en-US"/>
              <a:t>4</a:t>
            </a:r>
          </a:p>
        </p:txBody>
      </p:sp>
      <p:sp>
        <p:nvSpPr>
          <p:cNvPr id="41" name="Số tuần">
            <a:extLst>
              <a:ext uri="{FF2B5EF4-FFF2-40B4-BE49-F238E27FC236}">
                <a16:creationId xmlns:a16="http://schemas.microsoft.com/office/drawing/2014/main" id="{3349E88C-E7D3-49A6-9E27-CF84C6AB59A4}"/>
              </a:ext>
            </a:extLst>
          </p:cNvPr>
          <p:cNvSpPr>
            <a:spLocks noGrp="1"/>
          </p:cNvSpPr>
          <p:nvPr>
            <p:ph type="body" sz="quarter" idx="16" hasCustomPrompt="1"/>
          </p:nvPr>
        </p:nvSpPr>
        <p:spPr>
          <a:xfrm>
            <a:off x="7451455" y="659914"/>
            <a:ext cx="466794" cy="604781"/>
          </a:xfrm>
          <a:prstGeom prst="rect">
            <a:avLst/>
          </a:prstGeom>
          <a:noFill/>
        </p:spPr>
        <p:txBody>
          <a:bodyPr wrap="none" rtlCol="0">
            <a:spAutoFit/>
          </a:bodyPr>
          <a:lstStyle>
            <a:lvl1pPr marL="0" indent="0">
              <a:buNone/>
              <a:defRPr lang="en-US" sz="3700" b="1" baseline="0" smtClean="0">
                <a:solidFill>
                  <a:srgbClr val="D22229"/>
                </a:solidFill>
                <a:latin typeface="Arial Rounded MT Bold" panose="020F0704030504030204" pitchFamily="34" charset="0"/>
              </a:defRPr>
            </a:lvl1pPr>
          </a:lstStyle>
          <a:p>
            <a:pPr marL="0" lvl="0"/>
            <a:r>
              <a:rPr lang="en-US"/>
              <a:t>1</a:t>
            </a:r>
          </a:p>
        </p:txBody>
      </p:sp>
      <p:sp>
        <p:nvSpPr>
          <p:cNvPr id="39" name="Tuần">
            <a:extLst>
              <a:ext uri="{FF2B5EF4-FFF2-40B4-BE49-F238E27FC236}">
                <a16:creationId xmlns:a16="http://schemas.microsoft.com/office/drawing/2014/main" id="{60D95361-9295-43D0-8789-370BE5BEF47A}"/>
              </a:ext>
            </a:extLst>
          </p:cNvPr>
          <p:cNvSpPr>
            <a:spLocks noGrp="1"/>
          </p:cNvSpPr>
          <p:nvPr>
            <p:ph type="body" sz="quarter" idx="15" hasCustomPrompt="1"/>
          </p:nvPr>
        </p:nvSpPr>
        <p:spPr>
          <a:xfrm>
            <a:off x="6841857" y="640150"/>
            <a:ext cx="665567" cy="313932"/>
          </a:xfrm>
          <a:prstGeom prst="rect">
            <a:avLst/>
          </a:prstGeom>
          <a:noFill/>
        </p:spPr>
        <p:txBody>
          <a:bodyPr wrap="none" rtlCol="0">
            <a:spAutoFit/>
          </a:bodyPr>
          <a:lstStyle>
            <a:lvl1pPr marL="0" indent="0">
              <a:buNone/>
              <a:defRPr lang="en-US" sz="1600" b="1" baseline="0" smtClean="0">
                <a:solidFill>
                  <a:srgbClr val="0F943E"/>
                </a:solidFill>
                <a:latin typeface="VNI-Avo" pitchFamily="2" charset="0"/>
              </a:defRPr>
            </a:lvl1pPr>
            <a:lvl2pPr>
              <a:defRPr lang="en-US" sz="1350" smtClean="0"/>
            </a:lvl2pPr>
            <a:lvl3pPr>
              <a:defRPr lang="en-US" sz="1350" smtClean="0"/>
            </a:lvl3pPr>
            <a:lvl4pPr>
              <a:defRPr lang="en-US" smtClean="0"/>
            </a:lvl4pPr>
            <a:lvl5pPr>
              <a:defRPr lang="en-US"/>
            </a:lvl5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600" b="1">
                <a:solidFill>
                  <a:srgbClr val="0F943E"/>
                </a:solidFill>
                <a:latin typeface="VNI-Avo" pitchFamily="2" charset="0"/>
              </a:rPr>
              <a:t>Tuaàn</a:t>
            </a:r>
          </a:p>
        </p:txBody>
      </p:sp>
      <p:sp>
        <p:nvSpPr>
          <p:cNvPr id="28" name="Chủ đề">
            <a:extLst>
              <a:ext uri="{FF2B5EF4-FFF2-40B4-BE49-F238E27FC236}">
                <a16:creationId xmlns:a16="http://schemas.microsoft.com/office/drawing/2014/main" id="{64CA5B65-6CF3-40FC-A1A0-8F2FCF19B3ED}"/>
              </a:ext>
            </a:extLst>
          </p:cNvPr>
          <p:cNvSpPr>
            <a:spLocks noGrp="1"/>
          </p:cNvSpPr>
          <p:nvPr>
            <p:ph type="body" sz="quarter" idx="11"/>
          </p:nvPr>
        </p:nvSpPr>
        <p:spPr>
          <a:xfrm>
            <a:off x="1017325" y="172008"/>
            <a:ext cx="184731" cy="521681"/>
          </a:xfrm>
          <a:prstGeom prst="rect">
            <a:avLst/>
          </a:prstGeom>
          <a:noFill/>
        </p:spPr>
        <p:txBody>
          <a:bodyPr wrap="none" rtlCol="0">
            <a:spAutoFit/>
          </a:bodyPr>
          <a:lstStyle>
            <a:lvl1pPr marL="0" indent="0">
              <a:buNone/>
              <a:defRPr lang="en-US" sz="3100" baseline="0">
                <a:solidFill>
                  <a:schemeClr val="bg1"/>
                </a:solidFill>
                <a:latin typeface="Averta Std CY Bold" panose="00000800000000000000" pitchFamily="50" charset="0"/>
              </a:defRPr>
            </a:lvl1pPr>
          </a:lstStyle>
          <a:p>
            <a:pPr marL="0" lvl="0"/>
            <a:endParaRPr lang="en-US"/>
          </a:p>
        </p:txBody>
      </p:sp>
      <p:sp>
        <p:nvSpPr>
          <p:cNvPr id="19" name="Hình nền">
            <a:extLst>
              <a:ext uri="{FF2B5EF4-FFF2-40B4-BE49-F238E27FC236}">
                <a16:creationId xmlns:a16="http://schemas.microsoft.com/office/drawing/2014/main" id="{85745E1D-520A-43DF-8891-F77398A04300}"/>
              </a:ext>
            </a:extLst>
          </p:cNvPr>
          <p:cNvSpPr>
            <a:spLocks noGrp="1"/>
          </p:cNvSpPr>
          <p:nvPr>
            <p:ph type="pic" sz="quarter" idx="10" hasCustomPrompt="1"/>
          </p:nvPr>
        </p:nvSpPr>
        <p:spPr>
          <a:xfrm>
            <a:off x="0" y="-724240"/>
            <a:ext cx="9144000" cy="2083485"/>
          </a:xfrm>
          <a:prstGeom prst="rect">
            <a:avLst/>
          </a:prstGeom>
        </p:spPr>
        <p:txBody>
          <a:bodyPr/>
          <a:lstStyle>
            <a:lvl1pPr marL="0" indent="0">
              <a:buNone/>
              <a:defRPr/>
            </a:lvl1pPr>
          </a:lstStyle>
          <a:p>
            <a:r>
              <a:rPr lang="en-US" dirty="0"/>
              <a:t>3</a:t>
            </a:r>
          </a:p>
        </p:txBody>
      </p:sp>
      <p:sp>
        <p:nvSpPr>
          <p:cNvPr id="32" name="Banner">
            <a:extLst>
              <a:ext uri="{FF2B5EF4-FFF2-40B4-BE49-F238E27FC236}">
                <a16:creationId xmlns:a16="http://schemas.microsoft.com/office/drawing/2014/main" id="{1D2DD091-0009-4754-A47C-09294348D6A6}"/>
              </a:ext>
            </a:extLst>
          </p:cNvPr>
          <p:cNvSpPr>
            <a:spLocks noGrp="1"/>
          </p:cNvSpPr>
          <p:nvPr>
            <p:ph type="pic" sz="quarter" idx="13" hasCustomPrompt="1"/>
          </p:nvPr>
        </p:nvSpPr>
        <p:spPr>
          <a:xfrm>
            <a:off x="2030236" y="817441"/>
            <a:ext cx="4078224" cy="1078992"/>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id="{5E45767F-472D-4FA5-98C3-D8AE85BE8FB6}"/>
              </a:ext>
            </a:extLst>
          </p:cNvPr>
          <p:cNvSpPr>
            <a:spLocks noGrp="1"/>
          </p:cNvSpPr>
          <p:nvPr>
            <p:ph type="pic" sz="quarter" idx="12" hasCustomPrompt="1"/>
          </p:nvPr>
        </p:nvSpPr>
        <p:spPr>
          <a:xfrm>
            <a:off x="1654153" y="693686"/>
            <a:ext cx="1581912" cy="1316736"/>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id="{0112B2DB-96EF-4682-9D22-3E9B97806C1F}"/>
              </a:ext>
            </a:extLst>
          </p:cNvPr>
          <p:cNvSpPr>
            <a:spLocks noGrp="1"/>
          </p:cNvSpPr>
          <p:nvPr>
            <p:ph type="body" sz="quarter" idx="18" hasCustomPrompt="1"/>
          </p:nvPr>
        </p:nvSpPr>
        <p:spPr>
          <a:xfrm>
            <a:off x="3398573" y="1244559"/>
            <a:ext cx="710451" cy="466281"/>
          </a:xfrm>
          <a:prstGeom prst="rect">
            <a:avLst/>
          </a:prstGeom>
          <a:noFill/>
        </p:spPr>
        <p:txBody>
          <a:bodyPr wrap="none" rtlCol="0">
            <a:spAutoFit/>
          </a:bodyPr>
          <a:lstStyle>
            <a:lvl1pPr marL="0" indent="0">
              <a:buNone/>
              <a:defRPr lang="en-US" sz="2700" b="1" baseline="0">
                <a:solidFill>
                  <a:srgbClr val="732913"/>
                </a:solidFill>
                <a:latin typeface="Averta Std CY Bold" panose="00000800000000000000" pitchFamily="50" charset="0"/>
              </a:defRPr>
            </a:lvl1pPr>
          </a:lstStyle>
          <a:p>
            <a:pPr marL="0" lvl="0"/>
            <a:r>
              <a:rPr lang="en-US" dirty="0" err="1"/>
              <a:t>Bài</a:t>
            </a:r>
            <a:endParaRPr lang="en-US" dirty="0"/>
          </a:p>
        </p:txBody>
      </p:sp>
      <p:sp>
        <p:nvSpPr>
          <p:cNvPr id="18" name="Bài số">
            <a:extLst>
              <a:ext uri="{FF2B5EF4-FFF2-40B4-BE49-F238E27FC236}">
                <a16:creationId xmlns:a16="http://schemas.microsoft.com/office/drawing/2014/main" id="{53DC161D-CD58-423D-A42D-94AE01F60768}"/>
              </a:ext>
            </a:extLst>
          </p:cNvPr>
          <p:cNvSpPr>
            <a:spLocks noGrp="1"/>
          </p:cNvSpPr>
          <p:nvPr>
            <p:ph type="body" sz="quarter" idx="21" hasCustomPrompt="1"/>
          </p:nvPr>
        </p:nvSpPr>
        <p:spPr>
          <a:xfrm>
            <a:off x="2148396" y="1045706"/>
            <a:ext cx="593431" cy="661078"/>
          </a:xfrm>
          <a:prstGeom prst="rect">
            <a:avLst/>
          </a:prstGeom>
          <a:noFill/>
        </p:spPr>
        <p:txBody>
          <a:bodyPr wrap="none" rtlCol="0">
            <a:spAutoFit/>
          </a:bodyPr>
          <a:lstStyle>
            <a:lvl1pPr marL="0" indent="0" algn="ctr">
              <a:spcBef>
                <a:spcPts val="0"/>
              </a:spcBef>
              <a:buNone/>
              <a:defRPr lang="en-US" sz="21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id="{069A2C54-215F-4415-A7E6-12B1B2087332}"/>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56" name="Nội dung">
            <a:extLst>
              <a:ext uri="{FF2B5EF4-FFF2-40B4-BE49-F238E27FC236}">
                <a16:creationId xmlns:a16="http://schemas.microsoft.com/office/drawing/2014/main" id="{2C48D4CF-C0AF-4152-A84A-005807EFE7F3}"/>
              </a:ext>
            </a:extLst>
          </p:cNvPr>
          <p:cNvSpPr>
            <a:spLocks noGrp="1"/>
          </p:cNvSpPr>
          <p:nvPr>
            <p:ph type="body" sz="quarter" idx="19" hasCustomPrompt="1"/>
          </p:nvPr>
        </p:nvSpPr>
        <p:spPr>
          <a:xfrm>
            <a:off x="1216748" y="2413886"/>
            <a:ext cx="7053197" cy="438582"/>
          </a:xfrm>
          <a:prstGeom prst="rect">
            <a:avLst/>
          </a:prstGeom>
          <a:noFill/>
        </p:spPr>
        <p:txBody>
          <a:bodyPr wrap="square" rtlCol="0">
            <a:spAutoFit/>
          </a:bodyPr>
          <a:lstStyle>
            <a:lvl1pPr marL="0" indent="0">
              <a:buNone/>
              <a:defRPr lang="en-US" sz="2500" b="1">
                <a:latin typeface="Averta Std CY Bold" panose="00000800000000000000" pitchFamily="50" charset="0"/>
              </a:defRPr>
            </a:lvl1pPr>
          </a:lstStyle>
          <a:p>
            <a:pPr marL="0" lvl="0"/>
            <a:r>
              <a:rPr lang="en-US"/>
              <a:t>Nội dung</a:t>
            </a:r>
          </a:p>
        </p:txBody>
      </p:sp>
      <p:sp>
        <p:nvSpPr>
          <p:cNvPr id="6" name="hình 1">
            <a:extLst>
              <a:ext uri="{FF2B5EF4-FFF2-40B4-BE49-F238E27FC236}">
                <a16:creationId xmlns:a16="http://schemas.microsoft.com/office/drawing/2014/main" id="{A9CC05EE-F95E-44E9-9AF3-7529B94946B8}"/>
              </a:ext>
            </a:extLst>
          </p:cNvPr>
          <p:cNvSpPr>
            <a:spLocks noGrp="1"/>
          </p:cNvSpPr>
          <p:nvPr>
            <p:ph type="pic" sz="quarter" idx="22" hasCustomPrompt="1"/>
          </p:nvPr>
        </p:nvSpPr>
        <p:spPr>
          <a:xfrm>
            <a:off x="108709" y="1896433"/>
            <a:ext cx="4323553" cy="3017520"/>
          </a:xfrm>
          <a:prstGeom prst="rect">
            <a:avLst/>
          </a:prstGeom>
        </p:spPr>
        <p:txBody>
          <a:bodyPr/>
          <a:lstStyle>
            <a:lvl1pPr marL="0" indent="0">
              <a:buNone/>
              <a:defRPr/>
            </a:lvl1pPr>
          </a:lstStyle>
          <a:p>
            <a:r>
              <a:rPr lang="en-US"/>
              <a:t>img</a:t>
            </a:r>
          </a:p>
        </p:txBody>
      </p:sp>
      <p:sp>
        <p:nvSpPr>
          <p:cNvPr id="20" name="hình 2">
            <a:extLst>
              <a:ext uri="{FF2B5EF4-FFF2-40B4-BE49-F238E27FC236}">
                <a16:creationId xmlns:a16="http://schemas.microsoft.com/office/drawing/2014/main" id="{9DABCE60-3075-42B3-A363-84E7D3600C4A}"/>
              </a:ext>
            </a:extLst>
          </p:cNvPr>
          <p:cNvSpPr>
            <a:spLocks noGrp="1" noChangeAspect="1"/>
          </p:cNvSpPr>
          <p:nvPr>
            <p:ph type="pic" sz="quarter" idx="23" hasCustomPrompt="1"/>
          </p:nvPr>
        </p:nvSpPr>
        <p:spPr>
          <a:xfrm>
            <a:off x="4572005" y="1896433"/>
            <a:ext cx="4463295" cy="3017520"/>
          </a:xfrm>
          <a:prstGeom prst="rect">
            <a:avLst/>
          </a:prstGeom>
        </p:spPr>
        <p:txBody>
          <a:bodyPr/>
          <a:lstStyle>
            <a:lvl1pPr marL="0" indent="0">
              <a:buNone/>
              <a:defRPr/>
            </a:lvl1pPr>
          </a:lstStyle>
          <a:p>
            <a:r>
              <a:rPr lang="en-US" dirty="0" err="1"/>
              <a:t>img</a:t>
            </a:r>
            <a:endParaRPr lang="en-US" dirty="0"/>
          </a:p>
        </p:txBody>
      </p:sp>
    </p:spTree>
    <p:extLst>
      <p:ext uri="{BB962C8B-B14F-4D97-AF65-F5344CB8AC3E}">
        <p14:creationId xmlns:p14="http://schemas.microsoft.com/office/powerpoint/2010/main" val="34799217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39">
                                            <p:txEl>
                                              <p:pRg st="0" end="0"/>
                                            </p:txEl>
                                          </p:spTgt>
                                        </p:tgtEl>
                                        <p:attrNameLst>
                                          <p:attrName>style.visibility</p:attrName>
                                        </p:attrNameLst>
                                      </p:cBhvr>
                                      <p:to>
                                        <p:strVal val="visible"/>
                                      </p:to>
                                    </p:set>
                                    <p:animEffect transition="in" filter="fade">
                                      <p:cBhvr>
                                        <p:cTn id="17" dur="500"/>
                                        <p:tgtEl>
                                          <p:spTgt spid="39">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1">
                                            <p:txEl>
                                              <p:pRg st="0" end="0"/>
                                            </p:txEl>
                                          </p:spTgt>
                                        </p:tgtEl>
                                        <p:attrNameLst>
                                          <p:attrName>style.visibility</p:attrName>
                                        </p:attrNameLst>
                                      </p:cBhvr>
                                      <p:to>
                                        <p:strVal val="visible"/>
                                      </p:to>
                                    </p:set>
                                    <p:animEffect transition="in" filter="fade">
                                      <p:cBhvr>
                                        <p:cTn id="20" dur="500"/>
                                        <p:tgtEl>
                                          <p:spTgt spid="4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6" presetClass="entr" presetSubtype="0" fill="hold" grpId="0" nodeType="clickEffect" nodePh="1">
                                  <p:stCondLst>
                                    <p:cond delay="0"/>
                                  </p:stCondLst>
                                  <p:endCondLst>
                                    <p:cond evt="begin" delay="0">
                                      <p:tn val="23"/>
                                    </p:cond>
                                  </p:endCondLst>
                                  <p:iterate type="lt">
                                    <p:tmPct val="8000"/>
                                  </p:iterate>
                                  <p:childTnLst>
                                    <p:set>
                                      <p:cBhvr>
                                        <p:cTn id="24" dur="1" fill="hold">
                                          <p:stCondLst>
                                            <p:cond delay="0"/>
                                          </p:stCondLst>
                                        </p:cTn>
                                        <p:tgtEl>
                                          <p:spTgt spid="28">
                                            <p:txEl>
                                              <p:pRg st="0" end="0"/>
                                            </p:txEl>
                                          </p:spTgt>
                                        </p:tgtEl>
                                        <p:attrNameLst>
                                          <p:attrName>style.visibility</p:attrName>
                                        </p:attrNameLst>
                                      </p:cBhvr>
                                      <p:to>
                                        <p:strVal val="visible"/>
                                      </p:to>
                                    </p:set>
                                    <p:anim by="(-#ppt_w*2)" calcmode="lin" valueType="num">
                                      <p:cBhvr rctx="PPT">
                                        <p:cTn id="25" dur="500" autoRev="1" fill="hold">
                                          <p:stCondLst>
                                            <p:cond delay="0"/>
                                          </p:stCondLst>
                                        </p:cTn>
                                        <p:tgtEl>
                                          <p:spTgt spid="28">
                                            <p:txEl>
                                              <p:pRg st="0" end="0"/>
                                            </p:txEl>
                                          </p:spTgt>
                                        </p:tgtEl>
                                        <p:attrNameLst>
                                          <p:attrName>ppt_w</p:attrName>
                                        </p:attrNameLst>
                                      </p:cBhvr>
                                    </p:anim>
                                    <p:anim by="(#ppt_w*0.50)" calcmode="lin" valueType="num">
                                      <p:cBhvr>
                                        <p:cTn id="26" dur="500" decel="50000" autoRev="1" fill="hold">
                                          <p:stCondLst>
                                            <p:cond delay="0"/>
                                          </p:stCondLst>
                                        </p:cTn>
                                        <p:tgtEl>
                                          <p:spTgt spid="28">
                                            <p:txEl>
                                              <p:pRg st="0" end="0"/>
                                            </p:txEl>
                                          </p:spTgt>
                                        </p:tgtEl>
                                        <p:attrNameLst>
                                          <p:attrName>ppt_x</p:attrName>
                                        </p:attrNameLst>
                                      </p:cBhvr>
                                    </p:anim>
                                    <p:anim from="(-#ppt_h/2)" to="(#ppt_y)" calcmode="lin" valueType="num">
                                      <p:cBhvr>
                                        <p:cTn id="27" dur="1000" fill="hold">
                                          <p:stCondLst>
                                            <p:cond delay="0"/>
                                          </p:stCondLst>
                                        </p:cTn>
                                        <p:tgtEl>
                                          <p:spTgt spid="28">
                                            <p:txEl>
                                              <p:pRg st="0" end="0"/>
                                            </p:txEl>
                                          </p:spTgt>
                                        </p:tgtEl>
                                        <p:attrNameLst>
                                          <p:attrName>ppt_y</p:attrName>
                                        </p:attrNameLst>
                                      </p:cBhvr>
                                    </p:anim>
                                    <p:animRot by="21600000">
                                      <p:cBhvr>
                                        <p:cTn id="28" dur="1000" fill="hold">
                                          <p:stCondLst>
                                            <p:cond delay="0"/>
                                          </p:stCondLst>
                                        </p:cTn>
                                        <p:tgtEl>
                                          <p:spTgt spid="28">
                                            <p:txEl>
                                              <p:pRg st="0" end="0"/>
                                            </p:txEl>
                                          </p:spTgt>
                                        </p:tgtEl>
                                        <p:attrNameLst>
                                          <p:attrName>r</p:attrName>
                                        </p:attrNameLst>
                                      </p:cBhvr>
                                    </p:animRot>
                                  </p:childTnLst>
                                </p:cTn>
                              </p:par>
                            </p:childTnLst>
                          </p:cTn>
                        </p:par>
                        <p:par>
                          <p:cTn id="29" fill="hold">
                            <p:stCondLst>
                              <p:cond delay="1000"/>
                            </p:stCondLst>
                            <p:childTnLst>
                              <p:par>
                                <p:cTn id="30" presetID="1" presetClass="entr" presetSubtype="0" fill="hold" grpId="0" nodeType="afterEffect">
                                  <p:stCondLst>
                                    <p:cond delay="0"/>
                                  </p:stCondLst>
                                  <p:iterate type="lt">
                                    <p:tmAbs val="50"/>
                                  </p:iterate>
                                  <p:childTnLst>
                                    <p:set>
                                      <p:cBhvr>
                                        <p:cTn id="31" dur="1" fill="hold">
                                          <p:stCondLst>
                                            <p:cond delay="0"/>
                                          </p:stCondLst>
                                        </p:cTn>
                                        <p:tgtEl>
                                          <p:spTgt spid="5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6" presetClass="entr" presetSubtype="32"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circle(out)">
                                      <p:cBhvr>
                                        <p:cTn id="36" dur="2000"/>
                                        <p:tgtEl>
                                          <p:spTgt spid="30"/>
                                        </p:tgtEl>
                                      </p:cBhvr>
                                    </p:animEffect>
                                  </p:childTnLst>
                                </p:cTn>
                              </p:par>
                              <p:par>
                                <p:cTn id="37" presetID="10" presetClass="exit" presetSubtype="0" fill="hold" grpId="1" nodeType="withEffect">
                                  <p:stCondLst>
                                    <p:cond delay="0"/>
                                  </p:stCondLst>
                                  <p:iterate type="lt">
                                    <p:tmPct val="0"/>
                                  </p:iterate>
                                  <p:childTnLst>
                                    <p:animEffect transition="out" filter="fade">
                                      <p:cBhvr>
                                        <p:cTn id="38" dur="500"/>
                                        <p:tgtEl>
                                          <p:spTgt spid="56"/>
                                        </p:tgtEl>
                                      </p:cBhvr>
                                    </p:animEffect>
                                    <p:set>
                                      <p:cBhvr>
                                        <p:cTn id="39" dur="1" fill="hold">
                                          <p:stCondLst>
                                            <p:cond delay="499"/>
                                          </p:stCondLst>
                                        </p:cTn>
                                        <p:tgtEl>
                                          <p:spTgt spid="56"/>
                                        </p:tgtEl>
                                        <p:attrNameLst>
                                          <p:attrName>style.visibility</p:attrName>
                                        </p:attrNameLst>
                                      </p:cBhvr>
                                      <p:to>
                                        <p:strVal val="hidden"/>
                                      </p:to>
                                    </p:set>
                                  </p:childTnLst>
                                </p:cTn>
                              </p:par>
                            </p:childTnLst>
                          </p:cTn>
                        </p:par>
                        <p:par>
                          <p:cTn id="40" fill="hold">
                            <p:stCondLst>
                              <p:cond delay="2000"/>
                            </p:stCondLst>
                            <p:childTnLst>
                              <p:par>
                                <p:cTn id="41" presetID="22" presetClass="entr" presetSubtype="8" fill="hold" grpId="0" nodeType="after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left)">
                                      <p:cBhvr>
                                        <p:cTn id="43" dur="1500"/>
                                        <p:tgtEl>
                                          <p:spTgt spid="32"/>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8">
                                            <p:txEl>
                                              <p:pRg st="0" end="0"/>
                                            </p:txEl>
                                          </p:spTgt>
                                        </p:tgtEl>
                                        <p:attrNameLst>
                                          <p:attrName>style.visibility</p:attrName>
                                        </p:attrNameLst>
                                      </p:cBhvr>
                                      <p:to>
                                        <p:strVal val="visible"/>
                                      </p:to>
                                    </p:set>
                                    <p:anim calcmode="lin" valueType="num">
                                      <p:cBhvr>
                                        <p:cTn id="46"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47"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48" dur="500"/>
                                        <p:tgtEl>
                                          <p:spTgt spid="18">
                                            <p:txEl>
                                              <p:pRg st="0" end="0"/>
                                            </p:txEl>
                                          </p:spTgt>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8">
                                            <p:txEl>
                                              <p:pRg st="1" end="1"/>
                                            </p:txEl>
                                          </p:spTgt>
                                        </p:tgtEl>
                                        <p:attrNameLst>
                                          <p:attrName>style.visibility</p:attrName>
                                        </p:attrNameLst>
                                      </p:cBhvr>
                                      <p:to>
                                        <p:strVal val="visible"/>
                                      </p:to>
                                    </p:set>
                                    <p:anim calcmode="lin" valueType="num">
                                      <p:cBhvr>
                                        <p:cTn id="51" dur="500" fill="hold"/>
                                        <p:tgtEl>
                                          <p:spTgt spid="18">
                                            <p:txEl>
                                              <p:pRg st="1" end="1"/>
                                            </p:txEl>
                                          </p:spTgt>
                                        </p:tgtEl>
                                        <p:attrNameLst>
                                          <p:attrName>ppt_w</p:attrName>
                                        </p:attrNameLst>
                                      </p:cBhvr>
                                      <p:tavLst>
                                        <p:tav tm="0">
                                          <p:val>
                                            <p:fltVal val="0"/>
                                          </p:val>
                                        </p:tav>
                                        <p:tav tm="100000">
                                          <p:val>
                                            <p:strVal val="#ppt_w"/>
                                          </p:val>
                                        </p:tav>
                                      </p:tavLst>
                                    </p:anim>
                                    <p:anim calcmode="lin" valueType="num">
                                      <p:cBhvr>
                                        <p:cTn id="52" dur="500" fill="hold"/>
                                        <p:tgtEl>
                                          <p:spTgt spid="18">
                                            <p:txEl>
                                              <p:pRg st="1" end="1"/>
                                            </p:txEl>
                                          </p:spTgt>
                                        </p:tgtEl>
                                        <p:attrNameLst>
                                          <p:attrName>ppt_h</p:attrName>
                                        </p:attrNameLst>
                                      </p:cBhvr>
                                      <p:tavLst>
                                        <p:tav tm="0">
                                          <p:val>
                                            <p:fltVal val="0"/>
                                          </p:val>
                                        </p:tav>
                                        <p:tav tm="100000">
                                          <p:val>
                                            <p:strVal val="#ppt_h"/>
                                          </p:val>
                                        </p:tav>
                                      </p:tavLst>
                                    </p:anim>
                                    <p:animEffect transition="in" filter="fade">
                                      <p:cBhvr>
                                        <p:cTn id="53" dur="500"/>
                                        <p:tgtEl>
                                          <p:spTgt spid="18">
                                            <p:txEl>
                                              <p:pRg st="1" end="1"/>
                                            </p:txEl>
                                          </p:spTgt>
                                        </p:tgtEl>
                                      </p:cBhvr>
                                    </p:animEffect>
                                  </p:childTnLst>
                                </p:cTn>
                              </p:par>
                            </p:childTnLst>
                          </p:cTn>
                        </p:par>
                        <p:par>
                          <p:cTn id="54" fill="hold">
                            <p:stCondLst>
                              <p:cond delay="3500"/>
                            </p:stCondLst>
                            <p:childTnLst>
                              <p:par>
                                <p:cTn id="55" presetID="10" presetClass="entr" presetSubtype="0" fill="hold" grpId="0" nodeType="afterEffect">
                                  <p:stCondLst>
                                    <p:cond delay="0"/>
                                  </p:stCondLst>
                                  <p:childTnLst>
                                    <p:set>
                                      <p:cBhvr>
                                        <p:cTn id="56" dur="1" fill="hold">
                                          <p:stCondLst>
                                            <p:cond delay="0"/>
                                          </p:stCondLst>
                                        </p:cTn>
                                        <p:tgtEl>
                                          <p:spTgt spid="47">
                                            <p:txEl>
                                              <p:pRg st="0" end="0"/>
                                            </p:txEl>
                                          </p:spTgt>
                                        </p:tgtEl>
                                        <p:attrNameLst>
                                          <p:attrName>style.visibility</p:attrName>
                                        </p:attrNameLst>
                                      </p:cBhvr>
                                      <p:to>
                                        <p:strVal val="visible"/>
                                      </p:to>
                                    </p:set>
                                    <p:animEffect transition="in" filter="fade">
                                      <p:cBhvr>
                                        <p:cTn id="57" dur="500"/>
                                        <p:tgtEl>
                                          <p:spTgt spid="47">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1250"/>
                                        <p:tgtEl>
                                          <p:spTgt spid="6"/>
                                        </p:tgtEl>
                                      </p:cBhvr>
                                    </p:animEffect>
                                    <p:anim calcmode="lin" valueType="num">
                                      <p:cBhvr>
                                        <p:cTn id="63" dur="1250" fill="hold"/>
                                        <p:tgtEl>
                                          <p:spTgt spid="6"/>
                                        </p:tgtEl>
                                        <p:attrNameLst>
                                          <p:attrName>ppt_x</p:attrName>
                                        </p:attrNameLst>
                                      </p:cBhvr>
                                      <p:tavLst>
                                        <p:tav tm="0">
                                          <p:val>
                                            <p:strVal val="#ppt_x"/>
                                          </p:val>
                                        </p:tav>
                                        <p:tav tm="100000">
                                          <p:val>
                                            <p:strVal val="#ppt_x"/>
                                          </p:val>
                                        </p:tav>
                                      </p:tavLst>
                                    </p:anim>
                                    <p:anim calcmode="lin" valueType="num">
                                      <p:cBhvr>
                                        <p:cTn id="64" dur="1250" fill="hold"/>
                                        <p:tgtEl>
                                          <p:spTgt spid="6"/>
                                        </p:tgtEl>
                                        <p:attrNameLst>
                                          <p:attrName>ppt_y</p:attrName>
                                        </p:attrNameLst>
                                      </p:cBhvr>
                                      <p:tavLst>
                                        <p:tav tm="0">
                                          <p:val>
                                            <p:strVal val="#ppt_y+.1"/>
                                          </p:val>
                                        </p:tav>
                                        <p:tav tm="100000">
                                          <p:val>
                                            <p:strVal val="#ppt_y"/>
                                          </p:val>
                                        </p:tav>
                                      </p:tavLst>
                                    </p:anim>
                                  </p:childTnLst>
                                </p:cTn>
                              </p:par>
                            </p:childTnLst>
                          </p:cTn>
                        </p:par>
                        <p:par>
                          <p:cTn id="65" fill="hold">
                            <p:stCondLst>
                              <p:cond delay="1250"/>
                            </p:stCondLst>
                            <p:childTnLst>
                              <p:par>
                                <p:cTn id="66" presetID="42" presetClass="entr" presetSubtype="0" fill="hold" grpId="0" nodeType="after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1250"/>
                                        <p:tgtEl>
                                          <p:spTgt spid="20"/>
                                        </p:tgtEl>
                                      </p:cBhvr>
                                    </p:animEffect>
                                    <p:anim calcmode="lin" valueType="num">
                                      <p:cBhvr>
                                        <p:cTn id="69" dur="1250" fill="hold"/>
                                        <p:tgtEl>
                                          <p:spTgt spid="20"/>
                                        </p:tgtEl>
                                        <p:attrNameLst>
                                          <p:attrName>ppt_x</p:attrName>
                                        </p:attrNameLst>
                                      </p:cBhvr>
                                      <p:tavLst>
                                        <p:tav tm="0">
                                          <p:val>
                                            <p:strVal val="#ppt_x"/>
                                          </p:val>
                                        </p:tav>
                                        <p:tav tm="100000">
                                          <p:val>
                                            <p:strVal val="#ppt_x"/>
                                          </p:val>
                                        </p:tav>
                                      </p:tavLst>
                                    </p:anim>
                                    <p:anim calcmode="lin" valueType="num">
                                      <p:cBhvr>
                                        <p:cTn id="70" dur="125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1" grpId="0" build="p">
        <p:tmplLst>
          <p:tmpl lvl="1">
            <p:tnLst>
              <p:par>
                <p:cTn presetID="10" presetClass="entr" presetSubtype="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28" grpId="0" build="p">
        <p:tmplLst>
          <p:tmpl lvl="1">
            <p:tnLst>
              <p:par>
                <p:cTn presetID="56" presetClass="entr" presetSubtype="0" fill="hold" nodeType="clickEffect" nodePh="1">
                  <p:stCondLst>
                    <p:cond delay="0"/>
                  </p:stCondLst>
                  <p:endCondLst>
                    <p:cond delay="0"/>
                  </p:endCondLst>
                  <p:iterate type="lt">
                    <p:tmPct val="8000"/>
                  </p:iterate>
                  <p:childTnLst>
                    <p:set>
                      <p:cBhvr>
                        <p:cTn dur="1" fill="hold">
                          <p:stCondLst>
                            <p:cond delay="0"/>
                          </p:stCondLst>
                        </p:cTn>
                        <p:tgtEl>
                          <p:spTgt spid="28"/>
                        </p:tgtEl>
                        <p:attrNameLst>
                          <p:attrName>style.visibility</p:attrName>
                        </p:attrNameLst>
                      </p:cBhvr>
                      <p:to>
                        <p:strVal val="visible"/>
                      </p:to>
                    </p:set>
                    <p:anim by="(-#ppt_w*2)" calcmode="lin" valueType="num">
                      <p:cBhvr rctx="PPT">
                        <p:cTn dur="500" autoRev="1" fill="hold">
                          <p:stCondLst>
                            <p:cond delay="0"/>
                          </p:stCondLst>
                        </p:cTn>
                        <p:tgtEl>
                          <p:spTgt spid="28"/>
                        </p:tgtEl>
                        <p:attrNameLst>
                          <p:attrName>ppt_w</p:attrName>
                        </p:attrNameLst>
                      </p:cBhvr>
                    </p:anim>
                    <p:anim by="(#ppt_w*0.50)" calcmode="lin" valueType="num">
                      <p:cBhvr>
                        <p:cTn dur="500" decel="50000" autoRev="1" fill="hold">
                          <p:stCondLst>
                            <p:cond delay="0"/>
                          </p:stCondLst>
                        </p:cTn>
                        <p:tgtEl>
                          <p:spTgt spid="28"/>
                        </p:tgtEl>
                        <p:attrNameLst>
                          <p:attrName>ppt_x</p:attrName>
                        </p:attrNameLst>
                      </p:cBhvr>
                    </p:anim>
                    <p:anim from="(-#ppt_h/2)" to="(#ppt_y)" calcmode="lin" valueType="num">
                      <p:cBhvr>
                        <p:cTn dur="1000" fill="hold">
                          <p:stCondLst>
                            <p:cond delay="0"/>
                          </p:stCondLst>
                        </p:cTn>
                        <p:tgtEl>
                          <p:spTgt spid="28"/>
                        </p:tgtEl>
                        <p:attrNameLst>
                          <p:attrName>ppt_y</p:attrName>
                        </p:attrNameLst>
                      </p:cBhvr>
                    </p:anim>
                    <p:animRot by="21600000">
                      <p:cBhvr>
                        <p:cTn dur="1000" fill="hold">
                          <p:stCondLst>
                            <p:cond delay="0"/>
                          </p:stCondLst>
                        </p:cTn>
                        <p:tgtEl>
                          <p:spTgt spid="28"/>
                        </p:tgtEl>
                        <p:attrNameLst>
                          <p:attrName>r</p:attrName>
                        </p:attrNameLst>
                      </p:cBhvr>
                    </p:animRot>
                  </p:childTnLst>
                </p:cTn>
              </p:par>
            </p:tnLst>
          </p:tmpl>
        </p:tmplLst>
      </p:bldP>
      <p:bldP spid="19" grpId="0"/>
      <p:bldP spid="32" grpId="0"/>
      <p:bldP spid="30" grpId="0"/>
      <p:bldP spid="47" grpId="0" build="p">
        <p:tmplLst>
          <p:tmpl lvl="1">
            <p:tnLst>
              <p:par>
                <p:cTn presetID="10" presetClass="entr" presetSubtype="0" fill="hold" nodeType="afterEffect">
                  <p:stCondLst>
                    <p:cond delay="0"/>
                  </p:stCondLst>
                  <p:childTnLst>
                    <p:set>
                      <p:cBhvr>
                        <p:cTn dur="1" fill="hold">
                          <p:stCondLst>
                            <p:cond delay="0"/>
                          </p:stCondLst>
                        </p:cTn>
                        <p:tgtEl>
                          <p:spTgt spid="47"/>
                        </p:tgtEl>
                        <p:attrNameLst>
                          <p:attrName>style.visibility</p:attrName>
                        </p:attrNameLst>
                      </p:cBhvr>
                      <p:to>
                        <p:strVal val="visible"/>
                      </p:to>
                    </p:set>
                    <p:animEffect transition="in" filter="fade">
                      <p:cBhvr>
                        <p:cTn dur="500"/>
                        <p:tgtEl>
                          <p:spTgt spid="47"/>
                        </p:tgtEl>
                      </p:cBhvr>
                    </p:animEffect>
                  </p:childTnLst>
                </p:cTn>
              </p:par>
            </p:tnLst>
          </p:tmpl>
        </p:tmplLst>
      </p:bldP>
      <p:bldP spid="18" grpId="0" uiExpand="1" build="p">
        <p:tmplLst>
          <p:tmpl lvl="1">
            <p:tnLst>
              <p:par>
                <p:cTn presetID="53" presetClass="entr" presetSubtype="16"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p:cTn dur="500" fill="hold"/>
                        <p:tgtEl>
                          <p:spTgt spid="18"/>
                        </p:tgtEl>
                        <p:attrNameLst>
                          <p:attrName>ppt_w</p:attrName>
                        </p:attrNameLst>
                      </p:cBhvr>
                      <p:tavLst>
                        <p:tav tm="0">
                          <p:val>
                            <p:fltVal val="0"/>
                          </p:val>
                        </p:tav>
                        <p:tav tm="100000">
                          <p:val>
                            <p:strVal val="#ppt_w"/>
                          </p:val>
                        </p:tav>
                      </p:tavLst>
                    </p:anim>
                    <p:anim calcmode="lin" valueType="num">
                      <p:cBhvr>
                        <p:cTn dur="500" fill="hold"/>
                        <p:tgtEl>
                          <p:spTgt spid="18"/>
                        </p:tgtEl>
                        <p:attrNameLst>
                          <p:attrName>ppt_h</p:attrName>
                        </p:attrNameLst>
                      </p:cBhvr>
                      <p:tavLst>
                        <p:tav tm="0">
                          <p:val>
                            <p:fltVal val="0"/>
                          </p:val>
                        </p:tav>
                        <p:tav tm="100000">
                          <p:val>
                            <p:strVal val="#ppt_h"/>
                          </p:val>
                        </p:tav>
                      </p:tavLst>
                    </p:anim>
                    <p:animEffect transition="in" filter="fade">
                      <p:cBhvr>
                        <p:cTn dur="500"/>
                        <p:tgtEl>
                          <p:spTgt spid="18"/>
                        </p:tgtEl>
                      </p:cBhvr>
                    </p:animEffect>
                  </p:childTnLst>
                </p:cTn>
              </p:par>
            </p:tnLst>
          </p:tmpl>
        </p:tmplLst>
      </p:bldP>
      <p:bldP spid="56" grpId="0">
        <p:tmplLst>
          <p:tmpl>
            <p:tnLst>
              <p:par>
                <p:cTn presetID="1" presetClass="entr" presetSubtype="0" fill="hold" nodeType="afterEffect">
                  <p:stCondLst>
                    <p:cond delay="0"/>
                  </p:stCondLst>
                  <p:iterate type="lt">
                    <p:tmAbs val="50"/>
                  </p:iterate>
                  <p:childTnLst>
                    <p:set>
                      <p:cBhvr>
                        <p:cTn dur="1" fill="hold">
                          <p:stCondLst>
                            <p:cond delay="0"/>
                          </p:stCondLst>
                        </p:cTn>
                        <p:tgtEl>
                          <p:spTgt spid="56"/>
                        </p:tgtEl>
                        <p:attrNameLst>
                          <p:attrName>style.visibility</p:attrName>
                        </p:attrNameLst>
                      </p:cBhvr>
                      <p:to>
                        <p:strVal val="visible"/>
                      </p:to>
                    </p:set>
                  </p:childTnLst>
                </p:cTn>
              </p:par>
            </p:tnLst>
          </p:tmpl>
        </p:tmplLst>
      </p:bldP>
      <p:bldP spid="56" grpId="1">
        <p:tmplLst>
          <p:tmpl>
            <p:tnLst>
              <p:par>
                <p:cTn presetID="10" presetClass="exit" presetSubtype="0" fill="hold" nodeType="withEffect">
                  <p:stCondLst>
                    <p:cond delay="0"/>
                  </p:stCondLst>
                  <p:iterate type="lt">
                    <p:tmPct val="0"/>
                  </p:iterate>
                  <p:childTnLst>
                    <p:animEffect transition="out" filter="fade">
                      <p:cBhvr>
                        <p:cTn dur="500"/>
                        <p:tgtEl>
                          <p:spTgt spid="56"/>
                        </p:tgtEl>
                      </p:cBhvr>
                    </p:animEffect>
                    <p:set>
                      <p:cBhvr>
                        <p:cTn dur="1" fill="hold">
                          <p:stCondLst>
                            <p:cond delay="499"/>
                          </p:stCondLst>
                        </p:cTn>
                        <p:tgtEl>
                          <p:spTgt spid="56"/>
                        </p:tgtEl>
                        <p:attrNameLst>
                          <p:attrName>style.visibility</p:attrName>
                        </p:attrNameLst>
                      </p:cBhvr>
                      <p:to>
                        <p:strVal val="hidden"/>
                      </p:to>
                    </p:set>
                  </p:childTnLst>
                </p:cTn>
              </p:par>
            </p:tnLst>
          </p:tmpl>
        </p:tmplLst>
      </p:bldP>
      <p:bldP spid="6" grpId="0"/>
      <p:bldP spid="20" grpId="0"/>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1C773-6C50-47CB-B854-40F0C6CE833B}" type="datetimeFigureOut">
              <a:rPr lang="en-US" smtClean="0"/>
              <a:t>11/18/24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106316557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smtClean="0"/>
              <a:t>11/18/24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25152929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11/18/24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5208048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11/18/24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193149625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11/18/24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267848139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11/18/24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2776498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OPENING SLIDE">
  <p:cSld name="OPENING SLIDE">
    <p:bg>
      <p:bgPr>
        <a:solidFill>
          <a:srgbClr val="A5DDDA">
            <a:alpha val="71900"/>
          </a:srgbClr>
        </a:solidFill>
        <a:effectLst/>
      </p:bgPr>
    </p:bg>
    <p:spTree>
      <p:nvGrpSpPr>
        <p:cNvPr id="1" name="Shape 8"/>
        <p:cNvGrpSpPr/>
        <p:nvPr/>
      </p:nvGrpSpPr>
      <p:grpSpPr>
        <a:xfrm>
          <a:off x="0" y="0"/>
          <a:ext cx="0" cy="0"/>
          <a:chOff x="0" y="0"/>
          <a:chExt cx="0" cy="0"/>
        </a:xfrm>
      </p:grpSpPr>
      <p:sp>
        <p:nvSpPr>
          <p:cNvPr id="9" name="Google Shape;9;p2"/>
          <p:cNvSpPr/>
          <p:nvPr/>
        </p:nvSpPr>
        <p:spPr>
          <a:xfrm>
            <a:off x="382675" y="397650"/>
            <a:ext cx="1157700" cy="3678300"/>
          </a:xfrm>
          <a:prstGeom prst="rect">
            <a:avLst/>
          </a:pr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txBox="1">
            <a:spLocks noGrp="1"/>
          </p:cNvSpPr>
          <p:nvPr>
            <p:ph type="ctrTitle"/>
          </p:nvPr>
        </p:nvSpPr>
        <p:spPr>
          <a:xfrm>
            <a:off x="633126" y="1571150"/>
            <a:ext cx="4955100" cy="17823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F7C3E"/>
              </a:buClr>
              <a:buSzPts val="5500"/>
              <a:buNone/>
              <a:defRPr sz="5500">
                <a:solidFill>
                  <a:srgbClr val="FF7C3E"/>
                </a:solidFill>
              </a:defRPr>
            </a:lvl1pPr>
            <a:lvl2pPr lvl="1" rtl="0">
              <a:spcBef>
                <a:spcPts val="0"/>
              </a:spcBef>
              <a:spcAft>
                <a:spcPts val="0"/>
              </a:spcAft>
              <a:buClr>
                <a:srgbClr val="F4783C"/>
              </a:buClr>
              <a:buSzPts val="5200"/>
              <a:buFont typeface="Barlow"/>
              <a:buNone/>
              <a:defRPr sz="5200" b="1">
                <a:solidFill>
                  <a:srgbClr val="F4783C"/>
                </a:solidFill>
                <a:latin typeface="Barlow"/>
                <a:ea typeface="Barlow"/>
                <a:cs typeface="Barlow"/>
                <a:sym typeface="Barlow"/>
              </a:defRPr>
            </a:lvl2pPr>
            <a:lvl3pPr lvl="2" rtl="0">
              <a:spcBef>
                <a:spcPts val="0"/>
              </a:spcBef>
              <a:spcAft>
                <a:spcPts val="0"/>
              </a:spcAft>
              <a:buClr>
                <a:srgbClr val="F4783C"/>
              </a:buClr>
              <a:buSzPts val="5200"/>
              <a:buFont typeface="Barlow"/>
              <a:buNone/>
              <a:defRPr sz="5200" b="1">
                <a:solidFill>
                  <a:srgbClr val="F4783C"/>
                </a:solidFill>
                <a:latin typeface="Barlow"/>
                <a:ea typeface="Barlow"/>
                <a:cs typeface="Barlow"/>
                <a:sym typeface="Barlow"/>
              </a:defRPr>
            </a:lvl3pPr>
            <a:lvl4pPr lvl="3" rtl="0">
              <a:spcBef>
                <a:spcPts val="0"/>
              </a:spcBef>
              <a:spcAft>
                <a:spcPts val="0"/>
              </a:spcAft>
              <a:buClr>
                <a:srgbClr val="F4783C"/>
              </a:buClr>
              <a:buSzPts val="5200"/>
              <a:buFont typeface="Barlow"/>
              <a:buNone/>
              <a:defRPr sz="5200" b="1">
                <a:solidFill>
                  <a:srgbClr val="F4783C"/>
                </a:solidFill>
                <a:latin typeface="Barlow"/>
                <a:ea typeface="Barlow"/>
                <a:cs typeface="Barlow"/>
                <a:sym typeface="Barlow"/>
              </a:defRPr>
            </a:lvl4pPr>
            <a:lvl5pPr lvl="4" rtl="0">
              <a:spcBef>
                <a:spcPts val="0"/>
              </a:spcBef>
              <a:spcAft>
                <a:spcPts val="0"/>
              </a:spcAft>
              <a:buClr>
                <a:srgbClr val="F4783C"/>
              </a:buClr>
              <a:buSzPts val="5200"/>
              <a:buFont typeface="Barlow"/>
              <a:buNone/>
              <a:defRPr sz="5200" b="1">
                <a:solidFill>
                  <a:srgbClr val="F4783C"/>
                </a:solidFill>
                <a:latin typeface="Barlow"/>
                <a:ea typeface="Barlow"/>
                <a:cs typeface="Barlow"/>
                <a:sym typeface="Barlow"/>
              </a:defRPr>
            </a:lvl5pPr>
            <a:lvl6pPr lvl="5" rtl="0">
              <a:spcBef>
                <a:spcPts val="0"/>
              </a:spcBef>
              <a:spcAft>
                <a:spcPts val="0"/>
              </a:spcAft>
              <a:buClr>
                <a:srgbClr val="F4783C"/>
              </a:buClr>
              <a:buSzPts val="5200"/>
              <a:buFont typeface="Barlow"/>
              <a:buNone/>
              <a:defRPr sz="5200" b="1">
                <a:solidFill>
                  <a:srgbClr val="F4783C"/>
                </a:solidFill>
                <a:latin typeface="Barlow"/>
                <a:ea typeface="Barlow"/>
                <a:cs typeface="Barlow"/>
                <a:sym typeface="Barlow"/>
              </a:defRPr>
            </a:lvl6pPr>
            <a:lvl7pPr lvl="6" rtl="0">
              <a:spcBef>
                <a:spcPts val="0"/>
              </a:spcBef>
              <a:spcAft>
                <a:spcPts val="0"/>
              </a:spcAft>
              <a:buClr>
                <a:srgbClr val="F4783C"/>
              </a:buClr>
              <a:buSzPts val="5200"/>
              <a:buFont typeface="Barlow"/>
              <a:buNone/>
              <a:defRPr sz="5200" b="1">
                <a:solidFill>
                  <a:srgbClr val="F4783C"/>
                </a:solidFill>
                <a:latin typeface="Barlow"/>
                <a:ea typeface="Barlow"/>
                <a:cs typeface="Barlow"/>
                <a:sym typeface="Barlow"/>
              </a:defRPr>
            </a:lvl7pPr>
            <a:lvl8pPr lvl="7" rtl="0">
              <a:spcBef>
                <a:spcPts val="0"/>
              </a:spcBef>
              <a:spcAft>
                <a:spcPts val="0"/>
              </a:spcAft>
              <a:buClr>
                <a:srgbClr val="F4783C"/>
              </a:buClr>
              <a:buSzPts val="5200"/>
              <a:buFont typeface="Barlow"/>
              <a:buNone/>
              <a:defRPr sz="5200" b="1">
                <a:solidFill>
                  <a:srgbClr val="F4783C"/>
                </a:solidFill>
                <a:latin typeface="Barlow"/>
                <a:ea typeface="Barlow"/>
                <a:cs typeface="Barlow"/>
                <a:sym typeface="Barlow"/>
              </a:defRPr>
            </a:lvl8pPr>
            <a:lvl9pPr lvl="8" rtl="0">
              <a:spcBef>
                <a:spcPts val="0"/>
              </a:spcBef>
              <a:spcAft>
                <a:spcPts val="0"/>
              </a:spcAft>
              <a:buClr>
                <a:srgbClr val="F4783C"/>
              </a:buClr>
              <a:buSzPts val="5200"/>
              <a:buFont typeface="Barlow"/>
              <a:buNone/>
              <a:defRPr sz="5200" b="1">
                <a:solidFill>
                  <a:srgbClr val="F4783C"/>
                </a:solidFill>
                <a:latin typeface="Barlow"/>
                <a:ea typeface="Barlow"/>
                <a:cs typeface="Barlow"/>
                <a:sym typeface="Barlow"/>
              </a:defRPr>
            </a:lvl9pPr>
          </a:lstStyle>
          <a:p>
            <a:endParaRPr/>
          </a:p>
        </p:txBody>
      </p:sp>
      <p:sp>
        <p:nvSpPr>
          <p:cNvPr id="11" name="Google Shape;11;p2"/>
          <p:cNvSpPr/>
          <p:nvPr/>
        </p:nvSpPr>
        <p:spPr>
          <a:xfrm>
            <a:off x="100" y="4423400"/>
            <a:ext cx="9144000" cy="717000"/>
          </a:xfrm>
          <a:prstGeom prst="rect">
            <a:avLst/>
          </a:pr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subTitle" idx="1"/>
          </p:nvPr>
        </p:nvSpPr>
        <p:spPr>
          <a:xfrm>
            <a:off x="633122" y="3249529"/>
            <a:ext cx="4352100" cy="71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Barlow Semi Condensed"/>
              <a:buNone/>
              <a:defRPr sz="1400">
                <a:latin typeface="Barlow Semi Condensed"/>
                <a:ea typeface="Barlow Semi Condensed"/>
                <a:cs typeface="Barlow Semi Condensed"/>
                <a:sym typeface="Barlow Semi Condensed"/>
              </a:defRPr>
            </a:lvl1pPr>
            <a:lvl2pPr lvl="1" rtl="0">
              <a:lnSpc>
                <a:spcPct val="100000"/>
              </a:lnSpc>
              <a:spcBef>
                <a:spcPts val="0"/>
              </a:spcBef>
              <a:spcAft>
                <a:spcPts val="0"/>
              </a:spcAft>
              <a:buClr>
                <a:srgbClr val="F4783C"/>
              </a:buClr>
              <a:buSzPts val="2800"/>
              <a:buNone/>
              <a:defRPr sz="2800">
                <a:solidFill>
                  <a:srgbClr val="F4783C"/>
                </a:solidFill>
              </a:defRPr>
            </a:lvl2pPr>
            <a:lvl3pPr lvl="2" rtl="0">
              <a:lnSpc>
                <a:spcPct val="100000"/>
              </a:lnSpc>
              <a:spcBef>
                <a:spcPts val="0"/>
              </a:spcBef>
              <a:spcAft>
                <a:spcPts val="0"/>
              </a:spcAft>
              <a:buClr>
                <a:srgbClr val="F4783C"/>
              </a:buClr>
              <a:buSzPts val="2800"/>
              <a:buNone/>
              <a:defRPr sz="2800">
                <a:solidFill>
                  <a:srgbClr val="F4783C"/>
                </a:solidFill>
              </a:defRPr>
            </a:lvl3pPr>
            <a:lvl4pPr lvl="3" rtl="0">
              <a:lnSpc>
                <a:spcPct val="100000"/>
              </a:lnSpc>
              <a:spcBef>
                <a:spcPts val="0"/>
              </a:spcBef>
              <a:spcAft>
                <a:spcPts val="0"/>
              </a:spcAft>
              <a:buClr>
                <a:srgbClr val="F4783C"/>
              </a:buClr>
              <a:buSzPts val="2800"/>
              <a:buNone/>
              <a:defRPr sz="2800">
                <a:solidFill>
                  <a:srgbClr val="F4783C"/>
                </a:solidFill>
              </a:defRPr>
            </a:lvl4pPr>
            <a:lvl5pPr lvl="4" rtl="0">
              <a:lnSpc>
                <a:spcPct val="100000"/>
              </a:lnSpc>
              <a:spcBef>
                <a:spcPts val="0"/>
              </a:spcBef>
              <a:spcAft>
                <a:spcPts val="0"/>
              </a:spcAft>
              <a:buClr>
                <a:srgbClr val="F4783C"/>
              </a:buClr>
              <a:buSzPts val="2800"/>
              <a:buNone/>
              <a:defRPr sz="2800">
                <a:solidFill>
                  <a:srgbClr val="F4783C"/>
                </a:solidFill>
              </a:defRPr>
            </a:lvl5pPr>
            <a:lvl6pPr lvl="5" rtl="0">
              <a:lnSpc>
                <a:spcPct val="100000"/>
              </a:lnSpc>
              <a:spcBef>
                <a:spcPts val="0"/>
              </a:spcBef>
              <a:spcAft>
                <a:spcPts val="0"/>
              </a:spcAft>
              <a:buClr>
                <a:srgbClr val="F4783C"/>
              </a:buClr>
              <a:buSzPts val="2800"/>
              <a:buNone/>
              <a:defRPr sz="2800">
                <a:solidFill>
                  <a:srgbClr val="F4783C"/>
                </a:solidFill>
              </a:defRPr>
            </a:lvl6pPr>
            <a:lvl7pPr lvl="6" rtl="0">
              <a:lnSpc>
                <a:spcPct val="100000"/>
              </a:lnSpc>
              <a:spcBef>
                <a:spcPts val="0"/>
              </a:spcBef>
              <a:spcAft>
                <a:spcPts val="0"/>
              </a:spcAft>
              <a:buClr>
                <a:srgbClr val="F4783C"/>
              </a:buClr>
              <a:buSzPts val="2800"/>
              <a:buNone/>
              <a:defRPr sz="2800">
                <a:solidFill>
                  <a:srgbClr val="F4783C"/>
                </a:solidFill>
              </a:defRPr>
            </a:lvl7pPr>
            <a:lvl8pPr lvl="7" rtl="0">
              <a:lnSpc>
                <a:spcPct val="100000"/>
              </a:lnSpc>
              <a:spcBef>
                <a:spcPts val="0"/>
              </a:spcBef>
              <a:spcAft>
                <a:spcPts val="0"/>
              </a:spcAft>
              <a:buClr>
                <a:srgbClr val="F4783C"/>
              </a:buClr>
              <a:buSzPts val="2800"/>
              <a:buNone/>
              <a:defRPr sz="2800">
                <a:solidFill>
                  <a:srgbClr val="F4783C"/>
                </a:solidFill>
              </a:defRPr>
            </a:lvl8pPr>
            <a:lvl9pPr lvl="8" rtl="0">
              <a:lnSpc>
                <a:spcPct val="100000"/>
              </a:lnSpc>
              <a:spcBef>
                <a:spcPts val="0"/>
              </a:spcBef>
              <a:spcAft>
                <a:spcPts val="0"/>
              </a:spcAft>
              <a:buClr>
                <a:srgbClr val="F4783C"/>
              </a:buClr>
              <a:buSzPts val="2800"/>
              <a:buNone/>
              <a:defRPr sz="2800">
                <a:solidFill>
                  <a:srgbClr val="F4783C"/>
                </a:solidFill>
              </a:defRPr>
            </a:lvl9pPr>
          </a:lstStyle>
          <a:p>
            <a:endParaRPr/>
          </a:p>
        </p:txBody>
      </p:sp>
    </p:spTree>
    <p:extLst>
      <p:ext uri="{BB962C8B-B14F-4D97-AF65-F5344CB8AC3E}">
        <p14:creationId xmlns:p14="http://schemas.microsoft.com/office/powerpoint/2010/main" val="3269526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HANKS">
  <p:cSld name="THANKS">
    <p:bg>
      <p:bgPr>
        <a:solidFill>
          <a:srgbClr val="A5DDDA">
            <a:alpha val="71900"/>
          </a:srgbClr>
        </a:solidFill>
        <a:effectLst/>
      </p:bgPr>
    </p:bg>
    <p:spTree>
      <p:nvGrpSpPr>
        <p:cNvPr id="1" name="Shape 160"/>
        <p:cNvGrpSpPr/>
        <p:nvPr/>
      </p:nvGrpSpPr>
      <p:grpSpPr>
        <a:xfrm>
          <a:off x="0" y="0"/>
          <a:ext cx="0" cy="0"/>
          <a:chOff x="0" y="0"/>
          <a:chExt cx="0" cy="0"/>
        </a:xfrm>
      </p:grpSpPr>
      <p:sp>
        <p:nvSpPr>
          <p:cNvPr id="161" name="Google Shape;161;p16"/>
          <p:cNvSpPr/>
          <p:nvPr/>
        </p:nvSpPr>
        <p:spPr>
          <a:xfrm>
            <a:off x="382675" y="397650"/>
            <a:ext cx="3588000" cy="4348200"/>
          </a:xfrm>
          <a:prstGeom prst="rect">
            <a:avLst/>
          </a:pr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6"/>
          <p:cNvSpPr txBox="1">
            <a:spLocks noGrp="1"/>
          </p:cNvSpPr>
          <p:nvPr>
            <p:ph type="subTitle" idx="1"/>
          </p:nvPr>
        </p:nvSpPr>
        <p:spPr>
          <a:xfrm flipH="1">
            <a:off x="956400" y="2448700"/>
            <a:ext cx="23661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a:lvl4pPr>
            <a:lvl5pPr lvl="4" rtl="0">
              <a:lnSpc>
                <a:spcPct val="100000"/>
              </a:lnSpc>
              <a:spcBef>
                <a:spcPts val="0"/>
              </a:spcBef>
              <a:spcAft>
                <a:spcPts val="0"/>
              </a:spcAft>
              <a:buSzPts val="1200"/>
              <a:buNone/>
              <a:defRPr/>
            </a:lvl5pPr>
            <a:lvl6pPr lvl="5" rtl="0">
              <a:lnSpc>
                <a:spcPct val="100000"/>
              </a:lnSpc>
              <a:spcBef>
                <a:spcPts val="0"/>
              </a:spcBef>
              <a:spcAft>
                <a:spcPts val="0"/>
              </a:spcAft>
              <a:buSzPts val="1200"/>
              <a:buNone/>
              <a:defRPr/>
            </a:lvl6pPr>
            <a:lvl7pPr lvl="6" rtl="0">
              <a:lnSpc>
                <a:spcPct val="100000"/>
              </a:lnSpc>
              <a:spcBef>
                <a:spcPts val="0"/>
              </a:spcBef>
              <a:spcAft>
                <a:spcPts val="0"/>
              </a:spcAft>
              <a:buSzPts val="1200"/>
              <a:buNone/>
              <a:defRPr/>
            </a:lvl7pPr>
            <a:lvl8pPr lvl="7" rtl="0">
              <a:lnSpc>
                <a:spcPct val="100000"/>
              </a:lnSpc>
              <a:spcBef>
                <a:spcPts val="0"/>
              </a:spcBef>
              <a:spcAft>
                <a:spcPts val="0"/>
              </a:spcAft>
              <a:buSzPts val="1200"/>
              <a:buNone/>
              <a:defRPr/>
            </a:lvl8pPr>
            <a:lvl9pPr lvl="8" rtl="0">
              <a:lnSpc>
                <a:spcPct val="100000"/>
              </a:lnSpc>
              <a:spcBef>
                <a:spcPts val="0"/>
              </a:spcBef>
              <a:spcAft>
                <a:spcPts val="0"/>
              </a:spcAft>
              <a:buSzPts val="1200"/>
              <a:buNone/>
              <a:defRPr/>
            </a:lvl9pPr>
          </a:lstStyle>
          <a:p>
            <a:endParaRPr/>
          </a:p>
        </p:txBody>
      </p:sp>
      <p:sp>
        <p:nvSpPr>
          <p:cNvPr id="163" name="Google Shape;163;p16"/>
          <p:cNvSpPr txBox="1">
            <a:spLocks noGrp="1"/>
          </p:cNvSpPr>
          <p:nvPr>
            <p:ph type="ctrTitle"/>
          </p:nvPr>
        </p:nvSpPr>
        <p:spPr>
          <a:xfrm>
            <a:off x="956400" y="1867000"/>
            <a:ext cx="2440500" cy="5910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F7C3E"/>
              </a:buClr>
              <a:buSzPts val="2400"/>
              <a:buNone/>
              <a:defRPr sz="2400" b="0">
                <a:solidFill>
                  <a:srgbClr val="FF7C3E"/>
                </a:solidFill>
              </a:defRPr>
            </a:lvl1pPr>
            <a:lvl2pPr lvl="1" rtl="0">
              <a:spcBef>
                <a:spcPts val="0"/>
              </a:spcBef>
              <a:spcAft>
                <a:spcPts val="0"/>
              </a:spcAft>
              <a:buClr>
                <a:srgbClr val="FF7C3E"/>
              </a:buClr>
              <a:buSzPts val="4800"/>
              <a:buNone/>
              <a:defRPr sz="4800">
                <a:solidFill>
                  <a:srgbClr val="FF7C3E"/>
                </a:solidFill>
              </a:defRPr>
            </a:lvl2pPr>
            <a:lvl3pPr lvl="2" rtl="0">
              <a:spcBef>
                <a:spcPts val="0"/>
              </a:spcBef>
              <a:spcAft>
                <a:spcPts val="0"/>
              </a:spcAft>
              <a:buClr>
                <a:srgbClr val="FF7C3E"/>
              </a:buClr>
              <a:buSzPts val="4800"/>
              <a:buNone/>
              <a:defRPr sz="4800">
                <a:solidFill>
                  <a:srgbClr val="FF7C3E"/>
                </a:solidFill>
              </a:defRPr>
            </a:lvl3pPr>
            <a:lvl4pPr lvl="3" rtl="0">
              <a:spcBef>
                <a:spcPts val="0"/>
              </a:spcBef>
              <a:spcAft>
                <a:spcPts val="0"/>
              </a:spcAft>
              <a:buClr>
                <a:srgbClr val="FF7C3E"/>
              </a:buClr>
              <a:buSzPts val="4800"/>
              <a:buNone/>
              <a:defRPr sz="4800">
                <a:solidFill>
                  <a:srgbClr val="FF7C3E"/>
                </a:solidFill>
              </a:defRPr>
            </a:lvl4pPr>
            <a:lvl5pPr lvl="4" rtl="0">
              <a:spcBef>
                <a:spcPts val="0"/>
              </a:spcBef>
              <a:spcAft>
                <a:spcPts val="0"/>
              </a:spcAft>
              <a:buClr>
                <a:srgbClr val="FF7C3E"/>
              </a:buClr>
              <a:buSzPts val="4800"/>
              <a:buNone/>
              <a:defRPr sz="4800">
                <a:solidFill>
                  <a:srgbClr val="FF7C3E"/>
                </a:solidFill>
              </a:defRPr>
            </a:lvl5pPr>
            <a:lvl6pPr lvl="5" rtl="0">
              <a:spcBef>
                <a:spcPts val="0"/>
              </a:spcBef>
              <a:spcAft>
                <a:spcPts val="0"/>
              </a:spcAft>
              <a:buClr>
                <a:srgbClr val="FF7C3E"/>
              </a:buClr>
              <a:buSzPts val="4800"/>
              <a:buNone/>
              <a:defRPr sz="4800">
                <a:solidFill>
                  <a:srgbClr val="FF7C3E"/>
                </a:solidFill>
              </a:defRPr>
            </a:lvl6pPr>
            <a:lvl7pPr lvl="6" rtl="0">
              <a:spcBef>
                <a:spcPts val="0"/>
              </a:spcBef>
              <a:spcAft>
                <a:spcPts val="0"/>
              </a:spcAft>
              <a:buClr>
                <a:srgbClr val="FF7C3E"/>
              </a:buClr>
              <a:buSzPts val="4800"/>
              <a:buNone/>
              <a:defRPr sz="4800">
                <a:solidFill>
                  <a:srgbClr val="FF7C3E"/>
                </a:solidFill>
              </a:defRPr>
            </a:lvl7pPr>
            <a:lvl8pPr lvl="7" rtl="0">
              <a:spcBef>
                <a:spcPts val="0"/>
              </a:spcBef>
              <a:spcAft>
                <a:spcPts val="0"/>
              </a:spcAft>
              <a:buClr>
                <a:srgbClr val="FF7C3E"/>
              </a:buClr>
              <a:buSzPts val="4800"/>
              <a:buNone/>
              <a:defRPr sz="4800">
                <a:solidFill>
                  <a:srgbClr val="FF7C3E"/>
                </a:solidFill>
              </a:defRPr>
            </a:lvl8pPr>
            <a:lvl9pPr lvl="8" rtl="0">
              <a:spcBef>
                <a:spcPts val="0"/>
              </a:spcBef>
              <a:spcAft>
                <a:spcPts val="0"/>
              </a:spcAft>
              <a:buClr>
                <a:srgbClr val="FF7C3E"/>
              </a:buClr>
              <a:buSzPts val="4800"/>
              <a:buNone/>
              <a:defRPr sz="4800">
                <a:solidFill>
                  <a:srgbClr val="FF7C3E"/>
                </a:solidFill>
              </a:defRPr>
            </a:lvl9pPr>
          </a:lstStyle>
          <a:p>
            <a:endParaRPr/>
          </a:p>
        </p:txBody>
      </p:sp>
    </p:spTree>
    <p:extLst>
      <p:ext uri="{BB962C8B-B14F-4D97-AF65-F5344CB8AC3E}">
        <p14:creationId xmlns:p14="http://schemas.microsoft.com/office/powerpoint/2010/main" val="390273564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a:extLst>
              <a:ext uri="{FF2B5EF4-FFF2-40B4-BE49-F238E27FC236}">
                <a16:creationId xmlns:a16="http://schemas.microsoft.com/office/drawing/2014/main" id="{0E378DA4-B0E7-4F30-8358-FD934FF292EF}"/>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96740155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80574-FE36-904A-A250-EEEF0BCEAD86}"/>
              </a:ext>
            </a:extLst>
          </p:cNvPr>
          <p:cNvSpPr>
            <a:spLocks noGrp="1"/>
          </p:cNvSpPr>
          <p:nvPr>
            <p:ph type="ctrTitle"/>
          </p:nvPr>
        </p:nvSpPr>
        <p:spPr>
          <a:xfrm>
            <a:off x="1143000" y="841772"/>
            <a:ext cx="6858000" cy="1790700"/>
          </a:xfrm>
        </p:spPr>
        <p:txBody>
          <a:bodyPr anchor="b"/>
          <a:lstStyle>
            <a:lvl1pPr algn="ctr">
              <a:defRPr sz="4430"/>
            </a:lvl1pPr>
          </a:lstStyle>
          <a:p>
            <a:r>
              <a:rPr lang="en-US"/>
              <a:t>Click to edit Master title style</a:t>
            </a:r>
            <a:endParaRPr lang="x-none"/>
          </a:p>
        </p:txBody>
      </p:sp>
      <p:sp>
        <p:nvSpPr>
          <p:cNvPr id="3" name="Subtitle 2">
            <a:extLst>
              <a:ext uri="{FF2B5EF4-FFF2-40B4-BE49-F238E27FC236}">
                <a16:creationId xmlns:a16="http://schemas.microsoft.com/office/drawing/2014/main" id="{4B15F573-8509-754A-B81E-4DB4EA00DECE}"/>
              </a:ext>
            </a:extLst>
          </p:cNvPr>
          <p:cNvSpPr>
            <a:spLocks noGrp="1"/>
          </p:cNvSpPr>
          <p:nvPr>
            <p:ph type="subTitle" idx="1"/>
          </p:nvPr>
        </p:nvSpPr>
        <p:spPr>
          <a:xfrm>
            <a:off x="1143000" y="2701529"/>
            <a:ext cx="6858000" cy="1241821"/>
          </a:xfrm>
        </p:spPr>
        <p:txBody>
          <a:bodyPr/>
          <a:lstStyle>
            <a:lvl1pPr marL="0" indent="0" algn="ctr">
              <a:buNone/>
              <a:defRPr sz="1772"/>
            </a:lvl1pPr>
            <a:lvl2pPr marL="337530" indent="0" algn="ctr">
              <a:buNone/>
              <a:defRPr sz="1477"/>
            </a:lvl2pPr>
            <a:lvl3pPr marL="675060" indent="0" algn="ctr">
              <a:buNone/>
              <a:defRPr sz="1329"/>
            </a:lvl3pPr>
            <a:lvl4pPr marL="1012591" indent="0" algn="ctr">
              <a:buNone/>
              <a:defRPr sz="1181"/>
            </a:lvl4pPr>
            <a:lvl5pPr marL="1350121" indent="0" algn="ctr">
              <a:buNone/>
              <a:defRPr sz="1181"/>
            </a:lvl5pPr>
            <a:lvl6pPr marL="1687651" indent="0" algn="ctr">
              <a:buNone/>
              <a:defRPr sz="1181"/>
            </a:lvl6pPr>
            <a:lvl7pPr marL="2025181" indent="0" algn="ctr">
              <a:buNone/>
              <a:defRPr sz="1181"/>
            </a:lvl7pPr>
            <a:lvl8pPr marL="2362711" indent="0" algn="ctr">
              <a:buNone/>
              <a:defRPr sz="1181"/>
            </a:lvl8pPr>
            <a:lvl9pPr marL="2700241" indent="0" algn="ctr">
              <a:buNone/>
              <a:defRPr sz="1181"/>
            </a:lvl9pPr>
          </a:lstStyle>
          <a:p>
            <a:r>
              <a:rPr lang="en-US"/>
              <a:t>Click to edit Master subtitle style</a:t>
            </a:r>
            <a:endParaRPr lang="x-none"/>
          </a:p>
        </p:txBody>
      </p:sp>
      <p:sp>
        <p:nvSpPr>
          <p:cNvPr id="4" name="Date Placeholder 3">
            <a:extLst>
              <a:ext uri="{FF2B5EF4-FFF2-40B4-BE49-F238E27FC236}">
                <a16:creationId xmlns:a16="http://schemas.microsoft.com/office/drawing/2014/main" id="{A70CD778-0852-BA40-BCE7-CC437F73F5BF}"/>
              </a:ext>
            </a:extLst>
          </p:cNvPr>
          <p:cNvSpPr>
            <a:spLocks noGrp="1"/>
          </p:cNvSpPr>
          <p:nvPr>
            <p:ph type="dt" sz="half" idx="10"/>
          </p:nvPr>
        </p:nvSpPr>
        <p:spPr/>
        <p:txBody>
          <a:bodyPr/>
          <a:lstStyle/>
          <a:p>
            <a:fld id="{EF718476-CB08-464B-BD41-DD179E59AD36}" type="datetimeFigureOut">
              <a:rPr lang="x-none" smtClean="0"/>
              <a:t>18/11/2024</a:t>
            </a:fld>
            <a:endParaRPr lang="x-none"/>
          </a:p>
        </p:txBody>
      </p:sp>
      <p:sp>
        <p:nvSpPr>
          <p:cNvPr id="5" name="Footer Placeholder 4">
            <a:extLst>
              <a:ext uri="{FF2B5EF4-FFF2-40B4-BE49-F238E27FC236}">
                <a16:creationId xmlns:a16="http://schemas.microsoft.com/office/drawing/2014/main" id="{82737C15-9C69-9744-9740-2BB06821CFD6}"/>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2212C0A5-661F-7240-8897-525408C23860}"/>
              </a:ext>
            </a:extLst>
          </p:cNvPr>
          <p:cNvSpPr>
            <a:spLocks noGrp="1"/>
          </p:cNvSpPr>
          <p:nvPr>
            <p:ph type="sldNum" sz="quarter" idx="12"/>
          </p:nvPr>
        </p:nvSpPr>
        <p:spPr/>
        <p:txBody>
          <a:bodyPr/>
          <a:lstStyle/>
          <a:p>
            <a:fld id="{E743FD19-CD5E-454C-B26E-3DD93FFEDC37}" type="slidenum">
              <a:rPr lang="x-none" smtClean="0"/>
              <a:t>‹#›</a:t>
            </a:fld>
            <a:endParaRPr lang="x-none"/>
          </a:p>
        </p:txBody>
      </p:sp>
    </p:spTree>
    <p:extLst>
      <p:ext uri="{BB962C8B-B14F-4D97-AF65-F5344CB8AC3E}">
        <p14:creationId xmlns:p14="http://schemas.microsoft.com/office/powerpoint/2010/main" val="9325972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ĐC Mở Rộ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2" name="Banner">
            <a:extLst>
              <a:ext uri="{FF2B5EF4-FFF2-40B4-BE49-F238E27FC236}">
                <a16:creationId xmlns:a16="http://schemas.microsoft.com/office/drawing/2014/main" id="{1D2DD091-0009-4754-A47C-09294348D6A6}"/>
              </a:ext>
            </a:extLst>
          </p:cNvPr>
          <p:cNvSpPr>
            <a:spLocks noGrp="1"/>
          </p:cNvSpPr>
          <p:nvPr>
            <p:ph type="pic" sz="quarter" idx="13" hasCustomPrompt="1"/>
          </p:nvPr>
        </p:nvSpPr>
        <p:spPr>
          <a:xfrm>
            <a:off x="2730317" y="137037"/>
            <a:ext cx="4078224" cy="1078992"/>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id="{5E45767F-472D-4FA5-98C3-D8AE85BE8FB6}"/>
              </a:ext>
            </a:extLst>
          </p:cNvPr>
          <p:cNvSpPr>
            <a:spLocks noGrp="1"/>
          </p:cNvSpPr>
          <p:nvPr>
            <p:ph type="pic" sz="quarter" idx="12" hasCustomPrompt="1"/>
          </p:nvPr>
        </p:nvSpPr>
        <p:spPr>
          <a:xfrm>
            <a:off x="2354235" y="13282"/>
            <a:ext cx="1581912" cy="1316736"/>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id="{0112B2DB-96EF-4682-9D22-3E9B97806C1F}"/>
              </a:ext>
            </a:extLst>
          </p:cNvPr>
          <p:cNvSpPr>
            <a:spLocks noGrp="1"/>
          </p:cNvSpPr>
          <p:nvPr>
            <p:ph type="body" sz="quarter" idx="18" hasCustomPrompt="1"/>
          </p:nvPr>
        </p:nvSpPr>
        <p:spPr>
          <a:xfrm>
            <a:off x="4098654" y="564154"/>
            <a:ext cx="710451" cy="466281"/>
          </a:xfrm>
          <a:prstGeom prst="rect">
            <a:avLst/>
          </a:prstGeom>
          <a:noFill/>
        </p:spPr>
        <p:txBody>
          <a:bodyPr wrap="none" rtlCol="0">
            <a:spAutoFit/>
          </a:bodyPr>
          <a:lstStyle>
            <a:lvl1pPr marL="0" indent="0">
              <a:buNone/>
              <a:defRPr lang="en-US" sz="2700" b="1" baseline="0">
                <a:solidFill>
                  <a:srgbClr val="732913"/>
                </a:solidFill>
                <a:latin typeface="Averta Std CY Bold" panose="00000800000000000000" pitchFamily="50" charset="0"/>
              </a:defRPr>
            </a:lvl1pPr>
          </a:lstStyle>
          <a:p>
            <a:pPr marL="0" lvl="0"/>
            <a:r>
              <a:rPr lang="en-US"/>
              <a:t>Bài</a:t>
            </a:r>
          </a:p>
        </p:txBody>
      </p:sp>
      <p:sp>
        <p:nvSpPr>
          <p:cNvPr id="18" name="Bài số">
            <a:extLst>
              <a:ext uri="{FF2B5EF4-FFF2-40B4-BE49-F238E27FC236}">
                <a16:creationId xmlns:a16="http://schemas.microsoft.com/office/drawing/2014/main" id="{53DC161D-CD58-423D-A42D-94AE01F60768}"/>
              </a:ext>
            </a:extLst>
          </p:cNvPr>
          <p:cNvSpPr>
            <a:spLocks noGrp="1"/>
          </p:cNvSpPr>
          <p:nvPr>
            <p:ph type="body" sz="quarter" idx="21" hasCustomPrompt="1"/>
          </p:nvPr>
        </p:nvSpPr>
        <p:spPr>
          <a:xfrm>
            <a:off x="2848477" y="365302"/>
            <a:ext cx="593432" cy="661078"/>
          </a:xfrm>
          <a:prstGeom prst="rect">
            <a:avLst/>
          </a:prstGeom>
          <a:noFill/>
        </p:spPr>
        <p:txBody>
          <a:bodyPr wrap="none" rtlCol="0">
            <a:spAutoFit/>
          </a:bodyPr>
          <a:lstStyle>
            <a:lvl1pPr marL="0" indent="0" algn="ctr">
              <a:spcBef>
                <a:spcPts val="0"/>
              </a:spcBef>
              <a:buNone/>
              <a:defRPr lang="en-US" sz="21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id="{069A2C54-215F-4415-A7E6-12B1B2087332}"/>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4238412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4887485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47BB8AF-C16A-4836-A92D-61834B5F0BA5}" type="datetime4">
              <a:rPr lang="en-US" smtClean="0"/>
              <a:pPr/>
              <a:t>November 18, 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extLst>
      <p:ext uri="{BB962C8B-B14F-4D97-AF65-F5344CB8AC3E}">
        <p14:creationId xmlns:p14="http://schemas.microsoft.com/office/powerpoint/2010/main" val="401296995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rot="-193354">
            <a:off x="2567022" y="1760744"/>
            <a:ext cx="4082556" cy="1649607"/>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solidFill>
                  <a:srgbClr val="434343"/>
                </a:solidFill>
                <a:latin typeface="Odibee Sans"/>
                <a:ea typeface="Odibee Sans"/>
                <a:cs typeface="Odibee Sans"/>
                <a:sym typeface="Odibee Sans"/>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rot="-193396">
            <a:off x="2980592" y="2840067"/>
            <a:ext cx="3644165" cy="485269"/>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600">
                <a:solidFill>
                  <a:srgbClr val="434343"/>
                </a:solidFill>
                <a:latin typeface="Bellota Text"/>
                <a:ea typeface="Bellota Text"/>
                <a:cs typeface="Bellota Text"/>
                <a:sym typeface="Bellota Text"/>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11" name="Google Shape;11;p2"/>
          <p:cNvGrpSpPr/>
          <p:nvPr/>
        </p:nvGrpSpPr>
        <p:grpSpPr>
          <a:xfrm>
            <a:off x="-9000" y="-8685"/>
            <a:ext cx="9144000" cy="5160524"/>
            <a:chOff x="-8950" y="0"/>
            <a:chExt cx="9144000" cy="5143551"/>
          </a:xfrm>
        </p:grpSpPr>
        <p:sp>
          <p:nvSpPr>
            <p:cNvPr id="12" name="Google Shape;12;p2"/>
            <p:cNvSpPr/>
            <p:nvPr/>
          </p:nvSpPr>
          <p:spPr>
            <a:xfrm>
              <a:off x="-8950" y="0"/>
              <a:ext cx="9144000" cy="5143500"/>
            </a:xfrm>
            <a:prstGeom prst="rect">
              <a:avLst/>
            </a:prstGeom>
            <a:solidFill>
              <a:srgbClr val="BFE8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8950" y="1285817"/>
              <a:ext cx="9144000" cy="1286100"/>
            </a:xfrm>
            <a:prstGeom prst="rect">
              <a:avLst/>
            </a:prstGeom>
            <a:solidFill>
              <a:srgbClr val="9CE8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8950" y="2571634"/>
              <a:ext cx="9144000" cy="1286100"/>
            </a:xfrm>
            <a:prstGeom prst="rect">
              <a:avLst/>
            </a:prstGeom>
            <a:solidFill>
              <a:srgbClr val="BFE8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8950" y="3857451"/>
              <a:ext cx="9144000" cy="1286100"/>
            </a:xfrm>
            <a:prstGeom prst="rect">
              <a:avLst/>
            </a:prstGeom>
            <a:solidFill>
              <a:srgbClr val="9CE8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93705936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rgbClr val="FFFBEF"/>
        </a:solidFill>
        <a:effectLst/>
      </p:bgPr>
    </p:bg>
    <p:spTree>
      <p:nvGrpSpPr>
        <p:cNvPr id="1" name="Shape 79"/>
        <p:cNvGrpSpPr/>
        <p:nvPr/>
      </p:nvGrpSpPr>
      <p:grpSpPr>
        <a:xfrm>
          <a:off x="0" y="0"/>
          <a:ext cx="0" cy="0"/>
          <a:chOff x="0" y="0"/>
          <a:chExt cx="0" cy="0"/>
        </a:xfrm>
      </p:grpSpPr>
      <p:sp>
        <p:nvSpPr>
          <p:cNvPr id="80" name="Google Shape;80;p6"/>
          <p:cNvSpPr txBox="1">
            <a:spLocks noGrp="1"/>
          </p:cNvSpPr>
          <p:nvPr>
            <p:ph type="title"/>
          </p:nvPr>
        </p:nvSpPr>
        <p:spPr>
          <a:xfrm>
            <a:off x="1435800" y="345229"/>
            <a:ext cx="6992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300">
                <a:solidFill>
                  <a:schemeClr val="dk1"/>
                </a:solidFill>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81" name="Google Shape;81;p6"/>
          <p:cNvCxnSpPr/>
          <p:nvPr/>
        </p:nvCxnSpPr>
        <p:spPr>
          <a:xfrm>
            <a:off x="716700" y="8662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82" name="Google Shape;82;p6"/>
          <p:cNvCxnSpPr/>
          <p:nvPr/>
        </p:nvCxnSpPr>
        <p:spPr>
          <a:xfrm>
            <a:off x="716700" y="14196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83" name="Google Shape;83;p6"/>
          <p:cNvCxnSpPr/>
          <p:nvPr/>
        </p:nvCxnSpPr>
        <p:spPr>
          <a:xfrm>
            <a:off x="716700" y="19729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84" name="Google Shape;84;p6"/>
          <p:cNvCxnSpPr/>
          <p:nvPr/>
        </p:nvCxnSpPr>
        <p:spPr>
          <a:xfrm>
            <a:off x="716700" y="25263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85" name="Google Shape;85;p6"/>
          <p:cNvCxnSpPr/>
          <p:nvPr/>
        </p:nvCxnSpPr>
        <p:spPr>
          <a:xfrm>
            <a:off x="716700" y="30796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86" name="Google Shape;86;p6"/>
          <p:cNvCxnSpPr/>
          <p:nvPr/>
        </p:nvCxnSpPr>
        <p:spPr>
          <a:xfrm>
            <a:off x="716700" y="36330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87" name="Google Shape;87;p6"/>
          <p:cNvCxnSpPr/>
          <p:nvPr/>
        </p:nvCxnSpPr>
        <p:spPr>
          <a:xfrm>
            <a:off x="716700" y="41863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88" name="Google Shape;88;p6"/>
          <p:cNvCxnSpPr/>
          <p:nvPr/>
        </p:nvCxnSpPr>
        <p:spPr>
          <a:xfrm>
            <a:off x="716700" y="4739725"/>
            <a:ext cx="8427300" cy="0"/>
          </a:xfrm>
          <a:prstGeom prst="straightConnector1">
            <a:avLst/>
          </a:prstGeom>
          <a:noFill/>
          <a:ln w="9525" cap="flat" cmpd="sng">
            <a:solidFill>
              <a:srgbClr val="EAE9E5"/>
            </a:solidFill>
            <a:prstDash val="solid"/>
            <a:round/>
            <a:headEnd type="none" w="med" len="med"/>
            <a:tailEnd type="none" w="med" len="med"/>
          </a:ln>
        </p:spPr>
      </p:cxnSp>
      <p:sp>
        <p:nvSpPr>
          <p:cNvPr id="89" name="Google Shape;89;p6"/>
          <p:cNvSpPr/>
          <p:nvPr/>
        </p:nvSpPr>
        <p:spPr>
          <a:xfrm>
            <a:off x="0" y="-16850"/>
            <a:ext cx="716700" cy="51603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6"/>
          <p:cNvSpPr/>
          <p:nvPr/>
        </p:nvSpPr>
        <p:spPr>
          <a:xfrm>
            <a:off x="273607" y="784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6"/>
          <p:cNvSpPr/>
          <p:nvPr/>
        </p:nvSpPr>
        <p:spPr>
          <a:xfrm>
            <a:off x="273607" y="18913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6"/>
          <p:cNvSpPr/>
          <p:nvPr/>
        </p:nvSpPr>
        <p:spPr>
          <a:xfrm>
            <a:off x="273607" y="3079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6"/>
          <p:cNvSpPr/>
          <p:nvPr/>
        </p:nvSpPr>
        <p:spPr>
          <a:xfrm>
            <a:off x="273607" y="41047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8022015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rgbClr val="FFFBEF"/>
        </a:solidFill>
        <a:effectLst/>
      </p:bgPr>
    </p:bg>
    <p:spTree>
      <p:nvGrpSpPr>
        <p:cNvPr id="1" name="Shape 94"/>
        <p:cNvGrpSpPr/>
        <p:nvPr/>
      </p:nvGrpSpPr>
      <p:grpSpPr>
        <a:xfrm>
          <a:off x="0" y="0"/>
          <a:ext cx="0" cy="0"/>
          <a:chOff x="0" y="0"/>
          <a:chExt cx="0" cy="0"/>
        </a:xfrm>
      </p:grpSpPr>
      <p:cxnSp>
        <p:nvCxnSpPr>
          <p:cNvPr id="95" name="Google Shape;95;p7"/>
          <p:cNvCxnSpPr/>
          <p:nvPr/>
        </p:nvCxnSpPr>
        <p:spPr>
          <a:xfrm>
            <a:off x="716700" y="8662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96" name="Google Shape;96;p7"/>
          <p:cNvCxnSpPr/>
          <p:nvPr/>
        </p:nvCxnSpPr>
        <p:spPr>
          <a:xfrm>
            <a:off x="716700" y="14196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97" name="Google Shape;97;p7"/>
          <p:cNvCxnSpPr/>
          <p:nvPr/>
        </p:nvCxnSpPr>
        <p:spPr>
          <a:xfrm>
            <a:off x="716700" y="19729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98" name="Google Shape;98;p7"/>
          <p:cNvCxnSpPr/>
          <p:nvPr/>
        </p:nvCxnSpPr>
        <p:spPr>
          <a:xfrm>
            <a:off x="716700" y="25263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99" name="Google Shape;99;p7"/>
          <p:cNvCxnSpPr/>
          <p:nvPr/>
        </p:nvCxnSpPr>
        <p:spPr>
          <a:xfrm>
            <a:off x="716700" y="30796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00" name="Google Shape;100;p7"/>
          <p:cNvCxnSpPr/>
          <p:nvPr/>
        </p:nvCxnSpPr>
        <p:spPr>
          <a:xfrm>
            <a:off x="716700" y="36330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01" name="Google Shape;101;p7"/>
          <p:cNvCxnSpPr/>
          <p:nvPr/>
        </p:nvCxnSpPr>
        <p:spPr>
          <a:xfrm>
            <a:off x="716700" y="41863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02" name="Google Shape;102;p7"/>
          <p:cNvCxnSpPr/>
          <p:nvPr/>
        </p:nvCxnSpPr>
        <p:spPr>
          <a:xfrm>
            <a:off x="716700" y="4739725"/>
            <a:ext cx="8427300" cy="0"/>
          </a:xfrm>
          <a:prstGeom prst="straightConnector1">
            <a:avLst/>
          </a:prstGeom>
          <a:noFill/>
          <a:ln w="9525" cap="flat" cmpd="sng">
            <a:solidFill>
              <a:srgbClr val="EAE9E5"/>
            </a:solidFill>
            <a:prstDash val="solid"/>
            <a:round/>
            <a:headEnd type="none" w="med" len="med"/>
            <a:tailEnd type="none" w="med" len="med"/>
          </a:ln>
        </p:spPr>
      </p:cxnSp>
      <p:sp>
        <p:nvSpPr>
          <p:cNvPr id="103" name="Google Shape;103;p7"/>
          <p:cNvSpPr/>
          <p:nvPr/>
        </p:nvSpPr>
        <p:spPr>
          <a:xfrm>
            <a:off x="0" y="-16850"/>
            <a:ext cx="716700" cy="51603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7"/>
          <p:cNvSpPr/>
          <p:nvPr/>
        </p:nvSpPr>
        <p:spPr>
          <a:xfrm>
            <a:off x="273607" y="784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7"/>
          <p:cNvSpPr/>
          <p:nvPr/>
        </p:nvSpPr>
        <p:spPr>
          <a:xfrm>
            <a:off x="273607" y="18913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7"/>
          <p:cNvSpPr/>
          <p:nvPr/>
        </p:nvSpPr>
        <p:spPr>
          <a:xfrm>
            <a:off x="273607" y="3079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7"/>
          <p:cNvSpPr/>
          <p:nvPr/>
        </p:nvSpPr>
        <p:spPr>
          <a:xfrm>
            <a:off x="273607" y="41047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7"/>
          <p:cNvSpPr txBox="1">
            <a:spLocks noGrp="1"/>
          </p:cNvSpPr>
          <p:nvPr>
            <p:ph type="title"/>
          </p:nvPr>
        </p:nvSpPr>
        <p:spPr>
          <a:xfrm>
            <a:off x="1435800" y="345229"/>
            <a:ext cx="6992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3300">
                <a:solidFill>
                  <a:schemeClr val="dk1"/>
                </a:solidFill>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9" name="Google Shape;109;p7"/>
          <p:cNvSpPr txBox="1">
            <a:spLocks noGrp="1"/>
          </p:cNvSpPr>
          <p:nvPr>
            <p:ph type="subTitle" idx="1"/>
          </p:nvPr>
        </p:nvSpPr>
        <p:spPr>
          <a:xfrm rot="891">
            <a:off x="2449275" y="3398535"/>
            <a:ext cx="4627500" cy="48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600">
                <a:latin typeface="Bellota Text"/>
                <a:ea typeface="Bellota Text"/>
                <a:cs typeface="Bellota Text"/>
                <a:sym typeface="Bellota Text"/>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10" name="Google Shape;110;p7"/>
          <p:cNvSpPr/>
          <p:nvPr/>
        </p:nvSpPr>
        <p:spPr>
          <a:xfrm rot="5400000" flipH="1">
            <a:off x="8521100" y="-93350"/>
            <a:ext cx="540300" cy="726900"/>
          </a:xfrm>
          <a:prstGeom prst="rtTriangle">
            <a:avLst/>
          </a:prstGeom>
          <a:solidFill>
            <a:srgbClr val="FCF8EA"/>
          </a:solidFill>
          <a:ln>
            <a:noFill/>
          </a:ln>
          <a:effectLst>
            <a:outerShdw blurRad="57150" dist="19050" dir="186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985341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80"/>
        <p:cNvGrpSpPr/>
        <p:nvPr/>
      </p:nvGrpSpPr>
      <p:grpSpPr>
        <a:xfrm>
          <a:off x="0" y="0"/>
          <a:ext cx="0" cy="0"/>
          <a:chOff x="0" y="0"/>
          <a:chExt cx="0" cy="0"/>
        </a:xfrm>
      </p:grpSpPr>
    </p:spTree>
    <p:extLst>
      <p:ext uri="{BB962C8B-B14F-4D97-AF65-F5344CB8AC3E}">
        <p14:creationId xmlns:p14="http://schemas.microsoft.com/office/powerpoint/2010/main" val="133310608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879973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56686"/>
            <a:fld id="{057B077D-680E-4F7B-B169-2CB385BA6FD9}" type="datetimeFigureOut">
              <a:rPr lang="en-US" smtClean="0">
                <a:solidFill>
                  <a:prstClr val="black">
                    <a:tint val="75000"/>
                  </a:prstClr>
                </a:solidFill>
              </a:rPr>
              <a:pPr defTabSz="656686"/>
              <a:t>11/18/24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5668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56686"/>
            <a:fld id="{CE0FCA04-DE5B-49D2-BA5F-4F38980E4C56}" type="slidenum">
              <a:rPr lang="en-US" smtClean="0">
                <a:solidFill>
                  <a:prstClr val="black">
                    <a:tint val="75000"/>
                  </a:prstClr>
                </a:solidFill>
              </a:rPr>
              <a:pPr defTabSz="656686"/>
              <a:t>‹#›</a:t>
            </a:fld>
            <a:endParaRPr lang="en-US">
              <a:solidFill>
                <a:prstClr val="black">
                  <a:tint val="75000"/>
                </a:prstClr>
              </a:solidFill>
            </a:endParaRPr>
          </a:p>
        </p:txBody>
      </p:sp>
    </p:spTree>
    <p:extLst>
      <p:ext uri="{BB962C8B-B14F-4D97-AF65-F5344CB8AC3E}">
        <p14:creationId xmlns:p14="http://schemas.microsoft.com/office/powerpoint/2010/main" val="105344142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1" y="841774"/>
            <a:ext cx="6858000" cy="1790700"/>
          </a:xfrm>
        </p:spPr>
        <p:txBody>
          <a:bodyPr anchor="b"/>
          <a:lstStyle>
            <a:lvl1pPr algn="ctr">
              <a:defRPr sz="3937"/>
            </a:lvl1pPr>
          </a:lstStyle>
          <a:p>
            <a:r>
              <a:rPr lang="zh-CN" altLang="en-US"/>
              <a:t>单击此处编辑母版标题样式</a:t>
            </a:r>
            <a:endParaRPr lang="en-US" dirty="0"/>
          </a:p>
        </p:txBody>
      </p:sp>
      <p:sp>
        <p:nvSpPr>
          <p:cNvPr id="3" name="Subtitle 2"/>
          <p:cNvSpPr>
            <a:spLocks noGrp="1"/>
          </p:cNvSpPr>
          <p:nvPr>
            <p:ph type="subTitle" idx="1"/>
          </p:nvPr>
        </p:nvSpPr>
        <p:spPr>
          <a:xfrm>
            <a:off x="1143001" y="2701540"/>
            <a:ext cx="6858000" cy="1241822"/>
          </a:xfrm>
        </p:spPr>
        <p:txBody>
          <a:bodyPr/>
          <a:lstStyle>
            <a:lvl1pPr marL="0" indent="0" algn="ctr">
              <a:buNone/>
              <a:defRPr sz="1617"/>
            </a:lvl1pPr>
            <a:lvl2pPr marL="302954" indent="0" algn="ctr">
              <a:buNone/>
              <a:defRPr sz="1266"/>
            </a:lvl2pPr>
            <a:lvl3pPr marL="605906" indent="0" algn="ctr">
              <a:buNone/>
              <a:defRPr sz="1195"/>
            </a:lvl3pPr>
            <a:lvl4pPr marL="908857" indent="0" algn="ctr">
              <a:buNone/>
              <a:defRPr sz="1055"/>
            </a:lvl4pPr>
            <a:lvl5pPr marL="1211808" indent="0" algn="ctr">
              <a:buNone/>
              <a:defRPr sz="1055"/>
            </a:lvl5pPr>
            <a:lvl6pPr marL="1514763" indent="0" algn="ctr">
              <a:buNone/>
              <a:defRPr sz="1055"/>
            </a:lvl6pPr>
            <a:lvl7pPr marL="1817715" indent="0" algn="ctr">
              <a:buNone/>
              <a:defRPr sz="1055"/>
            </a:lvl7pPr>
            <a:lvl8pPr marL="2120666" indent="0" algn="ctr">
              <a:buNone/>
              <a:defRPr sz="1055"/>
            </a:lvl8pPr>
            <a:lvl9pPr marL="2423618" indent="0" algn="ctr">
              <a:buNone/>
              <a:defRPr sz="1055"/>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2024/11/18</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58987984"/>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2024/11/18</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35975053"/>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 bài đọc - 1 Ful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F4243A32-A56C-49F9-9E4E-4E151B60F39A}"/>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5" name="Hình 1">
            <a:extLst>
              <a:ext uri="{FF2B5EF4-FFF2-40B4-BE49-F238E27FC236}">
                <a16:creationId xmlns:a16="http://schemas.microsoft.com/office/drawing/2014/main" id="{6DBEA726-F298-4CAE-BD99-75C978F66E49}"/>
              </a:ext>
            </a:extLst>
          </p:cNvPr>
          <p:cNvSpPr>
            <a:spLocks noGrp="1"/>
          </p:cNvSpPr>
          <p:nvPr>
            <p:ph type="pic" sz="quarter" idx="10" hasCustomPrompt="1"/>
          </p:nvPr>
        </p:nvSpPr>
        <p:spPr>
          <a:xfrm>
            <a:off x="0" y="0"/>
            <a:ext cx="9144000" cy="5143500"/>
          </a:xfrm>
          <a:prstGeom prst="rect">
            <a:avLst/>
          </a:prstGeom>
        </p:spPr>
        <p:txBody>
          <a:bodyPr/>
          <a:lstStyle>
            <a:lvl1pPr marL="0" indent="0">
              <a:buNone/>
              <a:defRPr/>
            </a:lvl1pPr>
          </a:lstStyle>
          <a:p>
            <a:r>
              <a:rPr lang="en-US"/>
              <a:t>img</a:t>
            </a:r>
          </a:p>
        </p:txBody>
      </p:sp>
    </p:spTree>
    <p:extLst>
      <p:ext uri="{BB962C8B-B14F-4D97-AF65-F5344CB8AC3E}">
        <p14:creationId xmlns:p14="http://schemas.microsoft.com/office/powerpoint/2010/main" val="97268583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21"/>
            <a:ext cx="7886700" cy="2139552"/>
          </a:xfrm>
        </p:spPr>
        <p:txBody>
          <a:bodyPr anchor="b"/>
          <a:lstStyle>
            <a:lvl1pPr>
              <a:defRPr sz="3937"/>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112"/>
            <a:ext cx="7886700" cy="1125140"/>
          </a:xfrm>
        </p:spPr>
        <p:txBody>
          <a:bodyPr/>
          <a:lstStyle>
            <a:lvl1pPr marL="0" indent="0">
              <a:buNone/>
              <a:defRPr sz="1617">
                <a:solidFill>
                  <a:schemeClr val="tx1">
                    <a:tint val="75000"/>
                  </a:schemeClr>
                </a:solidFill>
              </a:defRPr>
            </a:lvl1pPr>
            <a:lvl2pPr marL="302954" indent="0">
              <a:buNone/>
              <a:defRPr sz="1266">
                <a:solidFill>
                  <a:schemeClr val="tx1">
                    <a:tint val="75000"/>
                  </a:schemeClr>
                </a:solidFill>
              </a:defRPr>
            </a:lvl2pPr>
            <a:lvl3pPr marL="605906" indent="0">
              <a:buNone/>
              <a:defRPr sz="1195">
                <a:solidFill>
                  <a:schemeClr val="tx1">
                    <a:tint val="75000"/>
                  </a:schemeClr>
                </a:solidFill>
              </a:defRPr>
            </a:lvl3pPr>
            <a:lvl4pPr marL="908857" indent="0">
              <a:buNone/>
              <a:defRPr sz="1055">
                <a:solidFill>
                  <a:schemeClr val="tx1">
                    <a:tint val="75000"/>
                  </a:schemeClr>
                </a:solidFill>
              </a:defRPr>
            </a:lvl4pPr>
            <a:lvl5pPr marL="1211808" indent="0">
              <a:buNone/>
              <a:defRPr sz="1055">
                <a:solidFill>
                  <a:schemeClr val="tx1">
                    <a:tint val="75000"/>
                  </a:schemeClr>
                </a:solidFill>
              </a:defRPr>
            </a:lvl5pPr>
            <a:lvl6pPr marL="1514763" indent="0">
              <a:buNone/>
              <a:defRPr sz="1055">
                <a:solidFill>
                  <a:schemeClr val="tx1">
                    <a:tint val="75000"/>
                  </a:schemeClr>
                </a:solidFill>
              </a:defRPr>
            </a:lvl6pPr>
            <a:lvl7pPr marL="1817715" indent="0">
              <a:buNone/>
              <a:defRPr sz="1055">
                <a:solidFill>
                  <a:schemeClr val="tx1">
                    <a:tint val="75000"/>
                  </a:schemeClr>
                </a:solidFill>
              </a:defRPr>
            </a:lvl7pPr>
            <a:lvl8pPr marL="2120666" indent="0">
              <a:buNone/>
              <a:defRPr sz="1055">
                <a:solidFill>
                  <a:schemeClr val="tx1">
                    <a:tint val="75000"/>
                  </a:schemeClr>
                </a:solidFill>
              </a:defRPr>
            </a:lvl8pPr>
            <a:lvl9pPr marL="2423618" indent="0">
              <a:buNone/>
              <a:defRPr sz="1055">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2024/11/18</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40907261"/>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1" y="1369223"/>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23"/>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2024/11/18</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35456500"/>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9"/>
            <a:ext cx="7886700" cy="99417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56" y="1260886"/>
            <a:ext cx="3868340" cy="617935"/>
          </a:xfrm>
        </p:spPr>
        <p:txBody>
          <a:bodyPr anchor="b"/>
          <a:lstStyle>
            <a:lvl1pPr marL="0" indent="0">
              <a:buNone/>
              <a:defRPr sz="1617" b="1"/>
            </a:lvl1pPr>
            <a:lvl2pPr marL="302954" indent="0">
              <a:buNone/>
              <a:defRPr sz="1266" b="1"/>
            </a:lvl2pPr>
            <a:lvl3pPr marL="605906" indent="0">
              <a:buNone/>
              <a:defRPr sz="1195" b="1"/>
            </a:lvl3pPr>
            <a:lvl4pPr marL="908857" indent="0">
              <a:buNone/>
              <a:defRPr sz="1055" b="1"/>
            </a:lvl4pPr>
            <a:lvl5pPr marL="1211808" indent="0">
              <a:buNone/>
              <a:defRPr sz="1055" b="1"/>
            </a:lvl5pPr>
            <a:lvl6pPr marL="1514763" indent="0">
              <a:buNone/>
              <a:defRPr sz="1055" b="1"/>
            </a:lvl6pPr>
            <a:lvl7pPr marL="1817715" indent="0">
              <a:buNone/>
              <a:defRPr sz="1055" b="1"/>
            </a:lvl7pPr>
            <a:lvl8pPr marL="2120666" indent="0">
              <a:buNone/>
              <a:defRPr sz="1055" b="1"/>
            </a:lvl8pPr>
            <a:lvl9pPr marL="2423618" indent="0">
              <a:buNone/>
              <a:defRPr sz="1055" b="1"/>
            </a:lvl9pPr>
          </a:lstStyle>
          <a:p>
            <a:pPr lvl="0"/>
            <a:r>
              <a:rPr lang="zh-CN" altLang="en-US"/>
              <a:t>编辑母版文本样式</a:t>
            </a:r>
          </a:p>
        </p:txBody>
      </p:sp>
      <p:sp>
        <p:nvSpPr>
          <p:cNvPr id="4" name="Content Placeholder 3"/>
          <p:cNvSpPr>
            <a:spLocks noGrp="1"/>
          </p:cNvSpPr>
          <p:nvPr>
            <p:ph sz="half" idx="2"/>
          </p:nvPr>
        </p:nvSpPr>
        <p:spPr>
          <a:xfrm>
            <a:off x="629856" y="1878809"/>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5" y="1260886"/>
            <a:ext cx="3887391" cy="617935"/>
          </a:xfrm>
        </p:spPr>
        <p:txBody>
          <a:bodyPr anchor="b"/>
          <a:lstStyle>
            <a:lvl1pPr marL="0" indent="0">
              <a:buNone/>
              <a:defRPr sz="1617" b="1"/>
            </a:lvl1pPr>
            <a:lvl2pPr marL="302954" indent="0">
              <a:buNone/>
              <a:defRPr sz="1266" b="1"/>
            </a:lvl2pPr>
            <a:lvl3pPr marL="605906" indent="0">
              <a:buNone/>
              <a:defRPr sz="1195" b="1"/>
            </a:lvl3pPr>
            <a:lvl4pPr marL="908857" indent="0">
              <a:buNone/>
              <a:defRPr sz="1055" b="1"/>
            </a:lvl4pPr>
            <a:lvl5pPr marL="1211808" indent="0">
              <a:buNone/>
              <a:defRPr sz="1055" b="1"/>
            </a:lvl5pPr>
            <a:lvl6pPr marL="1514763" indent="0">
              <a:buNone/>
              <a:defRPr sz="1055" b="1"/>
            </a:lvl6pPr>
            <a:lvl7pPr marL="1817715" indent="0">
              <a:buNone/>
              <a:defRPr sz="1055" b="1"/>
            </a:lvl7pPr>
            <a:lvl8pPr marL="2120666" indent="0">
              <a:buNone/>
              <a:defRPr sz="1055" b="1"/>
            </a:lvl8pPr>
            <a:lvl9pPr marL="2423618" indent="0">
              <a:buNone/>
              <a:defRPr sz="1055" b="1"/>
            </a:lvl9pPr>
          </a:lstStyle>
          <a:p>
            <a:pPr lvl="0"/>
            <a:r>
              <a:rPr lang="zh-CN" altLang="en-US"/>
              <a:t>编辑母版文本样式</a:t>
            </a:r>
          </a:p>
        </p:txBody>
      </p:sp>
      <p:sp>
        <p:nvSpPr>
          <p:cNvPr id="6" name="Content Placeholder 5"/>
          <p:cNvSpPr>
            <a:spLocks noGrp="1"/>
          </p:cNvSpPr>
          <p:nvPr>
            <p:ph sz="quarter" idx="4"/>
          </p:nvPr>
        </p:nvSpPr>
        <p:spPr>
          <a:xfrm>
            <a:off x="4629155" y="1878809"/>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2024/11/18</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66956966"/>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2024/11/18</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48403686"/>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2024/11/18</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93459082"/>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70" y="342920"/>
            <a:ext cx="2949178" cy="1200151"/>
          </a:xfrm>
        </p:spPr>
        <p:txBody>
          <a:bodyPr anchor="b"/>
          <a:lstStyle>
            <a:lvl1pPr>
              <a:defRPr sz="2180"/>
            </a:lvl1pPr>
          </a:lstStyle>
          <a:p>
            <a:r>
              <a:rPr lang="zh-CN" altLang="en-US"/>
              <a:t>单击此处编辑母版标题样式</a:t>
            </a:r>
            <a:endParaRPr lang="en-US" dirty="0"/>
          </a:p>
        </p:txBody>
      </p:sp>
      <p:sp>
        <p:nvSpPr>
          <p:cNvPr id="3" name="Content Placeholder 2"/>
          <p:cNvSpPr>
            <a:spLocks noGrp="1"/>
          </p:cNvSpPr>
          <p:nvPr>
            <p:ph idx="1"/>
          </p:nvPr>
        </p:nvSpPr>
        <p:spPr>
          <a:xfrm>
            <a:off x="3887393" y="740574"/>
            <a:ext cx="4629150" cy="3655219"/>
          </a:xfrm>
        </p:spPr>
        <p:txBody>
          <a:bodyPr/>
          <a:lstStyle>
            <a:lvl1pPr>
              <a:defRPr sz="2180"/>
            </a:lvl1pPr>
            <a:lvl2pPr>
              <a:defRPr sz="1898"/>
            </a:lvl2pPr>
            <a:lvl3pPr>
              <a:defRPr sz="1617"/>
            </a:lvl3pPr>
            <a:lvl4pPr>
              <a:defRPr sz="1266"/>
            </a:lvl4pPr>
            <a:lvl5pPr>
              <a:defRPr sz="1266"/>
            </a:lvl5pPr>
            <a:lvl6pPr>
              <a:defRPr sz="1266"/>
            </a:lvl6pPr>
            <a:lvl7pPr>
              <a:defRPr sz="1266"/>
            </a:lvl7pPr>
            <a:lvl8pPr>
              <a:defRPr sz="1266"/>
            </a:lvl8pPr>
            <a:lvl9pPr>
              <a:defRPr sz="1266"/>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70" y="1543059"/>
            <a:ext cx="2949178" cy="2858692"/>
          </a:xfrm>
        </p:spPr>
        <p:txBody>
          <a:bodyPr/>
          <a:lstStyle>
            <a:lvl1pPr marL="0" indent="0">
              <a:buNone/>
              <a:defRPr sz="1055"/>
            </a:lvl1pPr>
            <a:lvl2pPr marL="302954" indent="0">
              <a:buNone/>
              <a:defRPr sz="844"/>
            </a:lvl2pPr>
            <a:lvl3pPr marL="605906" indent="0">
              <a:buNone/>
              <a:defRPr sz="773"/>
            </a:lvl3pPr>
            <a:lvl4pPr marL="908857" indent="0">
              <a:buNone/>
              <a:defRPr sz="703"/>
            </a:lvl4pPr>
            <a:lvl5pPr marL="1211808" indent="0">
              <a:buNone/>
              <a:defRPr sz="703"/>
            </a:lvl5pPr>
            <a:lvl6pPr marL="1514763" indent="0">
              <a:buNone/>
              <a:defRPr sz="703"/>
            </a:lvl6pPr>
            <a:lvl7pPr marL="1817715" indent="0">
              <a:buNone/>
              <a:defRPr sz="703"/>
            </a:lvl7pPr>
            <a:lvl8pPr marL="2120666" indent="0">
              <a:buNone/>
              <a:defRPr sz="703"/>
            </a:lvl8pPr>
            <a:lvl9pPr marL="2423618" indent="0">
              <a:buNone/>
              <a:defRPr sz="703"/>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2024/11/18</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44039716"/>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70" y="342920"/>
            <a:ext cx="2949178" cy="1200151"/>
          </a:xfrm>
        </p:spPr>
        <p:txBody>
          <a:bodyPr anchor="b"/>
          <a:lstStyle>
            <a:lvl1pPr>
              <a:defRPr sz="218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3" y="740574"/>
            <a:ext cx="4629150" cy="3655219"/>
          </a:xfrm>
        </p:spPr>
        <p:txBody>
          <a:bodyPr anchor="t"/>
          <a:lstStyle>
            <a:lvl1pPr marL="0" indent="0">
              <a:buNone/>
              <a:defRPr sz="2180"/>
            </a:lvl1pPr>
            <a:lvl2pPr marL="302954" indent="0">
              <a:buNone/>
              <a:defRPr sz="1898"/>
            </a:lvl2pPr>
            <a:lvl3pPr marL="605906" indent="0">
              <a:buNone/>
              <a:defRPr sz="1617"/>
            </a:lvl3pPr>
            <a:lvl4pPr marL="908857" indent="0">
              <a:buNone/>
              <a:defRPr sz="1266"/>
            </a:lvl4pPr>
            <a:lvl5pPr marL="1211808" indent="0">
              <a:buNone/>
              <a:defRPr sz="1266"/>
            </a:lvl5pPr>
            <a:lvl6pPr marL="1514763" indent="0">
              <a:buNone/>
              <a:defRPr sz="1266"/>
            </a:lvl6pPr>
            <a:lvl7pPr marL="1817715" indent="0">
              <a:buNone/>
              <a:defRPr sz="1266"/>
            </a:lvl7pPr>
            <a:lvl8pPr marL="2120666" indent="0">
              <a:buNone/>
              <a:defRPr sz="1266"/>
            </a:lvl8pPr>
            <a:lvl9pPr marL="2423618" indent="0">
              <a:buNone/>
              <a:defRPr sz="1266"/>
            </a:lvl9pPr>
          </a:lstStyle>
          <a:p>
            <a:r>
              <a:rPr lang="zh-CN" altLang="en-US"/>
              <a:t>单击图标添加图片</a:t>
            </a:r>
            <a:endParaRPr lang="en-US" dirty="0"/>
          </a:p>
        </p:txBody>
      </p:sp>
      <p:sp>
        <p:nvSpPr>
          <p:cNvPr id="4" name="Text Placeholder 3"/>
          <p:cNvSpPr>
            <a:spLocks noGrp="1"/>
          </p:cNvSpPr>
          <p:nvPr>
            <p:ph type="body" sz="half" idx="2"/>
          </p:nvPr>
        </p:nvSpPr>
        <p:spPr>
          <a:xfrm>
            <a:off x="629870" y="1543059"/>
            <a:ext cx="2949178" cy="2858692"/>
          </a:xfrm>
        </p:spPr>
        <p:txBody>
          <a:bodyPr/>
          <a:lstStyle>
            <a:lvl1pPr marL="0" indent="0">
              <a:buNone/>
              <a:defRPr sz="1055"/>
            </a:lvl1pPr>
            <a:lvl2pPr marL="302954" indent="0">
              <a:buNone/>
              <a:defRPr sz="844"/>
            </a:lvl2pPr>
            <a:lvl3pPr marL="605906" indent="0">
              <a:buNone/>
              <a:defRPr sz="773"/>
            </a:lvl3pPr>
            <a:lvl4pPr marL="908857" indent="0">
              <a:buNone/>
              <a:defRPr sz="703"/>
            </a:lvl4pPr>
            <a:lvl5pPr marL="1211808" indent="0">
              <a:buNone/>
              <a:defRPr sz="703"/>
            </a:lvl5pPr>
            <a:lvl6pPr marL="1514763" indent="0">
              <a:buNone/>
              <a:defRPr sz="703"/>
            </a:lvl6pPr>
            <a:lvl7pPr marL="1817715" indent="0">
              <a:buNone/>
              <a:defRPr sz="703"/>
            </a:lvl7pPr>
            <a:lvl8pPr marL="2120666" indent="0">
              <a:buNone/>
              <a:defRPr sz="703"/>
            </a:lvl8pPr>
            <a:lvl9pPr marL="2423618" indent="0">
              <a:buNone/>
              <a:defRPr sz="703"/>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2024/11/18</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83649086"/>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2024/11/18</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90457673"/>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9" y="273866"/>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3" y="273866"/>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2024/11/18</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64644572"/>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04954154"/>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 bài đọc - 2 Ful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F4243A32-A56C-49F9-9E4E-4E151B60F39A}"/>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5" name="Hình 1">
            <a:extLst>
              <a:ext uri="{FF2B5EF4-FFF2-40B4-BE49-F238E27FC236}">
                <a16:creationId xmlns:a16="http://schemas.microsoft.com/office/drawing/2014/main" id="{6DBEA726-F298-4CAE-BD99-75C978F66E49}"/>
              </a:ext>
            </a:extLst>
          </p:cNvPr>
          <p:cNvSpPr>
            <a:spLocks noGrp="1"/>
          </p:cNvSpPr>
          <p:nvPr>
            <p:ph type="pic" sz="quarter" idx="10" hasCustomPrompt="1"/>
          </p:nvPr>
        </p:nvSpPr>
        <p:spPr>
          <a:xfrm>
            <a:off x="1" y="1661532"/>
            <a:ext cx="4572000" cy="3481968"/>
          </a:xfrm>
          <a:prstGeom prst="rect">
            <a:avLst/>
          </a:prstGeom>
        </p:spPr>
        <p:txBody>
          <a:bodyPr/>
          <a:lstStyle>
            <a:lvl1pPr marL="0" indent="0">
              <a:buNone/>
              <a:defRPr/>
            </a:lvl1pPr>
          </a:lstStyle>
          <a:p>
            <a:r>
              <a:rPr lang="en-US"/>
              <a:t>img 1</a:t>
            </a:r>
          </a:p>
        </p:txBody>
      </p:sp>
      <p:sp>
        <p:nvSpPr>
          <p:cNvPr id="4" name="Hình 2">
            <a:extLst>
              <a:ext uri="{FF2B5EF4-FFF2-40B4-BE49-F238E27FC236}">
                <a16:creationId xmlns:a16="http://schemas.microsoft.com/office/drawing/2014/main" id="{72182F91-7391-4A11-B0ED-729C33877A53}"/>
              </a:ext>
            </a:extLst>
          </p:cNvPr>
          <p:cNvSpPr>
            <a:spLocks noGrp="1"/>
          </p:cNvSpPr>
          <p:nvPr>
            <p:ph type="pic" sz="quarter" idx="11" hasCustomPrompt="1"/>
          </p:nvPr>
        </p:nvSpPr>
        <p:spPr>
          <a:xfrm>
            <a:off x="4572000" y="1661532"/>
            <a:ext cx="4572000" cy="3481968"/>
          </a:xfrm>
          <a:prstGeom prst="rect">
            <a:avLst/>
          </a:prstGeom>
        </p:spPr>
        <p:txBody>
          <a:bodyPr/>
          <a:lstStyle>
            <a:lvl1pPr marL="0" indent="0">
              <a:buNone/>
              <a:defRPr/>
            </a:lvl1pPr>
          </a:lstStyle>
          <a:p>
            <a:r>
              <a:rPr lang="en-US"/>
              <a:t>img 2</a:t>
            </a:r>
          </a:p>
        </p:txBody>
      </p:sp>
    </p:spTree>
    <p:extLst>
      <p:ext uri="{BB962C8B-B14F-4D97-AF65-F5344CB8AC3E}">
        <p14:creationId xmlns:p14="http://schemas.microsoft.com/office/powerpoint/2010/main" val="94565233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userDrawn="1">
  <p:cSld name="3_标题和内容">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矩形 1"/>
          <p:cNvSpPr/>
          <p:nvPr userDrawn="1"/>
        </p:nvSpPr>
        <p:spPr>
          <a:xfrm>
            <a:off x="0" y="522516"/>
            <a:ext cx="9144000" cy="44123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0790" tIns="40395" rIns="80790" bIns="40395" rtlCol="0" anchor="ctr"/>
          <a:lstStyle/>
          <a:p>
            <a:pPr algn="ctr" defTabSz="605906"/>
            <a:endParaRPr lang="zh-CN" altLang="en-US" sz="1195">
              <a:solidFill>
                <a:prstClr val="white"/>
              </a:solidFill>
            </a:endParaRPr>
          </a:p>
        </p:txBody>
      </p:sp>
    </p:spTree>
    <p:extLst>
      <p:ext uri="{BB962C8B-B14F-4D97-AF65-F5344CB8AC3E}">
        <p14:creationId xmlns:p14="http://schemas.microsoft.com/office/powerpoint/2010/main" val="3027627160"/>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8400305"/>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userDrawn="1">
  <p:cSld name="1_标题和内容">
    <p:spTree>
      <p:nvGrpSpPr>
        <p:cNvPr id="1" name=""/>
        <p:cNvGrpSpPr/>
        <p:nvPr/>
      </p:nvGrpSpPr>
      <p:grpSpPr>
        <a:xfrm>
          <a:off x="0" y="0"/>
          <a:ext cx="0" cy="0"/>
          <a:chOff x="0" y="0"/>
          <a:chExt cx="0" cy="0"/>
        </a:xfrm>
      </p:grpSpPr>
      <p:sp>
        <p:nvSpPr>
          <p:cNvPr id="7" name="矩形 6"/>
          <p:cNvSpPr/>
          <p:nvPr userDrawn="1"/>
        </p:nvSpPr>
        <p:spPr>
          <a:xfrm>
            <a:off x="0" y="4"/>
            <a:ext cx="9144000" cy="5143061"/>
          </a:xfrm>
          <a:prstGeom prst="rect">
            <a:avLst/>
          </a:prstGeom>
          <a:gradFill>
            <a:gsLst>
              <a:gs pos="100000">
                <a:schemeClr val="bg1">
                  <a:lumMod val="95000"/>
                </a:schemeClr>
              </a:gs>
              <a:gs pos="0">
                <a:srgbClr val="F9F9F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790" tIns="40395" rIns="80790" bIns="40395" numCol="1" spcCol="0" rtlCol="0" fromWordArt="0" anchor="ctr" anchorCtr="0" forceAA="0" compatLnSpc="1">
            <a:noAutofit/>
          </a:bodyPr>
          <a:lstStyle/>
          <a:p>
            <a:pPr algn="ctr" defTabSz="605906"/>
            <a:endParaRPr lang="zh-CN" altLang="en-US" sz="1195">
              <a:solidFill>
                <a:prstClr val="white"/>
              </a:solidFill>
            </a:endParaRPr>
          </a:p>
        </p:txBody>
      </p:sp>
    </p:spTree>
    <p:extLst>
      <p:ext uri="{BB962C8B-B14F-4D97-AF65-F5344CB8AC3E}">
        <p14:creationId xmlns:p14="http://schemas.microsoft.com/office/powerpoint/2010/main" val="4002772027"/>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28650" y="842010"/>
            <a:ext cx="78867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628650" y="2701770"/>
            <a:ext cx="7886700" cy="1241584"/>
          </a:xfrm>
        </p:spPr>
        <p:txBody>
          <a:bodyPr/>
          <a:lstStyle>
            <a:lvl1pPr marL="0" indent="0" algn="ctr">
              <a:buNone/>
              <a:defRPr sz="1800">
                <a:solidFill>
                  <a:schemeClr val="tx1">
                    <a:lumMod val="50000"/>
                    <a:lumOff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a:xfrm>
            <a:off x="628650" y="4767266"/>
            <a:ext cx="2057400" cy="273844"/>
          </a:xfrm>
        </p:spPr>
        <p:txBody>
          <a:bodyPr/>
          <a:lstStyle/>
          <a:p>
            <a:pPr defTabSz="685800">
              <a:buClrTx/>
            </a:pPr>
            <a:fld id="{82F288E0-7875-42C4-84C8-98DBBD3BF4D2}" type="datetimeFigureOut">
              <a:rPr lang="zh-CN" altLang="en-US" sz="1350" kern="1200" smtClean="0">
                <a:solidFill>
                  <a:prstClr val="black"/>
                </a:solidFill>
                <a:cs typeface="+mn-cs"/>
              </a:rPr>
              <a:pPr defTabSz="685800">
                <a:buClrTx/>
              </a:pPr>
              <a:t>2024/11/18</a:t>
            </a:fld>
            <a:endParaRPr lang="zh-CN" altLang="en-US" sz="1350" kern="1200">
              <a:solidFill>
                <a:prstClr val="black"/>
              </a:solidFill>
              <a:cs typeface="+mn-cs"/>
            </a:endParaRPr>
          </a:p>
        </p:txBody>
      </p:sp>
      <p:sp>
        <p:nvSpPr>
          <p:cNvPr id="5" name="页脚占位符 4"/>
          <p:cNvSpPr>
            <a:spLocks noGrp="1"/>
          </p:cNvSpPr>
          <p:nvPr>
            <p:ph type="ftr" sz="quarter" idx="11"/>
          </p:nvPr>
        </p:nvSpPr>
        <p:spPr>
          <a:xfrm>
            <a:off x="3028950" y="4767266"/>
            <a:ext cx="3086100" cy="273844"/>
          </a:xfrm>
        </p:spPr>
        <p:txBody>
          <a:bodyPr/>
          <a:lstStyle/>
          <a:p>
            <a:pPr defTabSz="685800">
              <a:buClrTx/>
            </a:pPr>
            <a:endParaRPr lang="zh-CN" altLang="en-US" sz="1350" kern="1200">
              <a:solidFill>
                <a:prstClr val="black"/>
              </a:solidFill>
              <a:cs typeface="+mn-cs"/>
            </a:endParaRPr>
          </a:p>
        </p:txBody>
      </p:sp>
      <p:sp>
        <p:nvSpPr>
          <p:cNvPr id="6" name="灯片编号占位符 5"/>
          <p:cNvSpPr>
            <a:spLocks noGrp="1"/>
          </p:cNvSpPr>
          <p:nvPr>
            <p:ph type="sldNum" sz="quarter" idx="12"/>
          </p:nvPr>
        </p:nvSpPr>
        <p:spPr>
          <a:xfrm>
            <a:off x="6457950" y="4767266"/>
            <a:ext cx="2057400" cy="273844"/>
          </a:xfrm>
        </p:spPr>
        <p:txBody>
          <a:bodyPr/>
          <a:lstStyle/>
          <a:p>
            <a:pPr defTabSz="685800">
              <a:buClrTx/>
            </a:pPr>
            <a:fld id="{7D9BB5D0-35E4-459D-AEF3-FE4D7C45CC19}" type="slidenum">
              <a:rPr lang="zh-CN" altLang="en-US" sz="1350" kern="1200" smtClean="0">
                <a:solidFill>
                  <a:prstClr val="black"/>
                </a:solidFill>
                <a:cs typeface="+mn-cs"/>
              </a:rPr>
              <a:pPr defTabSz="685800">
                <a:buClrTx/>
              </a:pPr>
              <a:t>‹#›</a:t>
            </a:fld>
            <a:endParaRPr lang="zh-CN" altLang="en-US" sz="1350" kern="1200">
              <a:solidFill>
                <a:prstClr val="black"/>
              </a:solidFill>
              <a:cs typeface="+mn-cs"/>
            </a:endParaRPr>
          </a:p>
        </p:txBody>
      </p:sp>
    </p:spTree>
    <p:extLst>
      <p:ext uri="{BB962C8B-B14F-4D97-AF65-F5344CB8AC3E}">
        <p14:creationId xmlns:p14="http://schemas.microsoft.com/office/powerpoint/2010/main" val="2896651866"/>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148114"/>
            <a:ext cx="7886700" cy="994172"/>
          </a:xfrm>
        </p:spPr>
        <p:txBody>
          <a:bodyPr anchor="b" anchorCtr="0"/>
          <a:lstStyle/>
          <a:p>
            <a:r>
              <a:rPr lang="zh-CN" altLang="en-US"/>
              <a:t>单击此处编辑母版标题样式</a:t>
            </a:r>
          </a:p>
        </p:txBody>
      </p:sp>
      <p:sp>
        <p:nvSpPr>
          <p:cNvPr id="3" name="内容占位符 2"/>
          <p:cNvSpPr>
            <a:spLocks noGrp="1"/>
          </p:cNvSpPr>
          <p:nvPr>
            <p:ph idx="1"/>
          </p:nvPr>
        </p:nvSpPr>
        <p:spPr>
          <a:xfrm>
            <a:off x="628650" y="1276830"/>
            <a:ext cx="7886700" cy="3356134"/>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28650" y="4767266"/>
            <a:ext cx="2057400" cy="273844"/>
          </a:xfrm>
        </p:spPr>
        <p:txBody>
          <a:bodyPr/>
          <a:lstStyle/>
          <a:p>
            <a:pPr defTabSz="685800">
              <a:buClrTx/>
            </a:pPr>
            <a:fld id="{82F288E0-7875-42C4-84C8-98DBBD3BF4D2}" type="datetimeFigureOut">
              <a:rPr lang="zh-CN" altLang="en-US" sz="1350" kern="1200" smtClean="0">
                <a:solidFill>
                  <a:prstClr val="black"/>
                </a:solidFill>
                <a:cs typeface="+mn-cs"/>
              </a:rPr>
              <a:pPr defTabSz="685800">
                <a:buClrTx/>
              </a:pPr>
              <a:t>2024/11/18</a:t>
            </a:fld>
            <a:endParaRPr lang="zh-CN" altLang="en-US" sz="1350" kern="1200">
              <a:solidFill>
                <a:prstClr val="black"/>
              </a:solidFill>
              <a:cs typeface="+mn-cs"/>
            </a:endParaRPr>
          </a:p>
        </p:txBody>
      </p:sp>
      <p:sp>
        <p:nvSpPr>
          <p:cNvPr id="5" name="页脚占位符 4"/>
          <p:cNvSpPr>
            <a:spLocks noGrp="1"/>
          </p:cNvSpPr>
          <p:nvPr>
            <p:ph type="ftr" sz="quarter" idx="11"/>
          </p:nvPr>
        </p:nvSpPr>
        <p:spPr>
          <a:xfrm>
            <a:off x="3028950" y="4767266"/>
            <a:ext cx="3086100" cy="273844"/>
          </a:xfrm>
        </p:spPr>
        <p:txBody>
          <a:bodyPr/>
          <a:lstStyle/>
          <a:p>
            <a:pPr defTabSz="685800">
              <a:buClrTx/>
            </a:pPr>
            <a:endParaRPr lang="zh-CN" altLang="en-US" sz="1350" kern="1200">
              <a:solidFill>
                <a:prstClr val="black"/>
              </a:solidFill>
              <a:cs typeface="+mn-cs"/>
            </a:endParaRPr>
          </a:p>
        </p:txBody>
      </p:sp>
      <p:sp>
        <p:nvSpPr>
          <p:cNvPr id="6" name="灯片编号占位符 5"/>
          <p:cNvSpPr>
            <a:spLocks noGrp="1"/>
          </p:cNvSpPr>
          <p:nvPr>
            <p:ph type="sldNum" sz="quarter" idx="12"/>
          </p:nvPr>
        </p:nvSpPr>
        <p:spPr>
          <a:xfrm>
            <a:off x="6457950" y="4767266"/>
            <a:ext cx="2057400" cy="273844"/>
          </a:xfrm>
        </p:spPr>
        <p:txBody>
          <a:bodyPr/>
          <a:lstStyle/>
          <a:p>
            <a:pPr defTabSz="685800">
              <a:buClrTx/>
            </a:pPr>
            <a:fld id="{7D9BB5D0-35E4-459D-AEF3-FE4D7C45CC19}" type="slidenum">
              <a:rPr lang="zh-CN" altLang="en-US" sz="1350" kern="1200" smtClean="0">
                <a:solidFill>
                  <a:prstClr val="black"/>
                </a:solidFill>
                <a:cs typeface="+mn-cs"/>
              </a:rPr>
              <a:pPr defTabSz="685800">
                <a:buClrTx/>
              </a:pPr>
              <a:t>‹#›</a:t>
            </a:fld>
            <a:endParaRPr lang="zh-CN" altLang="en-US" sz="1350" kern="1200">
              <a:solidFill>
                <a:prstClr val="black"/>
              </a:solidFill>
              <a:cs typeface="+mn-cs"/>
            </a:endParaRPr>
          </a:p>
        </p:txBody>
      </p:sp>
    </p:spTree>
    <p:extLst>
      <p:ext uri="{BB962C8B-B14F-4D97-AF65-F5344CB8AC3E}">
        <p14:creationId xmlns:p14="http://schemas.microsoft.com/office/powerpoint/2010/main" val="2989325037"/>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8650" y="2219325"/>
            <a:ext cx="7886700" cy="2085975"/>
          </a:xfrm>
        </p:spPr>
        <p:txBody>
          <a:bodyPr anchor="t" anchorCtr="0"/>
          <a:lstStyle>
            <a:lvl1pPr>
              <a:defRPr sz="3600"/>
            </a:lvl1pPr>
          </a:lstStyle>
          <a:p>
            <a:r>
              <a:rPr lang="zh-CN" altLang="en-US"/>
              <a:t>单击此处编辑母版标题样式</a:t>
            </a:r>
          </a:p>
        </p:txBody>
      </p:sp>
      <p:sp>
        <p:nvSpPr>
          <p:cNvPr id="3" name="文本占位符 2"/>
          <p:cNvSpPr>
            <a:spLocks noGrp="1"/>
          </p:cNvSpPr>
          <p:nvPr>
            <p:ph type="body" idx="1"/>
          </p:nvPr>
        </p:nvSpPr>
        <p:spPr>
          <a:xfrm>
            <a:off x="628650" y="1291594"/>
            <a:ext cx="7886700" cy="827246"/>
          </a:xfrm>
        </p:spPr>
        <p:txBody>
          <a:bodyPr lIns="144145" anchor="b" anchorCtr="0"/>
          <a:lstStyle>
            <a:lvl1pPr marL="0" indent="0">
              <a:buNone/>
              <a:defRPr sz="1800">
                <a:solidFill>
                  <a:schemeClr val="tx1">
                    <a:lumMod val="50000"/>
                    <a:lumOff val="50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28650" y="4767266"/>
            <a:ext cx="2057400" cy="273844"/>
          </a:xfrm>
        </p:spPr>
        <p:txBody>
          <a:bodyPr/>
          <a:lstStyle/>
          <a:p>
            <a:pPr defTabSz="685800">
              <a:buClrTx/>
            </a:pPr>
            <a:fld id="{82F288E0-7875-42C4-84C8-98DBBD3BF4D2}" type="datetimeFigureOut">
              <a:rPr lang="zh-CN" altLang="en-US" sz="1350" kern="1200" smtClean="0">
                <a:solidFill>
                  <a:prstClr val="black"/>
                </a:solidFill>
                <a:cs typeface="+mn-cs"/>
              </a:rPr>
              <a:pPr defTabSz="685800">
                <a:buClrTx/>
              </a:pPr>
              <a:t>2024/11/18</a:t>
            </a:fld>
            <a:endParaRPr lang="zh-CN" altLang="en-US" sz="1350" kern="1200">
              <a:solidFill>
                <a:prstClr val="black"/>
              </a:solidFill>
              <a:cs typeface="+mn-cs"/>
            </a:endParaRPr>
          </a:p>
        </p:txBody>
      </p:sp>
      <p:sp>
        <p:nvSpPr>
          <p:cNvPr id="5" name="页脚占位符 4"/>
          <p:cNvSpPr>
            <a:spLocks noGrp="1"/>
          </p:cNvSpPr>
          <p:nvPr>
            <p:ph type="ftr" sz="quarter" idx="11"/>
          </p:nvPr>
        </p:nvSpPr>
        <p:spPr>
          <a:xfrm>
            <a:off x="3028950" y="4767266"/>
            <a:ext cx="3086100" cy="273844"/>
          </a:xfrm>
        </p:spPr>
        <p:txBody>
          <a:bodyPr/>
          <a:lstStyle/>
          <a:p>
            <a:pPr defTabSz="685800">
              <a:buClrTx/>
            </a:pPr>
            <a:endParaRPr lang="zh-CN" altLang="en-US" sz="1350" kern="1200">
              <a:solidFill>
                <a:prstClr val="black"/>
              </a:solidFill>
              <a:cs typeface="+mn-cs"/>
            </a:endParaRPr>
          </a:p>
        </p:txBody>
      </p:sp>
      <p:sp>
        <p:nvSpPr>
          <p:cNvPr id="6" name="灯片编号占位符 5"/>
          <p:cNvSpPr>
            <a:spLocks noGrp="1"/>
          </p:cNvSpPr>
          <p:nvPr>
            <p:ph type="sldNum" sz="quarter" idx="12"/>
          </p:nvPr>
        </p:nvSpPr>
        <p:spPr>
          <a:xfrm>
            <a:off x="6457950" y="4767266"/>
            <a:ext cx="2057400" cy="273844"/>
          </a:xfrm>
        </p:spPr>
        <p:txBody>
          <a:bodyPr/>
          <a:lstStyle/>
          <a:p>
            <a:pPr defTabSz="685800">
              <a:buClrTx/>
            </a:pPr>
            <a:fld id="{7D9BB5D0-35E4-459D-AEF3-FE4D7C45CC19}" type="slidenum">
              <a:rPr lang="zh-CN" altLang="en-US" sz="1350" kern="1200" smtClean="0">
                <a:solidFill>
                  <a:prstClr val="black"/>
                </a:solidFill>
                <a:cs typeface="+mn-cs"/>
              </a:rPr>
              <a:pPr defTabSz="685800">
                <a:buClrTx/>
              </a:pPr>
              <a:t>‹#›</a:t>
            </a:fld>
            <a:endParaRPr lang="zh-CN" altLang="en-US" sz="1350" kern="1200">
              <a:solidFill>
                <a:prstClr val="black"/>
              </a:solidFill>
              <a:cs typeface="+mn-cs"/>
            </a:endParaRPr>
          </a:p>
        </p:txBody>
      </p:sp>
    </p:spTree>
    <p:extLst>
      <p:ext uri="{BB962C8B-B14F-4D97-AF65-F5344CB8AC3E}">
        <p14:creationId xmlns:p14="http://schemas.microsoft.com/office/powerpoint/2010/main" val="3391683084"/>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7"/>
            <a:ext cx="7886700" cy="994172"/>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28650" y="4767266"/>
            <a:ext cx="2057400" cy="273844"/>
          </a:xfrm>
        </p:spPr>
        <p:txBody>
          <a:bodyPr/>
          <a:lstStyle/>
          <a:p>
            <a:pPr defTabSz="685800">
              <a:buClrTx/>
            </a:pPr>
            <a:fld id="{82F288E0-7875-42C4-84C8-98DBBD3BF4D2}" type="datetimeFigureOut">
              <a:rPr lang="zh-CN" altLang="en-US" sz="1350" kern="1200" smtClean="0">
                <a:solidFill>
                  <a:prstClr val="black"/>
                </a:solidFill>
                <a:cs typeface="+mn-cs"/>
              </a:rPr>
              <a:pPr defTabSz="685800">
                <a:buClrTx/>
              </a:pPr>
              <a:t>2024/11/18</a:t>
            </a:fld>
            <a:endParaRPr lang="zh-CN" altLang="en-US" sz="1350" kern="1200">
              <a:solidFill>
                <a:prstClr val="black"/>
              </a:solidFill>
              <a:cs typeface="+mn-cs"/>
            </a:endParaRPr>
          </a:p>
        </p:txBody>
      </p:sp>
      <p:sp>
        <p:nvSpPr>
          <p:cNvPr id="6" name="页脚占位符 5"/>
          <p:cNvSpPr>
            <a:spLocks noGrp="1"/>
          </p:cNvSpPr>
          <p:nvPr>
            <p:ph type="ftr" sz="quarter" idx="11"/>
          </p:nvPr>
        </p:nvSpPr>
        <p:spPr>
          <a:xfrm>
            <a:off x="3028950" y="4767266"/>
            <a:ext cx="3086100" cy="273844"/>
          </a:xfrm>
        </p:spPr>
        <p:txBody>
          <a:bodyPr/>
          <a:lstStyle/>
          <a:p>
            <a:pPr defTabSz="685800">
              <a:buClrTx/>
            </a:pPr>
            <a:endParaRPr lang="zh-CN" altLang="en-US" sz="1350" kern="1200">
              <a:solidFill>
                <a:prstClr val="black"/>
              </a:solidFill>
              <a:cs typeface="+mn-cs"/>
            </a:endParaRPr>
          </a:p>
        </p:txBody>
      </p:sp>
      <p:sp>
        <p:nvSpPr>
          <p:cNvPr id="7" name="灯片编号占位符 6"/>
          <p:cNvSpPr>
            <a:spLocks noGrp="1"/>
          </p:cNvSpPr>
          <p:nvPr>
            <p:ph type="sldNum" sz="quarter" idx="12"/>
          </p:nvPr>
        </p:nvSpPr>
        <p:spPr>
          <a:xfrm>
            <a:off x="6457950" y="4767266"/>
            <a:ext cx="2057400" cy="273844"/>
          </a:xfrm>
        </p:spPr>
        <p:txBody>
          <a:bodyPr/>
          <a:lstStyle/>
          <a:p>
            <a:pPr defTabSz="685800">
              <a:buClrTx/>
            </a:pPr>
            <a:fld id="{7D9BB5D0-35E4-459D-AEF3-FE4D7C45CC19}" type="slidenum">
              <a:rPr lang="zh-CN" altLang="en-US" sz="1350" kern="1200" smtClean="0">
                <a:solidFill>
                  <a:prstClr val="black"/>
                </a:solidFill>
                <a:cs typeface="+mn-cs"/>
              </a:rPr>
              <a:pPr defTabSz="685800">
                <a:buClrTx/>
              </a:pPr>
              <a:t>‹#›</a:t>
            </a:fld>
            <a:endParaRPr lang="zh-CN" altLang="en-US" sz="1350" kern="1200">
              <a:solidFill>
                <a:prstClr val="black"/>
              </a:solidFill>
              <a:cs typeface="+mn-cs"/>
            </a:endParaRPr>
          </a:p>
        </p:txBody>
      </p:sp>
    </p:spTree>
    <p:extLst>
      <p:ext uri="{BB962C8B-B14F-4D97-AF65-F5344CB8AC3E}">
        <p14:creationId xmlns:p14="http://schemas.microsoft.com/office/powerpoint/2010/main" val="3192945055"/>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079" y="273844"/>
            <a:ext cx="7886700" cy="600075"/>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629602" y="1111569"/>
            <a:ext cx="3915728" cy="617696"/>
          </a:xfrm>
        </p:spPr>
        <p:txBody>
          <a:bodyPr anchor="ctr" anchorCtr="0"/>
          <a:lstStyle>
            <a:lvl1pPr marL="0" indent="0">
              <a:buNone/>
              <a:defRPr sz="2400">
                <a:solidFill>
                  <a:srgbClr val="0070C0"/>
                </a:solidFill>
              </a:defRPr>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a:t>单击此处编辑母版文本样式</a:t>
            </a:r>
          </a:p>
        </p:txBody>
      </p:sp>
      <p:sp>
        <p:nvSpPr>
          <p:cNvPr id="4" name="内容占位符 3"/>
          <p:cNvSpPr>
            <a:spLocks noGrp="1"/>
          </p:cNvSpPr>
          <p:nvPr>
            <p:ph sz="half" idx="2"/>
          </p:nvPr>
        </p:nvSpPr>
        <p:spPr>
          <a:xfrm>
            <a:off x="628650" y="1776416"/>
            <a:ext cx="3916680" cy="2865596"/>
          </a:xfrm>
        </p:spPr>
        <p:txBody>
          <a:bodyPr/>
          <a:lstStyle>
            <a:lvl1pPr>
              <a:defRPr sz="21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92494" y="1111569"/>
            <a:ext cx="3822859" cy="617696"/>
          </a:xfrm>
        </p:spPr>
        <p:txBody>
          <a:bodyPr anchor="ctr" anchorCtr="0"/>
          <a:lstStyle>
            <a:lvl1pPr marL="0" indent="0">
              <a:buNone/>
              <a:defRPr sz="2400">
                <a:solidFill>
                  <a:srgbClr val="0070C0"/>
                </a:solidFill>
              </a:defRPr>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a:t>单击此处编辑母版文本样式</a:t>
            </a:r>
          </a:p>
        </p:txBody>
      </p:sp>
      <p:sp>
        <p:nvSpPr>
          <p:cNvPr id="6" name="内容占位符 5"/>
          <p:cNvSpPr>
            <a:spLocks noGrp="1"/>
          </p:cNvSpPr>
          <p:nvPr>
            <p:ph sz="quarter" idx="4"/>
          </p:nvPr>
        </p:nvSpPr>
        <p:spPr>
          <a:xfrm>
            <a:off x="4692494" y="1776416"/>
            <a:ext cx="3822859" cy="2865596"/>
          </a:xfrm>
        </p:spPr>
        <p:txBody>
          <a:bodyPr/>
          <a:lstStyle>
            <a:lvl1pPr>
              <a:defRPr sz="21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28650" y="4767266"/>
            <a:ext cx="2057400" cy="273844"/>
          </a:xfrm>
        </p:spPr>
        <p:txBody>
          <a:bodyPr/>
          <a:lstStyle/>
          <a:p>
            <a:pPr defTabSz="685800">
              <a:buClrTx/>
            </a:pPr>
            <a:fld id="{82F288E0-7875-42C4-84C8-98DBBD3BF4D2}" type="datetimeFigureOut">
              <a:rPr lang="zh-CN" altLang="en-US" sz="1350" kern="1200" smtClean="0">
                <a:solidFill>
                  <a:prstClr val="black"/>
                </a:solidFill>
                <a:cs typeface="+mn-cs"/>
              </a:rPr>
              <a:pPr defTabSz="685800">
                <a:buClrTx/>
              </a:pPr>
              <a:t>2024/11/18</a:t>
            </a:fld>
            <a:endParaRPr lang="zh-CN" altLang="en-US" sz="1350" kern="1200">
              <a:solidFill>
                <a:prstClr val="black"/>
              </a:solidFill>
              <a:cs typeface="+mn-cs"/>
            </a:endParaRPr>
          </a:p>
        </p:txBody>
      </p:sp>
      <p:sp>
        <p:nvSpPr>
          <p:cNvPr id="8" name="页脚占位符 7"/>
          <p:cNvSpPr>
            <a:spLocks noGrp="1"/>
          </p:cNvSpPr>
          <p:nvPr>
            <p:ph type="ftr" sz="quarter" idx="11"/>
          </p:nvPr>
        </p:nvSpPr>
        <p:spPr>
          <a:xfrm>
            <a:off x="3028950" y="4767266"/>
            <a:ext cx="3086100" cy="273844"/>
          </a:xfrm>
        </p:spPr>
        <p:txBody>
          <a:bodyPr/>
          <a:lstStyle/>
          <a:p>
            <a:pPr defTabSz="685800">
              <a:buClrTx/>
            </a:pPr>
            <a:endParaRPr lang="zh-CN" altLang="en-US" sz="1350" kern="1200">
              <a:solidFill>
                <a:prstClr val="black"/>
              </a:solidFill>
              <a:cs typeface="+mn-cs"/>
            </a:endParaRPr>
          </a:p>
        </p:txBody>
      </p:sp>
      <p:sp>
        <p:nvSpPr>
          <p:cNvPr id="9" name="灯片编号占位符 8"/>
          <p:cNvSpPr>
            <a:spLocks noGrp="1"/>
          </p:cNvSpPr>
          <p:nvPr>
            <p:ph type="sldNum" sz="quarter" idx="12"/>
          </p:nvPr>
        </p:nvSpPr>
        <p:spPr>
          <a:xfrm>
            <a:off x="6457950" y="4767266"/>
            <a:ext cx="2057400" cy="273844"/>
          </a:xfrm>
        </p:spPr>
        <p:txBody>
          <a:bodyPr/>
          <a:lstStyle/>
          <a:p>
            <a:pPr defTabSz="685800">
              <a:buClrTx/>
            </a:pPr>
            <a:fld id="{7D9BB5D0-35E4-459D-AEF3-FE4D7C45CC19}" type="slidenum">
              <a:rPr lang="zh-CN" altLang="en-US" sz="1350" kern="1200" smtClean="0">
                <a:solidFill>
                  <a:prstClr val="black"/>
                </a:solidFill>
                <a:cs typeface="+mn-cs"/>
              </a:rPr>
              <a:pPr defTabSz="685800">
                <a:buClrTx/>
              </a:pPr>
              <a:t>‹#›</a:t>
            </a:fld>
            <a:endParaRPr lang="zh-CN" altLang="en-US" sz="1350" kern="1200">
              <a:solidFill>
                <a:prstClr val="black"/>
              </a:solidFill>
              <a:cs typeface="+mn-cs"/>
            </a:endParaRPr>
          </a:p>
        </p:txBody>
      </p:sp>
      <p:sp>
        <p:nvSpPr>
          <p:cNvPr id="11" name="矩形 10"/>
          <p:cNvSpPr/>
          <p:nvPr userDrawn="1"/>
        </p:nvSpPr>
        <p:spPr>
          <a:xfrm>
            <a:off x="6354139" y="3329281"/>
            <a:ext cx="581352" cy="323165"/>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www.1ppt.com/moban/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行业</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www.1ppt.com/hangye/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节日</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www.1ppt.com/jieri/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素材：</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www.1ppt.com/sucai/</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背景图片：</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www.1ppt.com/beijing/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图表：</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www.1ppt.com/tubiao/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精美</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教程： </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www.1ppt.com/powerpoint/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课件：</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www.1ppt.com/kejian/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字体下载：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www.1ppt.com/ziti/</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工作总结</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www.1ppt.com/xiazai/zongjie/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工作计划：</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www.1ppt.com/xiazai/jihua/</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商务</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www.1ppt.com/moban/shangwu/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个人简历</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www.1ppt.com/xiazai/jianli/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毕业答辩</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www.1ppt.com/xiazai/dabian/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工作汇报</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www.1ppt.com/xiazai/huibao/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 </a:t>
            </a:r>
          </a:p>
        </p:txBody>
      </p:sp>
    </p:spTree>
    <p:extLst>
      <p:ext uri="{BB962C8B-B14F-4D97-AF65-F5344CB8AC3E}">
        <p14:creationId xmlns:p14="http://schemas.microsoft.com/office/powerpoint/2010/main" val="3618216432"/>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148114"/>
            <a:ext cx="7886700" cy="994172"/>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628650" y="4767266"/>
            <a:ext cx="2057400" cy="273844"/>
          </a:xfrm>
        </p:spPr>
        <p:txBody>
          <a:bodyPr/>
          <a:lstStyle/>
          <a:p>
            <a:pPr defTabSz="685800">
              <a:buClrTx/>
            </a:pPr>
            <a:fld id="{82F288E0-7875-42C4-84C8-98DBBD3BF4D2}" type="datetimeFigureOut">
              <a:rPr lang="zh-CN" altLang="en-US" sz="1350" kern="1200" smtClean="0">
                <a:solidFill>
                  <a:prstClr val="black"/>
                </a:solidFill>
                <a:cs typeface="+mn-cs"/>
              </a:rPr>
              <a:pPr defTabSz="685800">
                <a:buClrTx/>
              </a:pPr>
              <a:t>2024/11/18</a:t>
            </a:fld>
            <a:endParaRPr lang="zh-CN" altLang="en-US" sz="1350" kern="1200">
              <a:solidFill>
                <a:prstClr val="black"/>
              </a:solidFill>
              <a:cs typeface="+mn-cs"/>
            </a:endParaRPr>
          </a:p>
        </p:txBody>
      </p:sp>
      <p:sp>
        <p:nvSpPr>
          <p:cNvPr id="5" name="页脚占位符 4"/>
          <p:cNvSpPr>
            <a:spLocks noGrp="1"/>
          </p:cNvSpPr>
          <p:nvPr>
            <p:ph type="ftr" sz="quarter" idx="11"/>
          </p:nvPr>
        </p:nvSpPr>
        <p:spPr>
          <a:xfrm>
            <a:off x="3028950" y="4767266"/>
            <a:ext cx="3086100" cy="273844"/>
          </a:xfrm>
        </p:spPr>
        <p:txBody>
          <a:bodyPr/>
          <a:lstStyle/>
          <a:p>
            <a:pPr defTabSz="685800">
              <a:buClrTx/>
            </a:pPr>
            <a:endParaRPr lang="zh-CN" altLang="en-US" sz="1350" kern="1200">
              <a:solidFill>
                <a:prstClr val="black"/>
              </a:solidFill>
              <a:cs typeface="+mn-cs"/>
            </a:endParaRPr>
          </a:p>
        </p:txBody>
      </p:sp>
      <p:sp>
        <p:nvSpPr>
          <p:cNvPr id="6" name="灯片编号占位符 5"/>
          <p:cNvSpPr>
            <a:spLocks noGrp="1"/>
          </p:cNvSpPr>
          <p:nvPr>
            <p:ph type="sldNum" sz="quarter" idx="12"/>
          </p:nvPr>
        </p:nvSpPr>
        <p:spPr>
          <a:xfrm>
            <a:off x="6457950" y="4767266"/>
            <a:ext cx="2057400" cy="273844"/>
          </a:xfrm>
        </p:spPr>
        <p:txBody>
          <a:bodyPr/>
          <a:lstStyle/>
          <a:p>
            <a:pPr defTabSz="685800">
              <a:buClrTx/>
            </a:pPr>
            <a:fld id="{7D9BB5D0-35E4-459D-AEF3-FE4D7C45CC19}" type="slidenum">
              <a:rPr lang="zh-CN" altLang="en-US" sz="1350" kern="1200" smtClean="0">
                <a:solidFill>
                  <a:prstClr val="black"/>
                </a:solidFill>
                <a:cs typeface="+mn-cs"/>
              </a:rPr>
              <a:pPr defTabSz="685800">
                <a:buClrTx/>
              </a:pPr>
              <a:t>‹#›</a:t>
            </a:fld>
            <a:endParaRPr lang="zh-CN" altLang="en-US" sz="1350" kern="1200">
              <a:solidFill>
                <a:prstClr val="black"/>
              </a:solidFill>
              <a:cs typeface="+mn-cs"/>
            </a:endParaRPr>
          </a:p>
        </p:txBody>
      </p:sp>
    </p:spTree>
    <p:extLst>
      <p:ext uri="{BB962C8B-B14F-4D97-AF65-F5344CB8AC3E}">
        <p14:creationId xmlns:p14="http://schemas.microsoft.com/office/powerpoint/2010/main" val="1756035417"/>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9523" y="-1429"/>
            <a:ext cx="5263039" cy="5146358"/>
          </a:xfrm>
          <a:noFill/>
        </p:spPr>
        <p:txBody>
          <a:bodyPr lIns="252095" tIns="144145"/>
          <a:lstStyle>
            <a:lvl1pPr marL="0" indent="0" algn="ctr">
              <a:buNone/>
              <a:defRPr sz="135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2" name="标题 1"/>
          <p:cNvSpPr>
            <a:spLocks noGrp="1"/>
          </p:cNvSpPr>
          <p:nvPr>
            <p:ph type="title"/>
          </p:nvPr>
        </p:nvSpPr>
        <p:spPr>
          <a:xfrm>
            <a:off x="5512596" y="342900"/>
            <a:ext cx="3294221" cy="791528"/>
          </a:xfrm>
        </p:spPr>
        <p:txBody>
          <a:bodyPr anchor="b" anchorCtr="0"/>
          <a:lstStyle>
            <a:lvl1pPr>
              <a:defRPr sz="2400"/>
            </a:lvl1pPr>
          </a:lstStyle>
          <a:p>
            <a:r>
              <a:rPr lang="zh-CN" altLang="en-US"/>
              <a:t>单击此处编辑母版标题样式</a:t>
            </a:r>
          </a:p>
        </p:txBody>
      </p:sp>
      <p:sp>
        <p:nvSpPr>
          <p:cNvPr id="4" name="文本占位符 3"/>
          <p:cNvSpPr>
            <a:spLocks noGrp="1"/>
          </p:cNvSpPr>
          <p:nvPr>
            <p:ph type="body" sz="half" idx="2"/>
          </p:nvPr>
        </p:nvSpPr>
        <p:spPr>
          <a:xfrm>
            <a:off x="5512119" y="1270635"/>
            <a:ext cx="3295174" cy="3360420"/>
          </a:xfrm>
        </p:spPr>
        <p:txBody>
          <a:bodyPr/>
          <a:lstStyle>
            <a:lvl1pPr marL="0" indent="0">
              <a:buNone/>
              <a:defRPr sz="2100">
                <a:solidFill>
                  <a:schemeClr val="tx1"/>
                </a:solidFill>
              </a:defRPr>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a:t>单击此处编辑母版文本样式</a:t>
            </a:r>
          </a:p>
        </p:txBody>
      </p:sp>
      <p:sp>
        <p:nvSpPr>
          <p:cNvPr id="5" name="日期占位符 4"/>
          <p:cNvSpPr>
            <a:spLocks noGrp="1"/>
          </p:cNvSpPr>
          <p:nvPr>
            <p:ph type="dt" sz="half" idx="10"/>
          </p:nvPr>
        </p:nvSpPr>
        <p:spPr>
          <a:xfrm>
            <a:off x="628650" y="4767266"/>
            <a:ext cx="2057400" cy="273844"/>
          </a:xfrm>
        </p:spPr>
        <p:txBody>
          <a:bodyPr/>
          <a:lstStyle/>
          <a:p>
            <a:pPr defTabSz="685800">
              <a:buClrTx/>
            </a:pPr>
            <a:fld id="{82F288E0-7875-42C4-84C8-98DBBD3BF4D2}" type="datetimeFigureOut">
              <a:rPr lang="zh-CN" altLang="en-US" sz="1350" kern="1200" smtClean="0">
                <a:solidFill>
                  <a:prstClr val="black"/>
                </a:solidFill>
                <a:cs typeface="+mn-cs"/>
              </a:rPr>
              <a:pPr defTabSz="685800">
                <a:buClrTx/>
              </a:pPr>
              <a:t>2024/11/18</a:t>
            </a:fld>
            <a:endParaRPr lang="zh-CN" altLang="en-US" sz="1350" kern="1200">
              <a:solidFill>
                <a:prstClr val="black"/>
              </a:solidFill>
              <a:cs typeface="+mn-cs"/>
            </a:endParaRPr>
          </a:p>
        </p:txBody>
      </p:sp>
      <p:sp>
        <p:nvSpPr>
          <p:cNvPr id="6" name="页脚占位符 5"/>
          <p:cNvSpPr>
            <a:spLocks noGrp="1"/>
          </p:cNvSpPr>
          <p:nvPr>
            <p:ph type="ftr" sz="quarter" idx="11"/>
          </p:nvPr>
        </p:nvSpPr>
        <p:spPr>
          <a:xfrm>
            <a:off x="3028950" y="4767266"/>
            <a:ext cx="3086100" cy="273844"/>
          </a:xfrm>
        </p:spPr>
        <p:txBody>
          <a:bodyPr/>
          <a:lstStyle/>
          <a:p>
            <a:pPr defTabSz="685800">
              <a:buClrTx/>
            </a:pPr>
            <a:endParaRPr lang="zh-CN" altLang="en-US" sz="1350" kern="1200">
              <a:solidFill>
                <a:prstClr val="black"/>
              </a:solidFill>
              <a:cs typeface="+mn-cs"/>
            </a:endParaRPr>
          </a:p>
        </p:txBody>
      </p:sp>
      <p:sp>
        <p:nvSpPr>
          <p:cNvPr id="7" name="灯片编号占位符 6"/>
          <p:cNvSpPr>
            <a:spLocks noGrp="1"/>
          </p:cNvSpPr>
          <p:nvPr>
            <p:ph type="sldNum" sz="quarter" idx="12"/>
          </p:nvPr>
        </p:nvSpPr>
        <p:spPr>
          <a:xfrm>
            <a:off x="6457950" y="4767266"/>
            <a:ext cx="2057400" cy="273844"/>
          </a:xfrm>
        </p:spPr>
        <p:txBody>
          <a:bodyPr/>
          <a:lstStyle/>
          <a:p>
            <a:pPr defTabSz="685800">
              <a:buClrTx/>
            </a:pPr>
            <a:fld id="{7D9BB5D0-35E4-459D-AEF3-FE4D7C45CC19}" type="slidenum">
              <a:rPr lang="zh-CN" altLang="en-US" sz="1350" kern="1200" smtClean="0">
                <a:solidFill>
                  <a:prstClr val="black"/>
                </a:solidFill>
                <a:cs typeface="+mn-cs"/>
              </a:rPr>
              <a:pPr defTabSz="685800">
                <a:buClrTx/>
              </a:pPr>
              <a:t>‹#›</a:t>
            </a:fld>
            <a:endParaRPr lang="zh-CN" altLang="en-US" sz="1350" kern="1200">
              <a:solidFill>
                <a:prstClr val="black"/>
              </a:solidFill>
              <a:cs typeface="+mn-cs"/>
            </a:endParaRPr>
          </a:p>
        </p:txBody>
      </p:sp>
    </p:spTree>
    <p:extLst>
      <p:ext uri="{BB962C8B-B14F-4D97-AF65-F5344CB8AC3E}">
        <p14:creationId xmlns:p14="http://schemas.microsoft.com/office/powerpoint/2010/main" val="719479735"/>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theme" Target="../theme/theme1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11.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68.xml"/><Relationship Id="rId7" Type="http://schemas.openxmlformats.org/officeDocument/2006/relationships/theme" Target="../theme/theme12.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5" Type="http://schemas.openxmlformats.org/officeDocument/2006/relationships/slideLayout" Target="../slideLayouts/slideLayout70.xml"/><Relationship Id="rId4" Type="http://schemas.openxmlformats.org/officeDocument/2006/relationships/slideLayout" Target="../slideLayouts/slideLayout69.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74.xml"/><Relationship Id="rId7" Type="http://schemas.openxmlformats.org/officeDocument/2006/relationships/theme" Target="../theme/theme1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5" Type="http://schemas.openxmlformats.org/officeDocument/2006/relationships/slideLayout" Target="../slideLayouts/slideLayout76.xml"/><Relationship Id="rId4" Type="http://schemas.openxmlformats.org/officeDocument/2006/relationships/slideLayout" Target="../slideLayouts/slideLayout7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6" Type="http://schemas.openxmlformats.org/officeDocument/2006/relationships/theme" Target="../theme/theme14.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theme" Target="../theme/theme15.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16.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slideLayout" Target="../slideLayouts/slideLayout107.xml"/><Relationship Id="rId7" Type="http://schemas.openxmlformats.org/officeDocument/2006/relationships/theme" Target="../theme/theme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5" Type="http://schemas.openxmlformats.org/officeDocument/2006/relationships/slideLayout" Target="../slideLayouts/slideLayout109.xml"/><Relationship Id="rId4" Type="http://schemas.openxmlformats.org/officeDocument/2006/relationships/slideLayout" Target="../slideLayouts/slideLayout108.xml"/><Relationship Id="rId9" Type="http://schemas.openxmlformats.org/officeDocument/2006/relationships/image" Target="../media/image25.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theme" Target="../theme/theme3.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10" Type="http://schemas.openxmlformats.org/officeDocument/2006/relationships/theme" Target="../theme/theme5.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25.xml"/><Relationship Id="rId1" Type="http://schemas.openxmlformats.org/officeDocument/2006/relationships/slideLayout" Target="../slideLayouts/slideLayout24.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27.xml"/><Relationship Id="rId1" Type="http://schemas.openxmlformats.org/officeDocument/2006/relationships/slideLayout" Target="../slideLayouts/slideLayout2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8.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image" Target="../media/image21.png"/><Relationship Id="rId5" Type="http://schemas.openxmlformats.org/officeDocument/2006/relationships/theme" Target="../theme/theme9.xml"/><Relationship Id="rId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4977523"/>
      </p:ext>
    </p:extLst>
  </p:cSld>
  <p:clrMap bg1="lt1" tx1="dk1" bg2="lt2" tx2="dk2" accent1="accent1" accent2="accent2" accent3="accent3" accent4="accent4" accent5="accent5" accent6="accent6" hlink="hlink" folHlink="folHlink"/>
  <p:sldLayoutIdLst>
    <p:sldLayoutId id="2147483649" r:id="rId1"/>
    <p:sldLayoutId id="2147483667" r:id="rId2"/>
    <p:sldLayoutId id="2147483651" r:id="rId3"/>
    <p:sldLayoutId id="2147483652" r:id="rId4"/>
    <p:sldLayoutId id="2147483653" r:id="rId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8"/>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057B077D-680E-4F7B-B169-2CB385BA6FD9}" type="datetimeFigureOut">
              <a:rPr lang="en-US" smtClean="0">
                <a:solidFill>
                  <a:prstClr val="black">
                    <a:tint val="75000"/>
                  </a:prstClr>
                </a:solidFill>
              </a:rPr>
              <a:pPr/>
              <a:t>11/18/24</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8714456"/>
      </p:ext>
    </p:extLst>
  </p:cSld>
  <p:clrMap bg1="lt1" tx1="dk1" bg2="lt2" tx2="dk2" accent1="accent1" accent2="accent2" accent3="accent3" accent4="accent4" accent5="accent5" accent6="accent6" hlink="hlink" folHlink="folHlink"/>
  <p:sldLayoutIdLst>
    <p:sldLayoutId id="2147484125" r:id="rId1"/>
    <p:sldLayoutId id="2147484126" r:id="rId2"/>
    <p:sldLayoutId id="2147484127" r:id="rId3"/>
    <p:sldLayoutId id="2147484128" r:id="rId4"/>
    <p:sldLayoutId id="2147484129" r:id="rId5"/>
    <p:sldLayoutId id="2147484130" r:id="rId6"/>
    <p:sldLayoutId id="2147484131" r:id="rId7"/>
    <p:sldLayoutId id="2147484132" r:id="rId8"/>
    <p:sldLayoutId id="2147484133" r:id="rId9"/>
    <p:sldLayoutId id="2147484134" r:id="rId10"/>
    <p:sldLayoutId id="2147484135" r:id="rId11"/>
    <p:sldLayoutId id="2147484203" r:id="rId12"/>
  </p:sldLayoutIdLst>
  <p:txStyles>
    <p:titleStyle>
      <a:lvl1pPr algn="l" defTabSz="685729"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2" indent="-171432" algn="l" defTabSz="685729"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97" indent="-171432" algn="l" defTabSz="685729"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62" indent="-171432" algn="l" defTabSz="68572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26" indent="-171432" algn="l" defTabSz="6857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891" indent="-171432" algn="l" defTabSz="6857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755" indent="-171432" algn="l" defTabSz="6857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20" indent="-171432" algn="l" defTabSz="6857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485" indent="-171432" algn="l" defTabSz="6857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349" indent="-171432" algn="l" defTabSz="6857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29" rtl="0" eaLnBrk="1" latinLnBrk="0" hangingPunct="1">
        <a:defRPr sz="1350" kern="1200">
          <a:solidFill>
            <a:schemeClr val="tx1"/>
          </a:solidFill>
          <a:latin typeface="+mn-lt"/>
          <a:ea typeface="+mn-ea"/>
          <a:cs typeface="+mn-cs"/>
        </a:defRPr>
      </a:lvl1pPr>
      <a:lvl2pPr marL="342864" algn="l" defTabSz="685729" rtl="0" eaLnBrk="1" latinLnBrk="0" hangingPunct="1">
        <a:defRPr sz="1350" kern="1200">
          <a:solidFill>
            <a:schemeClr val="tx1"/>
          </a:solidFill>
          <a:latin typeface="+mn-lt"/>
          <a:ea typeface="+mn-ea"/>
          <a:cs typeface="+mn-cs"/>
        </a:defRPr>
      </a:lvl2pPr>
      <a:lvl3pPr marL="685729" algn="l" defTabSz="685729" rtl="0" eaLnBrk="1" latinLnBrk="0" hangingPunct="1">
        <a:defRPr sz="1350" kern="1200">
          <a:solidFill>
            <a:schemeClr val="tx1"/>
          </a:solidFill>
          <a:latin typeface="+mn-lt"/>
          <a:ea typeface="+mn-ea"/>
          <a:cs typeface="+mn-cs"/>
        </a:defRPr>
      </a:lvl3pPr>
      <a:lvl4pPr marL="1028594" algn="l" defTabSz="685729" rtl="0" eaLnBrk="1" latinLnBrk="0" hangingPunct="1">
        <a:defRPr sz="1350" kern="1200">
          <a:solidFill>
            <a:schemeClr val="tx1"/>
          </a:solidFill>
          <a:latin typeface="+mn-lt"/>
          <a:ea typeface="+mn-ea"/>
          <a:cs typeface="+mn-cs"/>
        </a:defRPr>
      </a:lvl4pPr>
      <a:lvl5pPr marL="1371459" algn="l" defTabSz="685729" rtl="0" eaLnBrk="1" latinLnBrk="0" hangingPunct="1">
        <a:defRPr sz="1350" kern="1200">
          <a:solidFill>
            <a:schemeClr val="tx1"/>
          </a:solidFill>
          <a:latin typeface="+mn-lt"/>
          <a:ea typeface="+mn-ea"/>
          <a:cs typeface="+mn-cs"/>
        </a:defRPr>
      </a:lvl5pPr>
      <a:lvl6pPr marL="1714323" algn="l" defTabSz="685729" rtl="0" eaLnBrk="1" latinLnBrk="0" hangingPunct="1">
        <a:defRPr sz="1350" kern="1200">
          <a:solidFill>
            <a:schemeClr val="tx1"/>
          </a:solidFill>
          <a:latin typeface="+mn-lt"/>
          <a:ea typeface="+mn-ea"/>
          <a:cs typeface="+mn-cs"/>
        </a:defRPr>
      </a:lvl6pPr>
      <a:lvl7pPr marL="2057187" algn="l" defTabSz="685729" rtl="0" eaLnBrk="1" latinLnBrk="0" hangingPunct="1">
        <a:defRPr sz="1350" kern="1200">
          <a:solidFill>
            <a:schemeClr val="tx1"/>
          </a:solidFill>
          <a:latin typeface="+mn-lt"/>
          <a:ea typeface="+mn-ea"/>
          <a:cs typeface="+mn-cs"/>
        </a:defRPr>
      </a:lvl7pPr>
      <a:lvl8pPr marL="2400052" algn="l" defTabSz="685729" rtl="0" eaLnBrk="1" latinLnBrk="0" hangingPunct="1">
        <a:defRPr sz="1350" kern="1200">
          <a:solidFill>
            <a:schemeClr val="tx1"/>
          </a:solidFill>
          <a:latin typeface="+mn-lt"/>
          <a:ea typeface="+mn-ea"/>
          <a:cs typeface="+mn-cs"/>
        </a:defRPr>
      </a:lvl8pPr>
      <a:lvl9pPr marL="2742917" algn="l" defTabSz="685729"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89C1C773-6C50-47CB-B854-40F0C6CE833B}" type="datetimeFigureOut">
              <a:rPr lang="en-US" smtClean="0"/>
              <a:t>11/18/24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23C3A12-48ED-4AB8-9E17-214843E3FA8A}" type="slidenum">
              <a:rPr lang="en-US" smtClean="0"/>
              <a:t>‹#›</a:t>
            </a:fld>
            <a:endParaRPr lang="en-US"/>
          </a:p>
        </p:txBody>
      </p:sp>
    </p:spTree>
    <p:extLst>
      <p:ext uri="{BB962C8B-B14F-4D97-AF65-F5344CB8AC3E}">
        <p14:creationId xmlns:p14="http://schemas.microsoft.com/office/powerpoint/2010/main" val="866324314"/>
      </p:ext>
    </p:extLst>
  </p:cSld>
  <p:clrMap bg1="lt1" tx1="dk1" bg2="lt2" tx2="dk2" accent1="accent1" accent2="accent2" accent3="accent3" accent4="accent4" accent5="accent5" accent6="accent6" hlink="hlink" folHlink="folHlink"/>
  <p:sldLayoutIdLst>
    <p:sldLayoutId id="2147484137" r:id="rId1"/>
    <p:sldLayoutId id="2147484138" r:id="rId2"/>
    <p:sldLayoutId id="2147484139" r:id="rId3"/>
    <p:sldLayoutId id="2147484140" r:id="rId4"/>
    <p:sldLayoutId id="2147484141" r:id="rId5"/>
    <p:sldLayoutId id="2147484142" r:id="rId6"/>
    <p:sldLayoutId id="2147484143" r:id="rId7"/>
    <p:sldLayoutId id="2147484144" r:id="rId8"/>
    <p:sldLayoutId id="2147484145" r:id="rId9"/>
    <p:sldLayoutId id="2147484146" r:id="rId10"/>
    <p:sldLayoutId id="2147484147" r:id="rId11"/>
  </p:sldLayoutIdLst>
  <p:txStyles>
    <p:titleStyle>
      <a:lvl1pPr algn="ctr" defTabSz="685800" rtl="0" eaLnBrk="1" latinLnBrk="0" hangingPunct="1">
        <a:spcBef>
          <a:spcPct val="0"/>
        </a:spcBef>
        <a:buNone/>
        <a:defRPr sz="3300" b="0" i="0" u="none"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b="0" i="0" u="none"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4F2F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FF7C3E"/>
              </a:buClr>
              <a:buSzPts val="2800"/>
              <a:buFont typeface="Denk One"/>
              <a:buNone/>
              <a:defRPr sz="2800" b="1">
                <a:solidFill>
                  <a:srgbClr val="FF7C3E"/>
                </a:solidFill>
                <a:latin typeface="Denk One"/>
                <a:ea typeface="Denk One"/>
                <a:cs typeface="Denk One"/>
                <a:sym typeface="Denk One"/>
              </a:defRPr>
            </a:lvl1pPr>
            <a:lvl2pPr lvl="1" rtl="0">
              <a:spcBef>
                <a:spcPts val="0"/>
              </a:spcBef>
              <a:spcAft>
                <a:spcPts val="0"/>
              </a:spcAft>
              <a:buClr>
                <a:srgbClr val="434343"/>
              </a:buClr>
              <a:buSzPts val="2800"/>
              <a:buFont typeface="Denk One"/>
              <a:buNone/>
              <a:defRPr sz="2800" b="1">
                <a:solidFill>
                  <a:srgbClr val="434343"/>
                </a:solidFill>
                <a:latin typeface="Denk One"/>
                <a:ea typeface="Denk One"/>
                <a:cs typeface="Denk One"/>
                <a:sym typeface="Denk One"/>
              </a:defRPr>
            </a:lvl2pPr>
            <a:lvl3pPr lvl="2" rtl="0">
              <a:spcBef>
                <a:spcPts val="0"/>
              </a:spcBef>
              <a:spcAft>
                <a:spcPts val="0"/>
              </a:spcAft>
              <a:buClr>
                <a:srgbClr val="434343"/>
              </a:buClr>
              <a:buSzPts val="2800"/>
              <a:buFont typeface="Denk One"/>
              <a:buNone/>
              <a:defRPr sz="2800" b="1">
                <a:solidFill>
                  <a:srgbClr val="434343"/>
                </a:solidFill>
                <a:latin typeface="Denk One"/>
                <a:ea typeface="Denk One"/>
                <a:cs typeface="Denk One"/>
                <a:sym typeface="Denk One"/>
              </a:defRPr>
            </a:lvl3pPr>
            <a:lvl4pPr lvl="3" rtl="0">
              <a:spcBef>
                <a:spcPts val="0"/>
              </a:spcBef>
              <a:spcAft>
                <a:spcPts val="0"/>
              </a:spcAft>
              <a:buClr>
                <a:srgbClr val="434343"/>
              </a:buClr>
              <a:buSzPts val="2800"/>
              <a:buFont typeface="Denk One"/>
              <a:buNone/>
              <a:defRPr sz="2800" b="1">
                <a:solidFill>
                  <a:srgbClr val="434343"/>
                </a:solidFill>
                <a:latin typeface="Denk One"/>
                <a:ea typeface="Denk One"/>
                <a:cs typeface="Denk One"/>
                <a:sym typeface="Denk One"/>
              </a:defRPr>
            </a:lvl4pPr>
            <a:lvl5pPr lvl="4" rtl="0">
              <a:spcBef>
                <a:spcPts val="0"/>
              </a:spcBef>
              <a:spcAft>
                <a:spcPts val="0"/>
              </a:spcAft>
              <a:buClr>
                <a:srgbClr val="434343"/>
              </a:buClr>
              <a:buSzPts val="2800"/>
              <a:buFont typeface="Denk One"/>
              <a:buNone/>
              <a:defRPr sz="2800" b="1">
                <a:solidFill>
                  <a:srgbClr val="434343"/>
                </a:solidFill>
                <a:latin typeface="Denk One"/>
                <a:ea typeface="Denk One"/>
                <a:cs typeface="Denk One"/>
                <a:sym typeface="Denk One"/>
              </a:defRPr>
            </a:lvl5pPr>
            <a:lvl6pPr lvl="5" rtl="0">
              <a:spcBef>
                <a:spcPts val="0"/>
              </a:spcBef>
              <a:spcAft>
                <a:spcPts val="0"/>
              </a:spcAft>
              <a:buClr>
                <a:srgbClr val="434343"/>
              </a:buClr>
              <a:buSzPts val="2800"/>
              <a:buFont typeface="Denk One"/>
              <a:buNone/>
              <a:defRPr sz="2800" b="1">
                <a:solidFill>
                  <a:srgbClr val="434343"/>
                </a:solidFill>
                <a:latin typeface="Denk One"/>
                <a:ea typeface="Denk One"/>
                <a:cs typeface="Denk One"/>
                <a:sym typeface="Denk One"/>
              </a:defRPr>
            </a:lvl6pPr>
            <a:lvl7pPr lvl="6" rtl="0">
              <a:spcBef>
                <a:spcPts val="0"/>
              </a:spcBef>
              <a:spcAft>
                <a:spcPts val="0"/>
              </a:spcAft>
              <a:buClr>
                <a:srgbClr val="434343"/>
              </a:buClr>
              <a:buSzPts val="2800"/>
              <a:buFont typeface="Denk One"/>
              <a:buNone/>
              <a:defRPr sz="2800" b="1">
                <a:solidFill>
                  <a:srgbClr val="434343"/>
                </a:solidFill>
                <a:latin typeface="Denk One"/>
                <a:ea typeface="Denk One"/>
                <a:cs typeface="Denk One"/>
                <a:sym typeface="Denk One"/>
              </a:defRPr>
            </a:lvl7pPr>
            <a:lvl8pPr lvl="7" rtl="0">
              <a:spcBef>
                <a:spcPts val="0"/>
              </a:spcBef>
              <a:spcAft>
                <a:spcPts val="0"/>
              </a:spcAft>
              <a:buClr>
                <a:srgbClr val="434343"/>
              </a:buClr>
              <a:buSzPts val="2800"/>
              <a:buFont typeface="Denk One"/>
              <a:buNone/>
              <a:defRPr sz="2800" b="1">
                <a:solidFill>
                  <a:srgbClr val="434343"/>
                </a:solidFill>
                <a:latin typeface="Denk One"/>
                <a:ea typeface="Denk One"/>
                <a:cs typeface="Denk One"/>
                <a:sym typeface="Denk One"/>
              </a:defRPr>
            </a:lvl8pPr>
            <a:lvl9pPr lvl="8" rtl="0">
              <a:spcBef>
                <a:spcPts val="0"/>
              </a:spcBef>
              <a:spcAft>
                <a:spcPts val="0"/>
              </a:spcAft>
              <a:buClr>
                <a:srgbClr val="434343"/>
              </a:buClr>
              <a:buSzPts val="2800"/>
              <a:buFont typeface="Denk One"/>
              <a:buNone/>
              <a:defRPr sz="2800" b="1">
                <a:solidFill>
                  <a:srgbClr val="434343"/>
                </a:solidFill>
                <a:latin typeface="Denk One"/>
                <a:ea typeface="Denk One"/>
                <a:cs typeface="Denk One"/>
                <a:sym typeface="Denk O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04800" rtl="0">
              <a:lnSpc>
                <a:spcPct val="115000"/>
              </a:lnSpc>
              <a:spcBef>
                <a:spcPts val="0"/>
              </a:spcBef>
              <a:spcAft>
                <a:spcPts val="0"/>
              </a:spcAft>
              <a:buClr>
                <a:srgbClr val="434343"/>
              </a:buClr>
              <a:buSzPts val="1200"/>
              <a:buFont typeface="Barlow Semi Condensed Light"/>
              <a:buChar char="●"/>
              <a:defRPr sz="1200">
                <a:solidFill>
                  <a:srgbClr val="434343"/>
                </a:solidFill>
                <a:latin typeface="Barlow Semi Condensed Light"/>
                <a:ea typeface="Barlow Semi Condensed Light"/>
                <a:cs typeface="Barlow Semi Condensed Light"/>
                <a:sym typeface="Barlow Semi Condensed Light"/>
              </a:defRPr>
            </a:lvl1pPr>
            <a:lvl2pPr marL="914400" lvl="1" indent="-304800" rtl="0">
              <a:lnSpc>
                <a:spcPct val="115000"/>
              </a:lnSpc>
              <a:spcBef>
                <a:spcPts val="1600"/>
              </a:spcBef>
              <a:spcAft>
                <a:spcPts val="0"/>
              </a:spcAft>
              <a:buClr>
                <a:srgbClr val="434343"/>
              </a:buClr>
              <a:buSzPts val="1200"/>
              <a:buFont typeface="Barlow Semi Condensed Light"/>
              <a:buChar char="○"/>
              <a:defRPr sz="1200">
                <a:solidFill>
                  <a:srgbClr val="434343"/>
                </a:solidFill>
                <a:latin typeface="Barlow Semi Condensed Light"/>
                <a:ea typeface="Barlow Semi Condensed Light"/>
                <a:cs typeface="Barlow Semi Condensed Light"/>
                <a:sym typeface="Barlow Semi Condensed Light"/>
              </a:defRPr>
            </a:lvl2pPr>
            <a:lvl3pPr marL="1371600" lvl="2" indent="-304800" rtl="0">
              <a:lnSpc>
                <a:spcPct val="115000"/>
              </a:lnSpc>
              <a:spcBef>
                <a:spcPts val="1600"/>
              </a:spcBef>
              <a:spcAft>
                <a:spcPts val="0"/>
              </a:spcAft>
              <a:buClr>
                <a:srgbClr val="434343"/>
              </a:buClr>
              <a:buSzPts val="1200"/>
              <a:buFont typeface="Barlow Semi Condensed Light"/>
              <a:buChar char="■"/>
              <a:defRPr sz="1200">
                <a:solidFill>
                  <a:srgbClr val="434343"/>
                </a:solidFill>
                <a:latin typeface="Barlow Semi Condensed Light"/>
                <a:ea typeface="Barlow Semi Condensed Light"/>
                <a:cs typeface="Barlow Semi Condensed Light"/>
                <a:sym typeface="Barlow Semi Condensed Light"/>
              </a:defRPr>
            </a:lvl3pPr>
            <a:lvl4pPr marL="1828800" lvl="3" indent="-304800" rtl="0">
              <a:lnSpc>
                <a:spcPct val="115000"/>
              </a:lnSpc>
              <a:spcBef>
                <a:spcPts val="1600"/>
              </a:spcBef>
              <a:spcAft>
                <a:spcPts val="0"/>
              </a:spcAft>
              <a:buClr>
                <a:srgbClr val="434343"/>
              </a:buClr>
              <a:buSzPts val="1200"/>
              <a:buFont typeface="Barlow Semi Condensed Light"/>
              <a:buChar char="●"/>
              <a:defRPr sz="1200">
                <a:solidFill>
                  <a:srgbClr val="434343"/>
                </a:solidFill>
                <a:latin typeface="Barlow Semi Condensed Light"/>
                <a:ea typeface="Barlow Semi Condensed Light"/>
                <a:cs typeface="Barlow Semi Condensed Light"/>
                <a:sym typeface="Barlow Semi Condensed Light"/>
              </a:defRPr>
            </a:lvl4pPr>
            <a:lvl5pPr marL="2286000" lvl="4" indent="-304800" rtl="0">
              <a:lnSpc>
                <a:spcPct val="115000"/>
              </a:lnSpc>
              <a:spcBef>
                <a:spcPts val="1600"/>
              </a:spcBef>
              <a:spcAft>
                <a:spcPts val="0"/>
              </a:spcAft>
              <a:buClr>
                <a:srgbClr val="434343"/>
              </a:buClr>
              <a:buSzPts val="1200"/>
              <a:buFont typeface="Barlow Semi Condensed Light"/>
              <a:buChar char="○"/>
              <a:defRPr sz="1200">
                <a:solidFill>
                  <a:srgbClr val="434343"/>
                </a:solidFill>
                <a:latin typeface="Barlow Semi Condensed Light"/>
                <a:ea typeface="Barlow Semi Condensed Light"/>
                <a:cs typeface="Barlow Semi Condensed Light"/>
                <a:sym typeface="Barlow Semi Condensed Light"/>
              </a:defRPr>
            </a:lvl5pPr>
            <a:lvl6pPr marL="2743200" lvl="5" indent="-304800" rtl="0">
              <a:lnSpc>
                <a:spcPct val="115000"/>
              </a:lnSpc>
              <a:spcBef>
                <a:spcPts val="1600"/>
              </a:spcBef>
              <a:spcAft>
                <a:spcPts val="0"/>
              </a:spcAft>
              <a:buClr>
                <a:srgbClr val="434343"/>
              </a:buClr>
              <a:buSzPts val="1200"/>
              <a:buFont typeface="Barlow Semi Condensed Light"/>
              <a:buChar char="■"/>
              <a:defRPr sz="1200">
                <a:solidFill>
                  <a:srgbClr val="434343"/>
                </a:solidFill>
                <a:latin typeface="Barlow Semi Condensed Light"/>
                <a:ea typeface="Barlow Semi Condensed Light"/>
                <a:cs typeface="Barlow Semi Condensed Light"/>
                <a:sym typeface="Barlow Semi Condensed Light"/>
              </a:defRPr>
            </a:lvl6pPr>
            <a:lvl7pPr marL="3200400" lvl="6" indent="-304800" rtl="0">
              <a:lnSpc>
                <a:spcPct val="115000"/>
              </a:lnSpc>
              <a:spcBef>
                <a:spcPts val="1600"/>
              </a:spcBef>
              <a:spcAft>
                <a:spcPts val="0"/>
              </a:spcAft>
              <a:buClr>
                <a:srgbClr val="434343"/>
              </a:buClr>
              <a:buSzPts val="1200"/>
              <a:buFont typeface="Barlow Semi Condensed Light"/>
              <a:buChar char="●"/>
              <a:defRPr sz="1200">
                <a:solidFill>
                  <a:srgbClr val="434343"/>
                </a:solidFill>
                <a:latin typeface="Barlow Semi Condensed Light"/>
                <a:ea typeface="Barlow Semi Condensed Light"/>
                <a:cs typeface="Barlow Semi Condensed Light"/>
                <a:sym typeface="Barlow Semi Condensed Light"/>
              </a:defRPr>
            </a:lvl7pPr>
            <a:lvl8pPr marL="3657600" lvl="7" indent="-304800" rtl="0">
              <a:lnSpc>
                <a:spcPct val="115000"/>
              </a:lnSpc>
              <a:spcBef>
                <a:spcPts val="1600"/>
              </a:spcBef>
              <a:spcAft>
                <a:spcPts val="0"/>
              </a:spcAft>
              <a:buClr>
                <a:srgbClr val="434343"/>
              </a:buClr>
              <a:buSzPts val="1200"/>
              <a:buFont typeface="Barlow Semi Condensed Light"/>
              <a:buChar char="○"/>
              <a:defRPr sz="1200">
                <a:solidFill>
                  <a:srgbClr val="434343"/>
                </a:solidFill>
                <a:latin typeface="Barlow Semi Condensed Light"/>
                <a:ea typeface="Barlow Semi Condensed Light"/>
                <a:cs typeface="Barlow Semi Condensed Light"/>
                <a:sym typeface="Barlow Semi Condensed Light"/>
              </a:defRPr>
            </a:lvl8pPr>
            <a:lvl9pPr marL="4114800" lvl="8" indent="-304800" rtl="0">
              <a:lnSpc>
                <a:spcPct val="115000"/>
              </a:lnSpc>
              <a:spcBef>
                <a:spcPts val="1600"/>
              </a:spcBef>
              <a:spcAft>
                <a:spcPts val="1600"/>
              </a:spcAft>
              <a:buClr>
                <a:srgbClr val="434343"/>
              </a:buClr>
              <a:buSzPts val="1200"/>
              <a:buFont typeface="Barlow Semi Condensed Light"/>
              <a:buChar char="■"/>
              <a:defRPr sz="1200">
                <a:solidFill>
                  <a:srgbClr val="434343"/>
                </a:solidFill>
                <a:latin typeface="Barlow Semi Condensed Light"/>
                <a:ea typeface="Barlow Semi Condensed Light"/>
                <a:cs typeface="Barlow Semi Condensed Light"/>
                <a:sym typeface="Barlow Semi Condensed Light"/>
              </a:defRPr>
            </a:lvl9pPr>
          </a:lstStyle>
          <a:p>
            <a:endParaRPr/>
          </a:p>
        </p:txBody>
      </p:sp>
    </p:spTree>
    <p:extLst>
      <p:ext uri="{BB962C8B-B14F-4D97-AF65-F5344CB8AC3E}">
        <p14:creationId xmlns:p14="http://schemas.microsoft.com/office/powerpoint/2010/main" val="3742576029"/>
      </p:ext>
    </p:extLst>
  </p:cSld>
  <p:clrMap bg1="lt1" tx1="dk1" bg2="dk2" tx2="lt2" accent1="accent1" accent2="accent2" accent3="accent3" accent4="accent4" accent5="accent5" accent6="accent6" hlink="hlink" folHlink="folHlink"/>
  <p:sldLayoutIdLst>
    <p:sldLayoutId id="2147484149" r:id="rId1"/>
    <p:sldLayoutId id="2147484150" r:id="rId2"/>
    <p:sldLayoutId id="2147484206" r:id="rId3"/>
    <p:sldLayoutId id="2147484207" r:id="rId4"/>
    <p:sldLayoutId id="2147484208" r:id="rId5"/>
    <p:sldLayoutId id="2147484209"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1pPr>
            <a:lvl2pPr lvl="1">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2pPr>
            <a:lvl3pPr lvl="2">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3pPr>
            <a:lvl4pPr lvl="3">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4pPr>
            <a:lvl5pPr lvl="4">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5pPr>
            <a:lvl6pPr lvl="5">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6pPr>
            <a:lvl7pPr lvl="6">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7pPr>
            <a:lvl8pPr lvl="7">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8pPr>
            <a:lvl9pPr lvl="8">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rgbClr val="434343"/>
              </a:buClr>
              <a:buSzPts val="1800"/>
              <a:buFont typeface="Didact Gothic"/>
              <a:buChar char="●"/>
              <a:defRPr sz="1800">
                <a:solidFill>
                  <a:srgbClr val="434343"/>
                </a:solidFill>
                <a:latin typeface="Didact Gothic"/>
                <a:ea typeface="Didact Gothic"/>
                <a:cs typeface="Didact Gothic"/>
                <a:sym typeface="Didact Gothic"/>
              </a:defRPr>
            </a:lvl1pPr>
            <a:lvl2pPr marL="914400" lvl="1" indent="-317500">
              <a:lnSpc>
                <a:spcPct val="115000"/>
              </a:lnSpc>
              <a:spcBef>
                <a:spcPts val="1600"/>
              </a:spcBef>
              <a:spcAft>
                <a:spcPts val="0"/>
              </a:spcAft>
              <a:buClr>
                <a:srgbClr val="434343"/>
              </a:buClr>
              <a:buSzPts val="1400"/>
              <a:buFont typeface="Didact Gothic"/>
              <a:buChar char="○"/>
              <a:defRPr>
                <a:solidFill>
                  <a:srgbClr val="434343"/>
                </a:solidFill>
                <a:latin typeface="Didact Gothic"/>
                <a:ea typeface="Didact Gothic"/>
                <a:cs typeface="Didact Gothic"/>
                <a:sym typeface="Didact Gothic"/>
              </a:defRPr>
            </a:lvl2pPr>
            <a:lvl3pPr marL="1371600" lvl="2" indent="-317500">
              <a:lnSpc>
                <a:spcPct val="115000"/>
              </a:lnSpc>
              <a:spcBef>
                <a:spcPts val="1600"/>
              </a:spcBef>
              <a:spcAft>
                <a:spcPts val="0"/>
              </a:spcAft>
              <a:buClr>
                <a:srgbClr val="434343"/>
              </a:buClr>
              <a:buSzPts val="1400"/>
              <a:buFont typeface="Didact Gothic"/>
              <a:buChar char="■"/>
              <a:defRPr>
                <a:solidFill>
                  <a:srgbClr val="434343"/>
                </a:solidFill>
                <a:latin typeface="Didact Gothic"/>
                <a:ea typeface="Didact Gothic"/>
                <a:cs typeface="Didact Gothic"/>
                <a:sym typeface="Didact Gothic"/>
              </a:defRPr>
            </a:lvl3pPr>
            <a:lvl4pPr marL="1828800" lvl="3" indent="-317500">
              <a:lnSpc>
                <a:spcPct val="115000"/>
              </a:lnSpc>
              <a:spcBef>
                <a:spcPts val="1600"/>
              </a:spcBef>
              <a:spcAft>
                <a:spcPts val="0"/>
              </a:spcAft>
              <a:buClr>
                <a:srgbClr val="434343"/>
              </a:buClr>
              <a:buSzPts val="1400"/>
              <a:buFont typeface="Didact Gothic"/>
              <a:buChar char="●"/>
              <a:defRPr>
                <a:solidFill>
                  <a:srgbClr val="434343"/>
                </a:solidFill>
                <a:latin typeface="Didact Gothic"/>
                <a:ea typeface="Didact Gothic"/>
                <a:cs typeface="Didact Gothic"/>
                <a:sym typeface="Didact Gothic"/>
              </a:defRPr>
            </a:lvl4pPr>
            <a:lvl5pPr marL="2286000" lvl="4" indent="-317500">
              <a:lnSpc>
                <a:spcPct val="115000"/>
              </a:lnSpc>
              <a:spcBef>
                <a:spcPts val="1600"/>
              </a:spcBef>
              <a:spcAft>
                <a:spcPts val="0"/>
              </a:spcAft>
              <a:buClr>
                <a:srgbClr val="434343"/>
              </a:buClr>
              <a:buSzPts val="1400"/>
              <a:buFont typeface="Didact Gothic"/>
              <a:buChar char="○"/>
              <a:defRPr>
                <a:solidFill>
                  <a:srgbClr val="434343"/>
                </a:solidFill>
                <a:latin typeface="Didact Gothic"/>
                <a:ea typeface="Didact Gothic"/>
                <a:cs typeface="Didact Gothic"/>
                <a:sym typeface="Didact Gothic"/>
              </a:defRPr>
            </a:lvl5pPr>
            <a:lvl6pPr marL="2743200" lvl="5" indent="-317500">
              <a:lnSpc>
                <a:spcPct val="115000"/>
              </a:lnSpc>
              <a:spcBef>
                <a:spcPts val="1600"/>
              </a:spcBef>
              <a:spcAft>
                <a:spcPts val="0"/>
              </a:spcAft>
              <a:buClr>
                <a:srgbClr val="434343"/>
              </a:buClr>
              <a:buSzPts val="1400"/>
              <a:buFont typeface="Didact Gothic"/>
              <a:buChar char="■"/>
              <a:defRPr>
                <a:solidFill>
                  <a:srgbClr val="434343"/>
                </a:solidFill>
                <a:latin typeface="Didact Gothic"/>
                <a:ea typeface="Didact Gothic"/>
                <a:cs typeface="Didact Gothic"/>
                <a:sym typeface="Didact Gothic"/>
              </a:defRPr>
            </a:lvl6pPr>
            <a:lvl7pPr marL="3200400" lvl="6" indent="-317500">
              <a:lnSpc>
                <a:spcPct val="115000"/>
              </a:lnSpc>
              <a:spcBef>
                <a:spcPts val="1600"/>
              </a:spcBef>
              <a:spcAft>
                <a:spcPts val="0"/>
              </a:spcAft>
              <a:buClr>
                <a:srgbClr val="434343"/>
              </a:buClr>
              <a:buSzPts val="1400"/>
              <a:buFont typeface="Didact Gothic"/>
              <a:buChar char="●"/>
              <a:defRPr>
                <a:solidFill>
                  <a:srgbClr val="434343"/>
                </a:solidFill>
                <a:latin typeface="Didact Gothic"/>
                <a:ea typeface="Didact Gothic"/>
                <a:cs typeface="Didact Gothic"/>
                <a:sym typeface="Didact Gothic"/>
              </a:defRPr>
            </a:lvl7pPr>
            <a:lvl8pPr marL="3657600" lvl="7" indent="-317500">
              <a:lnSpc>
                <a:spcPct val="115000"/>
              </a:lnSpc>
              <a:spcBef>
                <a:spcPts val="1600"/>
              </a:spcBef>
              <a:spcAft>
                <a:spcPts val="0"/>
              </a:spcAft>
              <a:buClr>
                <a:srgbClr val="434343"/>
              </a:buClr>
              <a:buSzPts val="1400"/>
              <a:buFont typeface="Didact Gothic"/>
              <a:buChar char="○"/>
              <a:defRPr>
                <a:solidFill>
                  <a:srgbClr val="434343"/>
                </a:solidFill>
                <a:latin typeface="Didact Gothic"/>
                <a:ea typeface="Didact Gothic"/>
                <a:cs typeface="Didact Gothic"/>
                <a:sym typeface="Didact Gothic"/>
              </a:defRPr>
            </a:lvl8pPr>
            <a:lvl9pPr marL="4114800" lvl="8" indent="-317500">
              <a:lnSpc>
                <a:spcPct val="115000"/>
              </a:lnSpc>
              <a:spcBef>
                <a:spcPts val="1600"/>
              </a:spcBef>
              <a:spcAft>
                <a:spcPts val="1600"/>
              </a:spcAft>
              <a:buClr>
                <a:srgbClr val="434343"/>
              </a:buClr>
              <a:buSzPts val="1400"/>
              <a:buFont typeface="Didact Gothic"/>
              <a:buChar char="■"/>
              <a:defRPr>
                <a:solidFill>
                  <a:srgbClr val="434343"/>
                </a:solidFill>
                <a:latin typeface="Didact Gothic"/>
                <a:ea typeface="Didact Gothic"/>
                <a:cs typeface="Didact Gothic"/>
                <a:sym typeface="Didact Gothic"/>
              </a:defRPr>
            </a:lvl9pPr>
          </a:lstStyle>
          <a:p>
            <a:endParaRPr/>
          </a:p>
        </p:txBody>
      </p:sp>
    </p:spTree>
    <p:extLst>
      <p:ext uri="{BB962C8B-B14F-4D97-AF65-F5344CB8AC3E}">
        <p14:creationId xmlns:p14="http://schemas.microsoft.com/office/powerpoint/2010/main" val="2324420156"/>
      </p:ext>
    </p:extLst>
  </p:cSld>
  <p:clrMap bg1="lt1" tx1="dk1" bg2="dk2" tx2="lt2" accent1="accent1" accent2="accent2" accent3="accent3" accent4="accent4" accent5="accent5" accent6="accent6" hlink="hlink" folHlink="folHlink"/>
  <p:sldLayoutIdLst>
    <p:sldLayoutId id="2147484163" r:id="rId1"/>
    <p:sldLayoutId id="2147484165" r:id="rId2"/>
    <p:sldLayoutId id="2147484166" r:id="rId3"/>
    <p:sldLayoutId id="2147484167" r:id="rId4"/>
    <p:sldLayoutId id="2147484204" r:id="rId5"/>
    <p:sldLayoutId id="2147484205"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9"/>
            <a:ext cx="7886700" cy="994173"/>
          </a:xfrm>
          <a:prstGeom prst="rect">
            <a:avLst/>
          </a:prstGeom>
        </p:spPr>
        <p:txBody>
          <a:bodyPr vert="horz" lIns="114902" tIns="57451" rIns="114902" bIns="57451"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23"/>
            <a:ext cx="7886700" cy="3263504"/>
          </a:xfrm>
          <a:prstGeom prst="rect">
            <a:avLst/>
          </a:prstGeom>
        </p:spPr>
        <p:txBody>
          <a:bodyPr vert="horz" lIns="114902" tIns="57451" rIns="114902" bIns="57451"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1" y="4767266"/>
            <a:ext cx="2057400" cy="273845"/>
          </a:xfrm>
          <a:prstGeom prst="rect">
            <a:avLst/>
          </a:prstGeom>
        </p:spPr>
        <p:txBody>
          <a:bodyPr vert="horz" lIns="114902" tIns="57451" rIns="114902" bIns="57451" rtlCol="0" anchor="ctr"/>
          <a:lstStyle>
            <a:lvl1pPr algn="l">
              <a:defRPr sz="773">
                <a:solidFill>
                  <a:schemeClr val="tx1">
                    <a:tint val="75000"/>
                  </a:schemeClr>
                </a:solidFill>
              </a:defRPr>
            </a:lvl1pPr>
          </a:lstStyle>
          <a:p>
            <a:pPr defTabSz="605906"/>
            <a:fld id="{ACA37975-6AF7-4301-9DC5-87C074AA59D1}" type="datetimeFigureOut">
              <a:rPr lang="zh-CN" altLang="en-US" smtClean="0">
                <a:solidFill>
                  <a:prstClr val="black">
                    <a:tint val="75000"/>
                  </a:prstClr>
                </a:solidFill>
              </a:rPr>
              <a:pPr defTabSz="605906"/>
              <a:t>2024/11/18</a:t>
            </a:fld>
            <a:endParaRPr lang="zh-CN" altLang="en-US">
              <a:solidFill>
                <a:prstClr val="black">
                  <a:tint val="75000"/>
                </a:prstClr>
              </a:solidFill>
            </a:endParaRPr>
          </a:p>
        </p:txBody>
      </p:sp>
      <p:sp>
        <p:nvSpPr>
          <p:cNvPr id="5" name="Footer Placeholder 4"/>
          <p:cNvSpPr>
            <a:spLocks noGrp="1"/>
          </p:cNvSpPr>
          <p:nvPr>
            <p:ph type="ftr" sz="quarter" idx="3"/>
          </p:nvPr>
        </p:nvSpPr>
        <p:spPr>
          <a:xfrm>
            <a:off x="3028950" y="4767266"/>
            <a:ext cx="3086100" cy="273845"/>
          </a:xfrm>
          <a:prstGeom prst="rect">
            <a:avLst/>
          </a:prstGeom>
        </p:spPr>
        <p:txBody>
          <a:bodyPr vert="horz" lIns="114902" tIns="57451" rIns="114902" bIns="57451" rtlCol="0" anchor="ctr"/>
          <a:lstStyle>
            <a:lvl1pPr algn="ctr">
              <a:defRPr sz="773">
                <a:solidFill>
                  <a:schemeClr val="tx1">
                    <a:tint val="75000"/>
                  </a:schemeClr>
                </a:solidFill>
              </a:defRPr>
            </a:lvl1pPr>
          </a:lstStyle>
          <a:p>
            <a:pPr defTabSz="605906"/>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6457950" y="4767266"/>
            <a:ext cx="2057400" cy="273845"/>
          </a:xfrm>
          <a:prstGeom prst="rect">
            <a:avLst/>
          </a:prstGeom>
        </p:spPr>
        <p:txBody>
          <a:bodyPr vert="horz" lIns="114902" tIns="57451" rIns="114902" bIns="57451" rtlCol="0" anchor="ctr"/>
          <a:lstStyle>
            <a:lvl1pPr algn="r">
              <a:defRPr sz="773">
                <a:solidFill>
                  <a:schemeClr val="tx1">
                    <a:tint val="75000"/>
                  </a:schemeClr>
                </a:solidFill>
              </a:defRPr>
            </a:lvl1pPr>
          </a:lstStyle>
          <a:p>
            <a:pPr defTabSz="605906"/>
            <a:fld id="{D27987A4-0198-42B4-AAAE-EDBADA4485AB}" type="slidenum">
              <a:rPr lang="zh-CN" altLang="en-US" smtClean="0">
                <a:solidFill>
                  <a:prstClr val="black">
                    <a:tint val="75000"/>
                  </a:prstClr>
                </a:solidFill>
              </a:rPr>
              <a:pPr defTabSz="605906"/>
              <a:t>‹#›</a:t>
            </a:fld>
            <a:endParaRPr lang="zh-CN" altLang="en-US">
              <a:solidFill>
                <a:prstClr val="black">
                  <a:tint val="75000"/>
                </a:prstClr>
              </a:solidFill>
            </a:endParaRPr>
          </a:p>
        </p:txBody>
      </p:sp>
    </p:spTree>
    <p:extLst>
      <p:ext uri="{BB962C8B-B14F-4D97-AF65-F5344CB8AC3E}">
        <p14:creationId xmlns:p14="http://schemas.microsoft.com/office/powerpoint/2010/main" val="4276701544"/>
      </p:ext>
    </p:extLst>
  </p:cSld>
  <p:clrMap bg1="lt1" tx1="dk1" bg2="lt2" tx2="dk2" accent1="accent1" accent2="accent2" accent3="accent3" accent4="accent4" accent5="accent5" accent6="accent6" hlink="hlink" folHlink="folHlink"/>
  <p:sldLayoutIdLst>
    <p:sldLayoutId id="2147484169" r:id="rId1"/>
    <p:sldLayoutId id="2147484170" r:id="rId2"/>
    <p:sldLayoutId id="2147484171" r:id="rId3"/>
    <p:sldLayoutId id="2147484172" r:id="rId4"/>
    <p:sldLayoutId id="2147484173" r:id="rId5"/>
    <p:sldLayoutId id="2147484174" r:id="rId6"/>
    <p:sldLayoutId id="2147484175" r:id="rId7"/>
    <p:sldLayoutId id="2147484176" r:id="rId8"/>
    <p:sldLayoutId id="2147484177" r:id="rId9"/>
    <p:sldLayoutId id="2147484178" r:id="rId10"/>
    <p:sldLayoutId id="2147484179" r:id="rId11"/>
    <p:sldLayoutId id="2147484180" r:id="rId12"/>
    <p:sldLayoutId id="2147484181" r:id="rId13"/>
    <p:sldLayoutId id="2147484182" r:id="rId14"/>
    <p:sldLayoutId id="2147484183" r:id="rId15"/>
  </p:sldLayoutIdLst>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txStyles>
    <p:titleStyle>
      <a:lvl1pPr algn="l" defTabSz="605906" rtl="0" eaLnBrk="1" latinLnBrk="0" hangingPunct="1">
        <a:lnSpc>
          <a:spcPct val="90000"/>
        </a:lnSpc>
        <a:spcBef>
          <a:spcPct val="0"/>
        </a:spcBef>
        <a:buNone/>
        <a:defRPr sz="2883" kern="1200">
          <a:solidFill>
            <a:schemeClr val="tx1"/>
          </a:solidFill>
          <a:latin typeface="+mj-lt"/>
          <a:ea typeface="+mj-ea"/>
          <a:cs typeface="+mj-cs"/>
        </a:defRPr>
      </a:lvl1pPr>
    </p:titleStyle>
    <p:bodyStyle>
      <a:lvl1pPr marL="151477" indent="-151477" algn="l" defTabSz="605906" rtl="0" eaLnBrk="1" latinLnBrk="0" hangingPunct="1">
        <a:lnSpc>
          <a:spcPct val="90000"/>
        </a:lnSpc>
        <a:spcBef>
          <a:spcPts val="663"/>
        </a:spcBef>
        <a:buFont typeface="Arial" panose="020B0604020202020204" pitchFamily="34" charset="0"/>
        <a:buChar char="•"/>
        <a:defRPr sz="1898" kern="1200">
          <a:solidFill>
            <a:schemeClr val="tx1"/>
          </a:solidFill>
          <a:latin typeface="+mn-lt"/>
          <a:ea typeface="+mn-ea"/>
          <a:cs typeface="+mn-cs"/>
        </a:defRPr>
      </a:lvl1pPr>
      <a:lvl2pPr marL="454428" indent="-151477" algn="l" defTabSz="605906" rtl="0" eaLnBrk="1" latinLnBrk="0" hangingPunct="1">
        <a:lnSpc>
          <a:spcPct val="90000"/>
        </a:lnSpc>
        <a:spcBef>
          <a:spcPts val="332"/>
        </a:spcBef>
        <a:buFont typeface="Arial" panose="020B0604020202020204" pitchFamily="34" charset="0"/>
        <a:buChar char="•"/>
        <a:defRPr sz="1617" kern="1200">
          <a:solidFill>
            <a:schemeClr val="tx1"/>
          </a:solidFill>
          <a:latin typeface="+mn-lt"/>
          <a:ea typeface="+mn-ea"/>
          <a:cs typeface="+mn-cs"/>
        </a:defRPr>
      </a:lvl2pPr>
      <a:lvl3pPr marL="757381" indent="-151477" algn="l" defTabSz="605906" rtl="0" eaLnBrk="1" latinLnBrk="0" hangingPunct="1">
        <a:lnSpc>
          <a:spcPct val="90000"/>
        </a:lnSpc>
        <a:spcBef>
          <a:spcPts val="332"/>
        </a:spcBef>
        <a:buFont typeface="Arial" panose="020B0604020202020204" pitchFamily="34" charset="0"/>
        <a:buChar char="•"/>
        <a:defRPr sz="1266" kern="1200">
          <a:solidFill>
            <a:schemeClr val="tx1"/>
          </a:solidFill>
          <a:latin typeface="+mn-lt"/>
          <a:ea typeface="+mn-ea"/>
          <a:cs typeface="+mn-cs"/>
        </a:defRPr>
      </a:lvl3pPr>
      <a:lvl4pPr marL="1060333" indent="-151477" algn="l" defTabSz="605906" rtl="0" eaLnBrk="1" latinLnBrk="0" hangingPunct="1">
        <a:lnSpc>
          <a:spcPct val="90000"/>
        </a:lnSpc>
        <a:spcBef>
          <a:spcPts val="332"/>
        </a:spcBef>
        <a:buFont typeface="Arial" panose="020B0604020202020204" pitchFamily="34" charset="0"/>
        <a:buChar char="•"/>
        <a:defRPr sz="1195" kern="1200">
          <a:solidFill>
            <a:schemeClr val="tx1"/>
          </a:solidFill>
          <a:latin typeface="+mn-lt"/>
          <a:ea typeface="+mn-ea"/>
          <a:cs typeface="+mn-cs"/>
        </a:defRPr>
      </a:lvl4pPr>
      <a:lvl5pPr marL="1363284" indent="-151477" algn="l" defTabSz="605906" rtl="0" eaLnBrk="1" latinLnBrk="0" hangingPunct="1">
        <a:lnSpc>
          <a:spcPct val="90000"/>
        </a:lnSpc>
        <a:spcBef>
          <a:spcPts val="332"/>
        </a:spcBef>
        <a:buFont typeface="Arial" panose="020B0604020202020204" pitchFamily="34" charset="0"/>
        <a:buChar char="•"/>
        <a:defRPr sz="1195" kern="1200">
          <a:solidFill>
            <a:schemeClr val="tx1"/>
          </a:solidFill>
          <a:latin typeface="+mn-lt"/>
          <a:ea typeface="+mn-ea"/>
          <a:cs typeface="+mn-cs"/>
        </a:defRPr>
      </a:lvl5pPr>
      <a:lvl6pPr marL="1666238" indent="-151477" algn="l" defTabSz="605906" rtl="0" eaLnBrk="1" latinLnBrk="0" hangingPunct="1">
        <a:lnSpc>
          <a:spcPct val="90000"/>
        </a:lnSpc>
        <a:spcBef>
          <a:spcPts val="332"/>
        </a:spcBef>
        <a:buFont typeface="Arial" panose="020B0604020202020204" pitchFamily="34" charset="0"/>
        <a:buChar char="•"/>
        <a:defRPr sz="1195" kern="1200">
          <a:solidFill>
            <a:schemeClr val="tx1"/>
          </a:solidFill>
          <a:latin typeface="+mn-lt"/>
          <a:ea typeface="+mn-ea"/>
          <a:cs typeface="+mn-cs"/>
        </a:defRPr>
      </a:lvl6pPr>
      <a:lvl7pPr marL="1969190" indent="-151477" algn="l" defTabSz="605906" rtl="0" eaLnBrk="1" latinLnBrk="0" hangingPunct="1">
        <a:lnSpc>
          <a:spcPct val="90000"/>
        </a:lnSpc>
        <a:spcBef>
          <a:spcPts val="332"/>
        </a:spcBef>
        <a:buFont typeface="Arial" panose="020B0604020202020204" pitchFamily="34" charset="0"/>
        <a:buChar char="•"/>
        <a:defRPr sz="1195" kern="1200">
          <a:solidFill>
            <a:schemeClr val="tx1"/>
          </a:solidFill>
          <a:latin typeface="+mn-lt"/>
          <a:ea typeface="+mn-ea"/>
          <a:cs typeface="+mn-cs"/>
        </a:defRPr>
      </a:lvl7pPr>
      <a:lvl8pPr marL="2272143" indent="-151477" algn="l" defTabSz="605906" rtl="0" eaLnBrk="1" latinLnBrk="0" hangingPunct="1">
        <a:lnSpc>
          <a:spcPct val="90000"/>
        </a:lnSpc>
        <a:spcBef>
          <a:spcPts val="332"/>
        </a:spcBef>
        <a:buFont typeface="Arial" panose="020B0604020202020204" pitchFamily="34" charset="0"/>
        <a:buChar char="•"/>
        <a:defRPr sz="1195" kern="1200">
          <a:solidFill>
            <a:schemeClr val="tx1"/>
          </a:solidFill>
          <a:latin typeface="+mn-lt"/>
          <a:ea typeface="+mn-ea"/>
          <a:cs typeface="+mn-cs"/>
        </a:defRPr>
      </a:lvl8pPr>
      <a:lvl9pPr marL="2575097" indent="-151477" algn="l" defTabSz="605906" rtl="0" eaLnBrk="1" latinLnBrk="0" hangingPunct="1">
        <a:lnSpc>
          <a:spcPct val="90000"/>
        </a:lnSpc>
        <a:spcBef>
          <a:spcPts val="332"/>
        </a:spcBef>
        <a:buFont typeface="Arial" panose="020B0604020202020204" pitchFamily="34" charset="0"/>
        <a:buChar char="•"/>
        <a:defRPr sz="1195" kern="1200">
          <a:solidFill>
            <a:schemeClr val="tx1"/>
          </a:solidFill>
          <a:latin typeface="+mn-lt"/>
          <a:ea typeface="+mn-ea"/>
          <a:cs typeface="+mn-cs"/>
        </a:defRPr>
      </a:lvl9pPr>
    </p:bodyStyle>
    <p:otherStyle>
      <a:defPPr>
        <a:defRPr lang="en-US"/>
      </a:defPPr>
      <a:lvl1pPr marL="0" algn="l" defTabSz="605906" rtl="0" eaLnBrk="1" latinLnBrk="0" hangingPunct="1">
        <a:defRPr sz="1195" kern="1200">
          <a:solidFill>
            <a:schemeClr val="tx1"/>
          </a:solidFill>
          <a:latin typeface="+mn-lt"/>
          <a:ea typeface="+mn-ea"/>
          <a:cs typeface="+mn-cs"/>
        </a:defRPr>
      </a:lvl1pPr>
      <a:lvl2pPr marL="302954" algn="l" defTabSz="605906" rtl="0" eaLnBrk="1" latinLnBrk="0" hangingPunct="1">
        <a:defRPr sz="1195" kern="1200">
          <a:solidFill>
            <a:schemeClr val="tx1"/>
          </a:solidFill>
          <a:latin typeface="+mn-lt"/>
          <a:ea typeface="+mn-ea"/>
          <a:cs typeface="+mn-cs"/>
        </a:defRPr>
      </a:lvl2pPr>
      <a:lvl3pPr marL="605906" algn="l" defTabSz="605906" rtl="0" eaLnBrk="1" latinLnBrk="0" hangingPunct="1">
        <a:defRPr sz="1195" kern="1200">
          <a:solidFill>
            <a:schemeClr val="tx1"/>
          </a:solidFill>
          <a:latin typeface="+mn-lt"/>
          <a:ea typeface="+mn-ea"/>
          <a:cs typeface="+mn-cs"/>
        </a:defRPr>
      </a:lvl3pPr>
      <a:lvl4pPr marL="908857" algn="l" defTabSz="605906" rtl="0" eaLnBrk="1" latinLnBrk="0" hangingPunct="1">
        <a:defRPr sz="1195" kern="1200">
          <a:solidFill>
            <a:schemeClr val="tx1"/>
          </a:solidFill>
          <a:latin typeface="+mn-lt"/>
          <a:ea typeface="+mn-ea"/>
          <a:cs typeface="+mn-cs"/>
        </a:defRPr>
      </a:lvl4pPr>
      <a:lvl5pPr marL="1211808" algn="l" defTabSz="605906" rtl="0" eaLnBrk="1" latinLnBrk="0" hangingPunct="1">
        <a:defRPr sz="1195" kern="1200">
          <a:solidFill>
            <a:schemeClr val="tx1"/>
          </a:solidFill>
          <a:latin typeface="+mn-lt"/>
          <a:ea typeface="+mn-ea"/>
          <a:cs typeface="+mn-cs"/>
        </a:defRPr>
      </a:lvl5pPr>
      <a:lvl6pPr marL="1514763" algn="l" defTabSz="605906" rtl="0" eaLnBrk="1" latinLnBrk="0" hangingPunct="1">
        <a:defRPr sz="1195" kern="1200">
          <a:solidFill>
            <a:schemeClr val="tx1"/>
          </a:solidFill>
          <a:latin typeface="+mn-lt"/>
          <a:ea typeface="+mn-ea"/>
          <a:cs typeface="+mn-cs"/>
        </a:defRPr>
      </a:lvl6pPr>
      <a:lvl7pPr marL="1817715" algn="l" defTabSz="605906" rtl="0" eaLnBrk="1" latinLnBrk="0" hangingPunct="1">
        <a:defRPr sz="1195" kern="1200">
          <a:solidFill>
            <a:schemeClr val="tx1"/>
          </a:solidFill>
          <a:latin typeface="+mn-lt"/>
          <a:ea typeface="+mn-ea"/>
          <a:cs typeface="+mn-cs"/>
        </a:defRPr>
      </a:lvl7pPr>
      <a:lvl8pPr marL="2120666" algn="l" defTabSz="605906" rtl="0" eaLnBrk="1" latinLnBrk="0" hangingPunct="1">
        <a:defRPr sz="1195" kern="1200">
          <a:solidFill>
            <a:schemeClr val="tx1"/>
          </a:solidFill>
          <a:latin typeface="+mn-lt"/>
          <a:ea typeface="+mn-ea"/>
          <a:cs typeface="+mn-cs"/>
        </a:defRPr>
      </a:lvl8pPr>
      <a:lvl9pPr marL="2423618" algn="l" defTabSz="605906" rtl="0" eaLnBrk="1" latinLnBrk="0" hangingPunct="1">
        <a:defRPr sz="1195"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7457974"/>
      </p:ext>
    </p:extLst>
  </p:cSld>
  <p:clrMap bg1="lt1" tx1="dk1" bg2="lt2" tx2="dk2" accent1="accent1" accent2="accent2" accent3="accent3" accent4="accent4" accent5="accent5" accent6="accent6" hlink="hlink" folHlink="folHlink"/>
  <p:sldLayoutIdLst>
    <p:sldLayoutId id="2147484185" r:id="rId1"/>
    <p:sldLayoutId id="2147484186" r:id="rId2"/>
    <p:sldLayoutId id="2147484187" r:id="rId3"/>
    <p:sldLayoutId id="2147484188" r:id="rId4"/>
    <p:sldLayoutId id="2147484189" r:id="rId5"/>
    <p:sldLayoutId id="2147484190" r:id="rId6"/>
    <p:sldLayoutId id="2147484191" r:id="rId7"/>
    <p:sldLayoutId id="2147484192" r:id="rId8"/>
    <p:sldLayoutId id="2147484193" r:id="rId9"/>
    <p:sldLayoutId id="2147484194" r:id="rId10"/>
    <p:sldLayoutId id="2147484195" r:id="rId11"/>
    <p:sldLayoutId id="2147484196" r:id="rId12"/>
  </p:sldLayoutIdLst>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txStyles>
    <p:titleStyle>
      <a:lvl1pPr algn="l" defTabSz="685800" rtl="0" eaLnBrk="1" latinLnBrk="0" hangingPunct="1">
        <a:lnSpc>
          <a:spcPct val="90000"/>
        </a:lnSpc>
        <a:spcBef>
          <a:spcPct val="0"/>
        </a:spcBef>
        <a:buNone/>
        <a:defRPr sz="3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171450" indent="-171450" algn="l" defTabSz="685800" rtl="0" eaLnBrk="1" latinLnBrk="0" hangingPunct="1">
        <a:lnSpc>
          <a:spcPct val="120000"/>
        </a:lnSpc>
        <a:spcBef>
          <a:spcPts val="750"/>
        </a:spcBef>
        <a:buSzPct val="75000"/>
        <a:buFont typeface="Arial" panose="020B0604020202020204" pitchFamily="34" charset="0"/>
        <a:buChar char="•"/>
        <a:defRPr sz="2100" kern="1200">
          <a:solidFill>
            <a:schemeClr val="tx1">
              <a:lumMod val="85000"/>
              <a:lumOff val="15000"/>
            </a:schemeClr>
          </a:solidFill>
          <a:latin typeface="微软雅黑" panose="020B0503020204020204" charset="-122"/>
          <a:ea typeface="微软雅黑" panose="020B0503020204020204" charset="-122"/>
          <a:cs typeface="+mn-cs"/>
        </a:defRPr>
      </a:lvl1pPr>
      <a:lvl2pPr marL="431959" indent="-171450" algn="l" defTabSz="685800" rtl="0" eaLnBrk="1" fontAlgn="auto" latinLnBrk="0" hangingPunct="1">
        <a:lnSpc>
          <a:spcPct val="120000"/>
        </a:lnSpc>
        <a:spcBef>
          <a:spcPts val="375"/>
        </a:spcBef>
        <a:buSzPct val="75000"/>
        <a:buFont typeface="Arial" panose="020B0604020202020204" pitchFamily="34" charset="0"/>
        <a:buChar char="•"/>
        <a:defRPr sz="1650" kern="1200">
          <a:solidFill>
            <a:schemeClr val="tx1">
              <a:lumMod val="75000"/>
              <a:lumOff val="25000"/>
            </a:schemeClr>
          </a:solidFill>
          <a:latin typeface="微软雅黑" panose="020B0503020204020204" charset="-122"/>
          <a:ea typeface="微软雅黑" panose="020B0503020204020204" charset="-122"/>
          <a:cs typeface="+mn-cs"/>
        </a:defRPr>
      </a:lvl2pPr>
      <a:lvl3pPr marL="755809" indent="-171450" algn="l" defTabSz="685800" rtl="0" eaLnBrk="1" fontAlgn="auto" latinLnBrk="0" hangingPunct="1">
        <a:lnSpc>
          <a:spcPct val="120000"/>
        </a:lnSpc>
        <a:spcBef>
          <a:spcPts val="375"/>
        </a:spcBef>
        <a:buSzPct val="75000"/>
        <a:buFont typeface="Arial" panose="020B0604020202020204" pitchFamily="34" charset="0"/>
        <a:buChar char="‒"/>
        <a:defRPr sz="1500" kern="1200">
          <a:solidFill>
            <a:schemeClr val="tx1">
              <a:lumMod val="65000"/>
              <a:lumOff val="35000"/>
            </a:schemeClr>
          </a:solidFill>
          <a:latin typeface="微软雅黑" panose="020B0503020204020204" charset="-122"/>
          <a:ea typeface="微软雅黑" panose="020B0503020204020204" charset="-122"/>
          <a:cs typeface="+mn-cs"/>
        </a:defRPr>
      </a:lvl3pPr>
      <a:lvl4pPr marL="1133951" indent="-171450" algn="l" defTabSz="685800" rtl="0" eaLnBrk="1" fontAlgn="auto" latinLnBrk="0" hangingPunct="1">
        <a:lnSpc>
          <a:spcPct val="100000"/>
        </a:lnSpc>
        <a:spcBef>
          <a:spcPts val="375"/>
        </a:spcBef>
        <a:buSzPct val="75000"/>
        <a:buFont typeface="Arial" panose="020B0604020202020204" pitchFamily="34" charset="0"/>
        <a:buChar char="˃"/>
        <a:defRPr sz="1350" kern="1200">
          <a:solidFill>
            <a:schemeClr val="tx1">
              <a:lumMod val="50000"/>
              <a:lumOff val="50000"/>
            </a:schemeClr>
          </a:solidFill>
          <a:latin typeface="微软雅黑" panose="020B0503020204020204" charset="-122"/>
          <a:ea typeface="微软雅黑" panose="020B0503020204020204" charset="-122"/>
          <a:cs typeface="+mn-cs"/>
        </a:defRPr>
      </a:lvl4pPr>
      <a:lvl5pPr marL="1457801" indent="-171450" algn="l" defTabSz="685800" rtl="0" eaLnBrk="1" fontAlgn="auto" latinLnBrk="0" hangingPunct="1">
        <a:lnSpc>
          <a:spcPct val="90000"/>
        </a:lnSpc>
        <a:spcBef>
          <a:spcPts val="375"/>
        </a:spcBef>
        <a:buSzPct val="75000"/>
        <a:buFont typeface="Arial" panose="020B0604020202020204" pitchFamily="34" charset="0"/>
        <a:buChar char="˃"/>
        <a:defRPr sz="1350" kern="1200">
          <a:solidFill>
            <a:schemeClr val="tx1">
              <a:lumMod val="50000"/>
              <a:lumOff val="50000"/>
            </a:schemeClr>
          </a:solidFill>
          <a:latin typeface="微软雅黑" panose="020B0503020204020204" charset="-122"/>
          <a:ea typeface="微软雅黑" panose="020B050302020402020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t="-3000" b="-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b="0" i="0">
                <a:solidFill>
                  <a:schemeClr val="tx1">
                    <a:tint val="75000"/>
                  </a:schemeClr>
                </a:solidFill>
                <a:latin typeface="inpin heiti" charset="-122"/>
                <a:ea typeface="inpin heiti" charset="-122"/>
              </a:defRPr>
            </a:lvl1pPr>
          </a:lstStyle>
          <a:p>
            <a:fld id="{530820CF-B880-4189-942D-D702A7CBA730}" type="datetimeFigureOut">
              <a:rPr lang="zh-CN" altLang="en-US" smtClean="0"/>
              <a:pPr/>
              <a:t>2024/11/18</a:t>
            </a:fld>
            <a:endParaRPr lang="zh-CN" altLang="en-US" dirty="0"/>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b="0" i="0">
                <a:solidFill>
                  <a:schemeClr val="tx1">
                    <a:tint val="75000"/>
                  </a:schemeClr>
                </a:solidFill>
                <a:latin typeface="inpin heiti" charset="-122"/>
                <a:ea typeface="inpin heiti" charset="-122"/>
              </a:defRPr>
            </a:lvl1pPr>
          </a:lstStyle>
          <a:p>
            <a:endParaRPr lang="zh-CN" altLang="en-US" dirty="0"/>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b="0" i="0">
                <a:solidFill>
                  <a:schemeClr val="tx1">
                    <a:tint val="75000"/>
                  </a:schemeClr>
                </a:solidFill>
                <a:latin typeface="inpin heiti" charset="-122"/>
                <a:ea typeface="inpin heiti" charset="-122"/>
              </a:defRPr>
            </a:lvl1pPr>
          </a:lstStyle>
          <a:p>
            <a:fld id="{0C913308-F349-4B6D-A68A-DD1791B4A57B}" type="slidenum">
              <a:rPr lang="zh-CN" altLang="en-US" smtClean="0"/>
              <a:pPr/>
              <a:t>‹#›</a:t>
            </a:fld>
            <a:endParaRPr lang="zh-CN" altLang="en-US" dirty="0"/>
          </a:p>
        </p:txBody>
      </p:sp>
      <p:pic>
        <p:nvPicPr>
          <p:cNvPr id="12" name="图片 11"/>
          <p:cNvPicPr>
            <a:picLocks noChangeAspect="1"/>
          </p:cNvPicPr>
          <p:nvPr userDrawn="1"/>
        </p:nvPicPr>
        <p:blipFill rotWithShape="1">
          <a:blip r:embed="rId9" cstate="print">
            <a:extLst>
              <a:ext uri="{28A0092B-C50C-407E-A947-70E740481C1C}">
                <a14:useLocalDpi xmlns:a14="http://schemas.microsoft.com/office/drawing/2010/main" val="0"/>
              </a:ext>
            </a:extLst>
          </a:blip>
          <a:srcRect r="22909" b="71307"/>
          <a:stretch/>
        </p:blipFill>
        <p:spPr>
          <a:xfrm>
            <a:off x="5523091" y="3407339"/>
            <a:ext cx="3620909" cy="1737750"/>
          </a:xfrm>
          <a:prstGeom prst="rect">
            <a:avLst/>
          </a:prstGeom>
        </p:spPr>
      </p:pic>
      <p:sp>
        <p:nvSpPr>
          <p:cNvPr id="7" name="矩形 6">
            <a:extLst>
              <a:ext uri="{FF2B5EF4-FFF2-40B4-BE49-F238E27FC236}">
                <a16:creationId xmlns:a16="http://schemas.microsoft.com/office/drawing/2014/main" id="{42643604-4AA1-431F-A3FD-A92279CD9E87}"/>
              </a:ext>
            </a:extLst>
          </p:cNvPr>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i="0" dirty="0">
              <a:latin typeface="inpin heiti" charset="-122"/>
              <a:ea typeface="inpin heiti" charset="-122"/>
            </a:endParaRPr>
          </a:p>
        </p:txBody>
      </p:sp>
    </p:spTree>
    <p:extLst>
      <p:ext uri="{BB962C8B-B14F-4D97-AF65-F5344CB8AC3E}">
        <p14:creationId xmlns:p14="http://schemas.microsoft.com/office/powerpoint/2010/main" val="3495258417"/>
      </p:ext>
    </p:extLst>
  </p:cSld>
  <p:clrMap bg1="lt1" tx1="dk1" bg2="lt2" tx2="dk2" accent1="accent1" accent2="accent2" accent3="accent3" accent4="accent4" accent5="accent5" accent6="accent6" hlink="hlink" folHlink="folHlink"/>
  <p:sldLayoutIdLst>
    <p:sldLayoutId id="2147484198" r:id="rId1"/>
    <p:sldLayoutId id="2147484199" r:id="rId2"/>
    <p:sldLayoutId id="2147484200" r:id="rId3"/>
    <p:sldLayoutId id="2147484201" r:id="rId4"/>
    <p:sldLayoutId id="2147484202" r:id="rId5"/>
    <p:sldLayoutId id="2147484210" r:id="rId6"/>
  </p:sldLayoutIdLst>
  <mc:AlternateContent xmlns:mc="http://schemas.openxmlformats.org/markup-compatibility/2006" xmlns:p14="http://schemas.microsoft.com/office/powerpoint/2010/main">
    <mc:Choice Requires="p14">
      <p:transition spd="slow" p14:dur="1250" advTm="4000">
        <p:fade/>
      </p:transition>
    </mc:Choice>
    <mc:Fallback xmlns="">
      <p:transition spd="slow" advTm="4000">
        <p:fade/>
      </p:transition>
    </mc:Fallback>
  </mc:AlternateContent>
  <p:txStyles>
    <p:titleStyle>
      <a:lvl1pPr algn="ctr" defTabSz="914400" rtl="0" eaLnBrk="1" latinLnBrk="0" hangingPunct="1">
        <a:spcBef>
          <a:spcPct val="0"/>
        </a:spcBef>
        <a:buNone/>
        <a:defRPr sz="4400" b="0" i="0" kern="1200">
          <a:solidFill>
            <a:schemeClr val="tx1"/>
          </a:solidFill>
          <a:latin typeface="inpin heiti" charset="-122"/>
          <a:ea typeface="inpin heiti" charset="-122"/>
          <a:cs typeface="+mj-cs"/>
        </a:defRPr>
      </a:lvl1pPr>
    </p:titleStyle>
    <p:bodyStyle>
      <a:lvl1pPr marL="342900" indent="-342900" algn="l" defTabSz="914400" rtl="0" eaLnBrk="1" latinLnBrk="0" hangingPunct="1">
        <a:spcBef>
          <a:spcPct val="20000"/>
        </a:spcBef>
        <a:buFont typeface="Arial" pitchFamily="34" charset="0"/>
        <a:buChar char="•"/>
        <a:defRPr sz="3200" b="0" i="0" kern="1200">
          <a:solidFill>
            <a:schemeClr val="tx1"/>
          </a:solidFill>
          <a:latin typeface="inpin heiti" charset="-122"/>
          <a:ea typeface="inpin heiti" charset="-122"/>
          <a:cs typeface="+mn-cs"/>
        </a:defRPr>
      </a:lvl1pPr>
      <a:lvl2pPr marL="742950" indent="-285750" algn="l" defTabSz="914400" rtl="0" eaLnBrk="1" latinLnBrk="0" hangingPunct="1">
        <a:spcBef>
          <a:spcPct val="20000"/>
        </a:spcBef>
        <a:buFont typeface="Arial" pitchFamily="34" charset="0"/>
        <a:buChar char="–"/>
        <a:defRPr sz="2800" b="0" i="0" kern="1200">
          <a:solidFill>
            <a:schemeClr val="tx1"/>
          </a:solidFill>
          <a:latin typeface="inpin heiti" charset="-122"/>
          <a:ea typeface="inpin heiti" charset="-122"/>
          <a:cs typeface="+mn-cs"/>
        </a:defRPr>
      </a:lvl2pPr>
      <a:lvl3pPr marL="1143000" indent="-228600" algn="l" defTabSz="914400" rtl="0" eaLnBrk="1" latinLnBrk="0" hangingPunct="1">
        <a:spcBef>
          <a:spcPct val="20000"/>
        </a:spcBef>
        <a:buFont typeface="Arial" pitchFamily="34" charset="0"/>
        <a:buChar char="•"/>
        <a:defRPr sz="2400" b="0" i="0" kern="1200">
          <a:solidFill>
            <a:schemeClr val="tx1"/>
          </a:solidFill>
          <a:latin typeface="inpin heiti" charset="-122"/>
          <a:ea typeface="inpin heiti" charset="-122"/>
          <a:cs typeface="+mn-cs"/>
        </a:defRPr>
      </a:lvl3pPr>
      <a:lvl4pPr marL="1600200" indent="-228600" algn="l" defTabSz="914400" rtl="0" eaLnBrk="1" latinLnBrk="0" hangingPunct="1">
        <a:spcBef>
          <a:spcPct val="20000"/>
        </a:spcBef>
        <a:buFont typeface="Arial" pitchFamily="34" charset="0"/>
        <a:buChar char="–"/>
        <a:defRPr sz="2000" b="0" i="0" kern="1200">
          <a:solidFill>
            <a:schemeClr val="tx1"/>
          </a:solidFill>
          <a:latin typeface="inpin heiti" charset="-122"/>
          <a:ea typeface="inpin heiti" charset="-122"/>
          <a:cs typeface="+mn-cs"/>
        </a:defRPr>
      </a:lvl4pPr>
      <a:lvl5pPr marL="2057400" indent="-228600" algn="l" defTabSz="914400" rtl="0" eaLnBrk="1" latinLnBrk="0" hangingPunct="1">
        <a:spcBef>
          <a:spcPct val="20000"/>
        </a:spcBef>
        <a:buFont typeface="Arial" pitchFamily="34" charset="0"/>
        <a:buChar char="»"/>
        <a:defRPr sz="2000" b="0" i="0" kern="1200">
          <a:solidFill>
            <a:schemeClr val="tx1"/>
          </a:solidFill>
          <a:latin typeface="inpin heiti" charset="-122"/>
          <a:ea typeface="inpin heiti" charset="-122"/>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3604750"/>
      </p:ext>
    </p:extLst>
  </p:cSld>
  <p:clrMap bg1="lt1" tx1="dk1" bg2="lt2" tx2="dk2" accent1="accent1" accent2="accent2" accent3="accent3" accent4="accent4" accent5="accent5" accent6="accent6" hlink="hlink" folHlink="folHlink"/>
  <p:sldLayoutIdLst>
    <p:sldLayoutId id="2147483657" r:id="rId1"/>
    <p:sldLayoutId id="214748365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66504022"/>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3" r:id="rId3"/>
    <p:sldLayoutId id="2147483664" r:id="rId4"/>
    <p:sldLayoutId id="2147483665" r:id="rId5"/>
    <p:sldLayoutId id="2147483666"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800" y="274345"/>
            <a:ext cx="7886419" cy="993479"/>
          </a:xfrm>
          <a:prstGeom prst="rect">
            <a:avLst/>
          </a:prstGeom>
        </p:spPr>
        <p:txBody>
          <a:bodyPr vert="horz" lIns="86277" tIns="43142" rIns="86277" bIns="43142" rtlCol="0" anchor="ctr">
            <a:normAutofit/>
          </a:bodyPr>
          <a:lstStyle/>
          <a:p>
            <a:r>
              <a:rPr lang="zh-CN" altLang="en-US"/>
              <a:t>单击此处编辑母版标题样式</a:t>
            </a:r>
          </a:p>
        </p:txBody>
      </p:sp>
      <p:sp>
        <p:nvSpPr>
          <p:cNvPr id="3" name="文本占位符 2"/>
          <p:cNvSpPr>
            <a:spLocks noGrp="1"/>
          </p:cNvSpPr>
          <p:nvPr>
            <p:ph type="body" idx="1"/>
          </p:nvPr>
        </p:nvSpPr>
        <p:spPr>
          <a:xfrm>
            <a:off x="628800" y="1369426"/>
            <a:ext cx="7886419" cy="3263797"/>
          </a:xfrm>
          <a:prstGeom prst="rect">
            <a:avLst/>
          </a:prstGeom>
        </p:spPr>
        <p:txBody>
          <a:bodyPr vert="horz" lIns="86277" tIns="43142" rIns="86277" bIns="43142"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824" y="4767581"/>
            <a:ext cx="2056836" cy="273207"/>
          </a:xfrm>
          <a:prstGeom prst="rect">
            <a:avLst/>
          </a:prstGeom>
        </p:spPr>
        <p:txBody>
          <a:bodyPr vert="horz" lIns="86277" tIns="43142" rIns="86277" bIns="43142" rtlCol="0" anchor="ctr"/>
          <a:lstStyle>
            <a:lvl1pPr algn="l">
              <a:defRPr sz="750">
                <a:solidFill>
                  <a:schemeClr val="tx1">
                    <a:tint val="75000"/>
                  </a:schemeClr>
                </a:solidFill>
              </a:defRPr>
            </a:lvl1pPr>
          </a:lstStyle>
          <a:p>
            <a:pPr defTabSz="647069" fontAlgn="base">
              <a:spcBef>
                <a:spcPct val="0"/>
              </a:spcBef>
              <a:spcAft>
                <a:spcPct val="0"/>
              </a:spcAft>
            </a:pPr>
            <a:fld id="{43A93E93-166D-47F5-9EF1-ACEABE24AEEA}" type="datetimeFigureOut">
              <a:rPr lang="zh-CN" altLang="en-US" smtClean="0">
                <a:solidFill>
                  <a:prstClr val="black">
                    <a:tint val="75000"/>
                  </a:prstClr>
                </a:solidFill>
              </a:rPr>
              <a:pPr defTabSz="647069" fontAlgn="base">
                <a:spcBef>
                  <a:spcPct val="0"/>
                </a:spcBef>
                <a:spcAft>
                  <a:spcPct val="0"/>
                </a:spcAft>
              </a:pPr>
              <a:t>2024/11/18</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817" y="4767581"/>
            <a:ext cx="3086382" cy="273207"/>
          </a:xfrm>
          <a:prstGeom prst="rect">
            <a:avLst/>
          </a:prstGeom>
        </p:spPr>
        <p:txBody>
          <a:bodyPr vert="horz" lIns="86277" tIns="43142" rIns="86277" bIns="43142" rtlCol="0" anchor="ctr"/>
          <a:lstStyle>
            <a:lvl1pPr algn="ctr">
              <a:defRPr sz="750">
                <a:solidFill>
                  <a:schemeClr val="tx1">
                    <a:tint val="75000"/>
                  </a:schemeClr>
                </a:solidFill>
              </a:defRPr>
            </a:lvl1pPr>
          </a:lstStyle>
          <a:p>
            <a:pPr defTabSz="647069" fontAlgn="base">
              <a:spcBef>
                <a:spcPct val="0"/>
              </a:spcBef>
              <a:spcAft>
                <a:spcPct val="0"/>
              </a:spcAft>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8407" y="4767581"/>
            <a:ext cx="2056836" cy="273207"/>
          </a:xfrm>
          <a:prstGeom prst="rect">
            <a:avLst/>
          </a:prstGeom>
        </p:spPr>
        <p:txBody>
          <a:bodyPr vert="horz" lIns="86277" tIns="43142" rIns="86277" bIns="43142" rtlCol="0" anchor="ctr"/>
          <a:lstStyle>
            <a:lvl1pPr algn="r">
              <a:defRPr sz="750">
                <a:solidFill>
                  <a:schemeClr val="tx1">
                    <a:tint val="75000"/>
                  </a:schemeClr>
                </a:solidFill>
              </a:defRPr>
            </a:lvl1pPr>
          </a:lstStyle>
          <a:p>
            <a:pPr defTabSz="647069" fontAlgn="base">
              <a:spcBef>
                <a:spcPct val="0"/>
              </a:spcBef>
              <a:spcAft>
                <a:spcPct val="0"/>
              </a:spcAft>
            </a:pPr>
            <a:fld id="{118D5ACA-62CA-46DB-AD6B-12EDD6D51A23}" type="slidenum">
              <a:rPr lang="zh-CN" altLang="en-US" smtClean="0">
                <a:solidFill>
                  <a:prstClr val="black">
                    <a:tint val="75000"/>
                  </a:prstClr>
                </a:solidFill>
              </a:rPr>
              <a:pPr defTabSz="647069" fontAlgn="base">
                <a:spcBef>
                  <a:spcPct val="0"/>
                </a:spcBef>
                <a:spcAft>
                  <a:spcPct val="0"/>
                </a:spcAft>
              </a:pPr>
              <a:t>‹#›</a:t>
            </a:fld>
            <a:endParaRPr lang="zh-CN" altLang="en-US">
              <a:solidFill>
                <a:prstClr val="black">
                  <a:tint val="75000"/>
                </a:prstClr>
              </a:solidFill>
            </a:endParaRPr>
          </a:p>
        </p:txBody>
      </p:sp>
    </p:spTree>
    <p:extLst>
      <p:ext uri="{BB962C8B-B14F-4D97-AF65-F5344CB8AC3E}">
        <p14:creationId xmlns:p14="http://schemas.microsoft.com/office/powerpoint/2010/main" val="1805250084"/>
      </p:ext>
    </p:extLst>
  </p:cSld>
  <p:clrMap bg1="lt1" tx1="dk1" bg2="lt2" tx2="dk2" accent1="accent1" accent2="accent2" accent3="accent3" accent4="accent4" accent5="accent5" accent6="accent6" hlink="hlink" folHlink="folHlink"/>
  <p:sldLayoutIdLst>
    <p:sldLayoutId id="2147483826" r:id="rId1"/>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647069" rtl="0" eaLnBrk="1" latinLnBrk="0" hangingPunct="1">
        <a:lnSpc>
          <a:spcPct val="90000"/>
        </a:lnSpc>
        <a:spcBef>
          <a:spcPct val="0"/>
        </a:spcBef>
        <a:buNone/>
        <a:defRPr sz="3225" kern="1200">
          <a:solidFill>
            <a:schemeClr val="tx1"/>
          </a:solidFill>
          <a:latin typeface="+mj-lt"/>
          <a:ea typeface="+mj-ea"/>
          <a:cs typeface="+mj-cs"/>
        </a:defRPr>
      </a:lvl1pPr>
    </p:titleStyle>
    <p:bodyStyle>
      <a:lvl1pPr marL="161765" indent="-161765" algn="l" defTabSz="647069" rtl="0" eaLnBrk="1" latinLnBrk="0" hangingPunct="1">
        <a:lnSpc>
          <a:spcPct val="90000"/>
        </a:lnSpc>
        <a:spcBef>
          <a:spcPts val="710"/>
        </a:spcBef>
        <a:buFont typeface="Arial" panose="020B0604020202020204" pitchFamily="34" charset="0"/>
        <a:buChar char="•"/>
        <a:defRPr sz="2025" kern="1200">
          <a:solidFill>
            <a:schemeClr val="tx1"/>
          </a:solidFill>
          <a:latin typeface="+mn-lt"/>
          <a:ea typeface="+mn-ea"/>
          <a:cs typeface="+mn-cs"/>
        </a:defRPr>
      </a:lvl1pPr>
      <a:lvl2pPr marL="485304" indent="-161765" algn="l" defTabSz="647069" rtl="0" eaLnBrk="1" latinLnBrk="0" hangingPunct="1">
        <a:lnSpc>
          <a:spcPct val="90000"/>
        </a:lnSpc>
        <a:spcBef>
          <a:spcPts val="356"/>
        </a:spcBef>
        <a:buFont typeface="Arial" panose="020B0604020202020204" pitchFamily="34" charset="0"/>
        <a:buChar char="•"/>
        <a:defRPr sz="1725" kern="1200">
          <a:solidFill>
            <a:schemeClr val="tx1"/>
          </a:solidFill>
          <a:latin typeface="+mn-lt"/>
          <a:ea typeface="+mn-ea"/>
          <a:cs typeface="+mn-cs"/>
        </a:defRPr>
      </a:lvl2pPr>
      <a:lvl3pPr marL="808833" indent="-161765" algn="l" defTabSz="647069" rtl="0" eaLnBrk="1" latinLnBrk="0" hangingPunct="1">
        <a:lnSpc>
          <a:spcPct val="90000"/>
        </a:lnSpc>
        <a:spcBef>
          <a:spcPts val="356"/>
        </a:spcBef>
        <a:buFont typeface="Arial" panose="020B0604020202020204" pitchFamily="34" charset="0"/>
        <a:buChar char="•"/>
        <a:defRPr sz="1500" kern="1200">
          <a:solidFill>
            <a:schemeClr val="tx1"/>
          </a:solidFill>
          <a:latin typeface="+mn-lt"/>
          <a:ea typeface="+mn-ea"/>
          <a:cs typeface="+mn-cs"/>
        </a:defRPr>
      </a:lvl3pPr>
      <a:lvl4pPr marL="1132373" indent="-161765" algn="l" defTabSz="647069"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4pPr>
      <a:lvl5pPr marL="1455910" indent="-161765" algn="l" defTabSz="647069"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5pPr>
      <a:lvl6pPr marL="1779440" indent="-161765" algn="l" defTabSz="647069"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6pPr>
      <a:lvl7pPr marL="2102975" indent="-161765" algn="l" defTabSz="647069"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7pPr>
      <a:lvl8pPr marL="2426510" indent="-161765" algn="l" defTabSz="647069"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8pPr>
      <a:lvl9pPr marL="2750045" indent="-161765" algn="l" defTabSz="647069"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47069" rtl="0" eaLnBrk="1" latinLnBrk="0" hangingPunct="1">
        <a:defRPr sz="1350" kern="1200">
          <a:solidFill>
            <a:schemeClr val="tx1"/>
          </a:solidFill>
          <a:latin typeface="+mn-lt"/>
          <a:ea typeface="+mn-ea"/>
          <a:cs typeface="+mn-cs"/>
        </a:defRPr>
      </a:lvl1pPr>
      <a:lvl2pPr marL="323535" algn="l" defTabSz="647069" rtl="0" eaLnBrk="1" latinLnBrk="0" hangingPunct="1">
        <a:defRPr sz="1350" kern="1200">
          <a:solidFill>
            <a:schemeClr val="tx1"/>
          </a:solidFill>
          <a:latin typeface="+mn-lt"/>
          <a:ea typeface="+mn-ea"/>
          <a:cs typeface="+mn-cs"/>
        </a:defRPr>
      </a:lvl2pPr>
      <a:lvl3pPr marL="647069" algn="l" defTabSz="647069" rtl="0" eaLnBrk="1" latinLnBrk="0" hangingPunct="1">
        <a:defRPr sz="1350" kern="1200">
          <a:solidFill>
            <a:schemeClr val="tx1"/>
          </a:solidFill>
          <a:latin typeface="+mn-lt"/>
          <a:ea typeface="+mn-ea"/>
          <a:cs typeface="+mn-cs"/>
        </a:defRPr>
      </a:lvl3pPr>
      <a:lvl4pPr marL="970606" algn="l" defTabSz="647069" rtl="0" eaLnBrk="1" latinLnBrk="0" hangingPunct="1">
        <a:defRPr sz="1350" kern="1200">
          <a:solidFill>
            <a:schemeClr val="tx1"/>
          </a:solidFill>
          <a:latin typeface="+mn-lt"/>
          <a:ea typeface="+mn-ea"/>
          <a:cs typeface="+mn-cs"/>
        </a:defRPr>
      </a:lvl4pPr>
      <a:lvl5pPr marL="1294141" algn="l" defTabSz="647069" rtl="0" eaLnBrk="1" latinLnBrk="0" hangingPunct="1">
        <a:defRPr sz="1350" kern="1200">
          <a:solidFill>
            <a:schemeClr val="tx1"/>
          </a:solidFill>
          <a:latin typeface="+mn-lt"/>
          <a:ea typeface="+mn-ea"/>
          <a:cs typeface="+mn-cs"/>
        </a:defRPr>
      </a:lvl5pPr>
      <a:lvl6pPr marL="1617672" algn="l" defTabSz="647069" rtl="0" eaLnBrk="1" latinLnBrk="0" hangingPunct="1">
        <a:defRPr sz="1350" kern="1200">
          <a:solidFill>
            <a:schemeClr val="tx1"/>
          </a:solidFill>
          <a:latin typeface="+mn-lt"/>
          <a:ea typeface="+mn-ea"/>
          <a:cs typeface="+mn-cs"/>
        </a:defRPr>
      </a:lvl6pPr>
      <a:lvl7pPr marL="1941206" algn="l" defTabSz="647069" rtl="0" eaLnBrk="1" latinLnBrk="0" hangingPunct="1">
        <a:defRPr sz="1350" kern="1200">
          <a:solidFill>
            <a:schemeClr val="tx1"/>
          </a:solidFill>
          <a:latin typeface="+mn-lt"/>
          <a:ea typeface="+mn-ea"/>
          <a:cs typeface="+mn-cs"/>
        </a:defRPr>
      </a:lvl7pPr>
      <a:lvl8pPr marL="2264743" algn="l" defTabSz="647069" rtl="0" eaLnBrk="1" latinLnBrk="0" hangingPunct="1">
        <a:defRPr sz="1350" kern="1200">
          <a:solidFill>
            <a:schemeClr val="tx1"/>
          </a:solidFill>
          <a:latin typeface="+mn-lt"/>
          <a:ea typeface="+mn-ea"/>
          <a:cs typeface="+mn-cs"/>
        </a:defRPr>
      </a:lvl8pPr>
      <a:lvl9pPr marL="2588276" algn="l" defTabSz="647069"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DFBF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2879761"/>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Lst>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6976168"/>
      </p:ext>
    </p:extLst>
  </p:cSld>
  <p:clrMap bg1="lt1" tx1="dk1" bg2="lt2" tx2="dk2" accent1="accent1" accent2="accent2" accent3="accent3" accent4="accent4" accent5="accent5" accent6="accent6" hlink="hlink" folHlink="folHlink"/>
  <p:sldLayoutIdLst>
    <p:sldLayoutId id="2147484021" r:id="rId1"/>
    <p:sldLayoutId id="2147484022" r:id="rId2"/>
  </p:sldLayoutIdLst>
  <p:txStyles>
    <p:titleStyle>
      <a:lvl1pPr algn="l" defTabSz="91437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2" indent="-228594" algn="l" defTabSz="9143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8"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0045166"/>
      </p:ext>
    </p:extLst>
  </p:cSld>
  <p:clrMap bg1="lt1" tx1="dk1" bg2="lt2" tx2="dk2" accent1="accent1" accent2="accent2" accent3="accent3" accent4="accent4" accent5="accent5" accent6="accent6" hlink="hlink" folHlink="folHlink"/>
  <p:sldLayoutIdLst>
    <p:sldLayoutId id="2147484024" r:id="rId1"/>
    <p:sldLayoutId id="2147484025" r:id="rId2"/>
  </p:sldLayoutIdLst>
  <p:txStyles>
    <p:titleStyle>
      <a:lvl1pPr algn="l" defTabSz="91437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2" indent="-228594" algn="l" defTabSz="9143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8"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1" y="4767264"/>
            <a:ext cx="2057400" cy="273844"/>
          </a:xfrm>
          <a:prstGeom prst="rect">
            <a:avLst/>
          </a:prstGeom>
        </p:spPr>
        <p:txBody>
          <a:bodyPr vert="horz" lIns="91440" tIns="45720" rIns="91440" bIns="45720" rtlCol="0" anchor="ctr"/>
          <a:lstStyle>
            <a:lvl1pPr algn="l">
              <a:defRPr sz="902">
                <a:solidFill>
                  <a:schemeClr val="tx1">
                    <a:tint val="75000"/>
                  </a:schemeClr>
                </a:solidFill>
              </a:defRPr>
            </a:lvl1pPr>
          </a:lstStyle>
          <a:p>
            <a:fld id="{C764DE79-268F-4C1A-8933-263129D2AF90}" type="datetimeFigureOut">
              <a:rPr lang="en-US" dirty="0"/>
              <a:t>11/18/24</a:t>
            </a:fld>
            <a:endParaRPr lang="en-US" dirty="0"/>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2">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2">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3338768220"/>
      </p:ext>
    </p:extLst>
  </p:cSld>
  <p:clrMap bg1="lt1" tx1="dk1" bg2="lt2" tx2="dk2" accent1="accent1" accent2="accent2" accent3="accent3" accent4="accent4" accent5="accent5" accent6="accent6" hlink="hlink" folHlink="folHlink"/>
  <p:sldLayoutIdLst>
    <p:sldLayoutId id="2147484042" r:id="rId1"/>
    <p:sldLayoutId id="2147484043" r:id="rId2"/>
    <p:sldLayoutId id="2147484044" r:id="rId3"/>
    <p:sldLayoutId id="2147484045" r:id="rId4"/>
    <p:sldLayoutId id="2147484046" r:id="rId5"/>
    <p:sldLayoutId id="2147484047" r:id="rId6"/>
    <p:sldLayoutId id="2147484048" r:id="rId7"/>
    <p:sldLayoutId id="2147484049" r:id="rId8"/>
    <p:sldLayoutId id="2147484050" r:id="rId9"/>
    <p:sldLayoutId id="2147484051" r:id="rId10"/>
    <p:sldLayoutId id="2147484052" r:id="rId11"/>
  </p:sldLayoutIdLst>
  <p:transition spd="slow" advTm="2000">
    <p:push dir="u"/>
  </p:transition>
  <p:txStyles>
    <p:titleStyle>
      <a:lvl1pPr algn="l" defTabSz="68567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526" indent="-171526" algn="l" defTabSz="685670" rtl="0" eaLnBrk="1" latinLnBrk="0" hangingPunct="1">
        <a:lnSpc>
          <a:spcPct val="90000"/>
        </a:lnSpc>
        <a:spcBef>
          <a:spcPts val="749"/>
        </a:spcBef>
        <a:buFont typeface="Arial" panose="020B0604020202020204" pitchFamily="34" charset="0"/>
        <a:buChar char="•"/>
        <a:defRPr sz="2099" kern="1200">
          <a:solidFill>
            <a:schemeClr val="tx1"/>
          </a:solidFill>
          <a:latin typeface="+mn-lt"/>
          <a:ea typeface="+mn-ea"/>
          <a:cs typeface="+mn-cs"/>
        </a:defRPr>
      </a:lvl1pPr>
      <a:lvl2pPr marL="514145" indent="-171526" algn="l" defTabSz="685670" rtl="0" eaLnBrk="1" latinLnBrk="0" hangingPunct="1">
        <a:lnSpc>
          <a:spcPct val="90000"/>
        </a:lnSpc>
        <a:spcBef>
          <a:spcPts val="374"/>
        </a:spcBef>
        <a:buFont typeface="Arial" panose="020B0604020202020204" pitchFamily="34" charset="0"/>
        <a:buChar char="•"/>
        <a:defRPr sz="1800" kern="1200">
          <a:solidFill>
            <a:schemeClr val="tx1"/>
          </a:solidFill>
          <a:latin typeface="+mn-lt"/>
          <a:ea typeface="+mn-ea"/>
          <a:cs typeface="+mn-cs"/>
        </a:defRPr>
      </a:lvl2pPr>
      <a:lvl3pPr marL="857195" indent="-171526" algn="l" defTabSz="685670" rtl="0" eaLnBrk="1" latinLnBrk="0" hangingPunct="1">
        <a:lnSpc>
          <a:spcPct val="90000"/>
        </a:lnSpc>
        <a:spcBef>
          <a:spcPts val="374"/>
        </a:spcBef>
        <a:buFont typeface="Arial" panose="020B0604020202020204" pitchFamily="34" charset="0"/>
        <a:buChar char="•"/>
        <a:defRPr sz="1500" kern="1200">
          <a:solidFill>
            <a:schemeClr val="tx1"/>
          </a:solidFill>
          <a:latin typeface="+mn-lt"/>
          <a:ea typeface="+mn-ea"/>
          <a:cs typeface="+mn-cs"/>
        </a:defRPr>
      </a:lvl3pPr>
      <a:lvl4pPr marL="1200246" indent="-171526" algn="l" defTabSz="685670" rtl="0" eaLnBrk="1" latinLnBrk="0" hangingPunct="1">
        <a:lnSpc>
          <a:spcPct val="90000"/>
        </a:lnSpc>
        <a:spcBef>
          <a:spcPts val="374"/>
        </a:spcBef>
        <a:buFont typeface="Arial" panose="020B0604020202020204" pitchFamily="34" charset="0"/>
        <a:buChar char="•"/>
        <a:defRPr sz="1351" kern="1200">
          <a:solidFill>
            <a:schemeClr val="tx1"/>
          </a:solidFill>
          <a:latin typeface="+mn-lt"/>
          <a:ea typeface="+mn-ea"/>
          <a:cs typeface="+mn-cs"/>
        </a:defRPr>
      </a:lvl4pPr>
      <a:lvl5pPr marL="1542865" indent="-171526" algn="l" defTabSz="685670" rtl="0" eaLnBrk="1" latinLnBrk="0" hangingPunct="1">
        <a:lnSpc>
          <a:spcPct val="90000"/>
        </a:lnSpc>
        <a:spcBef>
          <a:spcPts val="374"/>
        </a:spcBef>
        <a:buFont typeface="Arial" panose="020B0604020202020204" pitchFamily="34" charset="0"/>
        <a:buChar char="•"/>
        <a:defRPr sz="1351" kern="1200">
          <a:solidFill>
            <a:schemeClr val="tx1"/>
          </a:solidFill>
          <a:latin typeface="+mn-lt"/>
          <a:ea typeface="+mn-ea"/>
          <a:cs typeface="+mn-cs"/>
        </a:defRPr>
      </a:lvl5pPr>
      <a:lvl6pPr marL="1885916" indent="-171526" algn="l" defTabSz="685670" rtl="0" eaLnBrk="1" latinLnBrk="0" hangingPunct="1">
        <a:lnSpc>
          <a:spcPct val="90000"/>
        </a:lnSpc>
        <a:spcBef>
          <a:spcPts val="374"/>
        </a:spcBef>
        <a:buFont typeface="Arial" panose="020B0604020202020204" pitchFamily="34" charset="0"/>
        <a:buChar char="•"/>
        <a:defRPr sz="1351" kern="1200">
          <a:solidFill>
            <a:schemeClr val="tx1"/>
          </a:solidFill>
          <a:latin typeface="+mn-lt"/>
          <a:ea typeface="+mn-ea"/>
          <a:cs typeface="+mn-cs"/>
        </a:defRPr>
      </a:lvl6pPr>
      <a:lvl7pPr marL="2228966" indent="-171526" algn="l" defTabSz="685670" rtl="0" eaLnBrk="1" latinLnBrk="0" hangingPunct="1">
        <a:lnSpc>
          <a:spcPct val="90000"/>
        </a:lnSpc>
        <a:spcBef>
          <a:spcPts val="374"/>
        </a:spcBef>
        <a:buFont typeface="Arial" panose="020B0604020202020204" pitchFamily="34" charset="0"/>
        <a:buChar char="•"/>
        <a:defRPr sz="1351" kern="1200">
          <a:solidFill>
            <a:schemeClr val="tx1"/>
          </a:solidFill>
          <a:latin typeface="+mn-lt"/>
          <a:ea typeface="+mn-ea"/>
          <a:cs typeface="+mn-cs"/>
        </a:defRPr>
      </a:lvl7pPr>
      <a:lvl8pPr marL="2571586" indent="-171526" algn="l" defTabSz="685670" rtl="0" eaLnBrk="1" latinLnBrk="0" hangingPunct="1">
        <a:lnSpc>
          <a:spcPct val="90000"/>
        </a:lnSpc>
        <a:spcBef>
          <a:spcPts val="374"/>
        </a:spcBef>
        <a:buFont typeface="Arial" panose="020B0604020202020204" pitchFamily="34" charset="0"/>
        <a:buChar char="•"/>
        <a:defRPr sz="1351" kern="1200">
          <a:solidFill>
            <a:schemeClr val="tx1"/>
          </a:solidFill>
          <a:latin typeface="+mn-lt"/>
          <a:ea typeface="+mn-ea"/>
          <a:cs typeface="+mn-cs"/>
        </a:defRPr>
      </a:lvl8pPr>
      <a:lvl9pPr marL="2914637" indent="-171526" algn="l" defTabSz="685670" rtl="0" eaLnBrk="1" latinLnBrk="0" hangingPunct="1">
        <a:lnSpc>
          <a:spcPct val="90000"/>
        </a:lnSpc>
        <a:spcBef>
          <a:spcPts val="374"/>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670" rtl="0" eaLnBrk="1" latinLnBrk="0" hangingPunct="1">
        <a:defRPr sz="1351" kern="1200">
          <a:solidFill>
            <a:schemeClr val="tx1"/>
          </a:solidFill>
          <a:latin typeface="+mn-lt"/>
          <a:ea typeface="+mn-ea"/>
          <a:cs typeface="+mn-cs"/>
        </a:defRPr>
      </a:lvl1pPr>
      <a:lvl2pPr marL="343051" algn="l" defTabSz="685670" rtl="0" eaLnBrk="1" latinLnBrk="0" hangingPunct="1">
        <a:defRPr sz="1351" kern="1200">
          <a:solidFill>
            <a:schemeClr val="tx1"/>
          </a:solidFill>
          <a:latin typeface="+mn-lt"/>
          <a:ea typeface="+mn-ea"/>
          <a:cs typeface="+mn-cs"/>
        </a:defRPr>
      </a:lvl2pPr>
      <a:lvl3pPr marL="685670" algn="l" defTabSz="685670" rtl="0" eaLnBrk="1" latinLnBrk="0" hangingPunct="1">
        <a:defRPr sz="1351" kern="1200">
          <a:solidFill>
            <a:schemeClr val="tx1"/>
          </a:solidFill>
          <a:latin typeface="+mn-lt"/>
          <a:ea typeface="+mn-ea"/>
          <a:cs typeface="+mn-cs"/>
        </a:defRPr>
      </a:lvl3pPr>
      <a:lvl4pPr marL="1028720" algn="l" defTabSz="685670" rtl="0" eaLnBrk="1" latinLnBrk="0" hangingPunct="1">
        <a:defRPr sz="1351" kern="1200">
          <a:solidFill>
            <a:schemeClr val="tx1"/>
          </a:solidFill>
          <a:latin typeface="+mn-lt"/>
          <a:ea typeface="+mn-ea"/>
          <a:cs typeface="+mn-cs"/>
        </a:defRPr>
      </a:lvl4pPr>
      <a:lvl5pPr marL="1371772" algn="l" defTabSz="685670" rtl="0" eaLnBrk="1" latinLnBrk="0" hangingPunct="1">
        <a:defRPr sz="1351" kern="1200">
          <a:solidFill>
            <a:schemeClr val="tx1"/>
          </a:solidFill>
          <a:latin typeface="+mn-lt"/>
          <a:ea typeface="+mn-ea"/>
          <a:cs typeface="+mn-cs"/>
        </a:defRPr>
      </a:lvl5pPr>
      <a:lvl6pPr marL="1714391" algn="l" defTabSz="685670" rtl="0" eaLnBrk="1" latinLnBrk="0" hangingPunct="1">
        <a:defRPr sz="1351" kern="1200">
          <a:solidFill>
            <a:schemeClr val="tx1"/>
          </a:solidFill>
          <a:latin typeface="+mn-lt"/>
          <a:ea typeface="+mn-ea"/>
          <a:cs typeface="+mn-cs"/>
        </a:defRPr>
      </a:lvl6pPr>
      <a:lvl7pPr marL="2057441" algn="l" defTabSz="685670" rtl="0" eaLnBrk="1" latinLnBrk="0" hangingPunct="1">
        <a:defRPr sz="1351" kern="1200">
          <a:solidFill>
            <a:schemeClr val="tx1"/>
          </a:solidFill>
          <a:latin typeface="+mn-lt"/>
          <a:ea typeface="+mn-ea"/>
          <a:cs typeface="+mn-cs"/>
        </a:defRPr>
      </a:lvl7pPr>
      <a:lvl8pPr marL="2400492" algn="l" defTabSz="685670" rtl="0" eaLnBrk="1" latinLnBrk="0" hangingPunct="1">
        <a:defRPr sz="1351" kern="1200">
          <a:solidFill>
            <a:schemeClr val="tx1"/>
          </a:solidFill>
          <a:latin typeface="+mn-lt"/>
          <a:ea typeface="+mn-ea"/>
          <a:cs typeface="+mn-cs"/>
        </a:defRPr>
      </a:lvl8pPr>
      <a:lvl9pPr marL="2743111" algn="l" defTabSz="685670" rtl="0" eaLnBrk="1" latinLnBrk="0" hangingPunct="1">
        <a:defRPr sz="1351"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6"/>
          <a:stretch>
            <a:fillRect/>
          </a:stretch>
        </p:blipFill>
        <p:spPr>
          <a:xfrm>
            <a:off x="0" y="0"/>
            <a:ext cx="9144793" cy="5143946"/>
          </a:xfrm>
          <a:prstGeom prst="rect">
            <a:avLst/>
          </a:prstGeom>
        </p:spPr>
      </p:pic>
    </p:spTree>
    <p:extLst>
      <p:ext uri="{BB962C8B-B14F-4D97-AF65-F5344CB8AC3E}">
        <p14:creationId xmlns:p14="http://schemas.microsoft.com/office/powerpoint/2010/main" val="4240492251"/>
      </p:ext>
    </p:extLst>
  </p:cSld>
  <p:clrMap bg1="lt1" tx1="dk1" bg2="lt2" tx2="dk2" accent1="accent1" accent2="accent2" accent3="accent3" accent4="accent4" accent5="accent5" accent6="accent6" hlink="hlink" folHlink="folHlink"/>
  <p:sldLayoutIdLst>
    <p:sldLayoutId id="2147484071" r:id="rId1"/>
    <p:sldLayoutId id="2147484072" r:id="rId2"/>
    <p:sldLayoutId id="2147484073" r:id="rId3"/>
    <p:sldLayoutId id="2147484074" r:id="rId4"/>
  </p:sldLayoutIdLst>
  <mc:AlternateContent xmlns:mc="http://schemas.openxmlformats.org/markup-compatibility/2006" xmlns:p14="http://schemas.microsoft.com/office/powerpoint/2010/main">
    <mc:Choice Requires="p14">
      <p:transition spd="slow" p14:dur="1750" advClick="0" advTm="3000">
        <p:fade/>
      </p:transition>
    </mc:Choice>
    <mc:Fallback xmlns="">
      <p:transition spd="slow" advClick="0" advTm="3000">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49.xml"/></Relationships>
</file>

<file path=ppt/slides/_rels/slide10.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51.png"/><Relationship Id="rId1" Type="http://schemas.openxmlformats.org/officeDocument/2006/relationships/slideLayout" Target="../slideLayouts/slideLayout71.xml"/></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xml"/><Relationship Id="rId1" Type="http://schemas.openxmlformats.org/officeDocument/2006/relationships/slideLayout" Target="../slideLayouts/slideLayout76.xml"/></Relationships>
</file>

<file path=ppt/slides/_rels/slide1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7.xml"/></Relationships>
</file>

<file path=ppt/slides/_rels/slide1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xml"/><Relationship Id="rId1" Type="http://schemas.openxmlformats.org/officeDocument/2006/relationships/slideLayout" Target="../slideLayouts/slideLayout66.xml"/><Relationship Id="rId4" Type="http://schemas.openxmlformats.org/officeDocument/2006/relationships/image" Target="../media/image56.png"/></Relationships>
</file>

<file path=ppt/slides/_rels/slide14.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png"/><Relationship Id="rId1" Type="http://schemas.openxmlformats.org/officeDocument/2006/relationships/slideLayout" Target="../slideLayouts/slideLayout6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6.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8.png"/><Relationship Id="rId5" Type="http://schemas.openxmlformats.org/officeDocument/2006/relationships/image" Target="../media/image56.png"/><Relationship Id="rId4"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9.jpeg"/><Relationship Id="rId1" Type="http://schemas.openxmlformats.org/officeDocument/2006/relationships/slideLayout" Target="../slideLayouts/slideLayout67.xml"/><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67.xml"/></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xml"/><Relationship Id="rId1" Type="http://schemas.openxmlformats.org/officeDocument/2006/relationships/slideLayout" Target="../slideLayouts/slideLayout68.xml"/><Relationship Id="rId4" Type="http://schemas.openxmlformats.org/officeDocument/2006/relationships/image" Target="../media/image63.png"/></Relationships>
</file>

<file path=ppt/slides/_rels/slide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xml"/><Relationship Id="rId1" Type="http://schemas.openxmlformats.org/officeDocument/2006/relationships/slideLayout" Target="../slideLayouts/slideLayout54.xml"/><Relationship Id="rId5" Type="http://schemas.openxmlformats.org/officeDocument/2006/relationships/image" Target="../media/image31.png"/><Relationship Id="rId4" Type="http://schemas.openxmlformats.org/officeDocument/2006/relationships/image" Target="../media/image30.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9.xml"/><Relationship Id="rId1" Type="http://schemas.openxmlformats.org/officeDocument/2006/relationships/tags" Target="../tags/tag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9.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64.png"/><Relationship Id="rId4" Type="http://schemas.openxmlformats.org/officeDocument/2006/relationships/notesSlide" Target="../notesSlides/notesSlide9.xml"/></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70.xml"/></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1.xml"/><Relationship Id="rId1" Type="http://schemas.openxmlformats.org/officeDocument/2006/relationships/slideLayout" Target="../slideLayouts/slideLayout66.xml"/></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2.xml"/><Relationship Id="rId1" Type="http://schemas.openxmlformats.org/officeDocument/2006/relationships/slideLayout" Target="../slideLayouts/slideLayout66.xml"/><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3.xml"/><Relationship Id="rId1" Type="http://schemas.openxmlformats.org/officeDocument/2006/relationships/slideLayout" Target="../slideLayouts/slideLayout66.xml"/></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Layout" Target="../slideLayouts/slideLayout107.xml"/><Relationship Id="rId1" Type="http://schemas.openxmlformats.org/officeDocument/2006/relationships/themeOverride" Target="../theme/themeOverride1.xml"/><Relationship Id="rId5" Type="http://schemas.openxmlformats.org/officeDocument/2006/relationships/image" Target="../media/image65.png"/><Relationship Id="rId4" Type="http://schemas.microsoft.com/office/2007/relationships/hdphoto" Target="../media/hdphoto15.wdp"/></Relationships>
</file>

<file path=ppt/slides/_rels/slide2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10.xml"/></Relationships>
</file>

<file path=ppt/slides/_rels/slide2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4.xml"/></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Layout" Target="../slideLayouts/slideLayout107.xml"/><Relationship Id="rId1" Type="http://schemas.openxmlformats.org/officeDocument/2006/relationships/themeOverride" Target="../theme/themeOverride2.xml"/><Relationship Id="rId5" Type="http://schemas.openxmlformats.org/officeDocument/2006/relationships/image" Target="../media/image65.png"/><Relationship Id="rId4" Type="http://schemas.microsoft.com/office/2007/relationships/hdphoto" Target="../media/hdphoto15.wdp"/></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6.xml"/><Relationship Id="rId7" Type="http://schemas.openxmlformats.org/officeDocument/2006/relationships/image" Target="../media/image3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3.png"/><Relationship Id="rId5" Type="http://schemas.openxmlformats.org/officeDocument/2006/relationships/slide" Target="slide4.xml"/><Relationship Id="rId4" Type="http://schemas.openxmlformats.org/officeDocument/2006/relationships/image" Target="../media/image32.jpg"/></Relationships>
</file>

<file path=ppt/slides/_rels/slide3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07.xml"/><Relationship Id="rId4" Type="http://schemas.openxmlformats.org/officeDocument/2006/relationships/image" Target="../media/image73.png"/></Relationships>
</file>

<file path=ppt/slides/_rels/slide3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10.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76.png"/><Relationship Id="rId2" Type="http://schemas.openxmlformats.org/officeDocument/2006/relationships/slideLayout" Target="../slideLayouts/slideLayout84.xml"/><Relationship Id="rId1" Type="http://schemas.openxmlformats.org/officeDocument/2006/relationships/tags" Target="../tags/tag3.xml"/><Relationship Id="rId6" Type="http://schemas.openxmlformats.org/officeDocument/2006/relationships/image" Target="../media/image75.png"/><Relationship Id="rId5" Type="http://schemas.microsoft.com/office/2007/relationships/hdphoto" Target="../media/hdphoto1.wdp"/><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7.png"/><Relationship Id="rId1" Type="http://schemas.openxmlformats.org/officeDocument/2006/relationships/slideLayout" Target="../slideLayouts/slideLayout107.xml"/><Relationship Id="rId4" Type="http://schemas.openxmlformats.org/officeDocument/2006/relationships/image" Target="../media/image78.gif"/></Relationships>
</file>

<file path=ppt/slides/_rels/slide3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10.xml"/></Relationships>
</file>

<file path=ppt/slides/_rels/slide35.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80.png"/><Relationship Id="rId7" Type="http://schemas.microsoft.com/office/2007/relationships/hdphoto" Target="../media/hdphoto16.wdp"/><Relationship Id="rId2" Type="http://schemas.openxmlformats.org/officeDocument/2006/relationships/notesSlide" Target="../notesSlides/notesSlide15.xml"/><Relationship Id="rId1" Type="http://schemas.openxmlformats.org/officeDocument/2006/relationships/slideLayout" Target="../slideLayouts/slideLayout39.xml"/><Relationship Id="rId6" Type="http://schemas.openxmlformats.org/officeDocument/2006/relationships/image" Target="../media/image83.png"/><Relationship Id="rId5" Type="http://schemas.openxmlformats.org/officeDocument/2006/relationships/image" Target="../media/image82.png"/><Relationship Id="rId10" Type="http://schemas.openxmlformats.org/officeDocument/2006/relationships/image" Target="../media/image86.png"/><Relationship Id="rId4" Type="http://schemas.openxmlformats.org/officeDocument/2006/relationships/image" Target="../media/image81.png"/><Relationship Id="rId9" Type="http://schemas.openxmlformats.org/officeDocument/2006/relationships/image" Target="../media/image85.png"/></Relationships>
</file>

<file path=ppt/slides/_rels/slide4.xml.rels><?xml version="1.0" encoding="UTF-8" standalone="yes"?>
<Relationships xmlns="http://schemas.openxmlformats.org/package/2006/relationships"><Relationship Id="rId8" Type="http://schemas.openxmlformats.org/officeDocument/2006/relationships/image" Target="../media/image38.png"/><Relationship Id="rId13" Type="http://schemas.microsoft.com/office/2007/relationships/hdphoto" Target="../media/hdphoto7.wdp"/><Relationship Id="rId18" Type="http://schemas.openxmlformats.org/officeDocument/2006/relationships/image" Target="../media/image43.png"/><Relationship Id="rId26" Type="http://schemas.openxmlformats.org/officeDocument/2006/relationships/slide" Target="slide7.xml"/><Relationship Id="rId3" Type="http://schemas.microsoft.com/office/2007/relationships/hdphoto" Target="../media/hdphoto2.wdp"/><Relationship Id="rId21" Type="http://schemas.microsoft.com/office/2007/relationships/hdphoto" Target="../media/hdphoto11.wdp"/><Relationship Id="rId7" Type="http://schemas.microsoft.com/office/2007/relationships/hdphoto" Target="../media/hdphoto4.wdp"/><Relationship Id="rId12" Type="http://schemas.openxmlformats.org/officeDocument/2006/relationships/image" Target="../media/image40.png"/><Relationship Id="rId17" Type="http://schemas.microsoft.com/office/2007/relationships/hdphoto" Target="../media/hdphoto9.wdp"/><Relationship Id="rId25" Type="http://schemas.openxmlformats.org/officeDocument/2006/relationships/slide" Target="slide5.xml"/><Relationship Id="rId2" Type="http://schemas.openxmlformats.org/officeDocument/2006/relationships/image" Target="../media/image35.png"/><Relationship Id="rId16" Type="http://schemas.openxmlformats.org/officeDocument/2006/relationships/image" Target="../media/image42.png"/><Relationship Id="rId20" Type="http://schemas.openxmlformats.org/officeDocument/2006/relationships/image" Target="../media/image44.png"/><Relationship Id="rId29" Type="http://schemas.openxmlformats.org/officeDocument/2006/relationships/image" Target="../media/image47.png"/><Relationship Id="rId1" Type="http://schemas.openxmlformats.org/officeDocument/2006/relationships/slideLayout" Target="../slideLayouts/slideLayout55.xml"/><Relationship Id="rId6" Type="http://schemas.openxmlformats.org/officeDocument/2006/relationships/image" Target="../media/image37.png"/><Relationship Id="rId11" Type="http://schemas.microsoft.com/office/2007/relationships/hdphoto" Target="../media/hdphoto6.wdp"/><Relationship Id="rId24" Type="http://schemas.openxmlformats.org/officeDocument/2006/relationships/image" Target="../media/image46.png"/><Relationship Id="rId5" Type="http://schemas.microsoft.com/office/2007/relationships/hdphoto" Target="../media/hdphoto3.wdp"/><Relationship Id="rId15" Type="http://schemas.microsoft.com/office/2007/relationships/hdphoto" Target="../media/hdphoto8.wdp"/><Relationship Id="rId23" Type="http://schemas.microsoft.com/office/2007/relationships/hdphoto" Target="../media/hdphoto12.wdp"/><Relationship Id="rId28" Type="http://schemas.openxmlformats.org/officeDocument/2006/relationships/slide" Target="slide6.xml"/><Relationship Id="rId10" Type="http://schemas.openxmlformats.org/officeDocument/2006/relationships/image" Target="../media/image39.png"/><Relationship Id="rId19" Type="http://schemas.microsoft.com/office/2007/relationships/hdphoto" Target="../media/hdphoto10.wdp"/><Relationship Id="rId31" Type="http://schemas.openxmlformats.org/officeDocument/2006/relationships/slide" Target="slide9.xml"/><Relationship Id="rId4" Type="http://schemas.openxmlformats.org/officeDocument/2006/relationships/image" Target="../media/image36.png"/><Relationship Id="rId9" Type="http://schemas.microsoft.com/office/2007/relationships/hdphoto" Target="../media/hdphoto5.wdp"/><Relationship Id="rId14" Type="http://schemas.openxmlformats.org/officeDocument/2006/relationships/image" Target="../media/image41.png"/><Relationship Id="rId22" Type="http://schemas.openxmlformats.org/officeDocument/2006/relationships/image" Target="../media/image45.png"/><Relationship Id="rId27" Type="http://schemas.openxmlformats.org/officeDocument/2006/relationships/slide" Target="slide8.xml"/><Relationship Id="rId30" Type="http://schemas.openxmlformats.org/officeDocument/2006/relationships/image" Target="../media/image48.gif"/></Relationships>
</file>

<file path=ppt/slides/_rels/slide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g"/><Relationship Id="rId1" Type="http://schemas.openxmlformats.org/officeDocument/2006/relationships/slideLayout" Target="../slideLayouts/slideLayout56.xml"/><Relationship Id="rId5" Type="http://schemas.openxmlformats.org/officeDocument/2006/relationships/slide" Target="slide4.xml"/><Relationship Id="rId4" Type="http://schemas.microsoft.com/office/2007/relationships/hdphoto" Target="../media/hdphoto13.wdp"/></Relationships>
</file>

<file path=ppt/slides/_rels/slide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g"/><Relationship Id="rId1" Type="http://schemas.openxmlformats.org/officeDocument/2006/relationships/slideLayout" Target="../slideLayouts/slideLayout56.xml"/><Relationship Id="rId5" Type="http://schemas.openxmlformats.org/officeDocument/2006/relationships/slide" Target="slide4.xml"/><Relationship Id="rId4" Type="http://schemas.microsoft.com/office/2007/relationships/hdphoto" Target="../media/hdphoto13.wdp"/></Relationships>
</file>

<file path=ppt/slides/_rels/slide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g"/><Relationship Id="rId1" Type="http://schemas.openxmlformats.org/officeDocument/2006/relationships/slideLayout" Target="../slideLayouts/slideLayout56.xml"/><Relationship Id="rId5" Type="http://schemas.openxmlformats.org/officeDocument/2006/relationships/slide" Target="slide4.xml"/><Relationship Id="rId4" Type="http://schemas.microsoft.com/office/2007/relationships/hdphoto" Target="../media/hdphoto13.wdp"/></Relationships>
</file>

<file path=ppt/slides/_rels/slide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g"/><Relationship Id="rId1" Type="http://schemas.openxmlformats.org/officeDocument/2006/relationships/slideLayout" Target="../slideLayouts/slideLayout56.xml"/><Relationship Id="rId5" Type="http://schemas.openxmlformats.org/officeDocument/2006/relationships/slide" Target="slide4.xml"/><Relationship Id="rId4" Type="http://schemas.microsoft.com/office/2007/relationships/hdphoto" Target="../media/hdphoto13.wdp"/></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0635" y="2527060"/>
            <a:ext cx="1527189" cy="2616377"/>
          </a:xfrm>
          <a:prstGeom prst="rect">
            <a:avLst/>
          </a:prstGeom>
        </p:spPr>
      </p:pic>
      <p:sp>
        <p:nvSpPr>
          <p:cNvPr id="7" name="TextBox 6"/>
          <p:cNvSpPr txBox="1"/>
          <p:nvPr/>
        </p:nvSpPr>
        <p:spPr>
          <a:xfrm>
            <a:off x="1435938" y="1117698"/>
            <a:ext cx="6023243" cy="1062687"/>
          </a:xfrm>
          <a:prstGeom prst="rect">
            <a:avLst/>
          </a:prstGeom>
          <a:noFill/>
        </p:spPr>
        <p:txBody>
          <a:bodyPr wrap="square" lIns="69365" tIns="34715" rIns="69365" bIns="34715">
            <a:spAutoFit/>
          </a:bodyPr>
          <a:lstStyle/>
          <a:p>
            <a:pPr algn="ctr" defTabSz="512084" fontAlgn="base">
              <a:spcBef>
                <a:spcPct val="0"/>
              </a:spcBef>
              <a:spcAft>
                <a:spcPct val="0"/>
              </a:spcAft>
              <a:defRPr/>
            </a:pPr>
            <a:endParaRPr lang="en-US" sz="1425" b="1" dirty="0">
              <a:solidFill>
                <a:srgbClr val="002060"/>
              </a:solidFill>
              <a:effectLst>
                <a:outerShdw blurRad="38100" dist="38100" dir="2700000" algn="tl">
                  <a:srgbClr val="000000">
                    <a:alpha val="43137"/>
                  </a:srgbClr>
                </a:outerShdw>
              </a:effectLst>
              <a:latin typeface="Times New Roman" panose="02020603050405020304" pitchFamily="18" charset="0"/>
              <a:ea typeface="微软雅黑"/>
              <a:cs typeface="Times New Roman" panose="02020603050405020304" pitchFamily="18" charset="0"/>
            </a:endParaRPr>
          </a:p>
          <a:p>
            <a:pPr algn="ctr" defTabSz="512084" fontAlgn="base">
              <a:spcBef>
                <a:spcPct val="0"/>
              </a:spcBef>
              <a:spcAft>
                <a:spcPct val="0"/>
              </a:spcAft>
              <a:defRPr/>
            </a:pPr>
            <a:r>
              <a:rPr lang="en-US" sz="5025" b="1" dirty="0">
                <a:solidFill>
                  <a:srgbClr val="FF0000"/>
                </a:solidFill>
                <a:effectLst>
                  <a:outerShdw blurRad="38100" dist="38100" dir="2700000" algn="tl">
                    <a:srgbClr val="000000">
                      <a:alpha val="43137"/>
                    </a:srgbClr>
                  </a:outerShdw>
                </a:effectLst>
                <a:latin typeface="Times New Roman" panose="02020603050405020304" pitchFamily="18" charset="0"/>
                <a:ea typeface="微软雅黑"/>
                <a:cs typeface="Times New Roman" panose="02020603050405020304" pitchFamily="18" charset="0"/>
              </a:rPr>
              <a:t>MÔN: TIẾNG VIỆT</a:t>
            </a:r>
          </a:p>
        </p:txBody>
      </p:sp>
      <p:sp>
        <p:nvSpPr>
          <p:cNvPr id="8" name="TextBox 7"/>
          <p:cNvSpPr txBox="1"/>
          <p:nvPr/>
        </p:nvSpPr>
        <p:spPr>
          <a:xfrm>
            <a:off x="2035487" y="678258"/>
            <a:ext cx="5350216" cy="439440"/>
          </a:xfrm>
          <a:prstGeom prst="rect">
            <a:avLst/>
          </a:prstGeom>
          <a:noFill/>
        </p:spPr>
        <p:txBody>
          <a:bodyPr wrap="square" lIns="69365" tIns="34715" rIns="69365" bIns="34715" rtlCol="0">
            <a:spAutoFit/>
          </a:bodyPr>
          <a:lstStyle/>
          <a:p>
            <a:pPr defTabSz="725320">
              <a:defRPr/>
            </a:pPr>
            <a:r>
              <a:rPr lang="en-US" sz="2400" dirty="0" err="1">
                <a:solidFill>
                  <a:prstClr val="black"/>
                </a:solidFill>
                <a:latin typeface="Times New Roman" panose="02020603050405020304" pitchFamily="18" charset="0"/>
                <a:ea typeface="微软雅黑"/>
                <a:cs typeface="Times New Roman" panose="02020603050405020304" pitchFamily="18" charset="0"/>
              </a:rPr>
              <a:t>Thứ</a:t>
            </a:r>
            <a:r>
              <a:rPr lang="en-US" sz="2400" dirty="0">
                <a:solidFill>
                  <a:prstClr val="black"/>
                </a:solidFill>
                <a:latin typeface="Times New Roman" panose="02020603050405020304" pitchFamily="18" charset="0"/>
                <a:ea typeface="微软雅黑"/>
                <a:cs typeface="Times New Roman" panose="02020603050405020304" pitchFamily="18" charset="0"/>
              </a:rPr>
              <a:t> </a:t>
            </a:r>
            <a:r>
              <a:rPr lang="en-US" sz="2400" dirty="0" err="1">
                <a:solidFill>
                  <a:prstClr val="black"/>
                </a:solidFill>
                <a:latin typeface="Times New Roman" panose="02020603050405020304" pitchFamily="18" charset="0"/>
                <a:ea typeface="微软雅黑"/>
                <a:cs typeface="Times New Roman" panose="02020603050405020304" pitchFamily="18" charset="0"/>
              </a:rPr>
              <a:t>ba</a:t>
            </a:r>
            <a:r>
              <a:rPr lang="en-US" sz="2400" dirty="0">
                <a:solidFill>
                  <a:prstClr val="black"/>
                </a:solidFill>
                <a:latin typeface="Times New Roman" panose="02020603050405020304" pitchFamily="18" charset="0"/>
                <a:ea typeface="微软雅黑"/>
                <a:cs typeface="Times New Roman" panose="02020603050405020304" pitchFamily="18" charset="0"/>
              </a:rPr>
              <a:t> </a:t>
            </a:r>
            <a:r>
              <a:rPr lang="en-US" sz="2400" dirty="0" err="1">
                <a:solidFill>
                  <a:prstClr val="black"/>
                </a:solidFill>
                <a:latin typeface="Times New Roman" panose="02020603050405020304" pitchFamily="18" charset="0"/>
                <a:ea typeface="微软雅黑"/>
                <a:cs typeface="Times New Roman" panose="02020603050405020304" pitchFamily="18" charset="0"/>
              </a:rPr>
              <a:t>ngày</a:t>
            </a:r>
            <a:r>
              <a:rPr lang="en-US" sz="2400" dirty="0">
                <a:solidFill>
                  <a:prstClr val="black"/>
                </a:solidFill>
                <a:latin typeface="Times New Roman" panose="02020603050405020304" pitchFamily="18" charset="0"/>
                <a:ea typeface="微软雅黑"/>
                <a:cs typeface="Times New Roman" panose="02020603050405020304" pitchFamily="18" charset="0"/>
              </a:rPr>
              <a:t> 30  </a:t>
            </a:r>
            <a:r>
              <a:rPr lang="en-US" sz="2400" dirty="0" err="1">
                <a:solidFill>
                  <a:prstClr val="black"/>
                </a:solidFill>
                <a:latin typeface="Times New Roman" panose="02020603050405020304" pitchFamily="18" charset="0"/>
                <a:ea typeface="微软雅黑"/>
                <a:cs typeface="Times New Roman" panose="02020603050405020304" pitchFamily="18" charset="0"/>
              </a:rPr>
              <a:t>tháng</a:t>
            </a:r>
            <a:r>
              <a:rPr lang="en-US" sz="2400" dirty="0">
                <a:solidFill>
                  <a:prstClr val="black"/>
                </a:solidFill>
                <a:latin typeface="Times New Roman" panose="02020603050405020304" pitchFamily="18" charset="0"/>
                <a:ea typeface="微软雅黑"/>
                <a:cs typeface="Times New Roman" panose="02020603050405020304" pitchFamily="18" charset="0"/>
              </a:rPr>
              <a:t> 11  </a:t>
            </a:r>
            <a:r>
              <a:rPr lang="en-US" sz="2400" dirty="0" err="1">
                <a:solidFill>
                  <a:prstClr val="black"/>
                </a:solidFill>
                <a:latin typeface="Times New Roman" panose="02020603050405020304" pitchFamily="18" charset="0"/>
                <a:ea typeface="微软雅黑"/>
                <a:cs typeface="Times New Roman" panose="02020603050405020304" pitchFamily="18" charset="0"/>
              </a:rPr>
              <a:t>năm</a:t>
            </a:r>
            <a:r>
              <a:rPr lang="en-US" sz="2400" dirty="0">
                <a:solidFill>
                  <a:prstClr val="black"/>
                </a:solidFill>
                <a:latin typeface="Times New Roman" panose="02020603050405020304" pitchFamily="18" charset="0"/>
                <a:ea typeface="微软雅黑"/>
                <a:cs typeface="Times New Roman" panose="02020603050405020304" pitchFamily="18" charset="0"/>
              </a:rPr>
              <a:t> 2021</a:t>
            </a:r>
          </a:p>
        </p:txBody>
      </p:sp>
    </p:spTree>
    <p:extLst>
      <p:ext uri="{BB962C8B-B14F-4D97-AF65-F5344CB8AC3E}">
        <p14:creationId xmlns:p14="http://schemas.microsoft.com/office/powerpoint/2010/main" val="4055984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4" presetClass="emph" presetSubtype="0" fill="hold" nodeType="clickEffect">
                                  <p:stCondLst>
                                    <p:cond delay="0"/>
                                  </p:stCondLst>
                                  <p:iterate type="lt">
                                    <p:tmPct val="10000"/>
                                  </p:iterate>
                                  <p:childTnLst>
                                    <p:animMotion origin="layout" path="M 3.16623E-7 -1.57598E-6 L 3.16623E-7 -0.07223 " pathEditMode="relative" rAng="0" ptsTypes="AA">
                                      <p:cBhvr>
                                        <p:cTn id="13" dur="250" accel="50000" decel="50000" autoRev="1" fill="hold">
                                          <p:stCondLst>
                                            <p:cond delay="0"/>
                                          </p:stCondLst>
                                        </p:cTn>
                                        <p:tgtEl>
                                          <p:spTgt spid="7">
                                            <p:txEl>
                                              <p:pRg st="1" end="1"/>
                                            </p:txEl>
                                          </p:spTgt>
                                        </p:tgtEl>
                                        <p:attrNameLst>
                                          <p:attrName>ppt_x</p:attrName>
                                          <p:attrName>ppt_y</p:attrName>
                                        </p:attrNameLst>
                                      </p:cBhvr>
                                      <p:rCtr x="0" y="-3612"/>
                                    </p:animMotion>
                                    <p:animRot by="1500000">
                                      <p:cBhvr>
                                        <p:cTn id="14" dur="125" fill="hold">
                                          <p:stCondLst>
                                            <p:cond delay="0"/>
                                          </p:stCondLst>
                                        </p:cTn>
                                        <p:tgtEl>
                                          <p:spTgt spid="7">
                                            <p:txEl>
                                              <p:pRg st="1" end="1"/>
                                            </p:txEl>
                                          </p:spTgt>
                                        </p:tgtEl>
                                        <p:attrNameLst>
                                          <p:attrName>r</p:attrName>
                                        </p:attrNameLst>
                                      </p:cBhvr>
                                    </p:animRot>
                                    <p:animRot by="-1500000">
                                      <p:cBhvr>
                                        <p:cTn id="15" dur="125" fill="hold">
                                          <p:stCondLst>
                                            <p:cond delay="125"/>
                                          </p:stCondLst>
                                        </p:cTn>
                                        <p:tgtEl>
                                          <p:spTgt spid="7">
                                            <p:txEl>
                                              <p:pRg st="1" end="1"/>
                                            </p:txEl>
                                          </p:spTgt>
                                        </p:tgtEl>
                                        <p:attrNameLst>
                                          <p:attrName>r</p:attrName>
                                        </p:attrNameLst>
                                      </p:cBhvr>
                                    </p:animRot>
                                    <p:animRot by="-1500000">
                                      <p:cBhvr>
                                        <p:cTn id="16" dur="125" fill="hold">
                                          <p:stCondLst>
                                            <p:cond delay="250"/>
                                          </p:stCondLst>
                                        </p:cTn>
                                        <p:tgtEl>
                                          <p:spTgt spid="7">
                                            <p:txEl>
                                              <p:pRg st="1" end="1"/>
                                            </p:txEl>
                                          </p:spTgt>
                                        </p:tgtEl>
                                        <p:attrNameLst>
                                          <p:attrName>r</p:attrName>
                                        </p:attrNameLst>
                                      </p:cBhvr>
                                    </p:animRot>
                                    <p:animRot by="1500000">
                                      <p:cBhvr>
                                        <p:cTn id="17" dur="125" fill="hold">
                                          <p:stCondLst>
                                            <p:cond delay="375"/>
                                          </p:stCondLst>
                                        </p:cTn>
                                        <p:tgtEl>
                                          <p:spTgt spid="7">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0"/>
            <a:ext cx="9144538" cy="5143500"/>
          </a:xfrm>
          <a:prstGeom prst="rect">
            <a:avLst/>
          </a:prstGeom>
        </p:spPr>
      </p:pic>
      <p:sp>
        <p:nvSpPr>
          <p:cNvPr id="4" name="Rectangle 3"/>
          <p:cNvSpPr/>
          <p:nvPr/>
        </p:nvSpPr>
        <p:spPr>
          <a:xfrm>
            <a:off x="1111594" y="1168674"/>
            <a:ext cx="5190481" cy="1478018"/>
          </a:xfrm>
          <a:prstGeom prst="rect">
            <a:avLst/>
          </a:prstGeom>
          <a:noFill/>
        </p:spPr>
        <p:txBody>
          <a:bodyPr wrap="square" lIns="84507" tIns="42252" rIns="84507" bIns="42252">
            <a:spAutoFit/>
          </a:bodyPr>
          <a:lstStyle/>
          <a:p>
            <a:pPr marL="0" marR="0" lvl="0" indent="0" algn="ctr" defTabSz="660868"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12700">
                  <a:solidFill>
                    <a:srgbClr val="4BACC6"/>
                  </a:solidFill>
                  <a:prstDash val="solid"/>
                </a:ln>
                <a:solidFill>
                  <a:srgbClr val="FFFF00"/>
                </a:solidFill>
                <a:effectLst/>
                <a:uLnTx/>
                <a:uFillTx/>
                <a:latin typeface="HP001 4 hàng" panose="020B0603050302020204" pitchFamily="34" charset="0"/>
                <a:ea typeface="HP001" panose="020B0603050302020204" pitchFamily="34" charset="0"/>
                <a:cs typeface="Calibri" panose="020F0502020204030204" pitchFamily="34" charset="0"/>
              </a:rPr>
              <a:t>V</a:t>
            </a:r>
            <a:r>
              <a:rPr lang="en-US" sz="4800" b="1" dirty="0">
                <a:ln w="12700">
                  <a:solidFill>
                    <a:srgbClr val="4BACC6"/>
                  </a:solidFill>
                  <a:prstDash val="solid"/>
                </a:ln>
                <a:solidFill>
                  <a:srgbClr val="FFFF00"/>
                </a:solidFill>
                <a:latin typeface="HP001 4 hàng" panose="020B0603050302020204" pitchFamily="34" charset="0"/>
                <a:ea typeface="HP001" panose="020B0603050302020204" pitchFamily="34" charset="0"/>
                <a:cs typeface="Calibri" panose="020F0502020204030204" pitchFamily="34" charset="0"/>
              </a:rPr>
              <a:t>i</a:t>
            </a:r>
            <a:r>
              <a:rPr kumimoji="0" lang="en-US" sz="4800" b="1" i="0" u="none" strike="noStrike" kern="1200" cap="none" spc="0" normalizeH="0" baseline="0" noProof="0" dirty="0" err="1">
                <a:ln w="12700">
                  <a:solidFill>
                    <a:srgbClr val="4BACC6"/>
                  </a:solidFill>
                  <a:prstDash val="solid"/>
                </a:ln>
                <a:solidFill>
                  <a:srgbClr val="FFFF00"/>
                </a:solidFill>
                <a:effectLst/>
                <a:uLnTx/>
                <a:uFillTx/>
                <a:latin typeface="HP001 4 hàng" panose="020B0603050302020204" pitchFamily="34" charset="0"/>
                <a:ea typeface="HP001" panose="020B0603050302020204" pitchFamily="34" charset="0"/>
                <a:cs typeface="Calibri" panose="020F0502020204030204" pitchFamily="34" charset="0"/>
              </a:rPr>
              <a:t>ết</a:t>
            </a:r>
            <a:r>
              <a:rPr kumimoji="0" lang="en-US" sz="9050" b="1" i="0" u="none" strike="noStrike" kern="1200" cap="none" spc="0" normalizeH="0" baseline="0" noProof="0" dirty="0">
                <a:ln w="12700">
                  <a:solidFill>
                    <a:srgbClr val="4BACC6"/>
                  </a:solidFill>
                  <a:prstDash val="solid"/>
                </a:ln>
                <a:solidFill>
                  <a:srgbClr val="FFFF00"/>
                </a:solidFill>
                <a:effectLst/>
                <a:uLnTx/>
                <a:uFillTx/>
                <a:latin typeface="HP001 4 hàng" panose="020B0603050302020204" pitchFamily="34" charset="0"/>
                <a:ea typeface="HP001" panose="020B0603050302020204" pitchFamily="34" charset="0"/>
                <a:cs typeface="Calibri" panose="020F0502020204030204" pitchFamily="34" charset="0"/>
              </a:rPr>
              <a:t> </a:t>
            </a:r>
          </a:p>
        </p:txBody>
      </p:sp>
      <p:sp>
        <p:nvSpPr>
          <p:cNvPr id="5" name="文本框 18">
            <a:extLst>
              <a:ext uri="{FF2B5EF4-FFF2-40B4-BE49-F238E27FC236}">
                <a16:creationId xmlns:a16="http://schemas.microsoft.com/office/drawing/2014/main" id="{6039E284-B16A-470E-B017-3DCBDF80441A}"/>
              </a:ext>
            </a:extLst>
          </p:cNvPr>
          <p:cNvSpPr txBox="1"/>
          <p:nvPr/>
        </p:nvSpPr>
        <p:spPr>
          <a:xfrm>
            <a:off x="-283051" y="2257078"/>
            <a:ext cx="7671567" cy="923330"/>
          </a:xfrm>
          <a:prstGeom prst="rect">
            <a:avLst/>
          </a:prstGeom>
          <a:noFill/>
        </p:spPr>
        <p:txBody>
          <a:bodyPr wrap="square" rtlCol="0">
            <a:spAutoFit/>
          </a:bodyPr>
          <a:lstStyle/>
          <a:p>
            <a:pPr algn="ctr" defTabSz="914378"/>
            <a:r>
              <a:rPr lang="en-US" altLang="zh-CN" sz="5400" b="1" dirty="0">
                <a:solidFill>
                  <a:srgbClr val="FF0000"/>
                </a:solidFill>
                <a:latin typeface="Times New Roman" panose="02020603050405020304" pitchFamily="18" charset="0"/>
                <a:ea typeface="仓耳今楷05-6763 W05" panose="02020400000000000000" pitchFamily="18" charset="-122"/>
                <a:cs typeface="Times New Roman" panose="02020603050405020304" pitchFamily="18" charset="0"/>
              </a:rPr>
              <a:t> </a:t>
            </a:r>
            <a:r>
              <a:rPr lang="en-US" altLang="zh-CN" sz="5400" b="1" dirty="0" err="1">
                <a:solidFill>
                  <a:schemeClr val="bg1"/>
                </a:solidFill>
                <a:latin typeface="HP001 4 hàng" panose="020B0603050302020204" pitchFamily="34" charset="0"/>
                <a:ea typeface="仓耳今楷05-6763 W05" panose="02020400000000000000" pitchFamily="18" charset="-122"/>
                <a:cs typeface="Times New Roman" panose="02020603050405020304" pitchFamily="18" charset="0"/>
              </a:rPr>
              <a:t>Chữ</a:t>
            </a:r>
            <a:r>
              <a:rPr lang="en-US" altLang="zh-CN" sz="5400" b="1" dirty="0">
                <a:solidFill>
                  <a:schemeClr val="bg1"/>
                </a:solidFill>
                <a:latin typeface="HP001 4 hàng" panose="020B0603050302020204" pitchFamily="34" charset="0"/>
                <a:ea typeface="仓耳今楷05-6763 W05" panose="02020400000000000000" pitchFamily="18" charset="-122"/>
                <a:cs typeface="Times New Roman" panose="02020603050405020304" pitchFamily="18" charset="0"/>
              </a:rPr>
              <a:t> </a:t>
            </a:r>
            <a:r>
              <a:rPr lang="en-US" altLang="zh-CN" sz="5400" b="1" dirty="0" err="1">
                <a:solidFill>
                  <a:schemeClr val="bg1"/>
                </a:solidFill>
                <a:latin typeface="HP001 4 hàng" panose="020B0603050302020204" pitchFamily="34" charset="0"/>
                <a:ea typeface="仓耳今楷05-6763 W05" panose="02020400000000000000" pitchFamily="18" charset="-122"/>
                <a:cs typeface="Times New Roman" panose="02020603050405020304" pitchFamily="18" charset="0"/>
              </a:rPr>
              <a:t>hoa</a:t>
            </a:r>
            <a:r>
              <a:rPr lang="en-US" altLang="zh-CN" sz="5400" b="1" dirty="0">
                <a:solidFill>
                  <a:schemeClr val="bg1"/>
                </a:solidFill>
                <a:latin typeface="HP001 4 hàng" panose="020B0603050302020204" pitchFamily="34" charset="0"/>
                <a:ea typeface="仓耳今楷05-6763 W05" panose="02020400000000000000" pitchFamily="18" charset="-122"/>
                <a:cs typeface="Times New Roman" panose="02020603050405020304" pitchFamily="18" charset="0"/>
              </a:rPr>
              <a:t> K</a:t>
            </a:r>
            <a:endParaRPr lang="zh-CN" altLang="en-US" sz="5400" b="1" dirty="0">
              <a:solidFill>
                <a:schemeClr val="bg1"/>
              </a:solidFill>
              <a:latin typeface="HP001 4 hàng" panose="020B0603050302020204" pitchFamily="34" charset="0"/>
              <a:ea typeface="仓耳今楷05-6763 W05" panose="02020400000000000000" pitchFamily="18" charset="-122"/>
              <a:cs typeface="Times New Roman" panose="02020603050405020304" pitchFamily="18" charset="0"/>
            </a:endParaRPr>
          </a:p>
        </p:txBody>
      </p:sp>
    </p:spTree>
    <p:extLst>
      <p:ext uri="{BB962C8B-B14F-4D97-AF65-F5344CB8AC3E}">
        <p14:creationId xmlns:p14="http://schemas.microsoft.com/office/powerpoint/2010/main" val="23061745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16" presetClass="entr" presetSubtype="37"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out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a:extLst>
              <a:ext uri="{FF2B5EF4-FFF2-40B4-BE49-F238E27FC236}">
                <a16:creationId xmlns:a16="http://schemas.microsoft.com/office/drawing/2014/main" id="{CE36C7F1-6C00-4850-BBD3-E2708CA8A36A}"/>
              </a:ext>
            </a:extLst>
          </p:cNvPr>
          <p:cNvSpPr/>
          <p:nvPr/>
        </p:nvSpPr>
        <p:spPr>
          <a:xfrm>
            <a:off x="0" y="0"/>
            <a:ext cx="4572000" cy="5143500"/>
          </a:xfrm>
          <a:prstGeom prst="rect">
            <a:avLst/>
          </a:prstGeom>
          <a:solidFill>
            <a:srgbClr val="A0CB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a:solidFill>
                <a:prstClr val="white"/>
              </a:solidFill>
              <a:latin typeface="Calibri"/>
            </a:endParaRPr>
          </a:p>
        </p:txBody>
      </p:sp>
      <p:pic>
        <p:nvPicPr>
          <p:cNvPr id="13" name="图片 12">
            <a:extLst>
              <a:ext uri="{FF2B5EF4-FFF2-40B4-BE49-F238E27FC236}">
                <a16:creationId xmlns:a16="http://schemas.microsoft.com/office/drawing/2014/main" id="{6DD138FA-3C37-42AF-8AF2-84E223662A24}"/>
              </a:ext>
            </a:extLst>
          </p:cNvPr>
          <p:cNvPicPr>
            <a:picLocks noChangeAspect="1"/>
          </p:cNvPicPr>
          <p:nvPr/>
        </p:nvPicPr>
        <p:blipFill rotWithShape="1">
          <a:blip r:embed="rId3">
            <a:extLst>
              <a:ext uri="{28A0092B-C50C-407E-A947-70E740481C1C}">
                <a14:useLocalDpi xmlns:a14="http://schemas.microsoft.com/office/drawing/2010/main" val="0"/>
              </a:ext>
            </a:extLst>
          </a:blip>
          <a:srcRect l="12695" t="13963" r="15432" b="9410"/>
          <a:stretch/>
        </p:blipFill>
        <p:spPr>
          <a:xfrm rot="5400000">
            <a:off x="1886580" y="-1652049"/>
            <a:ext cx="5275590" cy="8372657"/>
          </a:xfrm>
          <a:prstGeom prst="rect">
            <a:avLst/>
          </a:prstGeom>
          <a:effectLst>
            <a:outerShdw blurRad="152400" dist="76200" dir="5400000" algn="t" rotWithShape="0">
              <a:prstClr val="black">
                <a:alpha val="40000"/>
              </a:prstClr>
            </a:outerShdw>
          </a:effectLst>
        </p:spPr>
      </p:pic>
      <p:sp>
        <p:nvSpPr>
          <p:cNvPr id="17" name="文本框 18">
            <a:extLst>
              <a:ext uri="{FF2B5EF4-FFF2-40B4-BE49-F238E27FC236}">
                <a16:creationId xmlns:a16="http://schemas.microsoft.com/office/drawing/2014/main" id="{F156D7CF-314E-4CA2-A9C2-A0A9EC409152}"/>
              </a:ext>
            </a:extLst>
          </p:cNvPr>
          <p:cNvSpPr txBox="1"/>
          <p:nvPr/>
        </p:nvSpPr>
        <p:spPr>
          <a:xfrm>
            <a:off x="830131" y="2646692"/>
            <a:ext cx="7671567" cy="923330"/>
          </a:xfrm>
          <a:prstGeom prst="rect">
            <a:avLst/>
          </a:prstGeom>
          <a:noFill/>
        </p:spPr>
        <p:txBody>
          <a:bodyPr wrap="square" rtlCol="0">
            <a:spAutoFit/>
          </a:bodyPr>
          <a:lstStyle/>
          <a:p>
            <a:pPr algn="ctr" defTabSz="914378"/>
            <a:r>
              <a:rPr lang="en-US" altLang="zh-CN" sz="5400" b="1" dirty="0" err="1">
                <a:solidFill>
                  <a:srgbClr val="FF0000"/>
                </a:solidFill>
                <a:latin typeface="Times New Roman" panose="02020603050405020304" pitchFamily="18" charset="0"/>
                <a:ea typeface="仓耳今楷05-6763 W05" panose="02020400000000000000" pitchFamily="18" charset="-122"/>
                <a:cs typeface="Times New Roman" panose="02020603050405020304" pitchFamily="18" charset="0"/>
              </a:rPr>
              <a:t>Luyện</a:t>
            </a:r>
            <a:r>
              <a:rPr lang="en-US" altLang="zh-CN" sz="5400" b="1" dirty="0">
                <a:solidFill>
                  <a:srgbClr val="FF0000"/>
                </a:solidFill>
                <a:latin typeface="Times New Roman" panose="02020603050405020304" pitchFamily="18" charset="0"/>
                <a:ea typeface="仓耳今楷05-6763 W05" panose="02020400000000000000" pitchFamily="18" charset="-122"/>
                <a:cs typeface="Times New Roman" panose="02020603050405020304" pitchFamily="18" charset="0"/>
              </a:rPr>
              <a:t> </a:t>
            </a:r>
            <a:r>
              <a:rPr lang="en-US" altLang="zh-CN" sz="5400" b="1" dirty="0" err="1">
                <a:solidFill>
                  <a:srgbClr val="FF0000"/>
                </a:solidFill>
                <a:latin typeface="Times New Roman" panose="02020603050405020304" pitchFamily="18" charset="0"/>
                <a:ea typeface="仓耳今楷05-6763 W05" panose="02020400000000000000" pitchFamily="18" charset="-122"/>
                <a:cs typeface="Times New Roman" panose="02020603050405020304" pitchFamily="18" charset="0"/>
              </a:rPr>
              <a:t>viết</a:t>
            </a:r>
            <a:r>
              <a:rPr lang="en-US" altLang="zh-CN" sz="5400" b="1" dirty="0">
                <a:solidFill>
                  <a:srgbClr val="FF0000"/>
                </a:solidFill>
                <a:latin typeface="Times New Roman" panose="02020603050405020304" pitchFamily="18" charset="0"/>
                <a:ea typeface="仓耳今楷05-6763 W05" panose="02020400000000000000" pitchFamily="18" charset="-122"/>
                <a:cs typeface="Times New Roman" panose="02020603050405020304" pitchFamily="18" charset="0"/>
              </a:rPr>
              <a:t> </a:t>
            </a:r>
            <a:r>
              <a:rPr lang="en-US" altLang="zh-CN" sz="5400" b="1" dirty="0" err="1">
                <a:solidFill>
                  <a:srgbClr val="FF0000"/>
                </a:solidFill>
                <a:latin typeface="Times New Roman" panose="02020603050405020304" pitchFamily="18" charset="0"/>
                <a:ea typeface="仓耳今楷05-6763 W05" panose="02020400000000000000" pitchFamily="18" charset="-122"/>
                <a:cs typeface="Times New Roman" panose="02020603050405020304" pitchFamily="18" charset="0"/>
              </a:rPr>
              <a:t>chữ</a:t>
            </a:r>
            <a:r>
              <a:rPr lang="en-US" altLang="zh-CN" sz="5400" b="1" dirty="0">
                <a:solidFill>
                  <a:srgbClr val="FF0000"/>
                </a:solidFill>
                <a:latin typeface="Times New Roman" panose="02020603050405020304" pitchFamily="18" charset="0"/>
                <a:ea typeface="仓耳今楷05-6763 W05" panose="02020400000000000000" pitchFamily="18" charset="-122"/>
                <a:cs typeface="Times New Roman" panose="02020603050405020304" pitchFamily="18" charset="0"/>
              </a:rPr>
              <a:t> </a:t>
            </a:r>
            <a:r>
              <a:rPr lang="en-US" altLang="zh-CN" sz="5400" b="1" dirty="0">
                <a:solidFill>
                  <a:srgbClr val="FF0000"/>
                </a:solidFill>
                <a:latin typeface="HP001 4 hàng" pitchFamily="34" charset="0"/>
                <a:ea typeface="仓耳今楷05-6763 W05" panose="02020400000000000000" pitchFamily="18" charset="-122"/>
                <a:cs typeface="Times New Roman" panose="02020603050405020304" pitchFamily="18" charset="0"/>
              </a:rPr>
              <a:t>K</a:t>
            </a:r>
            <a:r>
              <a:rPr lang="en-US" altLang="zh-CN" sz="5400" b="1" dirty="0">
                <a:solidFill>
                  <a:srgbClr val="FF0000"/>
                </a:solidFill>
                <a:latin typeface="Times New Roman" panose="02020603050405020304" pitchFamily="18" charset="0"/>
                <a:ea typeface="仓耳今楷05-6763 W05" panose="02020400000000000000" pitchFamily="18" charset="-122"/>
                <a:cs typeface="Times New Roman" panose="02020603050405020304" pitchFamily="18" charset="0"/>
              </a:rPr>
              <a:t> </a:t>
            </a:r>
            <a:r>
              <a:rPr lang="en-US" altLang="zh-CN" sz="5400" b="1" dirty="0" err="1">
                <a:solidFill>
                  <a:srgbClr val="FF0000"/>
                </a:solidFill>
                <a:latin typeface="Times New Roman" panose="02020603050405020304" pitchFamily="18" charset="0"/>
                <a:ea typeface="仓耳今楷05-6763 W05" panose="02020400000000000000" pitchFamily="18" charset="-122"/>
                <a:cs typeface="Times New Roman" panose="02020603050405020304" pitchFamily="18" charset="0"/>
              </a:rPr>
              <a:t>hoa</a:t>
            </a:r>
            <a:endParaRPr lang="zh-CN" altLang="en-US" sz="5400" b="1" dirty="0">
              <a:solidFill>
                <a:srgbClr val="FF0000"/>
              </a:solidFill>
              <a:latin typeface="Times New Roman" panose="02020603050405020304" pitchFamily="18" charset="0"/>
              <a:ea typeface="仓耳今楷05-6763 W05" panose="02020400000000000000" pitchFamily="18" charset="-122"/>
              <a:cs typeface="Times New Roman" panose="02020603050405020304" pitchFamily="18" charset="0"/>
            </a:endParaRPr>
          </a:p>
        </p:txBody>
      </p:sp>
      <p:sp>
        <p:nvSpPr>
          <p:cNvPr id="20" name="文本框 18">
            <a:extLst>
              <a:ext uri="{FF2B5EF4-FFF2-40B4-BE49-F238E27FC236}">
                <a16:creationId xmlns:a16="http://schemas.microsoft.com/office/drawing/2014/main" id="{3AC54E61-E6A6-4288-8ECC-31461CFD6E6F}"/>
              </a:ext>
            </a:extLst>
          </p:cNvPr>
          <p:cNvSpPr txBox="1"/>
          <p:nvPr/>
        </p:nvSpPr>
        <p:spPr>
          <a:xfrm>
            <a:off x="1559139" y="1219737"/>
            <a:ext cx="5602520" cy="1323439"/>
          </a:xfrm>
          <a:prstGeom prst="rect">
            <a:avLst/>
          </a:prstGeom>
          <a:noFill/>
        </p:spPr>
        <p:txBody>
          <a:bodyPr wrap="square" rtlCol="0">
            <a:spAutoFit/>
          </a:bodyPr>
          <a:lstStyle/>
          <a:p>
            <a:pPr algn="ctr" defTabSz="914378"/>
            <a:r>
              <a:rPr lang="en-US" altLang="zh-CN" sz="8000" b="1" dirty="0">
                <a:solidFill>
                  <a:srgbClr val="FF0000"/>
                </a:solidFill>
                <a:latin typeface="Times New Roman" panose="02020603050405020304" pitchFamily="18" charset="0"/>
                <a:ea typeface="仓耳今楷05-6763 W05" panose="02020400000000000000" pitchFamily="18" charset="-122"/>
                <a:cs typeface="Times New Roman" panose="02020603050405020304" pitchFamily="18" charset="0"/>
              </a:rPr>
              <a:t>1</a:t>
            </a:r>
            <a:endParaRPr lang="zh-CN" altLang="en-US" sz="8000" b="1" dirty="0">
              <a:solidFill>
                <a:srgbClr val="FF0000"/>
              </a:solidFill>
              <a:latin typeface="Times New Roman" panose="02020603050405020304" pitchFamily="18" charset="0"/>
              <a:ea typeface="仓耳今楷05-6763 W05" panose="02020400000000000000" pitchFamily="18" charset="-122"/>
              <a:cs typeface="Times New Roman" panose="02020603050405020304" pitchFamily="18" charset="0"/>
            </a:endParaRPr>
          </a:p>
        </p:txBody>
      </p:sp>
    </p:spTree>
    <p:extLst>
      <p:ext uri="{BB962C8B-B14F-4D97-AF65-F5344CB8AC3E}">
        <p14:creationId xmlns:p14="http://schemas.microsoft.com/office/powerpoint/2010/main" val="28339510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outVertical)">
                                      <p:cBhvr>
                                        <p:cTn id="7" dur="500"/>
                                        <p:tgtEl>
                                          <p:spTgt spid="17"/>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outVertical)">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a:extLst>
              <a:ext uri="{FF2B5EF4-FFF2-40B4-BE49-F238E27FC236}">
                <a16:creationId xmlns:a16="http://schemas.microsoft.com/office/drawing/2014/main" id="{43B1AF0E-107B-4987-8215-BE0A32D874DA}"/>
              </a:ext>
            </a:extLst>
          </p:cNvPr>
          <p:cNvSpPr txBox="1"/>
          <p:nvPr/>
        </p:nvSpPr>
        <p:spPr>
          <a:xfrm>
            <a:off x="3345785" y="403210"/>
            <a:ext cx="1844566" cy="421071"/>
          </a:xfrm>
          <a:prstGeom prst="rect">
            <a:avLst/>
          </a:prstGeom>
          <a:noFill/>
        </p:spPr>
        <p:txBody>
          <a:bodyPr wrap="square" lIns="82617" tIns="41304" rIns="82617" bIns="41304" rtlCol="0">
            <a:spAutoFit/>
          </a:bodyPr>
          <a:lstStyle/>
          <a:p>
            <a:pPr marL="0" marR="0" lvl="0" indent="0" algn="l" defTabSz="827956" rtl="0" eaLnBrk="1" fontAlgn="auto" latinLnBrk="0" hangingPunct="1">
              <a:lnSpc>
                <a:spcPct val="100000"/>
              </a:lnSpc>
              <a:spcBef>
                <a:spcPts val="0"/>
              </a:spcBef>
              <a:spcAft>
                <a:spcPts val="0"/>
              </a:spcAft>
              <a:buClrTx/>
              <a:buSzTx/>
              <a:buFontTx/>
              <a:buNone/>
              <a:tabLst/>
              <a:defRPr/>
            </a:pPr>
            <a:r>
              <a:rPr kumimoji="0" lang="en-US" sz="2194" b="1"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rPr>
              <a:t>Tư</a:t>
            </a:r>
            <a:r>
              <a:rPr kumimoji="0" lang="en-US" sz="2194" b="1" i="0" u="none" strike="noStrike" kern="0" cap="none" spc="0" normalizeH="0" noProof="0">
                <a:ln>
                  <a:noFill/>
                </a:ln>
                <a:solidFill>
                  <a:sysClr val="windowText" lastClr="000000"/>
                </a:solidFill>
                <a:effectLst/>
                <a:uLnTx/>
                <a:uFillTx/>
                <a:latin typeface="Times New Roman" panose="02020603050405020304" pitchFamily="18" charset="0"/>
                <a:cs typeface="Times New Roman" panose="02020603050405020304" pitchFamily="18" charset="0"/>
              </a:rPr>
              <a:t> thế viết</a:t>
            </a:r>
            <a:endParaRPr kumimoji="0" lang="vi-VN" sz="2194" b="1"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pic>
        <p:nvPicPr>
          <p:cNvPr id="5" name="Picture 2">
            <a:extLst>
              <a:ext uri="{FF2B5EF4-FFF2-40B4-BE49-F238E27FC236}">
                <a16:creationId xmlns:a16="http://schemas.microsoft.com/office/drawing/2014/main" id="{84FF6FD3-F2A6-4C80-A274-1C06A54FEC7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927"/>
          <a:stretch/>
        </p:blipFill>
        <p:spPr>
          <a:xfrm>
            <a:off x="2813146" y="1140148"/>
            <a:ext cx="2910354" cy="3371693"/>
          </a:xfrm>
          <a:prstGeom prst="rect">
            <a:avLst/>
          </a:prstGeom>
        </p:spPr>
      </p:pic>
      <p:pic>
        <p:nvPicPr>
          <p:cNvPr id="6" name="Picture 5">
            <a:extLst>
              <a:ext uri="{FF2B5EF4-FFF2-40B4-BE49-F238E27FC236}">
                <a16:creationId xmlns:a16="http://schemas.microsoft.com/office/drawing/2014/main" id="{AF53C81A-755F-441D-96E0-1E4554CF86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681" y="115857"/>
            <a:ext cx="569944" cy="569944"/>
          </a:xfrm>
          <a:prstGeom prst="rect">
            <a:avLst/>
          </a:prstGeom>
        </p:spPr>
      </p:pic>
      <p:sp>
        <p:nvSpPr>
          <p:cNvPr id="8" name="TextBox 7">
            <a:extLst>
              <a:ext uri="{FF2B5EF4-FFF2-40B4-BE49-F238E27FC236}">
                <a16:creationId xmlns:a16="http://schemas.microsoft.com/office/drawing/2014/main" id="{F6ED4211-72D7-4D20-B2C2-10CB85AAD41B}"/>
              </a:ext>
            </a:extLst>
          </p:cNvPr>
          <p:cNvSpPr txBox="1"/>
          <p:nvPr/>
        </p:nvSpPr>
        <p:spPr>
          <a:xfrm>
            <a:off x="507581" y="207308"/>
            <a:ext cx="1503123" cy="415498"/>
          </a:xfrm>
          <a:prstGeom prst="rect">
            <a:avLst/>
          </a:prstGeom>
          <a:noFill/>
        </p:spPr>
        <p:txBody>
          <a:bodyPr wrap="square" rtlCol="0">
            <a:spAutoFit/>
          </a:bodyPr>
          <a:lstStyle/>
          <a:p>
            <a:pPr marL="0" marR="0" lvl="0" indent="0" algn="ctr" defTabSz="685486"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2.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Viết</a:t>
            </a:r>
            <a:endPar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24459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Shape 177"/>
        <p:cNvGrpSpPr/>
        <p:nvPr/>
      </p:nvGrpSpPr>
      <p:grpSpPr>
        <a:xfrm>
          <a:off x="0" y="0"/>
          <a:ext cx="0" cy="0"/>
          <a:chOff x="0" y="0"/>
          <a:chExt cx="0" cy="0"/>
        </a:xfrm>
      </p:grpSpPr>
      <p:sp>
        <p:nvSpPr>
          <p:cNvPr id="4" name="Rectangle 3"/>
          <p:cNvSpPr/>
          <p:nvPr/>
        </p:nvSpPr>
        <p:spPr>
          <a:xfrm>
            <a:off x="140680" y="82760"/>
            <a:ext cx="8706167" cy="50714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27" name="Picture 126">
            <a:extLst>
              <a:ext uri="{FF2B5EF4-FFF2-40B4-BE49-F238E27FC236}">
                <a16:creationId xmlns:a16="http://schemas.microsoft.com/office/drawing/2014/main" id="{8CCEB84C-256B-4286-B7B0-6E9261DBCF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2519" y="1159815"/>
            <a:ext cx="3450941" cy="3450941"/>
          </a:xfrm>
          <a:prstGeom prst="rect">
            <a:avLst/>
          </a:prstGeom>
        </p:spPr>
      </p:pic>
      <p:sp>
        <p:nvSpPr>
          <p:cNvPr id="128" name="Google Shape;1352;p29">
            <a:extLst>
              <a:ext uri="{FF2B5EF4-FFF2-40B4-BE49-F238E27FC236}">
                <a16:creationId xmlns:a16="http://schemas.microsoft.com/office/drawing/2014/main" id="{B0882E35-9349-45D6-B566-6A37C7F2BB3C}"/>
              </a:ext>
            </a:extLst>
          </p:cNvPr>
          <p:cNvSpPr/>
          <p:nvPr/>
        </p:nvSpPr>
        <p:spPr>
          <a:xfrm>
            <a:off x="2698814" y="210600"/>
            <a:ext cx="3780567" cy="625071"/>
          </a:xfrm>
          <a:custGeom>
            <a:avLst/>
            <a:gdLst/>
            <a:ahLst/>
            <a:cxnLst/>
            <a:rect l="l" t="t" r="r" b="b"/>
            <a:pathLst>
              <a:path w="35452" h="6761" extrusionOk="0">
                <a:moveTo>
                  <a:pt x="13370" y="1"/>
                </a:moveTo>
                <a:lnTo>
                  <a:pt x="13370" y="1"/>
                </a:lnTo>
                <a:cubicBezTo>
                  <a:pt x="13358" y="32"/>
                  <a:pt x="13345" y="71"/>
                  <a:pt x="13334" y="71"/>
                </a:cubicBezTo>
                <a:cubicBezTo>
                  <a:pt x="13333" y="71"/>
                  <a:pt x="13331" y="70"/>
                  <a:pt x="13330" y="68"/>
                </a:cubicBezTo>
                <a:lnTo>
                  <a:pt x="13330" y="68"/>
                </a:lnTo>
                <a:cubicBezTo>
                  <a:pt x="13330" y="107"/>
                  <a:pt x="13330" y="147"/>
                  <a:pt x="13333" y="187"/>
                </a:cubicBezTo>
                <a:lnTo>
                  <a:pt x="11147" y="187"/>
                </a:lnTo>
                <a:cubicBezTo>
                  <a:pt x="11144" y="157"/>
                  <a:pt x="11144" y="123"/>
                  <a:pt x="11138" y="94"/>
                </a:cubicBezTo>
                <a:cubicBezTo>
                  <a:pt x="11134" y="123"/>
                  <a:pt x="11134" y="157"/>
                  <a:pt x="11131" y="187"/>
                </a:cubicBezTo>
                <a:lnTo>
                  <a:pt x="893" y="187"/>
                </a:lnTo>
                <a:cubicBezTo>
                  <a:pt x="893" y="187"/>
                  <a:pt x="318" y="633"/>
                  <a:pt x="195" y="1730"/>
                </a:cubicBezTo>
                <a:cubicBezTo>
                  <a:pt x="0" y="3433"/>
                  <a:pt x="519" y="3282"/>
                  <a:pt x="453" y="4115"/>
                </a:cubicBezTo>
                <a:cubicBezTo>
                  <a:pt x="351" y="5385"/>
                  <a:pt x="569" y="5877"/>
                  <a:pt x="404" y="6681"/>
                </a:cubicBezTo>
                <a:lnTo>
                  <a:pt x="10949" y="6681"/>
                </a:lnTo>
                <a:cubicBezTo>
                  <a:pt x="10955" y="6710"/>
                  <a:pt x="10963" y="6737"/>
                  <a:pt x="10972" y="6760"/>
                </a:cubicBezTo>
                <a:lnTo>
                  <a:pt x="10975" y="6681"/>
                </a:lnTo>
                <a:lnTo>
                  <a:pt x="19778" y="6681"/>
                </a:lnTo>
                <a:cubicBezTo>
                  <a:pt x="19784" y="6710"/>
                  <a:pt x="19795" y="6737"/>
                  <a:pt x="19804" y="6760"/>
                </a:cubicBezTo>
                <a:lnTo>
                  <a:pt x="19804" y="6681"/>
                </a:lnTo>
                <a:lnTo>
                  <a:pt x="28607" y="6681"/>
                </a:lnTo>
                <a:cubicBezTo>
                  <a:pt x="28613" y="6710"/>
                  <a:pt x="28624" y="6737"/>
                  <a:pt x="28633" y="6760"/>
                </a:cubicBezTo>
                <a:lnTo>
                  <a:pt x="28633" y="6681"/>
                </a:lnTo>
                <a:lnTo>
                  <a:pt x="35452" y="6681"/>
                </a:lnTo>
                <a:cubicBezTo>
                  <a:pt x="35452" y="6681"/>
                  <a:pt x="35412" y="6142"/>
                  <a:pt x="35161" y="5616"/>
                </a:cubicBezTo>
                <a:cubicBezTo>
                  <a:pt x="35038" y="5358"/>
                  <a:pt x="34860" y="5100"/>
                  <a:pt x="34612" y="4915"/>
                </a:cubicBezTo>
                <a:cubicBezTo>
                  <a:pt x="33858" y="4356"/>
                  <a:pt x="34454" y="3552"/>
                  <a:pt x="34371" y="2911"/>
                </a:cubicBezTo>
                <a:cubicBezTo>
                  <a:pt x="34288" y="2270"/>
                  <a:pt x="33799" y="1549"/>
                  <a:pt x="33465" y="1149"/>
                </a:cubicBezTo>
                <a:cubicBezTo>
                  <a:pt x="33343" y="1003"/>
                  <a:pt x="33220" y="834"/>
                  <a:pt x="33114" y="683"/>
                </a:cubicBezTo>
                <a:cubicBezTo>
                  <a:pt x="32929" y="414"/>
                  <a:pt x="32793" y="187"/>
                  <a:pt x="32793" y="187"/>
                </a:cubicBezTo>
                <a:lnTo>
                  <a:pt x="31018" y="187"/>
                </a:lnTo>
                <a:cubicBezTo>
                  <a:pt x="31021" y="123"/>
                  <a:pt x="31024" y="64"/>
                  <a:pt x="31028" y="1"/>
                </a:cubicBezTo>
                <a:lnTo>
                  <a:pt x="31028" y="1"/>
                </a:lnTo>
                <a:cubicBezTo>
                  <a:pt x="31019" y="32"/>
                  <a:pt x="31006" y="71"/>
                  <a:pt x="30994" y="71"/>
                </a:cubicBezTo>
                <a:cubicBezTo>
                  <a:pt x="30992" y="71"/>
                  <a:pt x="30990" y="70"/>
                  <a:pt x="30988" y="68"/>
                </a:cubicBezTo>
                <a:lnTo>
                  <a:pt x="30988" y="68"/>
                </a:lnTo>
                <a:cubicBezTo>
                  <a:pt x="30988" y="107"/>
                  <a:pt x="30991" y="147"/>
                  <a:pt x="30991" y="187"/>
                </a:cubicBezTo>
                <a:lnTo>
                  <a:pt x="28809" y="187"/>
                </a:lnTo>
                <a:cubicBezTo>
                  <a:pt x="28805" y="157"/>
                  <a:pt x="28802" y="123"/>
                  <a:pt x="28799" y="94"/>
                </a:cubicBezTo>
                <a:cubicBezTo>
                  <a:pt x="28796" y="123"/>
                  <a:pt x="28792" y="157"/>
                  <a:pt x="28789" y="187"/>
                </a:cubicBezTo>
                <a:lnTo>
                  <a:pt x="22189" y="187"/>
                </a:lnTo>
                <a:cubicBezTo>
                  <a:pt x="22192" y="123"/>
                  <a:pt x="22195" y="64"/>
                  <a:pt x="22199" y="1"/>
                </a:cubicBezTo>
                <a:lnTo>
                  <a:pt x="22199" y="1"/>
                </a:lnTo>
                <a:cubicBezTo>
                  <a:pt x="22190" y="32"/>
                  <a:pt x="22175" y="71"/>
                  <a:pt x="22164" y="71"/>
                </a:cubicBezTo>
                <a:cubicBezTo>
                  <a:pt x="22162" y="71"/>
                  <a:pt x="22160" y="70"/>
                  <a:pt x="22159" y="68"/>
                </a:cubicBezTo>
                <a:lnTo>
                  <a:pt x="22159" y="68"/>
                </a:lnTo>
                <a:cubicBezTo>
                  <a:pt x="22159" y="107"/>
                  <a:pt x="22159" y="147"/>
                  <a:pt x="22162" y="187"/>
                </a:cubicBezTo>
                <a:lnTo>
                  <a:pt x="19976" y="187"/>
                </a:lnTo>
                <a:cubicBezTo>
                  <a:pt x="19976" y="157"/>
                  <a:pt x="19973" y="123"/>
                  <a:pt x="19967" y="94"/>
                </a:cubicBezTo>
                <a:cubicBezTo>
                  <a:pt x="19967" y="123"/>
                  <a:pt x="19963" y="157"/>
                  <a:pt x="19960" y="187"/>
                </a:cubicBezTo>
                <a:lnTo>
                  <a:pt x="13360" y="187"/>
                </a:lnTo>
                <a:cubicBezTo>
                  <a:pt x="13363" y="123"/>
                  <a:pt x="13366" y="64"/>
                  <a:pt x="13370" y="1"/>
                </a:cubicBezTo>
                <a:close/>
              </a:path>
            </a:pathLst>
          </a:custGeom>
          <a:solidFill>
            <a:srgbClr val="9CE8D9"/>
          </a:solidFill>
          <a:ln>
            <a:noFill/>
          </a:ln>
          <a:effectLst>
            <a:outerShdw blurRad="28575" dist="19050" dir="1932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 name="Google Shape;697;p24">
            <a:extLst>
              <a:ext uri="{FF2B5EF4-FFF2-40B4-BE49-F238E27FC236}">
                <a16:creationId xmlns:a16="http://schemas.microsoft.com/office/drawing/2014/main" id="{5FE0F682-943C-44F5-990A-5853C109D53B}"/>
              </a:ext>
            </a:extLst>
          </p:cNvPr>
          <p:cNvSpPr txBox="1">
            <a:spLocks/>
          </p:cNvSpPr>
          <p:nvPr/>
        </p:nvSpPr>
        <p:spPr>
          <a:xfrm>
            <a:off x="2438257" y="160594"/>
            <a:ext cx="4426887" cy="73237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FFFFFF"/>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0" marR="0" lvl="0" indent="0" algn="ctr" defTabSz="914400" rtl="0" eaLnBrk="1" fontAlgn="auto" latinLnBrk="0" hangingPunct="1">
              <a:lnSpc>
                <a:spcPct val="100000"/>
              </a:lnSpc>
              <a:spcBef>
                <a:spcPts val="0"/>
              </a:spcBef>
              <a:spcAft>
                <a:spcPts val="0"/>
              </a:spcAft>
              <a:buClr>
                <a:srgbClr val="434343"/>
              </a:buClr>
              <a:buSzPts val="5200"/>
              <a:buFont typeface="Odibee Sans"/>
              <a:buNone/>
              <a:tabLst/>
              <a:defRPr/>
            </a:pPr>
            <a:r>
              <a:rPr kumimoji="0" lang="en-US" sz="3200" b="0" i="0" u="none" strike="noStrike" kern="0" cap="none" spc="0" normalizeH="0" baseline="0" noProof="0" dirty="0" err="1">
                <a:ln>
                  <a:noFill/>
                </a:ln>
                <a:solidFill>
                  <a:sysClr val="windowText" lastClr="000000"/>
                </a:solidFill>
                <a:effectLst/>
                <a:uLnTx/>
                <a:uFillTx/>
                <a:latin typeface="Calibri" panose="020F0502020204030204" pitchFamily="34" charset="0"/>
                <a:cs typeface="Calibri" panose="020F0502020204030204" pitchFamily="34" charset="0"/>
                <a:sym typeface="Odibee Sans"/>
              </a:rPr>
              <a:t>Cùng</a:t>
            </a:r>
            <a:r>
              <a:rPr kumimoji="0" lang="en-US" sz="3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Odibee Sans"/>
              </a:rPr>
              <a:t> </a:t>
            </a:r>
            <a:r>
              <a:rPr kumimoji="0" lang="en-US" sz="3200" b="0" i="0" u="none" strike="noStrike" kern="0" cap="none" spc="0" normalizeH="0" baseline="0" noProof="0" dirty="0" err="1">
                <a:ln>
                  <a:noFill/>
                </a:ln>
                <a:solidFill>
                  <a:sysClr val="windowText" lastClr="000000"/>
                </a:solidFill>
                <a:effectLst/>
                <a:uLnTx/>
                <a:uFillTx/>
                <a:latin typeface="Calibri" panose="020F0502020204030204" pitchFamily="34" charset="0"/>
                <a:cs typeface="Calibri" panose="020F0502020204030204" pitchFamily="34" charset="0"/>
                <a:sym typeface="Odibee Sans"/>
              </a:rPr>
              <a:t>tìm</a:t>
            </a:r>
            <a:r>
              <a:rPr kumimoji="0" lang="en-US" sz="3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Odibee Sans"/>
              </a:rPr>
              <a:t> </a:t>
            </a:r>
            <a:r>
              <a:rPr kumimoji="0" lang="en-US" sz="3200" b="0" i="0" u="none" strike="noStrike" kern="0" cap="none" spc="0" normalizeH="0" baseline="0" noProof="0" dirty="0" err="1">
                <a:ln>
                  <a:noFill/>
                </a:ln>
                <a:solidFill>
                  <a:sysClr val="windowText" lastClr="000000"/>
                </a:solidFill>
                <a:effectLst/>
                <a:uLnTx/>
                <a:uFillTx/>
                <a:latin typeface="Calibri" panose="020F0502020204030204" pitchFamily="34" charset="0"/>
                <a:cs typeface="Calibri" panose="020F0502020204030204" pitchFamily="34" charset="0"/>
                <a:sym typeface="Odibee Sans"/>
              </a:rPr>
              <a:t>hiểu</a:t>
            </a:r>
            <a:endParaRPr kumimoji="0" lang="en-US" sz="3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Odibee Sans"/>
            </a:endParaRPr>
          </a:p>
        </p:txBody>
      </p:sp>
      <p:cxnSp>
        <p:nvCxnSpPr>
          <p:cNvPr id="131" name="Straight Arrow Connector 130">
            <a:extLst>
              <a:ext uri="{FF2B5EF4-FFF2-40B4-BE49-F238E27FC236}">
                <a16:creationId xmlns:a16="http://schemas.microsoft.com/office/drawing/2014/main" id="{68090886-350D-463D-8F28-78654372BC31}"/>
              </a:ext>
            </a:extLst>
          </p:cNvPr>
          <p:cNvCxnSpPr>
            <a:cxnSpLocks/>
          </p:cNvCxnSpPr>
          <p:nvPr/>
        </p:nvCxnSpPr>
        <p:spPr>
          <a:xfrm>
            <a:off x="5165903" y="2508447"/>
            <a:ext cx="0" cy="2071976"/>
          </a:xfrm>
          <a:prstGeom prst="straightConnector1">
            <a:avLst/>
          </a:prstGeom>
          <a:noFill/>
          <a:ln w="19050" cap="flat" cmpd="sng" algn="ctr">
            <a:solidFill>
              <a:srgbClr val="434343"/>
            </a:solidFill>
            <a:prstDash val="solid"/>
            <a:headEnd type="triangle"/>
            <a:tailEnd type="triangle"/>
          </a:ln>
          <a:effectLst/>
        </p:spPr>
      </p:cxnSp>
      <p:sp>
        <p:nvSpPr>
          <p:cNvPr id="132" name="Rectangle 131">
            <a:extLst>
              <a:ext uri="{FF2B5EF4-FFF2-40B4-BE49-F238E27FC236}">
                <a16:creationId xmlns:a16="http://schemas.microsoft.com/office/drawing/2014/main" id="{02C44054-44EF-4DBC-A26E-01B45B442AA0}"/>
              </a:ext>
            </a:extLst>
          </p:cNvPr>
          <p:cNvSpPr/>
          <p:nvPr/>
        </p:nvSpPr>
        <p:spPr>
          <a:xfrm>
            <a:off x="3324543" y="4743390"/>
            <a:ext cx="1247457"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rPr>
              <a:t>2 ô </a:t>
            </a:r>
            <a:r>
              <a:rPr kumimoji="0" lang="en-US" sz="2000" b="1" i="0" u="none" strike="noStrike" kern="0" cap="none" spc="0" normalizeH="0" baseline="0" noProof="0" dirty="0" err="1">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rPr>
              <a:t>ly</a:t>
            </a:r>
            <a:r>
              <a:rPr kumimoji="0" lang="en-US" sz="2000" b="1" i="0" u="none" strike="noStrike" kern="0" cap="none" spc="0" normalizeH="0" baseline="0" noProof="0" dirty="0">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rPr>
              <a:t> </a:t>
            </a:r>
            <a:r>
              <a:rPr kumimoji="0" lang="en-US" sz="2000" b="1" i="0" u="none" strike="noStrike" kern="0" cap="none" spc="0" normalizeH="0" baseline="0" noProof="0" dirty="0" err="1">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rPr>
              <a:t>hơn</a:t>
            </a:r>
            <a:endParaRPr kumimoji="0" lang="en-US" sz="2000" b="1" i="0" u="none" strike="noStrike" kern="0" cap="none" spc="0" normalizeH="0" baseline="0" noProof="0" dirty="0">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endParaRPr>
          </a:p>
        </p:txBody>
      </p:sp>
      <p:cxnSp>
        <p:nvCxnSpPr>
          <p:cNvPr id="133" name="Straight Arrow Connector 132">
            <a:extLst>
              <a:ext uri="{FF2B5EF4-FFF2-40B4-BE49-F238E27FC236}">
                <a16:creationId xmlns:a16="http://schemas.microsoft.com/office/drawing/2014/main" id="{6ACDF6E0-967E-4C8E-A129-26F9A07C5EDF}"/>
              </a:ext>
            </a:extLst>
          </p:cNvPr>
          <p:cNvCxnSpPr>
            <a:cxnSpLocks/>
          </p:cNvCxnSpPr>
          <p:nvPr/>
        </p:nvCxnSpPr>
        <p:spPr>
          <a:xfrm flipH="1">
            <a:off x="2802520" y="4731739"/>
            <a:ext cx="2151147" cy="913"/>
          </a:xfrm>
          <a:prstGeom prst="straightConnector1">
            <a:avLst/>
          </a:prstGeom>
          <a:noFill/>
          <a:ln w="19050" cap="flat" cmpd="sng" algn="ctr">
            <a:solidFill>
              <a:srgbClr val="434343"/>
            </a:solidFill>
            <a:prstDash val="solid"/>
            <a:headEnd type="triangle"/>
            <a:tailEnd type="triangle"/>
          </a:ln>
          <a:effectLst/>
        </p:spPr>
      </p:cxnSp>
      <p:sp>
        <p:nvSpPr>
          <p:cNvPr id="134" name="Rectangle 133">
            <a:extLst>
              <a:ext uri="{FF2B5EF4-FFF2-40B4-BE49-F238E27FC236}">
                <a16:creationId xmlns:a16="http://schemas.microsoft.com/office/drawing/2014/main" id="{10AA3EDB-181D-45D3-AFAC-D221CD09FBA7}"/>
              </a:ext>
            </a:extLst>
          </p:cNvPr>
          <p:cNvSpPr/>
          <p:nvPr/>
        </p:nvSpPr>
        <p:spPr>
          <a:xfrm>
            <a:off x="5384505" y="3068668"/>
            <a:ext cx="74892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rPr>
              <a:t>2 ô </a:t>
            </a:r>
            <a:r>
              <a:rPr kumimoji="0" lang="en-US" sz="1800" b="1" i="0" u="none" strike="noStrike" kern="0" cap="none" spc="0" normalizeH="0" baseline="0" noProof="0" dirty="0" err="1">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rPr>
              <a:t>ly</a:t>
            </a:r>
            <a:r>
              <a:rPr kumimoji="0" lang="en-US" sz="1800" b="1" i="0" u="none" strike="noStrike" kern="0" cap="none" spc="0" normalizeH="0" baseline="0" noProof="0" dirty="0">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err="1">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rPr>
              <a:t>rưỡi</a:t>
            </a:r>
            <a:endParaRPr kumimoji="0" lang="en-US" sz="1800" b="1" i="0" u="none" strike="noStrike" kern="0" cap="none" spc="0" normalizeH="0" baseline="0" noProof="0" dirty="0">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endParaRPr>
          </a:p>
        </p:txBody>
      </p:sp>
      <p:grpSp>
        <p:nvGrpSpPr>
          <p:cNvPr id="135" name="Group 134">
            <a:extLst>
              <a:ext uri="{FF2B5EF4-FFF2-40B4-BE49-F238E27FC236}">
                <a16:creationId xmlns:a16="http://schemas.microsoft.com/office/drawing/2014/main" id="{A605527F-8BBD-4865-B2FF-BEAEE52951AD}"/>
              </a:ext>
            </a:extLst>
          </p:cNvPr>
          <p:cNvGrpSpPr/>
          <p:nvPr/>
        </p:nvGrpSpPr>
        <p:grpSpPr>
          <a:xfrm>
            <a:off x="835009" y="3195145"/>
            <a:ext cx="2864632" cy="1059887"/>
            <a:chOff x="835009" y="3195145"/>
            <a:chExt cx="2864632" cy="1059887"/>
          </a:xfrm>
        </p:grpSpPr>
        <p:sp>
          <p:nvSpPr>
            <p:cNvPr id="136" name="Rectangle 135">
              <a:extLst>
                <a:ext uri="{FF2B5EF4-FFF2-40B4-BE49-F238E27FC236}">
                  <a16:creationId xmlns:a16="http://schemas.microsoft.com/office/drawing/2014/main" id="{9F72E353-AF00-4CEA-A1A2-10315B41DAE5}"/>
                </a:ext>
              </a:extLst>
            </p:cNvPr>
            <p:cNvSpPr/>
            <p:nvPr/>
          </p:nvSpPr>
          <p:spPr>
            <a:xfrm>
              <a:off x="835009" y="3547146"/>
              <a:ext cx="1306769"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rPr>
                <a:t>nét</a:t>
              </a:r>
              <a:r>
                <a:rPr kumimoji="0" lang="en-US" sz="2000" b="1"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rPr>
                <a:t> </a:t>
              </a:r>
              <a:r>
                <a:rPr kumimoji="0" lang="en-US" sz="2000" b="1" i="0" u="none" strike="noStrike" kern="0" cap="none" spc="0" normalizeH="0" baseline="0" noProof="0" dirty="0" err="1">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rPr>
                <a:t>móc</a:t>
              </a:r>
              <a:r>
                <a:rPr kumimoji="0" lang="en-US" sz="2000" b="1"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rPr>
                <a:t>ngược</a:t>
              </a:r>
              <a:r>
                <a:rPr kumimoji="0" lang="en-US" sz="2000" b="1"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rPr>
                <a:t> </a:t>
              </a:r>
              <a:r>
                <a:rPr kumimoji="0" lang="en-US" sz="2000" b="1" i="0" u="none" strike="noStrike" kern="0" cap="none" spc="0" normalizeH="0" baseline="0" noProof="0" dirty="0" err="1">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rPr>
                <a:t>trái</a:t>
              </a:r>
              <a:endParaRPr kumimoji="0" lang="en-US" sz="2000" b="1"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cxnSp>
          <p:nvCxnSpPr>
            <p:cNvPr id="137" name="Straight Arrow Connector 136">
              <a:extLst>
                <a:ext uri="{FF2B5EF4-FFF2-40B4-BE49-F238E27FC236}">
                  <a16:creationId xmlns:a16="http://schemas.microsoft.com/office/drawing/2014/main" id="{C9CE2376-07C4-4210-ABE8-795F0F334D9D}"/>
                </a:ext>
              </a:extLst>
            </p:cNvPr>
            <p:cNvCxnSpPr>
              <a:cxnSpLocks/>
            </p:cNvCxnSpPr>
            <p:nvPr/>
          </p:nvCxnSpPr>
          <p:spPr>
            <a:xfrm flipV="1">
              <a:off x="2058267" y="3195145"/>
              <a:ext cx="1641374" cy="720127"/>
            </a:xfrm>
            <a:prstGeom prst="straightConnector1">
              <a:avLst/>
            </a:prstGeom>
            <a:noFill/>
            <a:ln w="9525" cap="flat" cmpd="sng" algn="ctr">
              <a:solidFill>
                <a:srgbClr val="FF0000"/>
              </a:solidFill>
              <a:prstDash val="lgDash"/>
              <a:tailEnd type="triangle"/>
            </a:ln>
            <a:effectLst/>
          </p:spPr>
        </p:cxnSp>
      </p:grpSp>
      <p:grpSp>
        <p:nvGrpSpPr>
          <p:cNvPr id="138" name="Group 137">
            <a:extLst>
              <a:ext uri="{FF2B5EF4-FFF2-40B4-BE49-F238E27FC236}">
                <a16:creationId xmlns:a16="http://schemas.microsoft.com/office/drawing/2014/main" id="{EB88C34D-37EB-4252-8409-2CF15065007E}"/>
              </a:ext>
            </a:extLst>
          </p:cNvPr>
          <p:cNvGrpSpPr/>
          <p:nvPr/>
        </p:nvGrpSpPr>
        <p:grpSpPr>
          <a:xfrm>
            <a:off x="3868604" y="1543661"/>
            <a:ext cx="1691042" cy="2000774"/>
            <a:chOff x="3868604" y="1543661"/>
            <a:chExt cx="1691042" cy="2000774"/>
          </a:xfrm>
        </p:grpSpPr>
        <p:sp>
          <p:nvSpPr>
            <p:cNvPr id="139" name="Rectangle 138">
              <a:extLst>
                <a:ext uri="{FF2B5EF4-FFF2-40B4-BE49-F238E27FC236}">
                  <a16:creationId xmlns:a16="http://schemas.microsoft.com/office/drawing/2014/main" id="{0DF0D02B-A3A8-479D-A8C4-90D8B8015A37}"/>
                </a:ext>
              </a:extLst>
            </p:cNvPr>
            <p:cNvSpPr/>
            <p:nvPr/>
          </p:nvSpPr>
          <p:spPr>
            <a:xfrm>
              <a:off x="4520579" y="1543661"/>
              <a:ext cx="1039067"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rPr>
                <a:t>nét</a:t>
              </a:r>
              <a:r>
                <a:rPr kumimoji="0" lang="en-US" sz="2000" b="1"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rPr>
                <a:t> </a:t>
              </a:r>
              <a:r>
                <a:rPr kumimoji="0" lang="en-US" sz="2000" b="1" i="0" u="none" strike="noStrike" kern="0" cap="none" spc="0" normalizeH="0" baseline="0" noProof="0" dirty="0" err="1">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rPr>
                <a:t>thắt</a:t>
              </a:r>
              <a:endParaRPr kumimoji="0" lang="en-US" sz="2000" b="1"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cxnSp>
          <p:nvCxnSpPr>
            <p:cNvPr id="140" name="Straight Arrow Connector 139">
              <a:extLst>
                <a:ext uri="{FF2B5EF4-FFF2-40B4-BE49-F238E27FC236}">
                  <a16:creationId xmlns:a16="http://schemas.microsoft.com/office/drawing/2014/main" id="{5878BD88-4AB4-445E-97A8-E1A1FCC1267C}"/>
                </a:ext>
              </a:extLst>
            </p:cNvPr>
            <p:cNvCxnSpPr>
              <a:cxnSpLocks/>
            </p:cNvCxnSpPr>
            <p:nvPr/>
          </p:nvCxnSpPr>
          <p:spPr>
            <a:xfrm flipH="1">
              <a:off x="3868604" y="1839349"/>
              <a:ext cx="986297" cy="1705086"/>
            </a:xfrm>
            <a:prstGeom prst="straightConnector1">
              <a:avLst/>
            </a:prstGeom>
            <a:noFill/>
            <a:ln w="9525" cap="flat" cmpd="sng" algn="ctr">
              <a:solidFill>
                <a:srgbClr val="FF0000"/>
              </a:solidFill>
              <a:prstDash val="lgDash"/>
              <a:tailEnd type="triangle"/>
            </a:ln>
            <a:effectLst/>
          </p:spPr>
        </p:cxnSp>
      </p:grpSp>
      <p:grpSp>
        <p:nvGrpSpPr>
          <p:cNvPr id="141" name="Group 140">
            <a:extLst>
              <a:ext uri="{FF2B5EF4-FFF2-40B4-BE49-F238E27FC236}">
                <a16:creationId xmlns:a16="http://schemas.microsoft.com/office/drawing/2014/main" id="{F8840055-C8AE-4A6C-878D-283847D23CD7}"/>
              </a:ext>
            </a:extLst>
          </p:cNvPr>
          <p:cNvGrpSpPr/>
          <p:nvPr/>
        </p:nvGrpSpPr>
        <p:grpSpPr>
          <a:xfrm>
            <a:off x="732223" y="2197159"/>
            <a:ext cx="2159017" cy="1986580"/>
            <a:chOff x="732223" y="2197159"/>
            <a:chExt cx="2159017" cy="1986580"/>
          </a:xfrm>
        </p:grpSpPr>
        <p:sp>
          <p:nvSpPr>
            <p:cNvPr id="142" name="Rectangle 141">
              <a:extLst>
                <a:ext uri="{FF2B5EF4-FFF2-40B4-BE49-F238E27FC236}">
                  <a16:creationId xmlns:a16="http://schemas.microsoft.com/office/drawing/2014/main" id="{5191B1E2-64DD-4C6F-A035-FF90F80C6ECC}"/>
                </a:ext>
              </a:extLst>
            </p:cNvPr>
            <p:cNvSpPr/>
            <p:nvPr/>
          </p:nvSpPr>
          <p:spPr>
            <a:xfrm>
              <a:off x="732223" y="2197159"/>
              <a:ext cx="1529586" cy="40011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rPr>
                <a:t>nét</a:t>
              </a:r>
              <a:r>
                <a:rPr kumimoji="0" lang="en-US" sz="2000" b="1"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rPr>
                <a:t> </a:t>
              </a:r>
              <a:r>
                <a:rPr kumimoji="0" lang="en-US" sz="2000" b="1" i="0" u="none" strike="noStrike" kern="0" cap="none" spc="0" normalizeH="0" baseline="0" noProof="0" dirty="0" err="1">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rPr>
                <a:t>cong</a:t>
              </a:r>
              <a:r>
                <a:rPr kumimoji="0" lang="en-US" sz="2000" b="1"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rPr>
                <a:t> </a:t>
              </a:r>
              <a:r>
                <a:rPr kumimoji="0" lang="en-US" sz="2000" b="1" i="0" u="none" strike="noStrike" kern="0" cap="none" spc="0" normalizeH="0" baseline="0" noProof="0" dirty="0" err="1">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rPr>
                <a:t>trái</a:t>
              </a:r>
              <a:endParaRPr kumimoji="0" lang="en-US" sz="2000" b="1"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cxnSp>
          <p:nvCxnSpPr>
            <p:cNvPr id="143" name="Straight Arrow Connector 142">
              <a:extLst>
                <a:ext uri="{FF2B5EF4-FFF2-40B4-BE49-F238E27FC236}">
                  <a16:creationId xmlns:a16="http://schemas.microsoft.com/office/drawing/2014/main" id="{85A4060E-52A5-4651-8A78-4E2EFAA53E94}"/>
                </a:ext>
              </a:extLst>
            </p:cNvPr>
            <p:cNvCxnSpPr>
              <a:cxnSpLocks/>
              <a:stCxn id="142" idx="3"/>
            </p:cNvCxnSpPr>
            <p:nvPr/>
          </p:nvCxnSpPr>
          <p:spPr>
            <a:xfrm>
              <a:off x="2261809" y="2397214"/>
              <a:ext cx="629431" cy="479620"/>
            </a:xfrm>
            <a:prstGeom prst="straightConnector1">
              <a:avLst/>
            </a:prstGeom>
            <a:noFill/>
            <a:ln w="9525" cap="flat" cmpd="sng" algn="ctr">
              <a:solidFill>
                <a:srgbClr val="FF0000"/>
              </a:solidFill>
              <a:prstDash val="lgDash"/>
              <a:tailEnd type="triangle"/>
            </a:ln>
            <a:effectLst/>
          </p:spPr>
        </p:cxnSp>
        <p:cxnSp>
          <p:nvCxnSpPr>
            <p:cNvPr id="144" name="Straight Arrow Connector 143">
              <a:extLst>
                <a:ext uri="{FF2B5EF4-FFF2-40B4-BE49-F238E27FC236}">
                  <a16:creationId xmlns:a16="http://schemas.microsoft.com/office/drawing/2014/main" id="{755EC42D-2CF9-44B5-8BEE-2C700A7CE64F}"/>
                </a:ext>
              </a:extLst>
            </p:cNvPr>
            <p:cNvCxnSpPr>
              <a:cxnSpLocks/>
              <a:stCxn id="142" idx="3"/>
            </p:cNvCxnSpPr>
            <p:nvPr/>
          </p:nvCxnSpPr>
          <p:spPr>
            <a:xfrm>
              <a:off x="2261809" y="2397214"/>
              <a:ext cx="605622" cy="1786525"/>
            </a:xfrm>
            <a:prstGeom prst="straightConnector1">
              <a:avLst/>
            </a:prstGeom>
            <a:noFill/>
            <a:ln w="9525" cap="flat" cmpd="sng" algn="ctr">
              <a:solidFill>
                <a:srgbClr val="FF0000"/>
              </a:solidFill>
              <a:prstDash val="lgDash"/>
              <a:tailEnd type="triangle"/>
            </a:ln>
            <a:effectLst/>
          </p:spPr>
        </p:cxnSp>
      </p:grpSp>
      <p:grpSp>
        <p:nvGrpSpPr>
          <p:cNvPr id="145" name="Group 144">
            <a:extLst>
              <a:ext uri="{FF2B5EF4-FFF2-40B4-BE49-F238E27FC236}">
                <a16:creationId xmlns:a16="http://schemas.microsoft.com/office/drawing/2014/main" id="{E96EC865-0D9D-42B1-936D-098E9DDCE94A}"/>
              </a:ext>
            </a:extLst>
          </p:cNvPr>
          <p:cNvGrpSpPr/>
          <p:nvPr/>
        </p:nvGrpSpPr>
        <p:grpSpPr>
          <a:xfrm>
            <a:off x="4201886" y="3783629"/>
            <a:ext cx="4427448" cy="471403"/>
            <a:chOff x="4201886" y="3783629"/>
            <a:chExt cx="4427448" cy="471403"/>
          </a:xfrm>
        </p:grpSpPr>
        <p:sp>
          <p:nvSpPr>
            <p:cNvPr id="146" name="Rectangle 145">
              <a:extLst>
                <a:ext uri="{FF2B5EF4-FFF2-40B4-BE49-F238E27FC236}">
                  <a16:creationId xmlns:a16="http://schemas.microsoft.com/office/drawing/2014/main" id="{896F4CC9-3D1F-4311-B3C5-634E34C010FF}"/>
                </a:ext>
              </a:extLst>
            </p:cNvPr>
            <p:cNvSpPr/>
            <p:nvPr/>
          </p:nvSpPr>
          <p:spPr>
            <a:xfrm>
              <a:off x="6301453" y="3783629"/>
              <a:ext cx="2327881"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rPr>
                <a:t>nét</a:t>
              </a:r>
              <a:r>
                <a:rPr kumimoji="0" lang="en-US" sz="2000" b="1"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rPr>
                <a:t> </a:t>
              </a:r>
              <a:r>
                <a:rPr kumimoji="0" lang="en-US" sz="2000" b="1" i="0" u="none" strike="noStrike" kern="0" cap="none" spc="0" normalizeH="0" baseline="0" noProof="0" dirty="0" err="1">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rPr>
                <a:t>móc</a:t>
              </a:r>
              <a:r>
                <a:rPr kumimoji="0" lang="en-US" sz="2000" b="1"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rPr>
                <a:t> </a:t>
              </a:r>
              <a:r>
                <a:rPr kumimoji="0" lang="en-US" sz="2000" b="1" i="0" u="none" strike="noStrike" kern="0" cap="none" spc="0" normalizeH="0" baseline="0" noProof="0" dirty="0" err="1">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rPr>
                <a:t>ngược</a:t>
              </a:r>
              <a:r>
                <a:rPr kumimoji="0" lang="en-US" sz="2000" b="1"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rPr>
                <a:t> </a:t>
              </a:r>
              <a:r>
                <a:rPr kumimoji="0" lang="en-US" sz="2000" b="1" i="0" u="none" strike="noStrike" kern="0" cap="none" spc="0" normalizeH="0" baseline="0" noProof="0" dirty="0" err="1">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rPr>
                <a:t>phải</a:t>
              </a:r>
              <a:endParaRPr kumimoji="0" lang="en-US" sz="2000" b="1"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cxnSp>
          <p:nvCxnSpPr>
            <p:cNvPr id="147" name="Straight Arrow Connector 146">
              <a:extLst>
                <a:ext uri="{FF2B5EF4-FFF2-40B4-BE49-F238E27FC236}">
                  <a16:creationId xmlns:a16="http://schemas.microsoft.com/office/drawing/2014/main" id="{45F989D7-4029-41F0-BFA1-24A0D365149A}"/>
                </a:ext>
              </a:extLst>
            </p:cNvPr>
            <p:cNvCxnSpPr>
              <a:cxnSpLocks/>
              <a:stCxn id="146" idx="1"/>
            </p:cNvCxnSpPr>
            <p:nvPr/>
          </p:nvCxnSpPr>
          <p:spPr>
            <a:xfrm flipH="1">
              <a:off x="4201886" y="3983684"/>
              <a:ext cx="2099567" cy="271348"/>
            </a:xfrm>
            <a:prstGeom prst="straightConnector1">
              <a:avLst/>
            </a:prstGeom>
            <a:noFill/>
            <a:ln w="9525" cap="flat" cmpd="sng" algn="ctr">
              <a:solidFill>
                <a:srgbClr val="FF0000"/>
              </a:solidFill>
              <a:prstDash val="lgDash"/>
              <a:tailEnd type="triangle"/>
            </a:ln>
            <a:effectLst/>
          </p:spPr>
        </p:cxnSp>
      </p:grpSp>
      <p:pic>
        <p:nvPicPr>
          <p:cNvPr id="148" name="Picture 147">
            <a:extLst>
              <a:ext uri="{FF2B5EF4-FFF2-40B4-BE49-F238E27FC236}">
                <a16:creationId xmlns:a16="http://schemas.microsoft.com/office/drawing/2014/main" id="{C25814A9-CCD3-43EE-83D4-2711BBE8ABD7}"/>
              </a:ext>
            </a:extLst>
          </p:cNvPr>
          <p:cNvPicPr>
            <a:picLocks noChangeAspect="1"/>
          </p:cNvPicPr>
          <p:nvPr/>
        </p:nvPicPr>
        <p:blipFill>
          <a:blip r:embed="rId4"/>
          <a:stretch>
            <a:fillRect/>
          </a:stretch>
        </p:blipFill>
        <p:spPr>
          <a:xfrm>
            <a:off x="2058267" y="160594"/>
            <a:ext cx="509568" cy="663136"/>
          </a:xfrm>
          <a:prstGeom prst="rect">
            <a:avLst/>
          </a:prstGeom>
        </p:spPr>
      </p:pic>
      <p:grpSp>
        <p:nvGrpSpPr>
          <p:cNvPr id="149" name="Group 148">
            <a:extLst>
              <a:ext uri="{FF2B5EF4-FFF2-40B4-BE49-F238E27FC236}">
                <a16:creationId xmlns:a16="http://schemas.microsoft.com/office/drawing/2014/main" id="{F1D02527-7049-4831-AB4C-734E778CBF0A}"/>
              </a:ext>
            </a:extLst>
          </p:cNvPr>
          <p:cNvGrpSpPr/>
          <p:nvPr/>
        </p:nvGrpSpPr>
        <p:grpSpPr>
          <a:xfrm>
            <a:off x="4659086" y="2096785"/>
            <a:ext cx="3235569" cy="474965"/>
            <a:chOff x="4659086" y="2096785"/>
            <a:chExt cx="3235569" cy="474965"/>
          </a:xfrm>
        </p:grpSpPr>
        <p:sp>
          <p:nvSpPr>
            <p:cNvPr id="150" name="Rectangle 149">
              <a:extLst>
                <a:ext uri="{FF2B5EF4-FFF2-40B4-BE49-F238E27FC236}">
                  <a16:creationId xmlns:a16="http://schemas.microsoft.com/office/drawing/2014/main" id="{51F35596-DDED-4768-B34B-DC9A53A2DB7F}"/>
                </a:ext>
              </a:extLst>
            </p:cNvPr>
            <p:cNvSpPr/>
            <p:nvPr/>
          </p:nvSpPr>
          <p:spPr>
            <a:xfrm>
              <a:off x="6320185" y="2096785"/>
              <a:ext cx="157447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rPr>
                <a:t>nét</a:t>
              </a:r>
              <a:r>
                <a:rPr kumimoji="0" lang="en-US" sz="2000" b="1"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rPr>
                <a:t> </a:t>
              </a:r>
              <a:r>
                <a:rPr kumimoji="0" lang="en-US" sz="2000" b="1" i="0" u="none" strike="noStrike" kern="0" cap="none" spc="0" normalizeH="0" baseline="0" noProof="0" dirty="0" err="1">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rPr>
                <a:t>móc</a:t>
              </a:r>
              <a:r>
                <a:rPr kumimoji="0" lang="en-US" sz="2000" b="1"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rPr>
                <a:t> </a:t>
              </a:r>
              <a:r>
                <a:rPr kumimoji="0" lang="en-US" sz="2000" b="1" i="0" u="none" strike="noStrike" kern="0" cap="none" spc="0" normalizeH="0" baseline="0" noProof="0" dirty="0" err="1">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rPr>
                <a:t>phải</a:t>
              </a:r>
              <a:endParaRPr kumimoji="0" lang="en-US" sz="2000" b="1"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cxnSp>
          <p:nvCxnSpPr>
            <p:cNvPr id="151" name="Straight Arrow Connector 150">
              <a:extLst>
                <a:ext uri="{FF2B5EF4-FFF2-40B4-BE49-F238E27FC236}">
                  <a16:creationId xmlns:a16="http://schemas.microsoft.com/office/drawing/2014/main" id="{E656338E-9CC3-463C-B87E-41DCDA8ABB3E}"/>
                </a:ext>
              </a:extLst>
            </p:cNvPr>
            <p:cNvCxnSpPr>
              <a:cxnSpLocks/>
              <a:stCxn id="150" idx="1"/>
            </p:cNvCxnSpPr>
            <p:nvPr/>
          </p:nvCxnSpPr>
          <p:spPr>
            <a:xfrm flipH="1">
              <a:off x="4659086" y="2296840"/>
              <a:ext cx="1661099" cy="274910"/>
            </a:xfrm>
            <a:prstGeom prst="straightConnector1">
              <a:avLst/>
            </a:prstGeom>
            <a:noFill/>
            <a:ln w="9525" cap="flat" cmpd="sng" algn="ctr">
              <a:solidFill>
                <a:srgbClr val="FF0000"/>
              </a:solidFill>
              <a:prstDash val="lgDash"/>
              <a:tailEnd type="triangle"/>
            </a:ln>
            <a:effectLst/>
          </p:spPr>
        </p:cxnSp>
      </p:grpSp>
    </p:spTree>
    <p:extLst>
      <p:ext uri="{BB962C8B-B14F-4D97-AF65-F5344CB8AC3E}">
        <p14:creationId xmlns:p14="http://schemas.microsoft.com/office/powerpoint/2010/main" val="2391442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1"/>
                                        </p:tgtEl>
                                        <p:attrNameLst>
                                          <p:attrName>style.visibility</p:attrName>
                                        </p:attrNameLst>
                                      </p:cBhvr>
                                      <p:to>
                                        <p:strVal val="visible"/>
                                      </p:to>
                                    </p:set>
                                    <p:animEffect transition="in" filter="wipe(down)">
                                      <p:cBhvr>
                                        <p:cTn id="7" dur="500"/>
                                        <p:tgtEl>
                                          <p:spTgt spid="1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4"/>
                                        </p:tgtEl>
                                        <p:attrNameLst>
                                          <p:attrName>style.visibility</p:attrName>
                                        </p:attrNameLst>
                                      </p:cBhvr>
                                      <p:to>
                                        <p:strVal val="visible"/>
                                      </p:to>
                                    </p:set>
                                    <p:animEffect transition="in" filter="wipe(down)">
                                      <p:cBhvr>
                                        <p:cTn id="12" dur="500"/>
                                        <p:tgtEl>
                                          <p:spTgt spid="13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3"/>
                                        </p:tgtEl>
                                        <p:attrNameLst>
                                          <p:attrName>style.visibility</p:attrName>
                                        </p:attrNameLst>
                                      </p:cBhvr>
                                      <p:to>
                                        <p:strVal val="visible"/>
                                      </p:to>
                                    </p:set>
                                    <p:animEffect transition="in" filter="wipe(down)">
                                      <p:cBhvr>
                                        <p:cTn id="17" dur="500"/>
                                        <p:tgtEl>
                                          <p:spTgt spid="13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2"/>
                                        </p:tgtEl>
                                        <p:attrNameLst>
                                          <p:attrName>style.visibility</p:attrName>
                                        </p:attrNameLst>
                                      </p:cBhvr>
                                      <p:to>
                                        <p:strVal val="visible"/>
                                      </p:to>
                                    </p:set>
                                    <p:animEffect transition="in" filter="wipe(down)">
                                      <p:cBhvr>
                                        <p:cTn id="22" dur="500"/>
                                        <p:tgtEl>
                                          <p:spTgt spid="13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41"/>
                                        </p:tgtEl>
                                        <p:attrNameLst>
                                          <p:attrName>style.visibility</p:attrName>
                                        </p:attrNameLst>
                                      </p:cBhvr>
                                      <p:to>
                                        <p:strVal val="visible"/>
                                      </p:to>
                                    </p:set>
                                    <p:animEffect transition="in" filter="wipe(down)">
                                      <p:cBhvr>
                                        <p:cTn id="27" dur="500"/>
                                        <p:tgtEl>
                                          <p:spTgt spid="14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35"/>
                                        </p:tgtEl>
                                        <p:attrNameLst>
                                          <p:attrName>style.visibility</p:attrName>
                                        </p:attrNameLst>
                                      </p:cBhvr>
                                      <p:to>
                                        <p:strVal val="visible"/>
                                      </p:to>
                                    </p:set>
                                    <p:animEffect transition="in" filter="wipe(down)">
                                      <p:cBhvr>
                                        <p:cTn id="32" dur="500"/>
                                        <p:tgtEl>
                                          <p:spTgt spid="13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49"/>
                                        </p:tgtEl>
                                        <p:attrNameLst>
                                          <p:attrName>style.visibility</p:attrName>
                                        </p:attrNameLst>
                                      </p:cBhvr>
                                      <p:to>
                                        <p:strVal val="visible"/>
                                      </p:to>
                                    </p:set>
                                    <p:animEffect transition="in" filter="wipe(down)">
                                      <p:cBhvr>
                                        <p:cTn id="37" dur="500"/>
                                        <p:tgtEl>
                                          <p:spTgt spid="14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38"/>
                                        </p:tgtEl>
                                        <p:attrNameLst>
                                          <p:attrName>style.visibility</p:attrName>
                                        </p:attrNameLst>
                                      </p:cBhvr>
                                      <p:to>
                                        <p:strVal val="visible"/>
                                      </p:to>
                                    </p:set>
                                    <p:animEffect transition="in" filter="wipe(down)">
                                      <p:cBhvr>
                                        <p:cTn id="42" dur="500"/>
                                        <p:tgtEl>
                                          <p:spTgt spid="13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45"/>
                                        </p:tgtEl>
                                        <p:attrNameLst>
                                          <p:attrName>style.visibility</p:attrName>
                                        </p:attrNameLst>
                                      </p:cBhvr>
                                      <p:to>
                                        <p:strVal val="visible"/>
                                      </p:to>
                                    </p:set>
                                    <p:animEffect transition="in" filter="wipe(down)">
                                      <p:cBhvr>
                                        <p:cTn id="47" dur="500"/>
                                        <p:tgtEl>
                                          <p:spTgt spid="1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P spid="13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206DD09-50B7-46F0-9FBF-5A30DD366D49}"/>
              </a:ext>
            </a:extLst>
          </p:cNvPr>
          <p:cNvSpPr/>
          <p:nvPr/>
        </p:nvSpPr>
        <p:spPr>
          <a:xfrm>
            <a:off x="140680" y="82760"/>
            <a:ext cx="8706167" cy="50714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 name="Google Shape;697;p24">
            <a:extLst>
              <a:ext uri="{FF2B5EF4-FFF2-40B4-BE49-F238E27FC236}">
                <a16:creationId xmlns:a16="http://schemas.microsoft.com/office/drawing/2014/main" id="{92E260AA-8886-453C-B620-C1752C8E418B}"/>
              </a:ext>
            </a:extLst>
          </p:cNvPr>
          <p:cNvSpPr txBox="1">
            <a:spLocks/>
          </p:cNvSpPr>
          <p:nvPr/>
        </p:nvSpPr>
        <p:spPr>
          <a:xfrm>
            <a:off x="2375653" y="1068670"/>
            <a:ext cx="4426887" cy="73237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FFFFFF"/>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0" marR="0" lvl="0" indent="0" algn="ctr" defTabSz="914400" rtl="0" eaLnBrk="1" fontAlgn="auto" latinLnBrk="0" hangingPunct="1">
              <a:lnSpc>
                <a:spcPct val="100000"/>
              </a:lnSpc>
              <a:spcBef>
                <a:spcPts val="0"/>
              </a:spcBef>
              <a:spcAft>
                <a:spcPts val="0"/>
              </a:spcAft>
              <a:buClr>
                <a:srgbClr val="434343"/>
              </a:buClr>
              <a:buSzPts val="5200"/>
              <a:buFont typeface="Odibee Sans"/>
              <a:buNone/>
              <a:tabLst/>
              <a:defRPr/>
            </a:pPr>
            <a:r>
              <a:rPr kumimoji="0" lang="en-US" sz="3200" b="0" i="0" u="none" strike="noStrike" kern="0" cap="none" spc="0" normalizeH="0" baseline="0" noProof="0" dirty="0" err="1">
                <a:ln>
                  <a:noFill/>
                </a:ln>
                <a:solidFill>
                  <a:sysClr val="windowText" lastClr="000000"/>
                </a:solidFill>
                <a:effectLst/>
                <a:uLnTx/>
                <a:uFillTx/>
                <a:latin typeface="Calibri" panose="020F0502020204030204" pitchFamily="34" charset="0"/>
                <a:cs typeface="Calibri" panose="020F0502020204030204" pitchFamily="34" charset="0"/>
                <a:sym typeface="Odibee Sans"/>
              </a:rPr>
              <a:t>Cùng</a:t>
            </a:r>
            <a:r>
              <a:rPr kumimoji="0" lang="en-US" sz="3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Odibee Sans"/>
              </a:rPr>
              <a:t> </a:t>
            </a:r>
            <a:r>
              <a:rPr kumimoji="0" lang="en-US" sz="3200" b="0" i="0" u="none" strike="noStrike" kern="0" cap="none" spc="0" normalizeH="0" baseline="0" noProof="0" dirty="0" err="1">
                <a:ln>
                  <a:noFill/>
                </a:ln>
                <a:solidFill>
                  <a:sysClr val="windowText" lastClr="000000"/>
                </a:solidFill>
                <a:effectLst/>
                <a:uLnTx/>
                <a:uFillTx/>
                <a:latin typeface="Calibri" panose="020F0502020204030204" pitchFamily="34" charset="0"/>
                <a:cs typeface="Calibri" panose="020F0502020204030204" pitchFamily="34" charset="0"/>
                <a:sym typeface="Odibee Sans"/>
              </a:rPr>
              <a:t>quan</a:t>
            </a:r>
            <a:r>
              <a:rPr kumimoji="0" lang="en-US" sz="3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Odibee Sans"/>
              </a:rPr>
              <a:t> </a:t>
            </a:r>
            <a:r>
              <a:rPr kumimoji="0" lang="en-US" sz="3200" b="0" i="0" u="none" strike="noStrike" kern="0" cap="none" spc="0" normalizeH="0" baseline="0" noProof="0" dirty="0" err="1">
                <a:ln>
                  <a:noFill/>
                </a:ln>
                <a:solidFill>
                  <a:sysClr val="windowText" lastClr="000000"/>
                </a:solidFill>
                <a:effectLst/>
                <a:uLnTx/>
                <a:uFillTx/>
                <a:latin typeface="Calibri" panose="020F0502020204030204" pitchFamily="34" charset="0"/>
                <a:cs typeface="Calibri" panose="020F0502020204030204" pitchFamily="34" charset="0"/>
                <a:sym typeface="Odibee Sans"/>
              </a:rPr>
              <a:t>sát</a:t>
            </a:r>
            <a:endParaRPr kumimoji="0" lang="en-US" sz="3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Odibee Sans"/>
            </a:endParaRPr>
          </a:p>
        </p:txBody>
      </p:sp>
      <p:pic>
        <p:nvPicPr>
          <p:cNvPr id="6" name="Picture 5">
            <a:extLst>
              <a:ext uri="{FF2B5EF4-FFF2-40B4-BE49-F238E27FC236}">
                <a16:creationId xmlns:a16="http://schemas.microsoft.com/office/drawing/2014/main" id="{0EA7FFEB-F417-4CEE-8835-F35867DB0556}"/>
              </a:ext>
            </a:extLst>
          </p:cNvPr>
          <p:cNvPicPr>
            <a:picLocks noChangeAspect="1"/>
          </p:cNvPicPr>
          <p:nvPr/>
        </p:nvPicPr>
        <p:blipFill>
          <a:blip r:embed="rId2"/>
          <a:stretch>
            <a:fillRect/>
          </a:stretch>
        </p:blipFill>
        <p:spPr>
          <a:xfrm>
            <a:off x="2058267" y="160594"/>
            <a:ext cx="509568" cy="663136"/>
          </a:xfrm>
          <a:prstGeom prst="rect">
            <a:avLst/>
          </a:prstGeom>
        </p:spPr>
      </p:pic>
      <p:pic>
        <p:nvPicPr>
          <p:cNvPr id="7" name="Picture 6">
            <a:extLst>
              <a:ext uri="{FF2B5EF4-FFF2-40B4-BE49-F238E27FC236}">
                <a16:creationId xmlns:a16="http://schemas.microsoft.com/office/drawing/2014/main" id="{96B38F37-15E4-41AF-A16A-0E6002189B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9077" y="1080611"/>
            <a:ext cx="5725846" cy="3966341"/>
          </a:xfrm>
          <a:prstGeom prst="rect">
            <a:avLst/>
          </a:prstGeom>
        </p:spPr>
      </p:pic>
      <p:sp>
        <p:nvSpPr>
          <p:cNvPr id="10" name="Google Shape;1352;p29">
            <a:extLst>
              <a:ext uri="{FF2B5EF4-FFF2-40B4-BE49-F238E27FC236}">
                <a16:creationId xmlns:a16="http://schemas.microsoft.com/office/drawing/2014/main" id="{8F5536CD-4369-444B-A2E2-DED2532F987C}"/>
              </a:ext>
            </a:extLst>
          </p:cNvPr>
          <p:cNvSpPr/>
          <p:nvPr/>
        </p:nvSpPr>
        <p:spPr>
          <a:xfrm>
            <a:off x="2698814" y="210600"/>
            <a:ext cx="3780567" cy="625071"/>
          </a:xfrm>
          <a:custGeom>
            <a:avLst/>
            <a:gdLst/>
            <a:ahLst/>
            <a:cxnLst/>
            <a:rect l="l" t="t" r="r" b="b"/>
            <a:pathLst>
              <a:path w="35452" h="6761" extrusionOk="0">
                <a:moveTo>
                  <a:pt x="13370" y="1"/>
                </a:moveTo>
                <a:lnTo>
                  <a:pt x="13370" y="1"/>
                </a:lnTo>
                <a:cubicBezTo>
                  <a:pt x="13358" y="32"/>
                  <a:pt x="13345" y="71"/>
                  <a:pt x="13334" y="71"/>
                </a:cubicBezTo>
                <a:cubicBezTo>
                  <a:pt x="13333" y="71"/>
                  <a:pt x="13331" y="70"/>
                  <a:pt x="13330" y="68"/>
                </a:cubicBezTo>
                <a:lnTo>
                  <a:pt x="13330" y="68"/>
                </a:lnTo>
                <a:cubicBezTo>
                  <a:pt x="13330" y="107"/>
                  <a:pt x="13330" y="147"/>
                  <a:pt x="13333" y="187"/>
                </a:cubicBezTo>
                <a:lnTo>
                  <a:pt x="11147" y="187"/>
                </a:lnTo>
                <a:cubicBezTo>
                  <a:pt x="11144" y="157"/>
                  <a:pt x="11144" y="123"/>
                  <a:pt x="11138" y="94"/>
                </a:cubicBezTo>
                <a:cubicBezTo>
                  <a:pt x="11134" y="123"/>
                  <a:pt x="11134" y="157"/>
                  <a:pt x="11131" y="187"/>
                </a:cubicBezTo>
                <a:lnTo>
                  <a:pt x="893" y="187"/>
                </a:lnTo>
                <a:cubicBezTo>
                  <a:pt x="893" y="187"/>
                  <a:pt x="318" y="633"/>
                  <a:pt x="195" y="1730"/>
                </a:cubicBezTo>
                <a:cubicBezTo>
                  <a:pt x="0" y="3433"/>
                  <a:pt x="519" y="3282"/>
                  <a:pt x="453" y="4115"/>
                </a:cubicBezTo>
                <a:cubicBezTo>
                  <a:pt x="351" y="5385"/>
                  <a:pt x="569" y="5877"/>
                  <a:pt x="404" y="6681"/>
                </a:cubicBezTo>
                <a:lnTo>
                  <a:pt x="10949" y="6681"/>
                </a:lnTo>
                <a:cubicBezTo>
                  <a:pt x="10955" y="6710"/>
                  <a:pt x="10963" y="6737"/>
                  <a:pt x="10972" y="6760"/>
                </a:cubicBezTo>
                <a:lnTo>
                  <a:pt x="10975" y="6681"/>
                </a:lnTo>
                <a:lnTo>
                  <a:pt x="19778" y="6681"/>
                </a:lnTo>
                <a:cubicBezTo>
                  <a:pt x="19784" y="6710"/>
                  <a:pt x="19795" y="6737"/>
                  <a:pt x="19804" y="6760"/>
                </a:cubicBezTo>
                <a:lnTo>
                  <a:pt x="19804" y="6681"/>
                </a:lnTo>
                <a:lnTo>
                  <a:pt x="28607" y="6681"/>
                </a:lnTo>
                <a:cubicBezTo>
                  <a:pt x="28613" y="6710"/>
                  <a:pt x="28624" y="6737"/>
                  <a:pt x="28633" y="6760"/>
                </a:cubicBezTo>
                <a:lnTo>
                  <a:pt x="28633" y="6681"/>
                </a:lnTo>
                <a:lnTo>
                  <a:pt x="35452" y="6681"/>
                </a:lnTo>
                <a:cubicBezTo>
                  <a:pt x="35452" y="6681"/>
                  <a:pt x="35412" y="6142"/>
                  <a:pt x="35161" y="5616"/>
                </a:cubicBezTo>
                <a:cubicBezTo>
                  <a:pt x="35038" y="5358"/>
                  <a:pt x="34860" y="5100"/>
                  <a:pt x="34612" y="4915"/>
                </a:cubicBezTo>
                <a:cubicBezTo>
                  <a:pt x="33858" y="4356"/>
                  <a:pt x="34454" y="3552"/>
                  <a:pt x="34371" y="2911"/>
                </a:cubicBezTo>
                <a:cubicBezTo>
                  <a:pt x="34288" y="2270"/>
                  <a:pt x="33799" y="1549"/>
                  <a:pt x="33465" y="1149"/>
                </a:cubicBezTo>
                <a:cubicBezTo>
                  <a:pt x="33343" y="1003"/>
                  <a:pt x="33220" y="834"/>
                  <a:pt x="33114" y="683"/>
                </a:cubicBezTo>
                <a:cubicBezTo>
                  <a:pt x="32929" y="414"/>
                  <a:pt x="32793" y="187"/>
                  <a:pt x="32793" y="187"/>
                </a:cubicBezTo>
                <a:lnTo>
                  <a:pt x="31018" y="187"/>
                </a:lnTo>
                <a:cubicBezTo>
                  <a:pt x="31021" y="123"/>
                  <a:pt x="31024" y="64"/>
                  <a:pt x="31028" y="1"/>
                </a:cubicBezTo>
                <a:lnTo>
                  <a:pt x="31028" y="1"/>
                </a:lnTo>
                <a:cubicBezTo>
                  <a:pt x="31019" y="32"/>
                  <a:pt x="31006" y="71"/>
                  <a:pt x="30994" y="71"/>
                </a:cubicBezTo>
                <a:cubicBezTo>
                  <a:pt x="30992" y="71"/>
                  <a:pt x="30990" y="70"/>
                  <a:pt x="30988" y="68"/>
                </a:cubicBezTo>
                <a:lnTo>
                  <a:pt x="30988" y="68"/>
                </a:lnTo>
                <a:cubicBezTo>
                  <a:pt x="30988" y="107"/>
                  <a:pt x="30991" y="147"/>
                  <a:pt x="30991" y="187"/>
                </a:cubicBezTo>
                <a:lnTo>
                  <a:pt x="28809" y="187"/>
                </a:lnTo>
                <a:cubicBezTo>
                  <a:pt x="28805" y="157"/>
                  <a:pt x="28802" y="123"/>
                  <a:pt x="28799" y="94"/>
                </a:cubicBezTo>
                <a:cubicBezTo>
                  <a:pt x="28796" y="123"/>
                  <a:pt x="28792" y="157"/>
                  <a:pt x="28789" y="187"/>
                </a:cubicBezTo>
                <a:lnTo>
                  <a:pt x="22189" y="187"/>
                </a:lnTo>
                <a:cubicBezTo>
                  <a:pt x="22192" y="123"/>
                  <a:pt x="22195" y="64"/>
                  <a:pt x="22199" y="1"/>
                </a:cubicBezTo>
                <a:lnTo>
                  <a:pt x="22199" y="1"/>
                </a:lnTo>
                <a:cubicBezTo>
                  <a:pt x="22190" y="32"/>
                  <a:pt x="22175" y="71"/>
                  <a:pt x="22164" y="71"/>
                </a:cubicBezTo>
                <a:cubicBezTo>
                  <a:pt x="22162" y="71"/>
                  <a:pt x="22160" y="70"/>
                  <a:pt x="22159" y="68"/>
                </a:cubicBezTo>
                <a:lnTo>
                  <a:pt x="22159" y="68"/>
                </a:lnTo>
                <a:cubicBezTo>
                  <a:pt x="22159" y="107"/>
                  <a:pt x="22159" y="147"/>
                  <a:pt x="22162" y="187"/>
                </a:cubicBezTo>
                <a:lnTo>
                  <a:pt x="19976" y="187"/>
                </a:lnTo>
                <a:cubicBezTo>
                  <a:pt x="19976" y="157"/>
                  <a:pt x="19973" y="123"/>
                  <a:pt x="19967" y="94"/>
                </a:cubicBezTo>
                <a:cubicBezTo>
                  <a:pt x="19967" y="123"/>
                  <a:pt x="19963" y="157"/>
                  <a:pt x="19960" y="187"/>
                </a:cubicBezTo>
                <a:lnTo>
                  <a:pt x="13360" y="187"/>
                </a:lnTo>
                <a:cubicBezTo>
                  <a:pt x="13363" y="123"/>
                  <a:pt x="13366" y="64"/>
                  <a:pt x="13370" y="1"/>
                </a:cubicBezTo>
                <a:close/>
              </a:path>
            </a:pathLst>
          </a:custGeom>
          <a:solidFill>
            <a:srgbClr val="9CE8D9"/>
          </a:solidFill>
          <a:ln>
            <a:noFill/>
          </a:ln>
          <a:effectLst>
            <a:outerShdw blurRad="28575" dist="19050" dir="1932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697;p24">
            <a:extLst>
              <a:ext uri="{FF2B5EF4-FFF2-40B4-BE49-F238E27FC236}">
                <a16:creationId xmlns:a16="http://schemas.microsoft.com/office/drawing/2014/main" id="{EE09E723-BD61-4B6A-B723-C03411771CFD}"/>
              </a:ext>
            </a:extLst>
          </p:cNvPr>
          <p:cNvSpPr txBox="1">
            <a:spLocks/>
          </p:cNvSpPr>
          <p:nvPr/>
        </p:nvSpPr>
        <p:spPr>
          <a:xfrm>
            <a:off x="2313051" y="125974"/>
            <a:ext cx="4426887" cy="73237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FFFFFF"/>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0" marR="0" lvl="0" indent="0" algn="ctr" defTabSz="914400" rtl="0" eaLnBrk="1" fontAlgn="auto" latinLnBrk="0" hangingPunct="1">
              <a:lnSpc>
                <a:spcPct val="100000"/>
              </a:lnSpc>
              <a:spcBef>
                <a:spcPts val="0"/>
              </a:spcBef>
              <a:spcAft>
                <a:spcPts val="0"/>
              </a:spcAft>
              <a:buClr>
                <a:srgbClr val="434343"/>
              </a:buClr>
              <a:buSzPts val="5200"/>
              <a:buFont typeface="Odibee Sans"/>
              <a:buNone/>
              <a:tabLst/>
              <a:defRPr/>
            </a:pPr>
            <a:r>
              <a:rPr kumimoji="0" lang="en-US" sz="3200" b="0" i="0" u="none" strike="noStrike" kern="0" cap="none" spc="0" normalizeH="0" baseline="0" noProof="0" dirty="0" err="1">
                <a:ln>
                  <a:noFill/>
                </a:ln>
                <a:solidFill>
                  <a:sysClr val="windowText" lastClr="000000"/>
                </a:solidFill>
                <a:effectLst/>
                <a:uLnTx/>
                <a:uFillTx/>
                <a:latin typeface="Calibri" panose="020F0502020204030204" pitchFamily="34" charset="0"/>
                <a:cs typeface="Calibri" panose="020F0502020204030204" pitchFamily="34" charset="0"/>
                <a:sym typeface="Odibee Sans"/>
              </a:rPr>
              <a:t>Cùng</a:t>
            </a:r>
            <a:r>
              <a:rPr kumimoji="0" lang="en-US" sz="3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Odibee Sans"/>
              </a:rPr>
              <a:t> </a:t>
            </a:r>
            <a:r>
              <a:rPr kumimoji="0" lang="en-US" sz="3200" b="0" i="0" u="none" strike="noStrike" kern="0" cap="none" spc="0" normalizeH="0" baseline="0" noProof="0" dirty="0" err="1">
                <a:ln>
                  <a:noFill/>
                </a:ln>
                <a:solidFill>
                  <a:sysClr val="windowText" lastClr="000000"/>
                </a:solidFill>
                <a:effectLst/>
                <a:uLnTx/>
                <a:uFillTx/>
                <a:latin typeface="Calibri" panose="020F0502020204030204" pitchFamily="34" charset="0"/>
                <a:cs typeface="Calibri" panose="020F0502020204030204" pitchFamily="34" charset="0"/>
                <a:sym typeface="Odibee Sans"/>
              </a:rPr>
              <a:t>quan</a:t>
            </a:r>
            <a:r>
              <a:rPr kumimoji="0" lang="en-US" sz="3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Odibee Sans"/>
              </a:rPr>
              <a:t> </a:t>
            </a:r>
            <a:r>
              <a:rPr kumimoji="0" lang="en-US" sz="3200" b="0" i="0" u="none" strike="noStrike" kern="0" cap="none" spc="0" normalizeH="0" baseline="0" noProof="0" dirty="0" err="1">
                <a:ln>
                  <a:noFill/>
                </a:ln>
                <a:solidFill>
                  <a:sysClr val="windowText" lastClr="000000"/>
                </a:solidFill>
                <a:effectLst/>
                <a:uLnTx/>
                <a:uFillTx/>
                <a:latin typeface="Calibri" panose="020F0502020204030204" pitchFamily="34" charset="0"/>
                <a:cs typeface="Calibri" panose="020F0502020204030204" pitchFamily="34" charset="0"/>
                <a:sym typeface="Odibee Sans"/>
              </a:rPr>
              <a:t>sát</a:t>
            </a:r>
            <a:endParaRPr kumimoji="0" lang="en-US" sz="3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Odibee Sans"/>
            </a:endParaRPr>
          </a:p>
        </p:txBody>
      </p:sp>
    </p:spTree>
    <p:extLst>
      <p:ext uri="{BB962C8B-B14F-4D97-AF65-F5344CB8AC3E}">
        <p14:creationId xmlns:p14="http://schemas.microsoft.com/office/powerpoint/2010/main" val="32461011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Shape 177"/>
        <p:cNvGrpSpPr/>
        <p:nvPr/>
      </p:nvGrpSpPr>
      <p:grpSpPr>
        <a:xfrm>
          <a:off x="0" y="0"/>
          <a:ext cx="0" cy="0"/>
          <a:chOff x="0" y="0"/>
          <a:chExt cx="0" cy="0"/>
        </a:xfrm>
      </p:grpSpPr>
      <p:sp>
        <p:nvSpPr>
          <p:cNvPr id="4" name="Rectangle 3"/>
          <p:cNvSpPr/>
          <p:nvPr/>
        </p:nvSpPr>
        <p:spPr>
          <a:xfrm>
            <a:off x="140680" y="82760"/>
            <a:ext cx="8706167" cy="50714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8" name="Google Shape;1352;p29">
            <a:extLst>
              <a:ext uri="{FF2B5EF4-FFF2-40B4-BE49-F238E27FC236}">
                <a16:creationId xmlns:a16="http://schemas.microsoft.com/office/drawing/2014/main" id="{B0882E35-9349-45D6-B566-6A37C7F2BB3C}"/>
              </a:ext>
            </a:extLst>
          </p:cNvPr>
          <p:cNvSpPr/>
          <p:nvPr/>
        </p:nvSpPr>
        <p:spPr>
          <a:xfrm>
            <a:off x="2698814" y="210600"/>
            <a:ext cx="3780567" cy="625071"/>
          </a:xfrm>
          <a:custGeom>
            <a:avLst/>
            <a:gdLst/>
            <a:ahLst/>
            <a:cxnLst/>
            <a:rect l="l" t="t" r="r" b="b"/>
            <a:pathLst>
              <a:path w="35452" h="6761" extrusionOk="0">
                <a:moveTo>
                  <a:pt x="13370" y="1"/>
                </a:moveTo>
                <a:lnTo>
                  <a:pt x="13370" y="1"/>
                </a:lnTo>
                <a:cubicBezTo>
                  <a:pt x="13358" y="32"/>
                  <a:pt x="13345" y="71"/>
                  <a:pt x="13334" y="71"/>
                </a:cubicBezTo>
                <a:cubicBezTo>
                  <a:pt x="13333" y="71"/>
                  <a:pt x="13331" y="70"/>
                  <a:pt x="13330" y="68"/>
                </a:cubicBezTo>
                <a:lnTo>
                  <a:pt x="13330" y="68"/>
                </a:lnTo>
                <a:cubicBezTo>
                  <a:pt x="13330" y="107"/>
                  <a:pt x="13330" y="147"/>
                  <a:pt x="13333" y="187"/>
                </a:cubicBezTo>
                <a:lnTo>
                  <a:pt x="11147" y="187"/>
                </a:lnTo>
                <a:cubicBezTo>
                  <a:pt x="11144" y="157"/>
                  <a:pt x="11144" y="123"/>
                  <a:pt x="11138" y="94"/>
                </a:cubicBezTo>
                <a:cubicBezTo>
                  <a:pt x="11134" y="123"/>
                  <a:pt x="11134" y="157"/>
                  <a:pt x="11131" y="187"/>
                </a:cubicBezTo>
                <a:lnTo>
                  <a:pt x="893" y="187"/>
                </a:lnTo>
                <a:cubicBezTo>
                  <a:pt x="893" y="187"/>
                  <a:pt x="318" y="633"/>
                  <a:pt x="195" y="1730"/>
                </a:cubicBezTo>
                <a:cubicBezTo>
                  <a:pt x="0" y="3433"/>
                  <a:pt x="519" y="3282"/>
                  <a:pt x="453" y="4115"/>
                </a:cubicBezTo>
                <a:cubicBezTo>
                  <a:pt x="351" y="5385"/>
                  <a:pt x="569" y="5877"/>
                  <a:pt x="404" y="6681"/>
                </a:cubicBezTo>
                <a:lnTo>
                  <a:pt x="10949" y="6681"/>
                </a:lnTo>
                <a:cubicBezTo>
                  <a:pt x="10955" y="6710"/>
                  <a:pt x="10963" y="6737"/>
                  <a:pt x="10972" y="6760"/>
                </a:cubicBezTo>
                <a:lnTo>
                  <a:pt x="10975" y="6681"/>
                </a:lnTo>
                <a:lnTo>
                  <a:pt x="19778" y="6681"/>
                </a:lnTo>
                <a:cubicBezTo>
                  <a:pt x="19784" y="6710"/>
                  <a:pt x="19795" y="6737"/>
                  <a:pt x="19804" y="6760"/>
                </a:cubicBezTo>
                <a:lnTo>
                  <a:pt x="19804" y="6681"/>
                </a:lnTo>
                <a:lnTo>
                  <a:pt x="28607" y="6681"/>
                </a:lnTo>
                <a:cubicBezTo>
                  <a:pt x="28613" y="6710"/>
                  <a:pt x="28624" y="6737"/>
                  <a:pt x="28633" y="6760"/>
                </a:cubicBezTo>
                <a:lnTo>
                  <a:pt x="28633" y="6681"/>
                </a:lnTo>
                <a:lnTo>
                  <a:pt x="35452" y="6681"/>
                </a:lnTo>
                <a:cubicBezTo>
                  <a:pt x="35452" y="6681"/>
                  <a:pt x="35412" y="6142"/>
                  <a:pt x="35161" y="5616"/>
                </a:cubicBezTo>
                <a:cubicBezTo>
                  <a:pt x="35038" y="5358"/>
                  <a:pt x="34860" y="5100"/>
                  <a:pt x="34612" y="4915"/>
                </a:cubicBezTo>
                <a:cubicBezTo>
                  <a:pt x="33858" y="4356"/>
                  <a:pt x="34454" y="3552"/>
                  <a:pt x="34371" y="2911"/>
                </a:cubicBezTo>
                <a:cubicBezTo>
                  <a:pt x="34288" y="2270"/>
                  <a:pt x="33799" y="1549"/>
                  <a:pt x="33465" y="1149"/>
                </a:cubicBezTo>
                <a:cubicBezTo>
                  <a:pt x="33343" y="1003"/>
                  <a:pt x="33220" y="834"/>
                  <a:pt x="33114" y="683"/>
                </a:cubicBezTo>
                <a:cubicBezTo>
                  <a:pt x="32929" y="414"/>
                  <a:pt x="32793" y="187"/>
                  <a:pt x="32793" y="187"/>
                </a:cubicBezTo>
                <a:lnTo>
                  <a:pt x="31018" y="187"/>
                </a:lnTo>
                <a:cubicBezTo>
                  <a:pt x="31021" y="123"/>
                  <a:pt x="31024" y="64"/>
                  <a:pt x="31028" y="1"/>
                </a:cubicBezTo>
                <a:lnTo>
                  <a:pt x="31028" y="1"/>
                </a:lnTo>
                <a:cubicBezTo>
                  <a:pt x="31019" y="32"/>
                  <a:pt x="31006" y="71"/>
                  <a:pt x="30994" y="71"/>
                </a:cubicBezTo>
                <a:cubicBezTo>
                  <a:pt x="30992" y="71"/>
                  <a:pt x="30990" y="70"/>
                  <a:pt x="30988" y="68"/>
                </a:cubicBezTo>
                <a:lnTo>
                  <a:pt x="30988" y="68"/>
                </a:lnTo>
                <a:cubicBezTo>
                  <a:pt x="30988" y="107"/>
                  <a:pt x="30991" y="147"/>
                  <a:pt x="30991" y="187"/>
                </a:cubicBezTo>
                <a:lnTo>
                  <a:pt x="28809" y="187"/>
                </a:lnTo>
                <a:cubicBezTo>
                  <a:pt x="28805" y="157"/>
                  <a:pt x="28802" y="123"/>
                  <a:pt x="28799" y="94"/>
                </a:cubicBezTo>
                <a:cubicBezTo>
                  <a:pt x="28796" y="123"/>
                  <a:pt x="28792" y="157"/>
                  <a:pt x="28789" y="187"/>
                </a:cubicBezTo>
                <a:lnTo>
                  <a:pt x="22189" y="187"/>
                </a:lnTo>
                <a:cubicBezTo>
                  <a:pt x="22192" y="123"/>
                  <a:pt x="22195" y="64"/>
                  <a:pt x="22199" y="1"/>
                </a:cubicBezTo>
                <a:lnTo>
                  <a:pt x="22199" y="1"/>
                </a:lnTo>
                <a:cubicBezTo>
                  <a:pt x="22190" y="32"/>
                  <a:pt x="22175" y="71"/>
                  <a:pt x="22164" y="71"/>
                </a:cubicBezTo>
                <a:cubicBezTo>
                  <a:pt x="22162" y="71"/>
                  <a:pt x="22160" y="70"/>
                  <a:pt x="22159" y="68"/>
                </a:cubicBezTo>
                <a:lnTo>
                  <a:pt x="22159" y="68"/>
                </a:lnTo>
                <a:cubicBezTo>
                  <a:pt x="22159" y="107"/>
                  <a:pt x="22159" y="147"/>
                  <a:pt x="22162" y="187"/>
                </a:cubicBezTo>
                <a:lnTo>
                  <a:pt x="19976" y="187"/>
                </a:lnTo>
                <a:cubicBezTo>
                  <a:pt x="19976" y="157"/>
                  <a:pt x="19973" y="123"/>
                  <a:pt x="19967" y="94"/>
                </a:cubicBezTo>
                <a:cubicBezTo>
                  <a:pt x="19967" y="123"/>
                  <a:pt x="19963" y="157"/>
                  <a:pt x="19960" y="187"/>
                </a:cubicBezTo>
                <a:lnTo>
                  <a:pt x="13360" y="187"/>
                </a:lnTo>
                <a:cubicBezTo>
                  <a:pt x="13363" y="123"/>
                  <a:pt x="13366" y="64"/>
                  <a:pt x="13370" y="1"/>
                </a:cubicBezTo>
                <a:close/>
              </a:path>
            </a:pathLst>
          </a:custGeom>
          <a:solidFill>
            <a:srgbClr val="9CE8D9"/>
          </a:solidFill>
          <a:ln>
            <a:noFill/>
          </a:ln>
          <a:effectLst>
            <a:outerShdw blurRad="28575" dist="19050" dir="1932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 name="Google Shape;697;p24">
            <a:extLst>
              <a:ext uri="{FF2B5EF4-FFF2-40B4-BE49-F238E27FC236}">
                <a16:creationId xmlns:a16="http://schemas.microsoft.com/office/drawing/2014/main" id="{5FE0F682-943C-44F5-990A-5853C109D53B}"/>
              </a:ext>
            </a:extLst>
          </p:cNvPr>
          <p:cNvSpPr txBox="1">
            <a:spLocks/>
          </p:cNvSpPr>
          <p:nvPr/>
        </p:nvSpPr>
        <p:spPr>
          <a:xfrm>
            <a:off x="2438257" y="160594"/>
            <a:ext cx="4426887" cy="73237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FFFFFF"/>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0" marR="0" lvl="0" indent="0" algn="ctr" defTabSz="914400" rtl="0" eaLnBrk="1" fontAlgn="auto" latinLnBrk="0" hangingPunct="1">
              <a:lnSpc>
                <a:spcPct val="100000"/>
              </a:lnSpc>
              <a:spcBef>
                <a:spcPts val="0"/>
              </a:spcBef>
              <a:spcAft>
                <a:spcPts val="0"/>
              </a:spcAft>
              <a:buClr>
                <a:srgbClr val="434343"/>
              </a:buClr>
              <a:buSzPts val="5200"/>
              <a:buFont typeface="Odibee Sans"/>
              <a:buNone/>
              <a:tabLst/>
              <a:defRPr/>
            </a:pPr>
            <a:r>
              <a:rPr kumimoji="0" lang="en-US" sz="3200" b="0" i="0" u="none" strike="noStrike" kern="0" cap="none" spc="0" normalizeH="0" baseline="0" noProof="0" dirty="0" err="1">
                <a:ln>
                  <a:noFill/>
                </a:ln>
                <a:solidFill>
                  <a:sysClr val="windowText" lastClr="000000"/>
                </a:solidFill>
                <a:effectLst/>
                <a:uLnTx/>
                <a:uFillTx/>
                <a:latin typeface="Calibri" panose="020F0502020204030204" pitchFamily="34" charset="0"/>
                <a:cs typeface="Calibri" panose="020F0502020204030204" pitchFamily="34" charset="0"/>
                <a:sym typeface="Odibee Sans"/>
              </a:rPr>
              <a:t>Cùng</a:t>
            </a:r>
            <a:r>
              <a:rPr kumimoji="0" lang="en-US" sz="3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Odibee Sans"/>
              </a:rPr>
              <a:t> </a:t>
            </a:r>
            <a:r>
              <a:rPr kumimoji="0" lang="en-US" sz="3200" b="0" i="0" u="none" strike="noStrike" kern="0" cap="none" spc="0" normalizeH="0" baseline="0" noProof="0" dirty="0" err="1">
                <a:ln>
                  <a:noFill/>
                </a:ln>
                <a:solidFill>
                  <a:sysClr val="windowText" lastClr="000000"/>
                </a:solidFill>
                <a:effectLst/>
                <a:uLnTx/>
                <a:uFillTx/>
                <a:latin typeface="Calibri" panose="020F0502020204030204" pitchFamily="34" charset="0"/>
                <a:cs typeface="Calibri" panose="020F0502020204030204" pitchFamily="34" charset="0"/>
                <a:sym typeface="Odibee Sans"/>
              </a:rPr>
              <a:t>quan</a:t>
            </a:r>
            <a:r>
              <a:rPr kumimoji="0" lang="en-US" sz="3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Odibee Sans"/>
              </a:rPr>
              <a:t> </a:t>
            </a:r>
            <a:r>
              <a:rPr kumimoji="0" lang="en-US" sz="3200" b="0" i="0" u="none" strike="noStrike" kern="0" cap="none" spc="0" normalizeH="0" baseline="0" noProof="0" dirty="0" err="1">
                <a:ln>
                  <a:noFill/>
                </a:ln>
                <a:solidFill>
                  <a:sysClr val="windowText" lastClr="000000"/>
                </a:solidFill>
                <a:effectLst/>
                <a:uLnTx/>
                <a:uFillTx/>
                <a:latin typeface="Calibri" panose="020F0502020204030204" pitchFamily="34" charset="0"/>
                <a:cs typeface="Calibri" panose="020F0502020204030204" pitchFamily="34" charset="0"/>
                <a:sym typeface="Odibee Sans"/>
              </a:rPr>
              <a:t>sát</a:t>
            </a:r>
            <a:endParaRPr kumimoji="0" lang="en-US" sz="3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Odibee Sans"/>
            </a:endParaRPr>
          </a:p>
        </p:txBody>
      </p:sp>
      <p:pic>
        <p:nvPicPr>
          <p:cNvPr id="148" name="Picture 147">
            <a:extLst>
              <a:ext uri="{FF2B5EF4-FFF2-40B4-BE49-F238E27FC236}">
                <a16:creationId xmlns:a16="http://schemas.microsoft.com/office/drawing/2014/main" id="{C25814A9-CCD3-43EE-83D4-2711BBE8ABD7}"/>
              </a:ext>
            </a:extLst>
          </p:cNvPr>
          <p:cNvPicPr>
            <a:picLocks noChangeAspect="1"/>
          </p:cNvPicPr>
          <p:nvPr/>
        </p:nvPicPr>
        <p:blipFill>
          <a:blip r:embed="rId5"/>
          <a:stretch>
            <a:fillRect/>
          </a:stretch>
        </p:blipFill>
        <p:spPr>
          <a:xfrm>
            <a:off x="2058267" y="160594"/>
            <a:ext cx="509568" cy="663136"/>
          </a:xfrm>
          <a:prstGeom prst="rect">
            <a:avLst/>
          </a:prstGeom>
        </p:spPr>
      </p:pic>
      <p:pic>
        <p:nvPicPr>
          <p:cNvPr id="7" name="chu K">
            <a:hlinkClick r:id="" action="ppaction://media"/>
            <a:extLst>
              <a:ext uri="{FF2B5EF4-FFF2-40B4-BE49-F238E27FC236}">
                <a16:creationId xmlns:a16="http://schemas.microsoft.com/office/drawing/2014/main" id="{86505B10-80A5-4AC4-B8A9-D4294BBEE64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438257" y="1162048"/>
            <a:ext cx="3660087" cy="3770852"/>
          </a:xfrm>
          <a:prstGeom prst="rect">
            <a:avLst/>
          </a:prstGeom>
        </p:spPr>
      </p:pic>
    </p:spTree>
    <p:extLst>
      <p:ext uri="{BB962C8B-B14F-4D97-AF65-F5344CB8AC3E}">
        <p14:creationId xmlns:p14="http://schemas.microsoft.com/office/powerpoint/2010/main" val="3642239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83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C851F04-95EA-44CA-81B3-45D9F23893C3}"/>
              </a:ext>
            </a:extLst>
          </p:cNvPr>
          <p:cNvSpPr/>
          <p:nvPr/>
        </p:nvSpPr>
        <p:spPr>
          <a:xfrm>
            <a:off x="140680" y="82760"/>
            <a:ext cx="8706167" cy="50714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Subtitle 1">
            <a:extLst>
              <a:ext uri="{FF2B5EF4-FFF2-40B4-BE49-F238E27FC236}">
                <a16:creationId xmlns:a16="http://schemas.microsoft.com/office/drawing/2014/main" id="{9CC0ED86-48AC-482E-92D6-5C496479A032}"/>
              </a:ext>
            </a:extLst>
          </p:cNvPr>
          <p:cNvSpPr>
            <a:spLocks noGrp="1"/>
          </p:cNvSpPr>
          <p:nvPr>
            <p:ph type="subTitle" idx="1"/>
          </p:nvPr>
        </p:nvSpPr>
        <p:spPr/>
        <p:txBody>
          <a:bodyPr/>
          <a:lstStyle/>
          <a:p>
            <a:endParaRPr lang="en-US"/>
          </a:p>
        </p:txBody>
      </p:sp>
      <p:sp>
        <p:nvSpPr>
          <p:cNvPr id="3" name="Title 2">
            <a:extLst>
              <a:ext uri="{FF2B5EF4-FFF2-40B4-BE49-F238E27FC236}">
                <a16:creationId xmlns:a16="http://schemas.microsoft.com/office/drawing/2014/main" id="{91D1524D-4397-446D-A976-8D9683C81BB9}"/>
              </a:ext>
            </a:extLst>
          </p:cNvPr>
          <p:cNvSpPr>
            <a:spLocks noGrp="1"/>
          </p:cNvSpPr>
          <p:nvPr>
            <p:ph type="ctrTitle"/>
          </p:nvPr>
        </p:nvSpPr>
        <p:spPr/>
        <p:txBody>
          <a:bodyPr/>
          <a:lstStyle/>
          <a:p>
            <a:endParaRPr lang="en-US"/>
          </a:p>
        </p:txBody>
      </p:sp>
      <p:sp>
        <p:nvSpPr>
          <p:cNvPr id="4" name="Google Shape;1352;p29">
            <a:extLst>
              <a:ext uri="{FF2B5EF4-FFF2-40B4-BE49-F238E27FC236}">
                <a16:creationId xmlns:a16="http://schemas.microsoft.com/office/drawing/2014/main" id="{E481EC8B-A489-42B8-B1C4-D64910356CC0}"/>
              </a:ext>
            </a:extLst>
          </p:cNvPr>
          <p:cNvSpPr/>
          <p:nvPr/>
        </p:nvSpPr>
        <p:spPr>
          <a:xfrm>
            <a:off x="2698814" y="210600"/>
            <a:ext cx="3780567" cy="625071"/>
          </a:xfrm>
          <a:custGeom>
            <a:avLst/>
            <a:gdLst/>
            <a:ahLst/>
            <a:cxnLst/>
            <a:rect l="l" t="t" r="r" b="b"/>
            <a:pathLst>
              <a:path w="35452" h="6761" extrusionOk="0">
                <a:moveTo>
                  <a:pt x="13370" y="1"/>
                </a:moveTo>
                <a:lnTo>
                  <a:pt x="13370" y="1"/>
                </a:lnTo>
                <a:cubicBezTo>
                  <a:pt x="13358" y="32"/>
                  <a:pt x="13345" y="71"/>
                  <a:pt x="13334" y="71"/>
                </a:cubicBezTo>
                <a:cubicBezTo>
                  <a:pt x="13333" y="71"/>
                  <a:pt x="13331" y="70"/>
                  <a:pt x="13330" y="68"/>
                </a:cubicBezTo>
                <a:lnTo>
                  <a:pt x="13330" y="68"/>
                </a:lnTo>
                <a:cubicBezTo>
                  <a:pt x="13330" y="107"/>
                  <a:pt x="13330" y="147"/>
                  <a:pt x="13333" y="187"/>
                </a:cubicBezTo>
                <a:lnTo>
                  <a:pt x="11147" y="187"/>
                </a:lnTo>
                <a:cubicBezTo>
                  <a:pt x="11144" y="157"/>
                  <a:pt x="11144" y="123"/>
                  <a:pt x="11138" y="94"/>
                </a:cubicBezTo>
                <a:cubicBezTo>
                  <a:pt x="11134" y="123"/>
                  <a:pt x="11134" y="157"/>
                  <a:pt x="11131" y="187"/>
                </a:cubicBezTo>
                <a:lnTo>
                  <a:pt x="893" y="187"/>
                </a:lnTo>
                <a:cubicBezTo>
                  <a:pt x="893" y="187"/>
                  <a:pt x="318" y="633"/>
                  <a:pt x="195" y="1730"/>
                </a:cubicBezTo>
                <a:cubicBezTo>
                  <a:pt x="0" y="3433"/>
                  <a:pt x="519" y="3282"/>
                  <a:pt x="453" y="4115"/>
                </a:cubicBezTo>
                <a:cubicBezTo>
                  <a:pt x="351" y="5385"/>
                  <a:pt x="569" y="5877"/>
                  <a:pt x="404" y="6681"/>
                </a:cubicBezTo>
                <a:lnTo>
                  <a:pt x="10949" y="6681"/>
                </a:lnTo>
                <a:cubicBezTo>
                  <a:pt x="10955" y="6710"/>
                  <a:pt x="10963" y="6737"/>
                  <a:pt x="10972" y="6760"/>
                </a:cubicBezTo>
                <a:lnTo>
                  <a:pt x="10975" y="6681"/>
                </a:lnTo>
                <a:lnTo>
                  <a:pt x="19778" y="6681"/>
                </a:lnTo>
                <a:cubicBezTo>
                  <a:pt x="19784" y="6710"/>
                  <a:pt x="19795" y="6737"/>
                  <a:pt x="19804" y="6760"/>
                </a:cubicBezTo>
                <a:lnTo>
                  <a:pt x="19804" y="6681"/>
                </a:lnTo>
                <a:lnTo>
                  <a:pt x="28607" y="6681"/>
                </a:lnTo>
                <a:cubicBezTo>
                  <a:pt x="28613" y="6710"/>
                  <a:pt x="28624" y="6737"/>
                  <a:pt x="28633" y="6760"/>
                </a:cubicBezTo>
                <a:lnTo>
                  <a:pt x="28633" y="6681"/>
                </a:lnTo>
                <a:lnTo>
                  <a:pt x="35452" y="6681"/>
                </a:lnTo>
                <a:cubicBezTo>
                  <a:pt x="35452" y="6681"/>
                  <a:pt x="35412" y="6142"/>
                  <a:pt x="35161" y="5616"/>
                </a:cubicBezTo>
                <a:cubicBezTo>
                  <a:pt x="35038" y="5358"/>
                  <a:pt x="34860" y="5100"/>
                  <a:pt x="34612" y="4915"/>
                </a:cubicBezTo>
                <a:cubicBezTo>
                  <a:pt x="33858" y="4356"/>
                  <a:pt x="34454" y="3552"/>
                  <a:pt x="34371" y="2911"/>
                </a:cubicBezTo>
                <a:cubicBezTo>
                  <a:pt x="34288" y="2270"/>
                  <a:pt x="33799" y="1549"/>
                  <a:pt x="33465" y="1149"/>
                </a:cubicBezTo>
                <a:cubicBezTo>
                  <a:pt x="33343" y="1003"/>
                  <a:pt x="33220" y="834"/>
                  <a:pt x="33114" y="683"/>
                </a:cubicBezTo>
                <a:cubicBezTo>
                  <a:pt x="32929" y="414"/>
                  <a:pt x="32793" y="187"/>
                  <a:pt x="32793" y="187"/>
                </a:cubicBezTo>
                <a:lnTo>
                  <a:pt x="31018" y="187"/>
                </a:lnTo>
                <a:cubicBezTo>
                  <a:pt x="31021" y="123"/>
                  <a:pt x="31024" y="64"/>
                  <a:pt x="31028" y="1"/>
                </a:cubicBezTo>
                <a:lnTo>
                  <a:pt x="31028" y="1"/>
                </a:lnTo>
                <a:cubicBezTo>
                  <a:pt x="31019" y="32"/>
                  <a:pt x="31006" y="71"/>
                  <a:pt x="30994" y="71"/>
                </a:cubicBezTo>
                <a:cubicBezTo>
                  <a:pt x="30992" y="71"/>
                  <a:pt x="30990" y="70"/>
                  <a:pt x="30988" y="68"/>
                </a:cubicBezTo>
                <a:lnTo>
                  <a:pt x="30988" y="68"/>
                </a:lnTo>
                <a:cubicBezTo>
                  <a:pt x="30988" y="107"/>
                  <a:pt x="30991" y="147"/>
                  <a:pt x="30991" y="187"/>
                </a:cubicBezTo>
                <a:lnTo>
                  <a:pt x="28809" y="187"/>
                </a:lnTo>
                <a:cubicBezTo>
                  <a:pt x="28805" y="157"/>
                  <a:pt x="28802" y="123"/>
                  <a:pt x="28799" y="94"/>
                </a:cubicBezTo>
                <a:cubicBezTo>
                  <a:pt x="28796" y="123"/>
                  <a:pt x="28792" y="157"/>
                  <a:pt x="28789" y="187"/>
                </a:cubicBezTo>
                <a:lnTo>
                  <a:pt x="22189" y="187"/>
                </a:lnTo>
                <a:cubicBezTo>
                  <a:pt x="22192" y="123"/>
                  <a:pt x="22195" y="64"/>
                  <a:pt x="22199" y="1"/>
                </a:cubicBezTo>
                <a:lnTo>
                  <a:pt x="22199" y="1"/>
                </a:lnTo>
                <a:cubicBezTo>
                  <a:pt x="22190" y="32"/>
                  <a:pt x="22175" y="71"/>
                  <a:pt x="22164" y="71"/>
                </a:cubicBezTo>
                <a:cubicBezTo>
                  <a:pt x="22162" y="71"/>
                  <a:pt x="22160" y="70"/>
                  <a:pt x="22159" y="68"/>
                </a:cubicBezTo>
                <a:lnTo>
                  <a:pt x="22159" y="68"/>
                </a:lnTo>
                <a:cubicBezTo>
                  <a:pt x="22159" y="107"/>
                  <a:pt x="22159" y="147"/>
                  <a:pt x="22162" y="187"/>
                </a:cubicBezTo>
                <a:lnTo>
                  <a:pt x="19976" y="187"/>
                </a:lnTo>
                <a:cubicBezTo>
                  <a:pt x="19976" y="157"/>
                  <a:pt x="19973" y="123"/>
                  <a:pt x="19967" y="94"/>
                </a:cubicBezTo>
                <a:cubicBezTo>
                  <a:pt x="19967" y="123"/>
                  <a:pt x="19963" y="157"/>
                  <a:pt x="19960" y="187"/>
                </a:cubicBezTo>
                <a:lnTo>
                  <a:pt x="13360" y="187"/>
                </a:lnTo>
                <a:cubicBezTo>
                  <a:pt x="13363" y="123"/>
                  <a:pt x="13366" y="64"/>
                  <a:pt x="13370" y="1"/>
                </a:cubicBezTo>
                <a:close/>
              </a:path>
            </a:pathLst>
          </a:custGeom>
          <a:solidFill>
            <a:srgbClr val="9CE8D9"/>
          </a:solidFill>
          <a:ln>
            <a:noFill/>
          </a:ln>
          <a:effectLst>
            <a:outerShdw blurRad="28575" dist="19050" dir="19320000" algn="bl" rotWithShape="0">
              <a:srgbClr val="000000">
                <a:alpha val="21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 name="Google Shape;697;p24">
            <a:extLst>
              <a:ext uri="{FF2B5EF4-FFF2-40B4-BE49-F238E27FC236}">
                <a16:creationId xmlns:a16="http://schemas.microsoft.com/office/drawing/2014/main" id="{7419EBEC-3800-4C57-AFF4-C0C4BA3F12F6}"/>
              </a:ext>
            </a:extLst>
          </p:cNvPr>
          <p:cNvSpPr txBox="1">
            <a:spLocks/>
          </p:cNvSpPr>
          <p:nvPr/>
        </p:nvSpPr>
        <p:spPr>
          <a:xfrm>
            <a:off x="2438257" y="160594"/>
            <a:ext cx="4426887" cy="73237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FFFFFF"/>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defTabSz="914400"/>
            <a:r>
              <a:rPr lang="en-US" sz="3200" kern="0" dirty="0" err="1">
                <a:solidFill>
                  <a:sysClr val="windowText" lastClr="000000"/>
                </a:solidFill>
                <a:latin typeface="Calibri" panose="020F0502020204030204" pitchFamily="34" charset="0"/>
                <a:cs typeface="Calibri" panose="020F0502020204030204" pitchFamily="34" charset="0"/>
              </a:rPr>
              <a:t>Cùng</a:t>
            </a:r>
            <a:r>
              <a:rPr lang="en-US" sz="3200" kern="0" dirty="0">
                <a:solidFill>
                  <a:sysClr val="windowText" lastClr="000000"/>
                </a:solidFill>
                <a:latin typeface="Calibri" panose="020F0502020204030204" pitchFamily="34" charset="0"/>
                <a:cs typeface="Calibri" panose="020F0502020204030204" pitchFamily="34" charset="0"/>
              </a:rPr>
              <a:t> </a:t>
            </a:r>
            <a:r>
              <a:rPr lang="en-US" sz="3200" kern="0" dirty="0" err="1">
                <a:solidFill>
                  <a:sysClr val="windowText" lastClr="000000"/>
                </a:solidFill>
                <a:latin typeface="Calibri" panose="020F0502020204030204" pitchFamily="34" charset="0"/>
                <a:cs typeface="Calibri" panose="020F0502020204030204" pitchFamily="34" charset="0"/>
              </a:rPr>
              <a:t>luyện</a:t>
            </a:r>
            <a:r>
              <a:rPr lang="en-US" sz="3200" kern="0" dirty="0">
                <a:solidFill>
                  <a:sysClr val="windowText" lastClr="000000"/>
                </a:solidFill>
                <a:latin typeface="Calibri" panose="020F0502020204030204" pitchFamily="34" charset="0"/>
                <a:cs typeface="Calibri" panose="020F0502020204030204" pitchFamily="34" charset="0"/>
              </a:rPr>
              <a:t> </a:t>
            </a:r>
            <a:r>
              <a:rPr lang="en-US" sz="3200" kern="0" dirty="0" err="1">
                <a:solidFill>
                  <a:sysClr val="windowText" lastClr="000000"/>
                </a:solidFill>
                <a:latin typeface="Calibri" panose="020F0502020204030204" pitchFamily="34" charset="0"/>
                <a:cs typeface="Calibri" panose="020F0502020204030204" pitchFamily="34" charset="0"/>
              </a:rPr>
              <a:t>viết</a:t>
            </a:r>
            <a:endParaRPr lang="en-US" sz="3200" kern="0" dirty="0">
              <a:solidFill>
                <a:sysClr val="windowText" lastClr="000000"/>
              </a:solidFill>
              <a:latin typeface="Calibri" panose="020F0502020204030204" pitchFamily="34" charset="0"/>
              <a:cs typeface="Calibri" panose="020F0502020204030204" pitchFamily="34" charset="0"/>
            </a:endParaRPr>
          </a:p>
        </p:txBody>
      </p:sp>
      <p:grpSp>
        <p:nvGrpSpPr>
          <p:cNvPr id="9" name="Group 8">
            <a:extLst>
              <a:ext uri="{FF2B5EF4-FFF2-40B4-BE49-F238E27FC236}">
                <a16:creationId xmlns:a16="http://schemas.microsoft.com/office/drawing/2014/main" id="{B83994CD-A787-48DA-9A2C-3ED08F99340B}"/>
              </a:ext>
            </a:extLst>
          </p:cNvPr>
          <p:cNvGrpSpPr/>
          <p:nvPr/>
        </p:nvGrpSpPr>
        <p:grpSpPr>
          <a:xfrm>
            <a:off x="419878" y="2519265"/>
            <a:ext cx="2018379" cy="2624235"/>
            <a:chOff x="419878" y="2519265"/>
            <a:chExt cx="2018379" cy="2624235"/>
          </a:xfrm>
        </p:grpSpPr>
        <p:pic>
          <p:nvPicPr>
            <p:cNvPr id="10" name="Picture 2" descr="Cute girl cartoon writing on a book Royalty Free Vector">
              <a:extLst>
                <a:ext uri="{FF2B5EF4-FFF2-40B4-BE49-F238E27FC236}">
                  <a16:creationId xmlns:a16="http://schemas.microsoft.com/office/drawing/2014/main" id="{2281657E-E903-4364-9827-3E2BFC85104A}"/>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1" b="7012"/>
            <a:stretch/>
          </p:blipFill>
          <p:spPr bwMode="auto">
            <a:xfrm>
              <a:off x="621002" y="3639629"/>
              <a:ext cx="1571692" cy="1503871"/>
            </a:xfrm>
            <a:prstGeom prst="rect">
              <a:avLst/>
            </a:prstGeom>
            <a:noFill/>
            <a:extLst>
              <a:ext uri="{909E8E84-426E-40DD-AFC4-6F175D3DCCD1}">
                <a14:hiddenFill xmlns:a14="http://schemas.microsoft.com/office/drawing/2010/main">
                  <a:solidFill>
                    <a:srgbClr val="FFFFFF"/>
                  </a:solidFill>
                </a14:hiddenFill>
              </a:ext>
            </a:extLst>
          </p:spPr>
        </p:pic>
        <p:sp>
          <p:nvSpPr>
            <p:cNvPr id="11" name="Oval Callout 10">
              <a:extLst>
                <a:ext uri="{FF2B5EF4-FFF2-40B4-BE49-F238E27FC236}">
                  <a16:creationId xmlns:a16="http://schemas.microsoft.com/office/drawing/2014/main" id="{CCFB5368-F46B-49BC-984B-5A17E90AB486}"/>
                </a:ext>
              </a:extLst>
            </p:cNvPr>
            <p:cNvSpPr/>
            <p:nvPr/>
          </p:nvSpPr>
          <p:spPr>
            <a:xfrm>
              <a:off x="419878" y="2519265"/>
              <a:ext cx="2018379" cy="923731"/>
            </a:xfrm>
            <a:prstGeom prst="wedgeEllipseCallout">
              <a:avLst/>
            </a:prstGeom>
            <a:solidFill>
              <a:srgbClr val="FFAE24">
                <a:lumMod val="20000"/>
                <a:lumOff val="80000"/>
              </a:srgbClr>
            </a:solidFill>
            <a:ln w="25400" cap="flat" cmpd="sng" algn="ctr">
              <a:solidFill>
                <a:srgbClr val="FFAE24">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434343"/>
                  </a:solidFill>
                  <a:effectLst/>
                  <a:uLnTx/>
                  <a:uFillTx/>
                  <a:latin typeface="Calibri" panose="020F0502020204030204" pitchFamily="34" charset="0"/>
                  <a:ea typeface="+mn-ea"/>
                  <a:cs typeface="Calibri" panose="020F0502020204030204" pitchFamily="34" charset="0"/>
                  <a:sym typeface="Arial"/>
                </a:rPr>
                <a:t>Viết</a:t>
              </a:r>
              <a:r>
                <a:rPr kumimoji="0" lang="en-US" sz="2000" b="1" i="0" u="none" strike="noStrike" kern="0" cap="none" spc="0" normalizeH="0" baseline="0" noProof="0" dirty="0">
                  <a:ln>
                    <a:noFill/>
                  </a:ln>
                  <a:solidFill>
                    <a:srgbClr val="434343"/>
                  </a:solidFill>
                  <a:effectLst/>
                  <a:uLnTx/>
                  <a:uFillTx/>
                  <a:latin typeface="Calibri" panose="020F0502020204030204" pitchFamily="34" charset="0"/>
                  <a:ea typeface="+mn-ea"/>
                  <a:cs typeface="Calibri" panose="020F0502020204030204" pitchFamily="34" charset="0"/>
                  <a:sym typeface="Arial"/>
                </a:rPr>
                <a:t> </a:t>
              </a:r>
              <a:r>
                <a:rPr kumimoji="0" lang="en-US" sz="2000" b="1" i="0" u="none" strike="noStrike" kern="0" cap="none" spc="0" normalizeH="0" baseline="0" noProof="0" dirty="0" err="1">
                  <a:ln>
                    <a:noFill/>
                  </a:ln>
                  <a:solidFill>
                    <a:srgbClr val="434343"/>
                  </a:solidFill>
                  <a:effectLst/>
                  <a:uLnTx/>
                  <a:uFillTx/>
                  <a:latin typeface="Calibri" panose="020F0502020204030204" pitchFamily="34" charset="0"/>
                  <a:ea typeface="+mn-ea"/>
                  <a:cs typeface="Calibri" panose="020F0502020204030204" pitchFamily="34" charset="0"/>
                  <a:sym typeface="Arial"/>
                </a:rPr>
                <a:t>vào</a:t>
              </a:r>
              <a:r>
                <a:rPr kumimoji="0" lang="en-US" sz="2000" b="1" i="0" u="none" strike="noStrike" kern="0" cap="none" spc="0" normalizeH="0" baseline="0" noProof="0" dirty="0">
                  <a:ln>
                    <a:noFill/>
                  </a:ln>
                  <a:solidFill>
                    <a:srgbClr val="434343"/>
                  </a:solidFill>
                  <a:effectLst/>
                  <a:uLnTx/>
                  <a:uFillTx/>
                  <a:latin typeface="Calibri" panose="020F0502020204030204" pitchFamily="34" charset="0"/>
                  <a:ea typeface="+mn-ea"/>
                  <a:cs typeface="Calibri" panose="020F0502020204030204" pitchFamily="34" charset="0"/>
                  <a:sym typeface="Arial"/>
                </a:rPr>
                <a:t> VTV</a:t>
              </a:r>
            </a:p>
          </p:txBody>
        </p:sp>
      </p:grpSp>
      <p:pic>
        <p:nvPicPr>
          <p:cNvPr id="12" name="Picture 11">
            <a:extLst>
              <a:ext uri="{FF2B5EF4-FFF2-40B4-BE49-F238E27FC236}">
                <a16:creationId xmlns:a16="http://schemas.microsoft.com/office/drawing/2014/main" id="{429118A0-A4BC-4A21-908F-CC151DDD6ECC}"/>
              </a:ext>
            </a:extLst>
          </p:cNvPr>
          <p:cNvPicPr>
            <a:picLocks noChangeAspect="1"/>
          </p:cNvPicPr>
          <p:nvPr/>
        </p:nvPicPr>
        <p:blipFill>
          <a:blip r:embed="rId3"/>
          <a:stretch>
            <a:fillRect/>
          </a:stretch>
        </p:blipFill>
        <p:spPr>
          <a:xfrm>
            <a:off x="2058267" y="160594"/>
            <a:ext cx="509568" cy="663136"/>
          </a:xfrm>
          <a:prstGeom prst="rect">
            <a:avLst/>
          </a:prstGeom>
        </p:spPr>
      </p:pic>
      <p:pic>
        <p:nvPicPr>
          <p:cNvPr id="13" name="Picture 12">
            <a:extLst>
              <a:ext uri="{FF2B5EF4-FFF2-40B4-BE49-F238E27FC236}">
                <a16:creationId xmlns:a16="http://schemas.microsoft.com/office/drawing/2014/main" id="{A7B83002-7D73-4BAE-9BC6-B01DBD4E3E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98814" y="1145456"/>
            <a:ext cx="3787444" cy="3787444"/>
          </a:xfrm>
          <a:prstGeom prst="rect">
            <a:avLst/>
          </a:prstGeom>
        </p:spPr>
      </p:pic>
    </p:spTree>
    <p:extLst>
      <p:ext uri="{BB962C8B-B14F-4D97-AF65-F5344CB8AC3E}">
        <p14:creationId xmlns:p14="http://schemas.microsoft.com/office/powerpoint/2010/main" val="440190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31463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C851F04-95EA-44CA-81B3-45D9F23893C3}"/>
              </a:ext>
            </a:extLst>
          </p:cNvPr>
          <p:cNvSpPr/>
          <p:nvPr/>
        </p:nvSpPr>
        <p:spPr>
          <a:xfrm>
            <a:off x="140680" y="82760"/>
            <a:ext cx="8706167" cy="50714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5" name="Kí hiệu - Viết">
            <a:extLst>
              <a:ext uri="{FF2B5EF4-FFF2-40B4-BE49-F238E27FC236}">
                <a16:creationId xmlns:a16="http://schemas.microsoft.com/office/drawing/2014/main" id="{FEBE3CFE-E32A-4BAC-8C28-BBE0A472547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40680" y="410468"/>
            <a:ext cx="603504" cy="543832"/>
          </a:xfrm>
          <a:prstGeom prst="rect">
            <a:avLst/>
          </a:prstGeom>
        </p:spPr>
      </p:pic>
      <p:pic>
        <p:nvPicPr>
          <p:cNvPr id="16" name="Ô li">
            <a:extLst>
              <a:ext uri="{FF2B5EF4-FFF2-40B4-BE49-F238E27FC236}">
                <a16:creationId xmlns:a16="http://schemas.microsoft.com/office/drawing/2014/main" id="{003E9575-7E11-4D73-827A-701A969DA234}"/>
              </a:ext>
            </a:extLst>
          </p:cNvPr>
          <p:cNvPicPr>
            <a:picLocks noChangeAspect="1"/>
          </p:cNvPicPr>
          <p:nvPr/>
        </p:nvPicPr>
        <p:blipFill rotWithShape="1">
          <a:blip r:embed="rId3">
            <a:extLst>
              <a:ext uri="{28A0092B-C50C-407E-A947-70E740481C1C}">
                <a14:useLocalDpi xmlns:a14="http://schemas.microsoft.com/office/drawing/2010/main" val="0"/>
              </a:ext>
            </a:extLst>
          </a:blip>
          <a:srcRect b="30151"/>
          <a:stretch/>
        </p:blipFill>
        <p:spPr>
          <a:xfrm>
            <a:off x="161072" y="954300"/>
            <a:ext cx="8842248" cy="3541207"/>
          </a:xfrm>
          <a:prstGeom prst="rect">
            <a:avLst/>
          </a:prstGeom>
        </p:spPr>
      </p:pic>
      <p:sp>
        <p:nvSpPr>
          <p:cNvPr id="17" name="Tập viết 1">
            <a:extLst>
              <a:ext uri="{FF2B5EF4-FFF2-40B4-BE49-F238E27FC236}">
                <a16:creationId xmlns:a16="http://schemas.microsoft.com/office/drawing/2014/main" id="{95D34979-C94D-4AF6-B593-D52154570AC4}"/>
              </a:ext>
            </a:extLst>
          </p:cNvPr>
          <p:cNvSpPr txBox="1"/>
          <p:nvPr/>
        </p:nvSpPr>
        <p:spPr>
          <a:xfrm>
            <a:off x="871452" y="1830377"/>
            <a:ext cx="801823" cy="730969"/>
          </a:xfrm>
          <a:prstGeom prst="rect">
            <a:avLst/>
          </a:prstGeom>
          <a:noFill/>
        </p:spPr>
        <p:txBody>
          <a:bodyPr wrap="none" rtlCol="0">
            <a:spAutoFit/>
          </a:bodyPr>
          <a:lstStyle/>
          <a:p>
            <a:pPr>
              <a:defRPr/>
            </a:pPr>
            <a:r>
              <a:rPr lang="en-US" sz="4150" b="1" dirty="0">
                <a:solidFill>
                  <a:prstClr val="black"/>
                </a:solidFill>
                <a:latin typeface="HP001" panose="020B0603050302020204" pitchFamily="34" charset="0"/>
                <a:ea typeface="HP001" panose="020B0603050302020204" pitchFamily="34" charset="0"/>
              </a:rPr>
              <a:t> </a:t>
            </a:r>
            <a:r>
              <a:rPr lang="en-US" sz="4150" b="1" dirty="0">
                <a:solidFill>
                  <a:prstClr val="black"/>
                </a:solidFill>
                <a:latin typeface="HP001 4 hàng" panose="020B0603050302020204" pitchFamily="34" charset="0"/>
                <a:ea typeface="HP001" panose="020B0603050302020204" pitchFamily="34" charset="0"/>
              </a:rPr>
              <a:t>K</a:t>
            </a:r>
          </a:p>
        </p:txBody>
      </p:sp>
      <p:sp>
        <p:nvSpPr>
          <p:cNvPr id="18" name="Tập viết 3">
            <a:extLst>
              <a:ext uri="{FF2B5EF4-FFF2-40B4-BE49-F238E27FC236}">
                <a16:creationId xmlns:a16="http://schemas.microsoft.com/office/drawing/2014/main" id="{892ACCF5-47C3-4F9C-A27D-36AF1D139C46}"/>
              </a:ext>
            </a:extLst>
          </p:cNvPr>
          <p:cNvSpPr txBox="1"/>
          <p:nvPr/>
        </p:nvSpPr>
        <p:spPr>
          <a:xfrm>
            <a:off x="744184" y="2702701"/>
            <a:ext cx="5091458" cy="730969"/>
          </a:xfrm>
          <a:prstGeom prst="rect">
            <a:avLst/>
          </a:prstGeom>
          <a:noFill/>
        </p:spPr>
        <p:txBody>
          <a:bodyPr wrap="none" rtlCol="0">
            <a:spAutoFit/>
          </a:bodyPr>
          <a:lstStyle/>
          <a:p>
            <a:r>
              <a:rPr lang="en-US" sz="4150" b="1" dirty="0">
                <a:solidFill>
                  <a:prstClr val="black"/>
                </a:solidFill>
                <a:latin typeface="HP001" panose="020B0603050302020204" pitchFamily="34" charset="0"/>
                <a:ea typeface="HP001" panose="020B0603050302020204" pitchFamily="34" charset="0"/>
              </a:rPr>
              <a:t>  </a:t>
            </a:r>
            <a:r>
              <a:rPr lang="en-US" sz="4150" b="1" dirty="0" err="1">
                <a:solidFill>
                  <a:prstClr val="black"/>
                </a:solidFill>
                <a:latin typeface="HP001 4 hàng" panose="020B0603050302020204" pitchFamily="34" charset="0"/>
                <a:ea typeface="HP001" panose="020B0603050302020204" pitchFamily="34" charset="0"/>
              </a:rPr>
              <a:t>Kính</a:t>
            </a:r>
            <a:r>
              <a:rPr lang="en-US" sz="4150" b="1" dirty="0">
                <a:solidFill>
                  <a:prstClr val="black"/>
                </a:solidFill>
                <a:latin typeface="HP001 4 hàng" panose="020B0603050302020204" pitchFamily="34" charset="0"/>
                <a:ea typeface="HP001" panose="020B0603050302020204" pitchFamily="34" charset="0"/>
              </a:rPr>
              <a:t> </a:t>
            </a:r>
            <a:r>
              <a:rPr lang="en-US" sz="4150" b="1" dirty="0" err="1">
                <a:solidFill>
                  <a:prstClr val="black"/>
                </a:solidFill>
                <a:latin typeface="HP001 4 hàng" panose="020B0603050302020204" pitchFamily="34" charset="0"/>
                <a:ea typeface="HP001" panose="020B0603050302020204" pitchFamily="34" charset="0"/>
              </a:rPr>
              <a:t>thầy</a:t>
            </a:r>
            <a:r>
              <a:rPr lang="en-US" sz="4150" b="1" dirty="0">
                <a:solidFill>
                  <a:prstClr val="black"/>
                </a:solidFill>
                <a:latin typeface="HP001 4 hàng" panose="020B0603050302020204" pitchFamily="34" charset="0"/>
                <a:ea typeface="HP001" panose="020B0603050302020204" pitchFamily="34" charset="0"/>
              </a:rPr>
              <a:t> </a:t>
            </a:r>
            <a:r>
              <a:rPr lang="en-US" sz="4150" b="1" dirty="0" err="1">
                <a:solidFill>
                  <a:prstClr val="black"/>
                </a:solidFill>
                <a:latin typeface="HP001 4 hàng" panose="020B0603050302020204" pitchFamily="34" charset="0"/>
                <a:ea typeface="HP001" panose="020B0603050302020204" pitchFamily="34" charset="0"/>
              </a:rPr>
              <a:t>yêu</a:t>
            </a:r>
            <a:r>
              <a:rPr lang="en-US" sz="4150" b="1" dirty="0">
                <a:solidFill>
                  <a:prstClr val="black"/>
                </a:solidFill>
                <a:latin typeface="HP001 4 hàng" panose="020B0603050302020204" pitchFamily="34" charset="0"/>
                <a:ea typeface="HP001" panose="020B0603050302020204" pitchFamily="34" charset="0"/>
              </a:rPr>
              <a:t> </a:t>
            </a:r>
            <a:r>
              <a:rPr lang="en-US" sz="4150" b="1" dirty="0" err="1">
                <a:solidFill>
                  <a:prstClr val="black"/>
                </a:solidFill>
                <a:latin typeface="HP001 4 hàng" panose="020B0603050302020204" pitchFamily="34" charset="0"/>
                <a:ea typeface="HP001" panose="020B0603050302020204" pitchFamily="34" charset="0"/>
              </a:rPr>
              <a:t>bạn</a:t>
            </a:r>
            <a:r>
              <a:rPr lang="en-US" sz="4150" b="1" dirty="0">
                <a:solidFill>
                  <a:prstClr val="black"/>
                </a:solidFill>
                <a:latin typeface="HP001 4 hàng" panose="020B0603050302020204" pitchFamily="34" charset="0"/>
                <a:ea typeface="HP001" panose="020B0603050302020204" pitchFamily="34" charset="0"/>
              </a:rPr>
              <a:t>.</a:t>
            </a:r>
          </a:p>
        </p:txBody>
      </p:sp>
    </p:spTree>
    <p:extLst>
      <p:ext uri="{BB962C8B-B14F-4D97-AF65-F5344CB8AC3E}">
        <p14:creationId xmlns:p14="http://schemas.microsoft.com/office/powerpoint/2010/main" val="3154265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15"/>
                                        </p:tgtEl>
                                      </p:cBhvr>
                                    </p:animEffect>
                                    <p:animScale>
                                      <p:cBhvr>
                                        <p:cTn id="7" dur="250" autoRev="1" fill="hold"/>
                                        <p:tgtEl>
                                          <p:spTgt spid="15"/>
                                        </p:tgtEl>
                                      </p:cBhvr>
                                      <p:by x="105000" y="105000"/>
                                    </p:animScale>
                                  </p:childTnLst>
                                </p:cTn>
                              </p:par>
                            </p:childTnLst>
                          </p:cTn>
                        </p:par>
                        <p:par>
                          <p:cTn id="8" fill="hold">
                            <p:stCondLst>
                              <p:cond delay="500"/>
                            </p:stCondLst>
                            <p:childTnLst>
                              <p:par>
                                <p:cTn id="9" presetID="14" presetClass="entr" presetSubtype="5"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randombar(vertical)">
                                      <p:cBhvr>
                                        <p:cTn id="11" dur="75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iterate type="lt">
                                    <p:tmPct val="10000"/>
                                  </p:iterate>
                                  <p:childTnLst>
                                    <p:set>
                                      <p:cBhvr>
                                        <p:cTn id="15" dur="1" fill="hold">
                                          <p:stCondLst>
                                            <p:cond delay="0"/>
                                          </p:stCondLst>
                                        </p:cTn>
                                        <p:tgtEl>
                                          <p:spTgt spid="17"/>
                                        </p:tgtEl>
                                        <p:attrNameLst>
                                          <p:attrName>style.visibility</p:attrName>
                                        </p:attrNameLst>
                                      </p:cBhvr>
                                      <p:to>
                                        <p:strVal val="visible"/>
                                      </p:to>
                                    </p:set>
                                    <p:animEffect transition="in" filter="fade">
                                      <p:cBhvr>
                                        <p:cTn id="16" dur="75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iterate type="lt">
                                    <p:tmPct val="10000"/>
                                  </p:iterate>
                                  <p:childTnLst>
                                    <p:set>
                                      <p:cBhvr>
                                        <p:cTn id="20" dur="1" fill="hold">
                                          <p:stCondLst>
                                            <p:cond delay="0"/>
                                          </p:stCondLst>
                                        </p:cTn>
                                        <p:tgtEl>
                                          <p:spTgt spid="18"/>
                                        </p:tgtEl>
                                        <p:attrNameLst>
                                          <p:attrName>style.visibility</p:attrName>
                                        </p:attrNameLst>
                                      </p:cBhvr>
                                      <p:to>
                                        <p:strVal val="visible"/>
                                      </p:to>
                                    </p:set>
                                    <p:animEffect transition="in" filter="fade">
                                      <p:cBhvr>
                                        <p:cTn id="21"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Ô li">
            <a:extLst>
              <a:ext uri="{FF2B5EF4-FFF2-40B4-BE49-F238E27FC236}">
                <a16:creationId xmlns:a16="http://schemas.microsoft.com/office/drawing/2014/main" id="{63BB4C36-C18C-4E45-A874-31A2F7C070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3335" b="30681"/>
          <a:stretch/>
        </p:blipFill>
        <p:spPr>
          <a:xfrm>
            <a:off x="32617" y="1276583"/>
            <a:ext cx="8935124" cy="3092477"/>
          </a:xfrm>
          <a:prstGeom prst="rect">
            <a:avLst/>
          </a:prstGeom>
        </p:spPr>
      </p:pic>
      <p:sp>
        <p:nvSpPr>
          <p:cNvPr id="3" name="Tập viết 1">
            <a:extLst>
              <a:ext uri="{FF2B5EF4-FFF2-40B4-BE49-F238E27FC236}">
                <a16:creationId xmlns:a16="http://schemas.microsoft.com/office/drawing/2014/main" id="{E1592034-2094-4040-89BE-4147BFAA5661}"/>
              </a:ext>
            </a:extLst>
          </p:cNvPr>
          <p:cNvSpPr txBox="1"/>
          <p:nvPr/>
        </p:nvSpPr>
        <p:spPr>
          <a:xfrm>
            <a:off x="1930097" y="1937340"/>
            <a:ext cx="6729741" cy="592470"/>
          </a:xfrm>
          <a:prstGeom prst="rect">
            <a:avLst/>
          </a:prstGeom>
          <a:noFill/>
        </p:spPr>
        <p:txBody>
          <a:bodyPr wrap="square" rtlCol="0">
            <a:spAutoFit/>
          </a:bodyPr>
          <a:lstStyle/>
          <a:p>
            <a:r>
              <a:rPr lang="vi-VN" sz="3250" b="1" dirty="0">
                <a:latin typeface="HP001 4 hàng" panose="020B0603050302020204" pitchFamily="34" charset="0"/>
                <a:ea typeface="HP001" panose="020B0603050302020204" pitchFamily="34" charset="0"/>
              </a:rPr>
              <a:t> </a:t>
            </a:r>
            <a:r>
              <a:rPr lang="en-US" sz="3250" b="1" dirty="0" err="1">
                <a:latin typeface="HP001 4 hàng" panose="020B0603050302020204" pitchFamily="34" charset="0"/>
                <a:ea typeface="HP001" panose="020B0603050302020204" pitchFamily="34" charset="0"/>
                <a:cs typeface="Times New Roman" panose="02020603050405020304" pitchFamily="18" charset="0"/>
              </a:rPr>
              <a:t>Cái</a:t>
            </a:r>
            <a:r>
              <a:rPr lang="en-US" sz="3250" b="1" dirty="0">
                <a:latin typeface="HP001 4 hàng" panose="020B0603050302020204" pitchFamily="34" charset="0"/>
                <a:ea typeface="HP001" panose="020B0603050302020204" pitchFamily="34" charset="0"/>
                <a:cs typeface="Times New Roman" panose="02020603050405020304" pitchFamily="18" charset="0"/>
              </a:rPr>
              <a:t> </a:t>
            </a:r>
            <a:r>
              <a:rPr lang="en-US" sz="3250" b="1" dirty="0" err="1">
                <a:latin typeface="HP001 4 hàng" panose="020B0603050302020204" pitchFamily="34" charset="0"/>
                <a:ea typeface="HP001" panose="020B0603050302020204" pitchFamily="34" charset="0"/>
                <a:cs typeface="Times New Roman" panose="02020603050405020304" pitchFamily="18" charset="0"/>
              </a:rPr>
              <a:t>bống</a:t>
            </a:r>
            <a:r>
              <a:rPr lang="en-US" sz="3250" b="1" dirty="0">
                <a:latin typeface="HP001 4 hàng" panose="020B0603050302020204" pitchFamily="34" charset="0"/>
                <a:ea typeface="HP001" panose="020B0603050302020204" pitchFamily="34" charset="0"/>
                <a:cs typeface="Times New Roman" panose="02020603050405020304" pitchFamily="18" charset="0"/>
              </a:rPr>
              <a:t> </a:t>
            </a:r>
            <a:r>
              <a:rPr lang="en-US" sz="3250" b="1" dirty="0" err="1">
                <a:latin typeface="HP001 4 hàng" panose="020B0603050302020204" pitchFamily="34" charset="0"/>
                <a:ea typeface="HP001" panose="020B0603050302020204" pitchFamily="34" charset="0"/>
                <a:cs typeface="Times New Roman" panose="02020603050405020304" pitchFamily="18" charset="0"/>
              </a:rPr>
              <a:t>là</a:t>
            </a:r>
            <a:r>
              <a:rPr lang="en-US" sz="3250" b="1" dirty="0">
                <a:latin typeface="HP001 4 hàng" panose="020B0603050302020204" pitchFamily="34" charset="0"/>
                <a:ea typeface="HP001" panose="020B0603050302020204" pitchFamily="34" charset="0"/>
                <a:cs typeface="Times New Roman" panose="02020603050405020304" pitchFamily="18" charset="0"/>
              </a:rPr>
              <a:t> </a:t>
            </a:r>
            <a:r>
              <a:rPr lang="en-US" sz="3250" b="1" dirty="0" err="1">
                <a:latin typeface="HP001 4 hàng" panose="020B0603050302020204" pitchFamily="34" charset="0"/>
                <a:ea typeface="HP001" panose="020B0603050302020204" pitchFamily="34" charset="0"/>
                <a:cs typeface="Times New Roman" panose="02020603050405020304" pitchFamily="18" charset="0"/>
              </a:rPr>
              <a:t>cái</a:t>
            </a:r>
            <a:r>
              <a:rPr lang="en-US" sz="3250" b="1" dirty="0">
                <a:latin typeface="HP001 4 hàng" panose="020B0603050302020204" pitchFamily="34" charset="0"/>
                <a:ea typeface="HP001" panose="020B0603050302020204" pitchFamily="34" charset="0"/>
                <a:cs typeface="Times New Roman" panose="02020603050405020304" pitchFamily="18" charset="0"/>
              </a:rPr>
              <a:t> </a:t>
            </a:r>
            <a:r>
              <a:rPr lang="en-US" sz="3250" b="1" dirty="0" err="1">
                <a:latin typeface="HP001 4 hàng" panose="020B0603050302020204" pitchFamily="34" charset="0"/>
                <a:ea typeface="HP001" panose="020B0603050302020204" pitchFamily="34" charset="0"/>
                <a:cs typeface="Times New Roman" panose="02020603050405020304" pitchFamily="18" charset="0"/>
              </a:rPr>
              <a:t>bống</a:t>
            </a:r>
            <a:r>
              <a:rPr lang="en-US" sz="3250" b="1" dirty="0">
                <a:latin typeface="HP001 4 hàng" panose="020B0603050302020204" pitchFamily="34" charset="0"/>
                <a:ea typeface="HP001" panose="020B0603050302020204" pitchFamily="34" charset="0"/>
                <a:cs typeface="Times New Roman" panose="02020603050405020304" pitchFamily="18" charset="0"/>
              </a:rPr>
              <a:t> bang</a:t>
            </a:r>
            <a:r>
              <a:rPr lang="el-GR" sz="3250" b="1" dirty="0">
                <a:latin typeface="HP001 4 hàng" panose="020B0603050302020204" pitchFamily="34" charset="0"/>
                <a:ea typeface="HP001" panose="020B0603050302020204" pitchFamily="34" charset="0"/>
                <a:cs typeface="Times New Roman" panose="02020603050405020304" pitchFamily="18" charset="0"/>
              </a:rPr>
              <a:t> </a:t>
            </a:r>
            <a:endParaRPr lang="vi-VN" sz="3250" b="1" dirty="0">
              <a:latin typeface="HP001 4 hàng" panose="020B0603050302020204" pitchFamily="34" charset="0"/>
              <a:ea typeface="HP001" panose="020B0603050302020204" pitchFamily="34" charset="0"/>
              <a:cs typeface="Times New Roman" panose="02020603050405020304" pitchFamily="18" charset="0"/>
            </a:endParaRPr>
          </a:p>
        </p:txBody>
      </p:sp>
      <p:sp>
        <p:nvSpPr>
          <p:cNvPr id="4" name="Tập viết 2">
            <a:extLst>
              <a:ext uri="{FF2B5EF4-FFF2-40B4-BE49-F238E27FC236}">
                <a16:creationId xmlns:a16="http://schemas.microsoft.com/office/drawing/2014/main" id="{CFE7FE6D-063A-452F-8BC5-BF0C5A82E6B0}"/>
              </a:ext>
            </a:extLst>
          </p:cNvPr>
          <p:cNvSpPr txBox="1"/>
          <p:nvPr/>
        </p:nvSpPr>
        <p:spPr>
          <a:xfrm>
            <a:off x="762052" y="2622255"/>
            <a:ext cx="7353224" cy="592470"/>
          </a:xfrm>
          <a:prstGeom prst="rect">
            <a:avLst/>
          </a:prstGeom>
          <a:noFill/>
        </p:spPr>
        <p:txBody>
          <a:bodyPr wrap="square" rtlCol="0">
            <a:spAutoFit/>
          </a:bodyPr>
          <a:lstStyle/>
          <a:p>
            <a:r>
              <a:rPr lang="vi-VN" sz="3250" b="1" dirty="0">
                <a:latin typeface="HP001 4 hàng" panose="020B0603050302020204" pitchFamily="34" charset="0"/>
                <a:ea typeface="HP001" panose="020B0603050302020204" pitchFamily="34" charset="0"/>
              </a:rPr>
              <a:t>  </a:t>
            </a:r>
            <a:r>
              <a:rPr lang="el-GR" sz="3250" b="1" dirty="0">
                <a:latin typeface="HP001 4 hàng" panose="020B0603050302020204" pitchFamily="34" charset="0"/>
                <a:ea typeface="HP001" panose="020B0603050302020204" pitchFamily="34" charset="0"/>
              </a:rPr>
              <a:t> </a:t>
            </a:r>
            <a:r>
              <a:rPr lang="en-US" sz="3250" b="1" dirty="0" err="1">
                <a:latin typeface="HP001 4 hàng" panose="020B0603050302020204" pitchFamily="34" charset="0"/>
                <a:ea typeface="HP001" panose="020B0603050302020204" pitchFamily="34" charset="0"/>
                <a:cs typeface="Times New Roman" panose="02020603050405020304" pitchFamily="18" charset="0"/>
              </a:rPr>
              <a:t>Khéo</a:t>
            </a:r>
            <a:r>
              <a:rPr lang="en-US" sz="3250" b="1" dirty="0">
                <a:latin typeface="HP001 4 hàng" panose="020B0603050302020204" pitchFamily="34" charset="0"/>
                <a:ea typeface="HP001" panose="020B0603050302020204" pitchFamily="34" charset="0"/>
                <a:cs typeface="Times New Roman" panose="02020603050405020304" pitchFamily="18" charset="0"/>
              </a:rPr>
              <a:t> </a:t>
            </a:r>
            <a:r>
              <a:rPr lang="en-US" sz="3250" b="1" dirty="0" err="1">
                <a:latin typeface="HP001 4 hàng" panose="020B0603050302020204" pitchFamily="34" charset="0"/>
                <a:ea typeface="HP001" panose="020B0603050302020204" pitchFamily="34" charset="0"/>
                <a:cs typeface="Times New Roman" panose="02020603050405020304" pitchFamily="18" charset="0"/>
              </a:rPr>
              <a:t>sảy</a:t>
            </a:r>
            <a:r>
              <a:rPr lang="en-US" sz="3250" b="1" dirty="0">
                <a:latin typeface="HP001 4 hàng" panose="020B0603050302020204" pitchFamily="34" charset="0"/>
                <a:ea typeface="HP001" panose="020B0603050302020204" pitchFamily="34" charset="0"/>
                <a:cs typeface="Times New Roman" panose="02020603050405020304" pitchFamily="18" charset="0"/>
              </a:rPr>
              <a:t> </a:t>
            </a:r>
            <a:r>
              <a:rPr lang="en-US" sz="3250" b="1" dirty="0" err="1">
                <a:latin typeface="HP001 4 hàng" panose="020B0603050302020204" pitchFamily="34" charset="0"/>
                <a:ea typeface="HP001" panose="020B0603050302020204" pitchFamily="34" charset="0"/>
                <a:cs typeface="Times New Roman" panose="02020603050405020304" pitchFamily="18" charset="0"/>
              </a:rPr>
              <a:t>khéo</a:t>
            </a:r>
            <a:r>
              <a:rPr lang="en-US" sz="3250" b="1" dirty="0">
                <a:latin typeface="HP001 4 hàng" panose="020B0603050302020204" pitchFamily="34" charset="0"/>
                <a:ea typeface="HP001" panose="020B0603050302020204" pitchFamily="34" charset="0"/>
                <a:cs typeface="Times New Roman" panose="02020603050405020304" pitchFamily="18" charset="0"/>
              </a:rPr>
              <a:t> </a:t>
            </a:r>
            <a:r>
              <a:rPr lang="en-US" sz="3250" b="1" dirty="0" err="1">
                <a:latin typeface="HP001 4 hàng" panose="020B0603050302020204" pitchFamily="34" charset="0"/>
                <a:ea typeface="HP001" panose="020B0603050302020204" pitchFamily="34" charset="0"/>
                <a:cs typeface="Times New Roman" panose="02020603050405020304" pitchFamily="18" charset="0"/>
              </a:rPr>
              <a:t>sàng</a:t>
            </a:r>
            <a:r>
              <a:rPr lang="en-US" sz="3250" b="1" dirty="0">
                <a:latin typeface="HP001 4 hàng" panose="020B0603050302020204" pitchFamily="34" charset="0"/>
                <a:ea typeface="HP001" panose="020B0603050302020204" pitchFamily="34" charset="0"/>
                <a:cs typeface="Times New Roman" panose="02020603050405020304" pitchFamily="18" charset="0"/>
              </a:rPr>
              <a:t> </a:t>
            </a:r>
            <a:r>
              <a:rPr lang="en-US" sz="3250" b="1" dirty="0" err="1">
                <a:latin typeface="HP001 4 hàng" panose="020B0603050302020204" pitchFamily="34" charset="0"/>
                <a:ea typeface="HP001" panose="020B0603050302020204" pitchFamily="34" charset="0"/>
                <a:cs typeface="Times New Roman" panose="02020603050405020304" pitchFamily="18" charset="0"/>
              </a:rPr>
              <a:t>cho</a:t>
            </a:r>
            <a:r>
              <a:rPr lang="en-US" sz="3250" b="1" dirty="0">
                <a:latin typeface="HP001 4 hàng" panose="020B0603050302020204" pitchFamily="34" charset="0"/>
                <a:ea typeface="HP001" panose="020B0603050302020204" pitchFamily="34" charset="0"/>
                <a:cs typeface="Times New Roman" panose="02020603050405020304" pitchFamily="18" charset="0"/>
              </a:rPr>
              <a:t> </a:t>
            </a:r>
            <a:r>
              <a:rPr lang="en-US" sz="3250" b="1" dirty="0" err="1">
                <a:latin typeface="HP001 4 hàng" panose="020B0603050302020204" pitchFamily="34" charset="0"/>
                <a:ea typeface="HP001" panose="020B0603050302020204" pitchFamily="34" charset="0"/>
                <a:cs typeface="Times New Roman" panose="02020603050405020304" pitchFamily="18" charset="0"/>
              </a:rPr>
              <a:t>mẹ</a:t>
            </a:r>
            <a:r>
              <a:rPr lang="en-US" sz="3250" b="1" dirty="0">
                <a:latin typeface="HP001 4 hàng" panose="020B0603050302020204" pitchFamily="34" charset="0"/>
                <a:ea typeface="HP001" panose="020B0603050302020204" pitchFamily="34" charset="0"/>
                <a:cs typeface="Times New Roman" panose="02020603050405020304" pitchFamily="18" charset="0"/>
              </a:rPr>
              <a:t> </a:t>
            </a:r>
            <a:r>
              <a:rPr lang="en-US" sz="3250" b="1" dirty="0" err="1">
                <a:latin typeface="HP001 4 hàng" panose="020B0603050302020204" pitchFamily="34" charset="0"/>
                <a:ea typeface="HP001" panose="020B0603050302020204" pitchFamily="34" charset="0"/>
                <a:cs typeface="Times New Roman" panose="02020603050405020304" pitchFamily="18" charset="0"/>
              </a:rPr>
              <a:t>nấu</a:t>
            </a:r>
            <a:r>
              <a:rPr lang="en-US" sz="3250" b="1" dirty="0">
                <a:latin typeface="HP001 4 hàng" panose="020B0603050302020204" pitchFamily="34" charset="0"/>
                <a:ea typeface="HP001" panose="020B0603050302020204" pitchFamily="34" charset="0"/>
                <a:cs typeface="Times New Roman" panose="02020603050405020304" pitchFamily="18" charset="0"/>
              </a:rPr>
              <a:t> </a:t>
            </a:r>
            <a:r>
              <a:rPr lang="en-US" sz="3250" b="1" dirty="0" err="1">
                <a:latin typeface="HP001 4 hàng" panose="020B0603050302020204" pitchFamily="34" charset="0"/>
                <a:ea typeface="HP001" panose="020B0603050302020204" pitchFamily="34" charset="0"/>
                <a:cs typeface="Times New Roman" panose="02020603050405020304" pitchFamily="18" charset="0"/>
              </a:rPr>
              <a:t>cơm</a:t>
            </a:r>
            <a:r>
              <a:rPr lang="en-US" sz="3250" b="1" dirty="0">
                <a:latin typeface="HP001 4 hàng" panose="020B0603050302020204" pitchFamily="34" charset="0"/>
                <a:ea typeface="HP001" panose="020B0603050302020204" pitchFamily="34" charset="0"/>
                <a:cs typeface="Times New Roman" panose="02020603050405020304" pitchFamily="18" charset="0"/>
              </a:rPr>
              <a:t>.</a:t>
            </a:r>
            <a:endParaRPr lang="vi-VN" sz="3250" b="1" dirty="0">
              <a:latin typeface="HP001 4 hàng" panose="020B0603050302020204" pitchFamily="34" charset="0"/>
              <a:ea typeface="HP001" panose="020B0603050302020204" pitchFamily="34" charset="0"/>
              <a:cs typeface="Times New Roman" panose="02020603050405020304" pitchFamily="18" charset="0"/>
            </a:endParaRPr>
          </a:p>
        </p:txBody>
      </p:sp>
      <p:sp>
        <p:nvSpPr>
          <p:cNvPr id="5" name="Tập viết 3">
            <a:extLst>
              <a:ext uri="{FF2B5EF4-FFF2-40B4-BE49-F238E27FC236}">
                <a16:creationId xmlns:a16="http://schemas.microsoft.com/office/drawing/2014/main" id="{476BE512-6575-4609-A364-BEEF45E96085}"/>
              </a:ext>
            </a:extLst>
          </p:cNvPr>
          <p:cNvSpPr txBox="1"/>
          <p:nvPr/>
        </p:nvSpPr>
        <p:spPr>
          <a:xfrm>
            <a:off x="5795052" y="3321458"/>
            <a:ext cx="2311851" cy="592470"/>
          </a:xfrm>
          <a:prstGeom prst="rect">
            <a:avLst/>
          </a:prstGeom>
          <a:noFill/>
        </p:spPr>
        <p:txBody>
          <a:bodyPr wrap="none" rtlCol="0">
            <a:spAutoFit/>
          </a:bodyPr>
          <a:lstStyle/>
          <a:p>
            <a:r>
              <a:rPr lang="vi-VN" sz="3250" b="1" dirty="0">
                <a:latin typeface="HP001 4 hàng" panose="020B0603050302020204" pitchFamily="34" charset="0"/>
                <a:ea typeface="HP001" panose="020B0603050302020204" pitchFamily="34" charset="0"/>
              </a:rPr>
              <a:t> </a:t>
            </a:r>
            <a:r>
              <a:rPr lang="en-US" sz="3250" b="1" dirty="0">
                <a:latin typeface="HP001 4 hàng" panose="020B0603050302020204" pitchFamily="34" charset="0"/>
                <a:ea typeface="HP001" panose="020B0603050302020204" pitchFamily="34" charset="0"/>
              </a:rPr>
              <a:t> </a:t>
            </a:r>
            <a:r>
              <a:rPr lang="en-US" sz="3250" b="1" dirty="0" err="1">
                <a:latin typeface="HP001 4 hàng" panose="020B0603050302020204" pitchFamily="34" charset="0"/>
                <a:ea typeface="HP001" panose="020B0603050302020204" pitchFamily="34" charset="0"/>
                <a:cs typeface="Times New Roman" panose="02020603050405020304" pitchFamily="18" charset="0"/>
              </a:rPr>
              <a:t>Đồng</a:t>
            </a:r>
            <a:r>
              <a:rPr lang="en-US" sz="3250" b="1" dirty="0">
                <a:latin typeface="HP001 4 hàng" panose="020B0603050302020204" pitchFamily="34" charset="0"/>
                <a:ea typeface="HP001" panose="020B0603050302020204" pitchFamily="34" charset="0"/>
                <a:cs typeface="Times New Roman" panose="02020603050405020304" pitchFamily="18" charset="0"/>
              </a:rPr>
              <a:t> </a:t>
            </a:r>
            <a:r>
              <a:rPr lang="en-US" sz="3250" b="1" dirty="0" err="1">
                <a:latin typeface="HP001 4 hàng" panose="020B0603050302020204" pitchFamily="34" charset="0"/>
                <a:ea typeface="HP001" panose="020B0603050302020204" pitchFamily="34" charset="0"/>
                <a:cs typeface="Times New Roman" panose="02020603050405020304" pitchFamily="18" charset="0"/>
              </a:rPr>
              <a:t>dao</a:t>
            </a:r>
            <a:r>
              <a:rPr lang="en-US" sz="3250" b="1" dirty="0">
                <a:latin typeface="HP001 4 hàng" panose="020B0603050302020204" pitchFamily="34" charset="0"/>
                <a:ea typeface="HP001" panose="020B0603050302020204" pitchFamily="34" charset="0"/>
                <a:cs typeface="Times New Roman" panose="02020603050405020304" pitchFamily="18" charset="0"/>
              </a:rPr>
              <a:t> </a:t>
            </a:r>
            <a:endParaRPr lang="vi-VN" sz="3250" b="1" dirty="0">
              <a:latin typeface="HP001 4 hàng" panose="020B0603050302020204" pitchFamily="34" charset="0"/>
              <a:ea typeface="HP001" panose="020B0603050302020204" pitchFamily="34" charset="0"/>
              <a:cs typeface="Times New Roman" panose="02020603050405020304" pitchFamily="18" charset="0"/>
            </a:endParaRPr>
          </a:p>
        </p:txBody>
      </p:sp>
      <p:pic>
        <p:nvPicPr>
          <p:cNvPr id="6" name="Kí hiệu - Viết">
            <a:extLst>
              <a:ext uri="{FF2B5EF4-FFF2-40B4-BE49-F238E27FC236}">
                <a16:creationId xmlns:a16="http://schemas.microsoft.com/office/drawing/2014/main" id="{50D41E94-D24E-4F5C-922C-7C23CEE5C9F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0385" y="719162"/>
            <a:ext cx="603502" cy="543832"/>
          </a:xfrm>
          <a:prstGeom prst="rect">
            <a:avLst/>
          </a:prstGeom>
        </p:spPr>
      </p:pic>
    </p:spTree>
    <p:extLst>
      <p:ext uri="{BB962C8B-B14F-4D97-AF65-F5344CB8AC3E}">
        <p14:creationId xmlns:p14="http://schemas.microsoft.com/office/powerpoint/2010/main" val="4696215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vertical)">
                                      <p:cBhvr>
                                        <p:cTn id="7" dur="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lt">
                                    <p:tmPct val="10000"/>
                                  </p:iterate>
                                  <p:childTnLst>
                                    <p:set>
                                      <p:cBhvr>
                                        <p:cTn id="11" dur="1" fill="hold">
                                          <p:stCondLst>
                                            <p:cond delay="0"/>
                                          </p:stCondLst>
                                        </p:cTn>
                                        <p:tgtEl>
                                          <p:spTgt spid="3"/>
                                        </p:tgtEl>
                                        <p:attrNameLst>
                                          <p:attrName>style.visibility</p:attrName>
                                        </p:attrNameLst>
                                      </p:cBhvr>
                                      <p:to>
                                        <p:strVal val="visible"/>
                                      </p:to>
                                    </p:set>
                                    <p:animEffect transition="in" filter="fade">
                                      <p:cBhvr>
                                        <p:cTn id="12" dur="750"/>
                                        <p:tgtEl>
                                          <p:spTgt spid="3"/>
                                        </p:tgtEl>
                                      </p:cBhvr>
                                    </p:animEffect>
                                  </p:childTnLst>
                                </p:cTn>
                              </p:par>
                            </p:childTnLst>
                          </p:cTn>
                        </p:par>
                        <p:par>
                          <p:cTn id="13" fill="hold">
                            <p:stCondLst>
                              <p:cond delay="2175"/>
                            </p:stCondLst>
                            <p:childTnLst>
                              <p:par>
                                <p:cTn id="14" presetID="10" presetClass="entr" presetSubtype="0" fill="hold" grpId="0" nodeType="afterEffect">
                                  <p:stCondLst>
                                    <p:cond delay="0"/>
                                  </p:stCondLst>
                                  <p:iterate type="lt">
                                    <p:tmPct val="10000"/>
                                  </p:iterate>
                                  <p:childTnLst>
                                    <p:set>
                                      <p:cBhvr>
                                        <p:cTn id="15" dur="1" fill="hold">
                                          <p:stCondLst>
                                            <p:cond delay="0"/>
                                          </p:stCondLst>
                                        </p:cTn>
                                        <p:tgtEl>
                                          <p:spTgt spid="4"/>
                                        </p:tgtEl>
                                        <p:attrNameLst>
                                          <p:attrName>style.visibility</p:attrName>
                                        </p:attrNameLst>
                                      </p:cBhvr>
                                      <p:to>
                                        <p:strVal val="visible"/>
                                      </p:to>
                                    </p:set>
                                    <p:animEffect transition="in" filter="fade">
                                      <p:cBhvr>
                                        <p:cTn id="16" dur="750"/>
                                        <p:tgtEl>
                                          <p:spTgt spid="4"/>
                                        </p:tgtEl>
                                      </p:cBhvr>
                                    </p:animEffect>
                                  </p:childTnLst>
                                </p:cTn>
                              </p:par>
                            </p:childTnLst>
                          </p:cTn>
                        </p:par>
                        <p:par>
                          <p:cTn id="17" fill="hold">
                            <p:stCondLst>
                              <p:cond delay="4875"/>
                            </p:stCondLst>
                            <p:childTnLst>
                              <p:par>
                                <p:cTn id="18" presetID="10" presetClass="entr" presetSubtype="0" fill="hold" grpId="0" nodeType="afterEffect">
                                  <p:stCondLst>
                                    <p:cond delay="0"/>
                                  </p:stCondLst>
                                  <p:iterate type="lt">
                                    <p:tmPct val="10000"/>
                                  </p:iterate>
                                  <p:childTnLst>
                                    <p:set>
                                      <p:cBhvr>
                                        <p:cTn id="19" dur="1" fill="hold">
                                          <p:stCondLst>
                                            <p:cond delay="0"/>
                                          </p:stCondLst>
                                        </p:cTn>
                                        <p:tgtEl>
                                          <p:spTgt spid="5"/>
                                        </p:tgtEl>
                                        <p:attrNameLst>
                                          <p:attrName>style.visibility</p:attrName>
                                        </p:attrNameLst>
                                      </p:cBhvr>
                                      <p:to>
                                        <p:strVal val="visible"/>
                                      </p:to>
                                    </p:set>
                                    <p:animEffect transition="in" filter="fade">
                                      <p:cBhvr>
                                        <p:cTn id="20" dur="750"/>
                                        <p:tgtEl>
                                          <p:spTgt spid="5"/>
                                        </p:tgtEl>
                                      </p:cBhvr>
                                    </p:animEffect>
                                  </p:childTnLst>
                                </p:cTn>
                              </p:par>
                            </p:childTnLst>
                          </p:cTn>
                        </p:par>
                        <p:par>
                          <p:cTn id="21" fill="hold">
                            <p:stCondLst>
                              <p:cond delay="6075"/>
                            </p:stCondLst>
                            <p:childTnLst>
                              <p:par>
                                <p:cTn id="22" presetID="26" presetClass="emph" presetSubtype="0" fill="hold" nodeType="afterEffect">
                                  <p:stCondLst>
                                    <p:cond delay="0"/>
                                  </p:stCondLst>
                                  <p:childTnLst>
                                    <p:animEffect transition="out" filter="fade">
                                      <p:cBhvr>
                                        <p:cTn id="23" dur="500" tmFilter="0, 0; .2, .5; .8, .5; 1, 0"/>
                                        <p:tgtEl>
                                          <p:spTgt spid="6"/>
                                        </p:tgtEl>
                                      </p:cBhvr>
                                    </p:animEffect>
                                    <p:animScale>
                                      <p:cBhvr>
                                        <p:cTn id="24"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748" y="586165"/>
            <a:ext cx="4451228" cy="3709349"/>
          </a:xfrm>
          <a:prstGeom prst="rect">
            <a:avLst/>
          </a:prstGeom>
        </p:spPr>
      </p:pic>
      <p:pic>
        <p:nvPicPr>
          <p:cNvPr id="29" name="图片 1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154" y="11"/>
            <a:ext cx="9163154" cy="5061537"/>
          </a:xfrm>
          <a:prstGeom prst="rect">
            <a:avLst/>
          </a:prstGeom>
        </p:spPr>
      </p:pic>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71363" y="2975546"/>
            <a:ext cx="6618713" cy="2086087"/>
          </a:xfrm>
          <a:prstGeom prst="rect">
            <a:avLst/>
          </a:prstGeom>
        </p:spPr>
      </p:pic>
      <p:sp>
        <p:nvSpPr>
          <p:cNvPr id="54" name="文本框 53"/>
          <p:cNvSpPr txBox="1"/>
          <p:nvPr/>
        </p:nvSpPr>
        <p:spPr>
          <a:xfrm>
            <a:off x="2300239" y="5438750"/>
            <a:ext cx="1163123" cy="1085765"/>
          </a:xfrm>
          <a:prstGeom prst="rect">
            <a:avLst/>
          </a:prstGeom>
          <a:noFill/>
        </p:spPr>
        <p:txBody>
          <a:bodyPr wrap="square" lIns="69360" tIns="34712" rIns="69360" bIns="34712" rtlCol="0">
            <a:spAutoFit/>
          </a:bodyPr>
          <a:lstStyle/>
          <a:p>
            <a:pPr algn="ctr" defTabSz="684490">
              <a:defRPr/>
            </a:pPr>
            <a:r>
              <a:rPr lang="zh-CN" altLang="en-US" sz="6600" b="1" dirty="0">
                <a:solidFill>
                  <a:srgbClr val="FFFFFF"/>
                </a:solidFill>
                <a:latin typeface="汉仪菱心体简" panose="02010609000101010101" pitchFamily="49" charset="-122"/>
                <a:ea typeface="汉仪菱心体简" panose="02010609000101010101" pitchFamily="49" charset="-122"/>
              </a:rPr>
              <a:t>开</a:t>
            </a:r>
            <a:endParaRPr lang="zh-CN" altLang="en-US" sz="6000" b="1" dirty="0">
              <a:solidFill>
                <a:srgbClr val="FFFFFF"/>
              </a:solidFill>
              <a:latin typeface="汉仪菱心体简" panose="02010609000101010101" pitchFamily="49" charset="-122"/>
              <a:ea typeface="汉仪菱心体简" panose="02010609000101010101" pitchFamily="49" charset="-122"/>
            </a:endParaRPr>
          </a:p>
        </p:txBody>
      </p:sp>
      <p:sp>
        <p:nvSpPr>
          <p:cNvPr id="56" name="文本框 55"/>
          <p:cNvSpPr txBox="1"/>
          <p:nvPr/>
        </p:nvSpPr>
        <p:spPr>
          <a:xfrm>
            <a:off x="5680752" y="5365265"/>
            <a:ext cx="1163123" cy="1085765"/>
          </a:xfrm>
          <a:prstGeom prst="rect">
            <a:avLst/>
          </a:prstGeom>
          <a:noFill/>
        </p:spPr>
        <p:txBody>
          <a:bodyPr wrap="square" lIns="69360" tIns="34712" rIns="69360" bIns="34712" rtlCol="0">
            <a:spAutoFit/>
          </a:bodyPr>
          <a:lstStyle/>
          <a:p>
            <a:pPr algn="ctr" defTabSz="684490">
              <a:defRPr/>
            </a:pPr>
            <a:r>
              <a:rPr lang="zh-CN" altLang="en-US" sz="6600" b="1" dirty="0">
                <a:solidFill>
                  <a:srgbClr val="FFFFFF"/>
                </a:solidFill>
                <a:latin typeface="汉仪菱心体简" panose="02010609000101010101" pitchFamily="49" charset="-122"/>
                <a:ea typeface="汉仪菱心体简" panose="02010609000101010101" pitchFamily="49" charset="-122"/>
              </a:rPr>
              <a:t>啦</a:t>
            </a:r>
          </a:p>
        </p:txBody>
      </p:sp>
      <p:sp>
        <p:nvSpPr>
          <p:cNvPr id="30" name="Rectangle 29"/>
          <p:cNvSpPr/>
          <p:nvPr/>
        </p:nvSpPr>
        <p:spPr>
          <a:xfrm>
            <a:off x="3633181" y="1093521"/>
            <a:ext cx="4414378" cy="1213165"/>
          </a:xfrm>
          <a:prstGeom prst="rect">
            <a:avLst/>
          </a:prstGeom>
          <a:noFill/>
        </p:spPr>
        <p:txBody>
          <a:bodyPr wrap="none" lIns="92724" tIns="46361" rIns="92724" bIns="46361">
            <a:spAutoFit/>
            <a:scene3d>
              <a:camera prst="orthographicFront"/>
              <a:lightRig rig="soft" dir="t">
                <a:rot lat="0" lon="0" rev="15600000"/>
              </a:lightRig>
            </a:scene3d>
            <a:sp3d extrusionH="57150" prstMaterial="softEdge">
              <a:bevelT w="25400" h="38100"/>
            </a:sp3d>
          </a:bodyPr>
          <a:lstStyle/>
          <a:p>
            <a:pPr algn="ctr" defTabSz="725269">
              <a:defRPr/>
            </a:pPr>
            <a:r>
              <a:rPr lang="en-US" sz="7275" b="1">
                <a:ln/>
                <a:solidFill>
                  <a:srgbClr val="6DC15F"/>
                </a:solidFill>
                <a:latin typeface="Times New Roman" panose="02020603050405020304" pitchFamily="18" charset="0"/>
                <a:ea typeface="微软雅黑"/>
                <a:cs typeface="Times New Roman" panose="02020603050405020304" pitchFamily="18" charset="0"/>
              </a:rPr>
              <a:t>Kh</a:t>
            </a:r>
            <a:r>
              <a:rPr lang="en-US" sz="7275" b="1">
                <a:ln/>
                <a:solidFill>
                  <a:srgbClr val="0070C0"/>
                </a:solidFill>
                <a:latin typeface="Times New Roman" panose="02020603050405020304" pitchFamily="18" charset="0"/>
                <a:ea typeface="微软雅黑"/>
                <a:cs typeface="Times New Roman" panose="02020603050405020304" pitchFamily="18" charset="0"/>
              </a:rPr>
              <a:t>ởi động</a:t>
            </a:r>
            <a:endParaRPr lang="en-US" sz="7275" b="1" dirty="0">
              <a:ln/>
              <a:solidFill>
                <a:srgbClr val="FF0000"/>
              </a:solidFill>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14893778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CE8F826-9BAE-EA41-B43C-D789029C0FCD}"/>
              </a:ext>
            </a:extLst>
          </p:cNvPr>
          <p:cNvSpPr txBox="1"/>
          <p:nvPr/>
        </p:nvSpPr>
        <p:spPr>
          <a:xfrm>
            <a:off x="1409950" y="2063918"/>
            <a:ext cx="7268224" cy="1015663"/>
          </a:xfrm>
          <a:prstGeom prst="rect">
            <a:avLst/>
          </a:prstGeom>
          <a:noFill/>
        </p:spPr>
        <p:txBody>
          <a:bodyPr wrap="square" rtlCol="0">
            <a:spAutoFit/>
          </a:bodyPr>
          <a:lstStyle/>
          <a:p>
            <a:pPr algn="ctr" defTabSz="675060">
              <a:defRPr/>
            </a:pPr>
            <a:r>
              <a:rPr lang="en-US" sz="6000" b="1" dirty="0">
                <a:solidFill>
                  <a:srgbClr val="FF0000"/>
                </a:solidFill>
                <a:latin typeface="Times New Roman" panose="02020603050405020304" pitchFamily="18" charset="0"/>
                <a:cs typeface="Times New Roman" panose="02020603050405020304" pitchFamily="18" charset="0"/>
              </a:rPr>
              <a:t>VỞ TẬP VIẾT/23,24</a:t>
            </a:r>
            <a:endParaRPr lang="x-none" sz="6000" b="1" dirty="0">
              <a:solidFill>
                <a:srgbClr val="FF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1239932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NiWorld - Gummy Bear Song - Easy Dance">
            <a:hlinkClick r:id="" action="ppaction://media"/>
            <a:extLst>
              <a:ext uri="{FF2B5EF4-FFF2-40B4-BE49-F238E27FC236}">
                <a16:creationId xmlns:a16="http://schemas.microsoft.com/office/drawing/2014/main" id="{91E10DB9-15CA-4F21-A466-4567FB14D1A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
            <a:ext cx="9144000" cy="5143500"/>
          </a:xfrm>
          <a:prstGeom prst="rect">
            <a:avLst/>
          </a:prstGeom>
        </p:spPr>
      </p:pic>
    </p:spTree>
    <p:extLst>
      <p:ext uri="{BB962C8B-B14F-4D97-AF65-F5344CB8AC3E}">
        <p14:creationId xmlns:p14="http://schemas.microsoft.com/office/powerpoint/2010/main" val="3442373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a:extLst>
              <a:ext uri="{FF2B5EF4-FFF2-40B4-BE49-F238E27FC236}">
                <a16:creationId xmlns:a16="http://schemas.microsoft.com/office/drawing/2014/main" id="{CE36C7F1-6C00-4850-BBD3-E2708CA8A36A}"/>
              </a:ext>
            </a:extLst>
          </p:cNvPr>
          <p:cNvSpPr/>
          <p:nvPr/>
        </p:nvSpPr>
        <p:spPr>
          <a:xfrm>
            <a:off x="0" y="0"/>
            <a:ext cx="4572000" cy="5143500"/>
          </a:xfrm>
          <a:prstGeom prst="rect">
            <a:avLst/>
          </a:prstGeom>
          <a:solidFill>
            <a:srgbClr val="A0CB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zh-CN" altLang="en-US">
              <a:solidFill>
                <a:prstClr val="white"/>
              </a:solidFill>
              <a:latin typeface="Calibri"/>
            </a:endParaRPr>
          </a:p>
        </p:txBody>
      </p:sp>
      <p:pic>
        <p:nvPicPr>
          <p:cNvPr id="13" name="图片 12">
            <a:extLst>
              <a:ext uri="{FF2B5EF4-FFF2-40B4-BE49-F238E27FC236}">
                <a16:creationId xmlns:a16="http://schemas.microsoft.com/office/drawing/2014/main" id="{6DD138FA-3C37-42AF-8AF2-84E223662A24}"/>
              </a:ext>
            </a:extLst>
          </p:cNvPr>
          <p:cNvPicPr>
            <a:picLocks noChangeAspect="1"/>
          </p:cNvPicPr>
          <p:nvPr/>
        </p:nvPicPr>
        <p:blipFill rotWithShape="1">
          <a:blip r:embed="rId3">
            <a:extLst>
              <a:ext uri="{28A0092B-C50C-407E-A947-70E740481C1C}">
                <a14:useLocalDpi xmlns:a14="http://schemas.microsoft.com/office/drawing/2010/main" val="0"/>
              </a:ext>
            </a:extLst>
          </a:blip>
          <a:srcRect l="12695" t="13963" r="15432" b="9410"/>
          <a:stretch/>
        </p:blipFill>
        <p:spPr>
          <a:xfrm rot="5400000">
            <a:off x="2131055" y="-1902420"/>
            <a:ext cx="5275590" cy="8372657"/>
          </a:xfrm>
          <a:prstGeom prst="rect">
            <a:avLst/>
          </a:prstGeom>
          <a:effectLst>
            <a:outerShdw blurRad="152400" dist="76200" dir="5400000" algn="t" rotWithShape="0">
              <a:prstClr val="black">
                <a:alpha val="40000"/>
              </a:prstClr>
            </a:outerShdw>
          </a:effectLst>
        </p:spPr>
      </p:pic>
      <p:sp>
        <p:nvSpPr>
          <p:cNvPr id="20" name="文本框 18">
            <a:extLst>
              <a:ext uri="{FF2B5EF4-FFF2-40B4-BE49-F238E27FC236}">
                <a16:creationId xmlns:a16="http://schemas.microsoft.com/office/drawing/2014/main" id="{3AC54E61-E6A6-4288-8ECC-31461CFD6E6F}"/>
              </a:ext>
            </a:extLst>
          </p:cNvPr>
          <p:cNvSpPr txBox="1"/>
          <p:nvPr/>
        </p:nvSpPr>
        <p:spPr>
          <a:xfrm>
            <a:off x="2235200" y="418727"/>
            <a:ext cx="5067300" cy="1323439"/>
          </a:xfrm>
          <a:prstGeom prst="rect">
            <a:avLst/>
          </a:prstGeom>
          <a:noFill/>
        </p:spPr>
        <p:txBody>
          <a:bodyPr wrap="square" rtlCol="0">
            <a:spAutoFit/>
          </a:bodyPr>
          <a:lstStyle/>
          <a:p>
            <a:pPr algn="ctr" defTabSz="914378">
              <a:defRPr/>
            </a:pPr>
            <a:r>
              <a:rPr lang="en-US" altLang="zh-CN" sz="8000" b="1" dirty="0" err="1">
                <a:latin typeface="Times New Roman" panose="02020603050405020304" pitchFamily="18" charset="0"/>
                <a:ea typeface="仓耳今楷05-6763 W05" panose="02020400000000000000" pitchFamily="18" charset="-122"/>
                <a:cs typeface="Times New Roman" panose="02020603050405020304" pitchFamily="18" charset="0"/>
              </a:rPr>
              <a:t>Tiết</a:t>
            </a:r>
            <a:r>
              <a:rPr lang="en-US" altLang="zh-CN" sz="8000" b="1" dirty="0">
                <a:latin typeface="Times New Roman" panose="02020603050405020304" pitchFamily="18" charset="0"/>
                <a:ea typeface="仓耳今楷05-6763 W05" panose="02020400000000000000" pitchFamily="18" charset="-122"/>
                <a:cs typeface="Times New Roman" panose="02020603050405020304" pitchFamily="18" charset="0"/>
              </a:rPr>
              <a:t> 4</a:t>
            </a:r>
            <a:endParaRPr lang="zh-CN" altLang="en-US" sz="8000" b="1" dirty="0">
              <a:latin typeface="Times New Roman" panose="02020603050405020304" pitchFamily="18" charset="0"/>
              <a:ea typeface="仓耳今楷05-6763 W05" panose="02020400000000000000" pitchFamily="18" charset="-122"/>
              <a:cs typeface="Times New Roman" panose="02020603050405020304" pitchFamily="18" charset="0"/>
            </a:endParaRPr>
          </a:p>
        </p:txBody>
      </p:sp>
      <p:sp>
        <p:nvSpPr>
          <p:cNvPr id="6" name="文本框 18">
            <a:extLst>
              <a:ext uri="{FF2B5EF4-FFF2-40B4-BE49-F238E27FC236}">
                <a16:creationId xmlns:a16="http://schemas.microsoft.com/office/drawing/2014/main" id="{3564E512-C427-49D0-8860-6ACB57061D14}"/>
              </a:ext>
            </a:extLst>
          </p:cNvPr>
          <p:cNvSpPr txBox="1"/>
          <p:nvPr/>
        </p:nvSpPr>
        <p:spPr>
          <a:xfrm>
            <a:off x="1019991" y="1606895"/>
            <a:ext cx="6805927" cy="1107996"/>
          </a:xfrm>
          <a:prstGeom prst="rect">
            <a:avLst/>
          </a:prstGeom>
          <a:noFill/>
        </p:spPr>
        <p:txBody>
          <a:bodyPr wrap="square" rtlCol="0">
            <a:spAutoFit/>
          </a:bodyPr>
          <a:lstStyle/>
          <a:p>
            <a:pPr algn="ctr" defTabSz="914378">
              <a:defRPr/>
            </a:pPr>
            <a:r>
              <a:rPr lang="en-US" altLang="zh-CN" sz="6600" dirty="0" err="1">
                <a:solidFill>
                  <a:srgbClr val="FF0000"/>
                </a:solidFill>
                <a:latin typeface="Times New Roman" panose="02020603050405020304" pitchFamily="18" charset="0"/>
                <a:ea typeface="仓耳今楷05-6763 W05" panose="02020400000000000000" pitchFamily="18" charset="-122"/>
                <a:cs typeface="Times New Roman" panose="02020603050405020304" pitchFamily="18" charset="0"/>
              </a:rPr>
              <a:t>Từ</a:t>
            </a:r>
            <a:r>
              <a:rPr lang="en-US" altLang="zh-CN" sz="6600" dirty="0">
                <a:solidFill>
                  <a:srgbClr val="FF0000"/>
                </a:solidFill>
                <a:latin typeface="Times New Roman" panose="02020603050405020304" pitchFamily="18" charset="0"/>
                <a:ea typeface="仓耳今楷05-6763 W05" panose="02020400000000000000" pitchFamily="18" charset="-122"/>
                <a:cs typeface="Times New Roman" panose="02020603050405020304" pitchFamily="18" charset="0"/>
              </a:rPr>
              <a:t> </a:t>
            </a:r>
            <a:r>
              <a:rPr lang="en-US" altLang="zh-CN" sz="6600" dirty="0" err="1">
                <a:solidFill>
                  <a:srgbClr val="FF0000"/>
                </a:solidFill>
                <a:latin typeface="Times New Roman" panose="02020603050405020304" pitchFamily="18" charset="0"/>
                <a:ea typeface="仓耳今楷05-6763 W05" panose="02020400000000000000" pitchFamily="18" charset="-122"/>
                <a:cs typeface="Times New Roman" panose="02020603050405020304" pitchFamily="18" charset="0"/>
              </a:rPr>
              <a:t>chỉ</a:t>
            </a:r>
            <a:r>
              <a:rPr lang="en-US" altLang="zh-CN" sz="6600" dirty="0">
                <a:solidFill>
                  <a:srgbClr val="FF0000"/>
                </a:solidFill>
                <a:latin typeface="Times New Roman" panose="02020603050405020304" pitchFamily="18" charset="0"/>
                <a:ea typeface="仓耳今楷05-6763 W05" panose="02020400000000000000" pitchFamily="18" charset="-122"/>
                <a:cs typeface="Times New Roman" panose="02020603050405020304" pitchFamily="18" charset="0"/>
              </a:rPr>
              <a:t> </a:t>
            </a:r>
            <a:r>
              <a:rPr lang="en-US" altLang="zh-CN" sz="6600" dirty="0" err="1">
                <a:solidFill>
                  <a:srgbClr val="FF0000"/>
                </a:solidFill>
                <a:latin typeface="Times New Roman" panose="02020603050405020304" pitchFamily="18" charset="0"/>
                <a:ea typeface="仓耳今楷05-6763 W05" panose="02020400000000000000" pitchFamily="18" charset="-122"/>
                <a:cs typeface="Times New Roman" panose="02020603050405020304" pitchFamily="18" charset="0"/>
              </a:rPr>
              <a:t>đặc</a:t>
            </a:r>
            <a:r>
              <a:rPr lang="en-US" altLang="zh-CN" sz="6600" dirty="0">
                <a:solidFill>
                  <a:srgbClr val="FF0000"/>
                </a:solidFill>
                <a:latin typeface="Times New Roman" panose="02020603050405020304" pitchFamily="18" charset="0"/>
                <a:ea typeface="仓耳今楷05-6763 W05" panose="02020400000000000000" pitchFamily="18" charset="-122"/>
                <a:cs typeface="Times New Roman" panose="02020603050405020304" pitchFamily="18" charset="0"/>
              </a:rPr>
              <a:t> </a:t>
            </a:r>
            <a:r>
              <a:rPr lang="en-US" altLang="zh-CN" sz="6600" dirty="0" err="1">
                <a:solidFill>
                  <a:srgbClr val="FF0000"/>
                </a:solidFill>
                <a:latin typeface="Times New Roman" panose="02020603050405020304" pitchFamily="18" charset="0"/>
                <a:ea typeface="仓耳今楷05-6763 W05" panose="02020400000000000000" pitchFamily="18" charset="-122"/>
                <a:cs typeface="Times New Roman" panose="02020603050405020304" pitchFamily="18" charset="0"/>
              </a:rPr>
              <a:t>điểm</a:t>
            </a:r>
            <a:r>
              <a:rPr lang="en-US" altLang="zh-CN" sz="6600" dirty="0">
                <a:solidFill>
                  <a:srgbClr val="FF0000"/>
                </a:solidFill>
                <a:latin typeface="Times New Roman" panose="02020603050405020304" pitchFamily="18" charset="0"/>
                <a:ea typeface="仓耳今楷05-6763 W05" panose="02020400000000000000" pitchFamily="18" charset="-122"/>
                <a:cs typeface="Times New Roman" panose="02020603050405020304" pitchFamily="18" charset="0"/>
              </a:rPr>
              <a:t>.</a:t>
            </a:r>
            <a:endParaRPr lang="zh-CN" altLang="en-US" sz="6600" dirty="0">
              <a:solidFill>
                <a:srgbClr val="FF0000"/>
              </a:solidFill>
              <a:latin typeface="Times New Roman" panose="02020603050405020304" pitchFamily="18" charset="0"/>
              <a:ea typeface="仓耳今楷05-6763 W05" panose="02020400000000000000" pitchFamily="18" charset="-122"/>
              <a:cs typeface="Times New Roman" panose="02020603050405020304" pitchFamily="18" charset="0"/>
            </a:endParaRPr>
          </a:p>
        </p:txBody>
      </p:sp>
      <p:sp>
        <p:nvSpPr>
          <p:cNvPr id="7" name="文本框 18">
            <a:extLst>
              <a:ext uri="{FF2B5EF4-FFF2-40B4-BE49-F238E27FC236}">
                <a16:creationId xmlns:a16="http://schemas.microsoft.com/office/drawing/2014/main" id="{D80D3DDC-C4CF-4E64-AFA5-BD541127DCB4}"/>
              </a:ext>
            </a:extLst>
          </p:cNvPr>
          <p:cNvSpPr txBox="1"/>
          <p:nvPr/>
        </p:nvSpPr>
        <p:spPr>
          <a:xfrm>
            <a:off x="1515291" y="2575337"/>
            <a:ext cx="7321488" cy="1107996"/>
          </a:xfrm>
          <a:prstGeom prst="rect">
            <a:avLst/>
          </a:prstGeom>
          <a:noFill/>
        </p:spPr>
        <p:txBody>
          <a:bodyPr wrap="square" rtlCol="0">
            <a:spAutoFit/>
          </a:bodyPr>
          <a:lstStyle/>
          <a:p>
            <a:pPr algn="ctr" defTabSz="914378">
              <a:defRPr/>
            </a:pPr>
            <a:r>
              <a:rPr lang="en-US" altLang="zh-CN" sz="6600" dirty="0" err="1">
                <a:solidFill>
                  <a:srgbClr val="FF0000"/>
                </a:solidFill>
                <a:latin typeface="Times New Roman" panose="02020603050405020304" pitchFamily="18" charset="0"/>
                <a:ea typeface="仓耳今楷05-6763 W05" panose="02020400000000000000" pitchFamily="18" charset="-122"/>
                <a:cs typeface="Times New Roman" panose="02020603050405020304" pitchFamily="18" charset="0"/>
              </a:rPr>
              <a:t>Câu</a:t>
            </a:r>
            <a:r>
              <a:rPr lang="en-US" altLang="zh-CN" sz="6600" dirty="0">
                <a:solidFill>
                  <a:srgbClr val="FF0000"/>
                </a:solidFill>
                <a:latin typeface="Times New Roman" panose="02020603050405020304" pitchFamily="18" charset="0"/>
                <a:ea typeface="仓耳今楷05-6763 W05" panose="02020400000000000000" pitchFamily="18" charset="-122"/>
                <a:cs typeface="Times New Roman" panose="02020603050405020304" pitchFamily="18" charset="0"/>
              </a:rPr>
              <a:t> </a:t>
            </a:r>
            <a:r>
              <a:rPr lang="en-US" altLang="zh-CN" sz="6600" dirty="0" err="1">
                <a:solidFill>
                  <a:srgbClr val="FF0000"/>
                </a:solidFill>
                <a:latin typeface="Times New Roman" panose="02020603050405020304" pitchFamily="18" charset="0"/>
                <a:ea typeface="仓耳今楷05-6763 W05" panose="02020400000000000000" pitchFamily="18" charset="-122"/>
                <a:cs typeface="Times New Roman" panose="02020603050405020304" pitchFamily="18" charset="0"/>
              </a:rPr>
              <a:t>kiểu</a:t>
            </a:r>
            <a:r>
              <a:rPr lang="en-US" altLang="zh-CN" sz="6600" dirty="0">
                <a:solidFill>
                  <a:srgbClr val="FF0000"/>
                </a:solidFill>
                <a:latin typeface="Times New Roman" panose="02020603050405020304" pitchFamily="18" charset="0"/>
                <a:ea typeface="仓耳今楷05-6763 W05" panose="02020400000000000000" pitchFamily="18" charset="-122"/>
                <a:cs typeface="Times New Roman" panose="02020603050405020304" pitchFamily="18" charset="0"/>
              </a:rPr>
              <a:t> </a:t>
            </a:r>
            <a:r>
              <a:rPr lang="en-US" altLang="zh-CN" sz="6600" i="1" dirty="0">
                <a:solidFill>
                  <a:srgbClr val="FF0000"/>
                </a:solidFill>
                <a:latin typeface="Times New Roman" panose="02020603050405020304" pitchFamily="18" charset="0"/>
                <a:ea typeface="仓耳今楷05-6763 W05" panose="02020400000000000000" pitchFamily="18" charset="-122"/>
                <a:cs typeface="Times New Roman" panose="02020603050405020304" pitchFamily="18" charset="0"/>
              </a:rPr>
              <a:t>Ai </a:t>
            </a:r>
            <a:r>
              <a:rPr lang="en-US" altLang="zh-CN" sz="6600" i="1" dirty="0" err="1">
                <a:solidFill>
                  <a:srgbClr val="FF0000"/>
                </a:solidFill>
                <a:latin typeface="Times New Roman" panose="02020603050405020304" pitchFamily="18" charset="0"/>
                <a:ea typeface="仓耳今楷05-6763 W05" panose="02020400000000000000" pitchFamily="18" charset="-122"/>
                <a:cs typeface="Times New Roman" panose="02020603050405020304" pitchFamily="18" charset="0"/>
              </a:rPr>
              <a:t>thế</a:t>
            </a:r>
            <a:r>
              <a:rPr lang="en-US" altLang="zh-CN" sz="6600" i="1" dirty="0">
                <a:solidFill>
                  <a:srgbClr val="FF0000"/>
                </a:solidFill>
                <a:latin typeface="Times New Roman" panose="02020603050405020304" pitchFamily="18" charset="0"/>
                <a:ea typeface="仓耳今楷05-6763 W05" panose="02020400000000000000" pitchFamily="18" charset="-122"/>
                <a:cs typeface="Times New Roman" panose="02020603050405020304" pitchFamily="18" charset="0"/>
              </a:rPr>
              <a:t> </a:t>
            </a:r>
            <a:r>
              <a:rPr lang="en-US" altLang="zh-CN" sz="6600" i="1" dirty="0" err="1">
                <a:solidFill>
                  <a:srgbClr val="FF0000"/>
                </a:solidFill>
                <a:latin typeface="Times New Roman" panose="02020603050405020304" pitchFamily="18" charset="0"/>
                <a:ea typeface="仓耳今楷05-6763 W05" panose="02020400000000000000" pitchFamily="18" charset="-122"/>
                <a:cs typeface="Times New Roman" panose="02020603050405020304" pitchFamily="18" charset="0"/>
              </a:rPr>
              <a:t>nào</a:t>
            </a:r>
            <a:r>
              <a:rPr lang="en-US" altLang="zh-CN" sz="6600" i="1" dirty="0">
                <a:solidFill>
                  <a:srgbClr val="FF0000"/>
                </a:solidFill>
                <a:latin typeface="Times New Roman" panose="02020603050405020304" pitchFamily="18" charset="0"/>
                <a:ea typeface="仓耳今楷05-6763 W05" panose="02020400000000000000" pitchFamily="18" charset="-122"/>
                <a:cs typeface="Times New Roman" panose="02020603050405020304" pitchFamily="18" charset="0"/>
              </a:rPr>
              <a:t>?</a:t>
            </a:r>
            <a:endParaRPr lang="zh-CN" altLang="en-US" sz="6600" i="1" dirty="0">
              <a:solidFill>
                <a:srgbClr val="FF0000"/>
              </a:solidFill>
              <a:latin typeface="Times New Roman" panose="02020603050405020304" pitchFamily="18" charset="0"/>
              <a:ea typeface="仓耳今楷05-6763 W05" panose="02020400000000000000" pitchFamily="18" charset="-122"/>
              <a:cs typeface="Times New Roman" panose="02020603050405020304" pitchFamily="18" charset="0"/>
            </a:endParaRPr>
          </a:p>
        </p:txBody>
      </p:sp>
    </p:spTree>
    <p:extLst>
      <p:ext uri="{BB962C8B-B14F-4D97-AF65-F5344CB8AC3E}">
        <p14:creationId xmlns:p14="http://schemas.microsoft.com/office/powerpoint/2010/main" val="18682537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out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Shape 177"/>
        <p:cNvGrpSpPr/>
        <p:nvPr/>
      </p:nvGrpSpPr>
      <p:grpSpPr>
        <a:xfrm>
          <a:off x="0" y="0"/>
          <a:ext cx="0" cy="0"/>
          <a:chOff x="0" y="0"/>
          <a:chExt cx="0" cy="0"/>
        </a:xfrm>
      </p:grpSpPr>
      <p:sp>
        <p:nvSpPr>
          <p:cNvPr id="4" name="Rectangle 3"/>
          <p:cNvSpPr/>
          <p:nvPr/>
        </p:nvSpPr>
        <p:spPr>
          <a:xfrm>
            <a:off x="-47579" y="-196914"/>
            <a:ext cx="8706167" cy="50714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Num.">
            <a:extLst>
              <a:ext uri="{FF2B5EF4-FFF2-40B4-BE49-F238E27FC236}">
                <a16:creationId xmlns:a16="http://schemas.microsoft.com/office/drawing/2014/main" id="{4562062E-F0D0-408E-9128-BE13B8791EF1}"/>
              </a:ext>
            </a:extLst>
          </p:cNvPr>
          <p:cNvSpPr txBox="1"/>
          <p:nvPr/>
        </p:nvSpPr>
        <p:spPr>
          <a:xfrm>
            <a:off x="140680" y="268937"/>
            <a:ext cx="441118" cy="446276"/>
          </a:xfrm>
          <a:prstGeom prst="rect">
            <a:avLst/>
          </a:prstGeom>
          <a:noFill/>
        </p:spPr>
        <p:txBody>
          <a:bodyPr wrap="square" rtlCol="0">
            <a:spAutoFit/>
          </a:bodyPr>
          <a:lstStyle/>
          <a:p>
            <a:pPr>
              <a:defRPr/>
            </a:pPr>
            <a:r>
              <a:rPr lang="en-US" sz="2300" b="1" dirty="0">
                <a:solidFill>
                  <a:srgbClr val="EC008C"/>
                </a:solidFill>
                <a:latin typeface="Arial-Rounded" panose="020F0504020102020204" pitchFamily="34" charset="-52"/>
              </a:rPr>
              <a:t>3.</a:t>
            </a:r>
          </a:p>
        </p:txBody>
      </p:sp>
      <p:sp>
        <p:nvSpPr>
          <p:cNvPr id="8" name="Viết">
            <a:extLst>
              <a:ext uri="{FF2B5EF4-FFF2-40B4-BE49-F238E27FC236}">
                <a16:creationId xmlns:a16="http://schemas.microsoft.com/office/drawing/2014/main" id="{D5ECB452-2A10-4BDE-897E-93D600D16E84}"/>
              </a:ext>
            </a:extLst>
          </p:cNvPr>
          <p:cNvSpPr txBox="1"/>
          <p:nvPr/>
        </p:nvSpPr>
        <p:spPr>
          <a:xfrm>
            <a:off x="361239" y="282285"/>
            <a:ext cx="9522372" cy="446276"/>
          </a:xfrm>
          <a:prstGeom prst="rect">
            <a:avLst/>
          </a:prstGeom>
          <a:noFill/>
        </p:spPr>
        <p:txBody>
          <a:bodyPr wrap="square" rtlCol="0">
            <a:spAutoFit/>
          </a:bodyPr>
          <a:lstStyle/>
          <a:p>
            <a:r>
              <a:rPr lang="en-US" sz="2200" b="1" dirty="0">
                <a:solidFill>
                  <a:prstClr val="black"/>
                </a:solidFill>
                <a:latin typeface="Averta Std CY Bold" panose="00000800000000000000" pitchFamily="50" charset="0"/>
              </a:rPr>
              <a:t> </a:t>
            </a:r>
            <a:r>
              <a:rPr lang="vi-VN" sz="2200" b="1" dirty="0">
                <a:solidFill>
                  <a:prstClr val="black"/>
                </a:solidFill>
                <a:latin typeface="Averta Std CY Bold" panose="00000800000000000000" pitchFamily="50" charset="0"/>
              </a:rPr>
              <a:t> </a:t>
            </a:r>
            <a:r>
              <a:rPr lang="en-US" sz="2200" b="1" dirty="0">
                <a:solidFill>
                  <a:prstClr val="black"/>
                </a:solidFill>
                <a:latin typeface="Times New Roman" panose="02020603050405020304" pitchFamily="18" charset="0"/>
                <a:cs typeface="Times New Roman" panose="02020603050405020304" pitchFamily="18" charset="0"/>
              </a:rPr>
              <a:t>T</a:t>
            </a:r>
            <a:r>
              <a:rPr lang="vi-VN" sz="2200" b="1" dirty="0">
                <a:solidFill>
                  <a:prstClr val="black"/>
                </a:solidFill>
                <a:latin typeface="Times New Roman" panose="02020603050405020304" pitchFamily="18" charset="0"/>
                <a:cs typeface="Times New Roman" panose="02020603050405020304" pitchFamily="18" charset="0"/>
              </a:rPr>
              <a:t>ừ ngữ chỉ màu sắc, hình dáng có trong đoạn văn dưới đây:</a:t>
            </a:r>
          </a:p>
        </p:txBody>
      </p:sp>
      <p:sp>
        <p:nvSpPr>
          <p:cNvPr id="9" name="Viết">
            <a:extLst>
              <a:ext uri="{FF2B5EF4-FFF2-40B4-BE49-F238E27FC236}">
                <a16:creationId xmlns:a16="http://schemas.microsoft.com/office/drawing/2014/main" id="{EE88F3A4-820B-4137-BFAE-EFE11FEA92E9}"/>
              </a:ext>
            </a:extLst>
          </p:cNvPr>
          <p:cNvSpPr txBox="1"/>
          <p:nvPr/>
        </p:nvSpPr>
        <p:spPr>
          <a:xfrm>
            <a:off x="361239" y="885534"/>
            <a:ext cx="5906814" cy="2677656"/>
          </a:xfrm>
          <a:prstGeom prst="rect">
            <a:avLst/>
          </a:prstGeom>
          <a:noFill/>
        </p:spPr>
        <p:txBody>
          <a:bodyPr wrap="square" rtlCol="0">
            <a:spAutoFit/>
          </a:bodyPr>
          <a:lstStyle/>
          <a:p>
            <a:pPr algn="just"/>
            <a:r>
              <a:rPr lang="en-US" sz="2400" dirty="0">
                <a:solidFill>
                  <a:prstClr val="black"/>
                </a:solidFill>
                <a:latin typeface="Averta Std CY" panose="00000500000000000000" pitchFamily="50" charset="0"/>
              </a:rPr>
              <a:t>	</a:t>
            </a:r>
            <a:r>
              <a:rPr lang="vi-VN" sz="2400" dirty="0">
                <a:solidFill>
                  <a:prstClr val="black"/>
                </a:solidFill>
                <a:latin typeface="+mj-lt"/>
              </a:rPr>
              <a:t>Nhân dịp sinh nhật, bố mua tặng Kiên một bộ xếp hình bằng gỗ. Kiên mê tít những khối gỗ đủ màu sắc, hình dáng. Khối tam giác xanh lá, khối tròn đỏ thẫm, khối vuông xanh</a:t>
            </a:r>
            <a:r>
              <a:rPr lang="en-US" sz="2400" dirty="0">
                <a:solidFill>
                  <a:prstClr val="black"/>
                </a:solidFill>
                <a:latin typeface="+mj-lt"/>
              </a:rPr>
              <a:t> l</a:t>
            </a:r>
            <a:r>
              <a:rPr lang="vi-VN" sz="2400" dirty="0">
                <a:solidFill>
                  <a:prstClr val="black"/>
                </a:solidFill>
                <a:latin typeface="+mj-lt"/>
              </a:rPr>
              <a:t>ơ và khối chữ nhật vàng tươi. Từ những khối gỗ nhỏ xinh ấy, Kiên xếp được rất nhiều ngôi nhà đẹp.</a:t>
            </a:r>
          </a:p>
        </p:txBody>
      </p:sp>
      <p:pic>
        <p:nvPicPr>
          <p:cNvPr id="10" name="Picture 9">
            <a:extLst>
              <a:ext uri="{FF2B5EF4-FFF2-40B4-BE49-F238E27FC236}">
                <a16:creationId xmlns:a16="http://schemas.microsoft.com/office/drawing/2014/main" id="{3599A7EE-786B-47FF-98EC-A741D59132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2943" y="1636450"/>
            <a:ext cx="4413844" cy="2735854"/>
          </a:xfrm>
          <a:prstGeom prst="rect">
            <a:avLst/>
          </a:prstGeom>
        </p:spPr>
      </p:pic>
      <p:cxnSp>
        <p:nvCxnSpPr>
          <p:cNvPr id="11" name="Straight Connector 10">
            <a:extLst>
              <a:ext uri="{FF2B5EF4-FFF2-40B4-BE49-F238E27FC236}">
                <a16:creationId xmlns:a16="http://schemas.microsoft.com/office/drawing/2014/main" id="{911E84FB-F4A3-40E0-8891-28934F07E15D}"/>
              </a:ext>
            </a:extLst>
          </p:cNvPr>
          <p:cNvCxnSpPr>
            <a:cxnSpLocks/>
          </p:cNvCxnSpPr>
          <p:nvPr/>
        </p:nvCxnSpPr>
        <p:spPr>
          <a:xfrm>
            <a:off x="581798" y="644570"/>
            <a:ext cx="230427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A4D34C2-512C-4ECB-A466-11601E58D734}"/>
              </a:ext>
            </a:extLst>
          </p:cNvPr>
          <p:cNvCxnSpPr>
            <a:cxnSpLocks/>
          </p:cNvCxnSpPr>
          <p:nvPr/>
        </p:nvCxnSpPr>
        <p:spPr>
          <a:xfrm>
            <a:off x="3120210" y="627154"/>
            <a:ext cx="325201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4577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Shape 177"/>
        <p:cNvGrpSpPr/>
        <p:nvPr/>
      </p:nvGrpSpPr>
      <p:grpSpPr>
        <a:xfrm>
          <a:off x="0" y="0"/>
          <a:ext cx="0" cy="0"/>
          <a:chOff x="0" y="0"/>
          <a:chExt cx="0" cy="0"/>
        </a:xfrm>
      </p:grpSpPr>
      <p:sp>
        <p:nvSpPr>
          <p:cNvPr id="4" name="Rectangle 3"/>
          <p:cNvSpPr/>
          <p:nvPr/>
        </p:nvSpPr>
        <p:spPr>
          <a:xfrm>
            <a:off x="-39201" y="13123"/>
            <a:ext cx="8706167" cy="50714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 name="Google Shape;5317;p41">
            <a:extLst>
              <a:ext uri="{FF2B5EF4-FFF2-40B4-BE49-F238E27FC236}">
                <a16:creationId xmlns:a16="http://schemas.microsoft.com/office/drawing/2014/main" id="{B628286A-560F-44EB-9852-D0D58386CC54}"/>
              </a:ext>
            </a:extLst>
          </p:cNvPr>
          <p:cNvSpPr txBox="1">
            <a:spLocks/>
          </p:cNvSpPr>
          <p:nvPr/>
        </p:nvSpPr>
        <p:spPr>
          <a:xfrm>
            <a:off x="2437081" y="625211"/>
            <a:ext cx="4220972" cy="480875"/>
          </a:xfrm>
          <a:prstGeom prst="rect">
            <a:avLst/>
          </a:prstGeom>
        </p:spPr>
        <p:txBody>
          <a:bodyPr spcFirstLastPara="1" wrap="square" lIns="68569" tIns="68569" rIns="68569" bIns="68569" anchor="t" anchorCtr="0">
            <a:noAutofit/>
          </a:bodyPr>
          <a:lst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a:lstStyle>
          <a:p>
            <a:pPr defTabSz="685800">
              <a:buFont typeface="Arial"/>
              <a:buNone/>
            </a:pPr>
            <a:endParaRPr lang="en-US" sz="2400" dirty="0">
              <a:solidFill>
                <a:srgbClr val="4472C4"/>
              </a:solidFill>
              <a:latin typeface="VNI-Avo" pitchFamily="2" charset="0"/>
              <a:sym typeface="Arial"/>
            </a:endParaRPr>
          </a:p>
        </p:txBody>
      </p:sp>
      <p:pic>
        <p:nvPicPr>
          <p:cNvPr id="19" name="Picture 18">
            <a:extLst>
              <a:ext uri="{FF2B5EF4-FFF2-40B4-BE49-F238E27FC236}">
                <a16:creationId xmlns:a16="http://schemas.microsoft.com/office/drawing/2014/main" id="{23157AB3-6052-42D2-A932-3FC02A2838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034" y="3468008"/>
            <a:ext cx="2107751" cy="1484106"/>
          </a:xfrm>
          <a:prstGeom prst="rect">
            <a:avLst/>
          </a:prstGeom>
        </p:spPr>
      </p:pic>
      <p:sp>
        <p:nvSpPr>
          <p:cNvPr id="21" name="Rectangle 20">
            <a:extLst>
              <a:ext uri="{FF2B5EF4-FFF2-40B4-BE49-F238E27FC236}">
                <a16:creationId xmlns:a16="http://schemas.microsoft.com/office/drawing/2014/main" id="{03BA4F0D-4C93-49C9-A7B7-780288F0641B}"/>
              </a:ext>
            </a:extLst>
          </p:cNvPr>
          <p:cNvSpPr/>
          <p:nvPr/>
        </p:nvSpPr>
        <p:spPr>
          <a:xfrm>
            <a:off x="113786" y="221303"/>
            <a:ext cx="8196496" cy="1384995"/>
          </a:xfrm>
          <a:prstGeom prst="rect">
            <a:avLst/>
          </a:prstGeom>
          <a:solidFill>
            <a:sysClr val="window" lastClr="FFFFFF"/>
          </a:solidFill>
          <a:ln w="12700" cap="flat" cmpd="sng" algn="ctr">
            <a:solidFill>
              <a:srgbClr val="ED7D31"/>
            </a:solidFill>
            <a:prstDash val="solid"/>
            <a:miter lim="800000"/>
          </a:ln>
          <a:effectLst/>
        </p:spPr>
        <p:txBody>
          <a:bodyPr wrap="square">
            <a:spAutoFit/>
          </a:bodyPr>
          <a:lstStyle/>
          <a:p>
            <a:pPr marL="0" marR="0" lvl="0" indent="0" algn="ctr" defTabSz="1219170" eaLnBrk="1" fontAlgn="auto" latinLnBrk="0" hangingPunct="1">
              <a:lnSpc>
                <a:spcPct val="100000"/>
              </a:lnSpc>
              <a:spcBef>
                <a:spcPts val="0"/>
              </a:spcBef>
              <a:spcAft>
                <a:spcPts val="800"/>
              </a:spcAft>
              <a:buClr>
                <a:srgbClr val="000000"/>
              </a:buClr>
              <a:buSzTx/>
              <a:buFontTx/>
              <a:buNone/>
              <a:tabLst/>
              <a:defRPr/>
            </a:pPr>
            <a:r>
              <a:rPr kumimoji="0" lang="en-US" sz="2800" b="1" i="0" u="none" strike="noStrike" kern="0" cap="none" spc="0" normalizeH="0" baseline="0" noProof="0" dirty="0">
                <a:ln>
                  <a:noFill/>
                </a:ln>
                <a:solidFill>
                  <a:srgbClr val="29486D">
                    <a:lumMod val="50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M</a:t>
            </a:r>
            <a:r>
              <a:rPr kumimoji="0" lang="vi-VN" sz="2800" b="1" i="0" u="none" strike="noStrike" kern="0" cap="none" spc="0" normalizeH="0" baseline="0" noProof="0" dirty="0">
                <a:ln>
                  <a:noFill/>
                </a:ln>
                <a:solidFill>
                  <a:srgbClr val="29486D">
                    <a:lumMod val="50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ỗi HS tìm 1 từ cho mỗi nhóm từ ngữ chỉ màu sắc, hình dáng, ghi vào thẻ từ và chia sẻ kết quả trước lớp. </a:t>
            </a:r>
            <a:endParaRPr kumimoji="0" lang="en-US" sz="2400" b="0" i="0" u="none" strike="noStrike" kern="0" cap="none" spc="0" normalizeH="0" baseline="0" noProof="0" dirty="0">
              <a:ln>
                <a:noFill/>
              </a:ln>
              <a:solidFill>
                <a:srgbClr val="29486D">
                  <a:lumMod val="50000"/>
                </a:srgbClr>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pic>
        <p:nvPicPr>
          <p:cNvPr id="22" name="图片 37894" descr="1-29">
            <a:extLst>
              <a:ext uri="{FF2B5EF4-FFF2-40B4-BE49-F238E27FC236}">
                <a16:creationId xmlns:a16="http://schemas.microsoft.com/office/drawing/2014/main" id="{889D2186-2503-487D-9403-B5B3FC537E1D}"/>
              </a:ext>
            </a:extLst>
          </p:cNvPr>
          <p:cNvPicPr>
            <a:picLocks noChangeAspect="1"/>
          </p:cNvPicPr>
          <p:nvPr/>
        </p:nvPicPr>
        <p:blipFill>
          <a:blip r:embed="rId4"/>
          <a:stretch>
            <a:fillRect/>
          </a:stretch>
        </p:blipFill>
        <p:spPr>
          <a:xfrm>
            <a:off x="2890056" y="1715790"/>
            <a:ext cx="3363888" cy="3069286"/>
          </a:xfrm>
          <a:prstGeom prst="rect">
            <a:avLst/>
          </a:prstGeom>
          <a:noFill/>
          <a:ln w="9525">
            <a:noFill/>
          </a:ln>
        </p:spPr>
      </p:pic>
      <p:sp>
        <p:nvSpPr>
          <p:cNvPr id="23" name="TextBox 22">
            <a:extLst>
              <a:ext uri="{FF2B5EF4-FFF2-40B4-BE49-F238E27FC236}">
                <a16:creationId xmlns:a16="http://schemas.microsoft.com/office/drawing/2014/main" id="{5D51FBAA-EEBD-44BF-8061-E164E8DA124E}"/>
              </a:ext>
            </a:extLst>
          </p:cNvPr>
          <p:cNvSpPr txBox="1"/>
          <p:nvPr/>
        </p:nvSpPr>
        <p:spPr>
          <a:xfrm>
            <a:off x="3053145" y="2929399"/>
            <a:ext cx="2521474" cy="1077218"/>
          </a:xfrm>
          <a:prstGeom prst="rect">
            <a:avLst/>
          </a:prstGeom>
          <a:noFill/>
        </p:spPr>
        <p:txBody>
          <a:bodyPr wrap="square" rtlCol="0">
            <a:spAutoFit/>
          </a:bodyPr>
          <a:lstStyle/>
          <a:p>
            <a:pPr algn="ctr" defTabSz="914400"/>
            <a:r>
              <a:rPr lang="en-US" sz="3200" dirty="0" err="1">
                <a:solidFill>
                  <a:srgbClr val="FF0000"/>
                </a:solidFill>
                <a:latin typeface="Times New Roman" panose="02020603050405020304" pitchFamily="18" charset="0"/>
                <a:cs typeface="Times New Roman" panose="02020603050405020304" pitchFamily="18" charset="0"/>
              </a:rPr>
              <a:t>Thảo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luận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nhóm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đôi</a:t>
            </a:r>
            <a:endParaRPr lang="vi-VN" sz="3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90091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4" name="Rectangle 3"/>
          <p:cNvSpPr/>
          <p:nvPr/>
        </p:nvSpPr>
        <p:spPr>
          <a:xfrm>
            <a:off x="-47579" y="-196914"/>
            <a:ext cx="8706167" cy="50714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Num.">
            <a:extLst>
              <a:ext uri="{FF2B5EF4-FFF2-40B4-BE49-F238E27FC236}">
                <a16:creationId xmlns:a16="http://schemas.microsoft.com/office/drawing/2014/main" id="{4562062E-F0D0-408E-9128-BE13B8791EF1}"/>
              </a:ext>
            </a:extLst>
          </p:cNvPr>
          <p:cNvSpPr txBox="1"/>
          <p:nvPr/>
        </p:nvSpPr>
        <p:spPr>
          <a:xfrm>
            <a:off x="140680" y="268937"/>
            <a:ext cx="441118" cy="446276"/>
          </a:xfrm>
          <a:prstGeom prst="rect">
            <a:avLst/>
          </a:prstGeom>
          <a:noFill/>
        </p:spPr>
        <p:txBody>
          <a:bodyPr wrap="square" rtlCol="0">
            <a:spAutoFit/>
          </a:bodyPr>
          <a:lstStyle/>
          <a:p>
            <a:pPr>
              <a:defRPr/>
            </a:pPr>
            <a:r>
              <a:rPr lang="en-US" sz="2300" b="1" dirty="0">
                <a:solidFill>
                  <a:srgbClr val="EC008C"/>
                </a:solidFill>
                <a:latin typeface="Arial-Rounded" panose="020F0504020102020204" pitchFamily="34" charset="-52"/>
              </a:rPr>
              <a:t>3.</a:t>
            </a:r>
          </a:p>
        </p:txBody>
      </p:sp>
      <p:sp>
        <p:nvSpPr>
          <p:cNvPr id="8" name="Viết">
            <a:extLst>
              <a:ext uri="{FF2B5EF4-FFF2-40B4-BE49-F238E27FC236}">
                <a16:creationId xmlns:a16="http://schemas.microsoft.com/office/drawing/2014/main" id="{D5ECB452-2A10-4BDE-897E-93D600D16E84}"/>
              </a:ext>
            </a:extLst>
          </p:cNvPr>
          <p:cNvSpPr txBox="1"/>
          <p:nvPr/>
        </p:nvSpPr>
        <p:spPr>
          <a:xfrm>
            <a:off x="361239" y="282285"/>
            <a:ext cx="9522372" cy="446276"/>
          </a:xfrm>
          <a:prstGeom prst="rect">
            <a:avLst/>
          </a:prstGeom>
          <a:noFill/>
        </p:spPr>
        <p:txBody>
          <a:bodyPr wrap="square" rtlCol="0">
            <a:spAutoFit/>
          </a:bodyPr>
          <a:lstStyle/>
          <a:p>
            <a:r>
              <a:rPr lang="en-US" sz="2200" b="1" dirty="0">
                <a:solidFill>
                  <a:prstClr val="black"/>
                </a:solidFill>
                <a:latin typeface="Averta Std CY Bold" panose="00000800000000000000" pitchFamily="50" charset="0"/>
              </a:rPr>
              <a:t> </a:t>
            </a:r>
            <a:r>
              <a:rPr lang="vi-VN" sz="2200" b="1" dirty="0">
                <a:solidFill>
                  <a:prstClr val="black"/>
                </a:solidFill>
                <a:latin typeface="Averta Std CY Bold" panose="00000800000000000000" pitchFamily="50" charset="0"/>
              </a:rPr>
              <a:t> </a:t>
            </a:r>
            <a:r>
              <a:rPr lang="en-US" sz="2200" b="1" dirty="0">
                <a:solidFill>
                  <a:prstClr val="black"/>
                </a:solidFill>
                <a:latin typeface="Times New Roman" panose="02020603050405020304" pitchFamily="18" charset="0"/>
                <a:cs typeface="Times New Roman" panose="02020603050405020304" pitchFamily="18" charset="0"/>
              </a:rPr>
              <a:t>T</a:t>
            </a:r>
            <a:r>
              <a:rPr lang="vi-VN" sz="2200" b="1" dirty="0">
                <a:solidFill>
                  <a:prstClr val="black"/>
                </a:solidFill>
                <a:latin typeface="Times New Roman" panose="02020603050405020304" pitchFamily="18" charset="0"/>
                <a:cs typeface="Times New Roman" panose="02020603050405020304" pitchFamily="18" charset="0"/>
              </a:rPr>
              <a:t>ừ ngữ chỉ màu sắc, hình dáng có trong đoạn văn dưới đây:</a:t>
            </a:r>
          </a:p>
        </p:txBody>
      </p:sp>
      <p:sp>
        <p:nvSpPr>
          <p:cNvPr id="9" name="Viết">
            <a:extLst>
              <a:ext uri="{FF2B5EF4-FFF2-40B4-BE49-F238E27FC236}">
                <a16:creationId xmlns:a16="http://schemas.microsoft.com/office/drawing/2014/main" id="{EE88F3A4-820B-4137-BFAE-EFE11FEA92E9}"/>
              </a:ext>
            </a:extLst>
          </p:cNvPr>
          <p:cNvSpPr txBox="1"/>
          <p:nvPr/>
        </p:nvSpPr>
        <p:spPr>
          <a:xfrm>
            <a:off x="361239" y="885534"/>
            <a:ext cx="5906814" cy="2677656"/>
          </a:xfrm>
          <a:prstGeom prst="rect">
            <a:avLst/>
          </a:prstGeom>
          <a:noFill/>
        </p:spPr>
        <p:txBody>
          <a:bodyPr wrap="square" rtlCol="0">
            <a:spAutoFit/>
          </a:bodyPr>
          <a:lstStyle/>
          <a:p>
            <a:pPr algn="just"/>
            <a:r>
              <a:rPr lang="en-US" sz="2400" dirty="0">
                <a:solidFill>
                  <a:prstClr val="black"/>
                </a:solidFill>
                <a:latin typeface="Averta Std CY" panose="00000500000000000000" pitchFamily="50" charset="0"/>
              </a:rPr>
              <a:t>	</a:t>
            </a:r>
            <a:r>
              <a:rPr lang="vi-VN" sz="2400" dirty="0">
                <a:solidFill>
                  <a:prstClr val="black"/>
                </a:solidFill>
                <a:latin typeface="+mj-lt"/>
              </a:rPr>
              <a:t>Nhân dịp sinh nhật, bố mua tặng Kiên một bộ xếp hình bằng gỗ. Kiên mê tít những khối gỗ đủ màu sắc, hình dáng. Khối tam giác xanh lá, khối tròn đỏ thẫm, khối vuông xanh</a:t>
            </a:r>
            <a:r>
              <a:rPr lang="en-US" sz="2400" dirty="0">
                <a:solidFill>
                  <a:prstClr val="black"/>
                </a:solidFill>
                <a:latin typeface="+mj-lt"/>
              </a:rPr>
              <a:t> l</a:t>
            </a:r>
            <a:r>
              <a:rPr lang="vi-VN" sz="2400" dirty="0">
                <a:solidFill>
                  <a:prstClr val="black"/>
                </a:solidFill>
                <a:latin typeface="+mj-lt"/>
              </a:rPr>
              <a:t>ơ và khối chữ nhật vàng tươi. Từ những khối gỗ nhỏ xinh ấy, Kiên xếp được rất nhiều ngôi nhà đẹp.</a:t>
            </a:r>
          </a:p>
        </p:txBody>
      </p:sp>
      <p:pic>
        <p:nvPicPr>
          <p:cNvPr id="10" name="Picture 9">
            <a:extLst>
              <a:ext uri="{FF2B5EF4-FFF2-40B4-BE49-F238E27FC236}">
                <a16:creationId xmlns:a16="http://schemas.microsoft.com/office/drawing/2014/main" id="{3599A7EE-786B-47FF-98EC-A741D59132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2943" y="1636450"/>
            <a:ext cx="4413844" cy="2735854"/>
          </a:xfrm>
          <a:prstGeom prst="rect">
            <a:avLst/>
          </a:prstGeom>
        </p:spPr>
      </p:pic>
      <p:cxnSp>
        <p:nvCxnSpPr>
          <p:cNvPr id="11" name="Straight Connector 10">
            <a:extLst>
              <a:ext uri="{FF2B5EF4-FFF2-40B4-BE49-F238E27FC236}">
                <a16:creationId xmlns:a16="http://schemas.microsoft.com/office/drawing/2014/main" id="{911E84FB-F4A3-40E0-8891-28934F07E15D}"/>
              </a:ext>
            </a:extLst>
          </p:cNvPr>
          <p:cNvCxnSpPr>
            <a:cxnSpLocks/>
          </p:cNvCxnSpPr>
          <p:nvPr/>
        </p:nvCxnSpPr>
        <p:spPr>
          <a:xfrm>
            <a:off x="581798" y="644570"/>
            <a:ext cx="230427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A4D34C2-512C-4ECB-A466-11601E58D734}"/>
              </a:ext>
            </a:extLst>
          </p:cNvPr>
          <p:cNvCxnSpPr>
            <a:cxnSpLocks/>
          </p:cNvCxnSpPr>
          <p:nvPr/>
        </p:nvCxnSpPr>
        <p:spPr>
          <a:xfrm>
            <a:off x="3120210" y="627154"/>
            <a:ext cx="325201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7F5E055-1AD8-42F0-A2F6-90FEC13AF3F0}"/>
              </a:ext>
            </a:extLst>
          </p:cNvPr>
          <p:cNvCxnSpPr>
            <a:cxnSpLocks/>
          </p:cNvCxnSpPr>
          <p:nvPr/>
        </p:nvCxnSpPr>
        <p:spPr>
          <a:xfrm>
            <a:off x="485412" y="2354306"/>
            <a:ext cx="87190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91953F6-E70B-457B-AD63-1AF2786DBB99}"/>
              </a:ext>
            </a:extLst>
          </p:cNvPr>
          <p:cNvCxnSpPr>
            <a:cxnSpLocks/>
          </p:cNvCxnSpPr>
          <p:nvPr/>
        </p:nvCxnSpPr>
        <p:spPr>
          <a:xfrm>
            <a:off x="5613621" y="2354306"/>
            <a:ext cx="54068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5B79AB1-8183-498C-8EA6-25B4630FEC08}"/>
              </a:ext>
            </a:extLst>
          </p:cNvPr>
          <p:cNvCxnSpPr>
            <a:cxnSpLocks/>
          </p:cNvCxnSpPr>
          <p:nvPr/>
        </p:nvCxnSpPr>
        <p:spPr>
          <a:xfrm>
            <a:off x="2886075" y="2354306"/>
            <a:ext cx="92868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F34F036-ED3C-48A4-ADBB-018FCAA2BCE5}"/>
              </a:ext>
            </a:extLst>
          </p:cNvPr>
          <p:cNvCxnSpPr>
            <a:cxnSpLocks/>
          </p:cNvCxnSpPr>
          <p:nvPr/>
        </p:nvCxnSpPr>
        <p:spPr>
          <a:xfrm>
            <a:off x="477461" y="2730048"/>
            <a:ext cx="214303" cy="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0D946C8-BDD9-4EA2-9471-0FFB0915B1BF}"/>
              </a:ext>
            </a:extLst>
          </p:cNvPr>
          <p:cNvCxnSpPr>
            <a:cxnSpLocks/>
          </p:cNvCxnSpPr>
          <p:nvPr/>
        </p:nvCxnSpPr>
        <p:spPr>
          <a:xfrm>
            <a:off x="3120210" y="2723768"/>
            <a:ext cx="92868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302FC77-71BF-4D85-87CE-F6659226E761}"/>
              </a:ext>
            </a:extLst>
          </p:cNvPr>
          <p:cNvCxnSpPr>
            <a:cxnSpLocks/>
          </p:cNvCxnSpPr>
          <p:nvPr/>
        </p:nvCxnSpPr>
        <p:spPr>
          <a:xfrm>
            <a:off x="5167313" y="1992356"/>
            <a:ext cx="928688"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FADED09-5393-4508-8748-69B7B32723D7}"/>
              </a:ext>
            </a:extLst>
          </p:cNvPr>
          <p:cNvCxnSpPr>
            <a:cxnSpLocks/>
          </p:cNvCxnSpPr>
          <p:nvPr/>
        </p:nvCxnSpPr>
        <p:spPr>
          <a:xfrm>
            <a:off x="2191522" y="2360699"/>
            <a:ext cx="537391"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2A80115-B7F9-46F3-9852-BE2D89F38D28}"/>
              </a:ext>
            </a:extLst>
          </p:cNvPr>
          <p:cNvCxnSpPr>
            <a:cxnSpLocks/>
          </p:cNvCxnSpPr>
          <p:nvPr/>
        </p:nvCxnSpPr>
        <p:spPr>
          <a:xfrm>
            <a:off x="4702969" y="2354306"/>
            <a:ext cx="654844"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0D3A45C-D761-46F4-9447-40730D8DDADF}"/>
              </a:ext>
            </a:extLst>
          </p:cNvPr>
          <p:cNvCxnSpPr>
            <a:cxnSpLocks/>
          </p:cNvCxnSpPr>
          <p:nvPr/>
        </p:nvCxnSpPr>
        <p:spPr>
          <a:xfrm flipV="1">
            <a:off x="1800225" y="2723768"/>
            <a:ext cx="1010423" cy="22182"/>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4168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par>
                                <p:cTn id="18" presetID="22" presetClass="entr" presetSubtype="4"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down)">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down)">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down)">
                                      <p:cBhvr>
                                        <p:cTn id="35" dur="5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down)">
                                      <p:cBhvr>
                                        <p:cTn id="40" dur="5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wipe(down)">
                                      <p:cBhvr>
                                        <p:cTn id="4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6A7126C7-1340-410F-AC67-67395AAD47EC}"/>
              </a:ext>
            </a:extLst>
          </p:cNvPr>
          <p:cNvSpPr/>
          <p:nvPr/>
        </p:nvSpPr>
        <p:spPr>
          <a:xfrm>
            <a:off x="147918" y="134472"/>
            <a:ext cx="8706970" cy="2842972"/>
          </a:xfrm>
          <a:prstGeom prst="rect">
            <a:avLst/>
          </a:prstGeom>
          <a:solidFill>
            <a:srgbClr val="FFFFFF"/>
          </a:solidFill>
          <a:ln w="25400" cap="flat" cmpd="sng" algn="ctr">
            <a:solidFill>
              <a:srgbClr val="FFFFFF"/>
            </a:solidFill>
            <a:prstDash val="solid"/>
          </a:ln>
          <a:effectLst/>
        </p:spPr>
        <p:txBody>
          <a:bodyPr rtlCol="0" anchor="ctr"/>
          <a:lstStyle/>
          <a:p>
            <a:pPr algn="just">
              <a:lnSpc>
                <a:spcPts val="1700"/>
              </a:lnSpc>
              <a:spcBef>
                <a:spcPts val="700"/>
              </a:spcBef>
              <a:spcAft>
                <a:spcPts val="700"/>
              </a:spcAft>
            </a:pPr>
            <a:endParaRPr lang="en-US" sz="1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27" name="Picture 26">
            <a:extLst>
              <a:ext uri="{FF2B5EF4-FFF2-40B4-BE49-F238E27FC236}">
                <a16:creationId xmlns:a16="http://schemas.microsoft.com/office/drawing/2014/main" id="{47847520-FB81-4AF5-A287-C46AD6DAE8D9}"/>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33688" b="94858" l="4610" r="94681">
                        <a14:foregroundMark x1="17376" y1="91135" x2="22695" y2="90071"/>
                        <a14:foregroundMark x1="27482" y1="88475" x2="31383" y2="92199"/>
                        <a14:foregroundMark x1="21809" y1="89007" x2="22340" y2="85461"/>
                        <a14:foregroundMark x1="76950" y1="90071" x2="74645" y2="73050"/>
                        <a14:foregroundMark x1="85461" y1="89894" x2="90426" y2="91844"/>
                        <a14:foregroundMark x1="76773" y1="66312" x2="83156" y2="69149"/>
                        <a14:foregroundMark x1="39184" y1="56915" x2="41489" y2="54965"/>
                        <a14:foregroundMark x1="81028" y1="67908" x2="85993" y2="85638"/>
                        <a14:foregroundMark x1="85816" y1="67021" x2="87411" y2="71986"/>
                        <a14:foregroundMark x1="87943" y1="65603" x2="88830" y2="70035"/>
                        <a14:foregroundMark x1="22340" y1="57447" x2="27660" y2="55142"/>
                      </a14:backgroundRemoval>
                    </a14:imgEffect>
                  </a14:imgLayer>
                </a14:imgProps>
              </a:ext>
              <a:ext uri="{28A0092B-C50C-407E-A947-70E740481C1C}">
                <a14:useLocalDpi xmlns:a14="http://schemas.microsoft.com/office/drawing/2010/main" val="0"/>
              </a:ext>
            </a:extLst>
          </a:blip>
          <a:srcRect t="33713"/>
          <a:stretch/>
        </p:blipFill>
        <p:spPr>
          <a:xfrm>
            <a:off x="2530715" y="2977444"/>
            <a:ext cx="3539938" cy="2346512"/>
          </a:xfrm>
          <a:prstGeom prst="rect">
            <a:avLst/>
          </a:prstGeom>
        </p:spPr>
      </p:pic>
      <p:sp>
        <p:nvSpPr>
          <p:cNvPr id="3" name="Rectangle 2">
            <a:extLst>
              <a:ext uri="{FF2B5EF4-FFF2-40B4-BE49-F238E27FC236}">
                <a16:creationId xmlns:a16="http://schemas.microsoft.com/office/drawing/2014/main" id="{A4562622-FEC0-4B02-8A17-3862A457007A}"/>
              </a:ext>
            </a:extLst>
          </p:cNvPr>
          <p:cNvSpPr/>
          <p:nvPr/>
        </p:nvSpPr>
        <p:spPr>
          <a:xfrm>
            <a:off x="450476" y="982026"/>
            <a:ext cx="8229600" cy="1995418"/>
          </a:xfrm>
          <a:prstGeom prst="rect">
            <a:avLst/>
          </a:prstGeom>
        </p:spPr>
        <p:txBody>
          <a:bodyPr wrap="square">
            <a:spAutoFit/>
          </a:bodyPr>
          <a:lstStyle/>
          <a:p>
            <a:pPr lvl="0" algn="just">
              <a:spcBef>
                <a:spcPts val="700"/>
              </a:spcBef>
              <a:spcAft>
                <a:spcPts val="700"/>
              </a:spcAft>
            </a:pPr>
            <a:r>
              <a:rPr lang="nl-NL" sz="28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Từ ngữ chỉ màu sắc: </a:t>
            </a:r>
            <a:r>
              <a:rPr lang="nl-NL"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xanh lá, đỏ thẫm, xanh lơ, vàng tươi.</a:t>
            </a:r>
            <a:endPar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lvl="0" algn="just">
              <a:spcBef>
                <a:spcPts val="700"/>
              </a:spcBef>
              <a:spcAft>
                <a:spcPts val="700"/>
              </a:spcAft>
            </a:pPr>
            <a:r>
              <a:rPr lang="nl-NL" sz="28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Từ ngữ chỉ hình dáng: </a:t>
            </a:r>
            <a:r>
              <a:rPr lang="nl-NL"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tam giác, tròn, vuông, chữ nhật. </a:t>
            </a:r>
            <a:endPar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8" name="Picture 27">
            <a:extLst>
              <a:ext uri="{FF2B5EF4-FFF2-40B4-BE49-F238E27FC236}">
                <a16:creationId xmlns:a16="http://schemas.microsoft.com/office/drawing/2014/main" id="{588C63C8-7F24-48E1-974E-3174EE6FC7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5" y="3241127"/>
            <a:ext cx="3069161" cy="1902373"/>
          </a:xfrm>
          <a:prstGeom prst="rect">
            <a:avLst/>
          </a:prstGeom>
        </p:spPr>
      </p:pic>
      <p:pic>
        <p:nvPicPr>
          <p:cNvPr id="29" name="Picture 28">
            <a:extLst>
              <a:ext uri="{FF2B5EF4-FFF2-40B4-BE49-F238E27FC236}">
                <a16:creationId xmlns:a16="http://schemas.microsoft.com/office/drawing/2014/main" id="{E4075AB9-8D1D-4FAB-ABBE-5183C1A692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74839" y="3277603"/>
            <a:ext cx="3069161" cy="1902373"/>
          </a:xfrm>
          <a:prstGeom prst="rect">
            <a:avLst/>
          </a:prstGeom>
        </p:spPr>
      </p:pic>
    </p:spTree>
    <p:extLst>
      <p:ext uri="{BB962C8B-B14F-4D97-AF65-F5344CB8AC3E}">
        <p14:creationId xmlns:p14="http://schemas.microsoft.com/office/powerpoint/2010/main" val="2881704360"/>
      </p:ext>
    </p:extLst>
  </p:cSld>
  <p:clrMapOvr>
    <a:masterClrMapping/>
  </p:clrMapOvr>
  <mc:AlternateContent xmlns:mc="http://schemas.openxmlformats.org/markup-compatibility/2006" xmlns:p14="http://schemas.microsoft.com/office/powerpoint/2010/main">
    <mc:Choice Requires="p14">
      <p:transition spd="slow" p14:dur="1250" advTm="4000">
        <p:fade/>
      </p:transition>
    </mc:Choice>
    <mc:Fallback xmlns="">
      <p:transition spd="slow" advTm="4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a:extLst>
              <a:ext uri="{FF2B5EF4-FFF2-40B4-BE49-F238E27FC236}">
                <a16:creationId xmlns:a16="http://schemas.microsoft.com/office/drawing/2014/main" id="{5D34409D-8CDC-4884-8907-1CE1045794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3826"/>
            <a:ext cx="9144000" cy="4962525"/>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39BC8B25-7623-445B-A0E4-C31259088955}"/>
              </a:ext>
            </a:extLst>
          </p:cNvPr>
          <p:cNvCxnSpPr>
            <a:cxnSpLocks/>
          </p:cNvCxnSpPr>
          <p:nvPr/>
        </p:nvCxnSpPr>
        <p:spPr>
          <a:xfrm>
            <a:off x="2426500" y="3729676"/>
            <a:ext cx="817632"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50798F0-11C6-4391-A7DB-B2E13DD42EEE}"/>
              </a:ext>
            </a:extLst>
          </p:cNvPr>
          <p:cNvCxnSpPr>
            <a:cxnSpLocks/>
          </p:cNvCxnSpPr>
          <p:nvPr/>
        </p:nvCxnSpPr>
        <p:spPr>
          <a:xfrm flipV="1">
            <a:off x="4670093" y="3729676"/>
            <a:ext cx="895820" cy="183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40E0637-C2B2-4252-B6B6-6B2CCC4DDD26}"/>
              </a:ext>
            </a:extLst>
          </p:cNvPr>
          <p:cNvCxnSpPr>
            <a:cxnSpLocks/>
          </p:cNvCxnSpPr>
          <p:nvPr/>
        </p:nvCxnSpPr>
        <p:spPr>
          <a:xfrm>
            <a:off x="7199933" y="3740792"/>
            <a:ext cx="817632"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A0F0027-6605-472A-8E43-1B387C34B8F3}"/>
              </a:ext>
            </a:extLst>
          </p:cNvPr>
          <p:cNvCxnSpPr>
            <a:cxnSpLocks/>
          </p:cNvCxnSpPr>
          <p:nvPr/>
        </p:nvCxnSpPr>
        <p:spPr>
          <a:xfrm>
            <a:off x="3415112" y="4226633"/>
            <a:ext cx="934251"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0113A5F-F36B-4F3E-ABD0-26D14B83D877}"/>
              </a:ext>
            </a:extLst>
          </p:cNvPr>
          <p:cNvCxnSpPr>
            <a:cxnSpLocks/>
          </p:cNvCxnSpPr>
          <p:nvPr/>
        </p:nvCxnSpPr>
        <p:spPr>
          <a:xfrm>
            <a:off x="4006132" y="3762510"/>
            <a:ext cx="45455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5FB9F5C-CC2D-42B7-A7D4-6A7BB09315EE}"/>
              </a:ext>
            </a:extLst>
          </p:cNvPr>
          <p:cNvCxnSpPr>
            <a:cxnSpLocks/>
          </p:cNvCxnSpPr>
          <p:nvPr/>
        </p:nvCxnSpPr>
        <p:spPr>
          <a:xfrm flipV="1">
            <a:off x="1288138" y="3740792"/>
            <a:ext cx="906422" cy="1987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B6D2349-7B5E-4CA1-9155-512026604B40}"/>
              </a:ext>
            </a:extLst>
          </p:cNvPr>
          <p:cNvCxnSpPr>
            <a:cxnSpLocks/>
          </p:cNvCxnSpPr>
          <p:nvPr/>
        </p:nvCxnSpPr>
        <p:spPr>
          <a:xfrm>
            <a:off x="6451185" y="3729676"/>
            <a:ext cx="577768" cy="1111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E9F369D-F955-4F84-AE41-D7D65F279CA4}"/>
              </a:ext>
            </a:extLst>
          </p:cNvPr>
          <p:cNvCxnSpPr>
            <a:cxnSpLocks/>
          </p:cNvCxnSpPr>
          <p:nvPr/>
        </p:nvCxnSpPr>
        <p:spPr>
          <a:xfrm>
            <a:off x="2252896" y="4226633"/>
            <a:ext cx="817632"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A8F2B5B-7581-48A7-9424-8E9B195EC138}"/>
              </a:ext>
            </a:extLst>
          </p:cNvPr>
          <p:cNvCxnSpPr>
            <a:cxnSpLocks/>
          </p:cNvCxnSpPr>
          <p:nvPr/>
        </p:nvCxnSpPr>
        <p:spPr>
          <a:xfrm>
            <a:off x="2252896" y="4270880"/>
            <a:ext cx="817632"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31D6287-7620-4447-98E5-F12945A56D69}"/>
              </a:ext>
            </a:extLst>
          </p:cNvPr>
          <p:cNvCxnSpPr>
            <a:cxnSpLocks/>
          </p:cNvCxnSpPr>
          <p:nvPr/>
        </p:nvCxnSpPr>
        <p:spPr>
          <a:xfrm flipV="1">
            <a:off x="1288138" y="3776572"/>
            <a:ext cx="906422" cy="1987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8BAF545-1AD2-45A5-B47E-139323E7C09D}"/>
              </a:ext>
            </a:extLst>
          </p:cNvPr>
          <p:cNvCxnSpPr>
            <a:cxnSpLocks/>
          </p:cNvCxnSpPr>
          <p:nvPr/>
        </p:nvCxnSpPr>
        <p:spPr>
          <a:xfrm>
            <a:off x="4006132" y="3799319"/>
            <a:ext cx="45455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6A93324-D48C-446F-818C-B00D8D9CE86C}"/>
              </a:ext>
            </a:extLst>
          </p:cNvPr>
          <p:cNvCxnSpPr>
            <a:cxnSpLocks/>
          </p:cNvCxnSpPr>
          <p:nvPr/>
        </p:nvCxnSpPr>
        <p:spPr>
          <a:xfrm>
            <a:off x="6451185" y="3771014"/>
            <a:ext cx="577768" cy="1111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7435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par>
                                <p:cTn id="28" presetID="22" presetClass="entr" presetSubtype="4" fill="hold"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down)">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down)">
                                      <p:cBhvr>
                                        <p:cTn id="35" dur="500"/>
                                        <p:tgtEl>
                                          <p:spTgt spid="18"/>
                                        </p:tgtEl>
                                      </p:cBhvr>
                                    </p:animEffect>
                                  </p:childTnLst>
                                </p:cTn>
                              </p:par>
                              <p:par>
                                <p:cTn id="36" presetID="22" presetClass="entr" presetSubtype="4" fill="hold" nodeType="with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wipe(down)">
                                      <p:cBhvr>
                                        <p:cTn id="38" dur="500"/>
                                        <p:tgtEl>
                                          <p:spTgt spid="2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wipe(down)">
                                      <p:cBhvr>
                                        <p:cTn id="43" dur="500"/>
                                        <p:tgtEl>
                                          <p:spTgt spid="24"/>
                                        </p:tgtEl>
                                      </p:cBhvr>
                                    </p:animEffect>
                                  </p:childTnLst>
                                </p:cTn>
                              </p:par>
                              <p:par>
                                <p:cTn id="44" presetID="22" presetClass="entr" presetSubtype="4" fill="hold" nodeType="with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wipe(down)">
                                      <p:cBhvr>
                                        <p:cTn id="46" dur="500"/>
                                        <p:tgtEl>
                                          <p:spTgt spid="3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wipe(down)">
                                      <p:cBhvr>
                                        <p:cTn id="51" dur="500"/>
                                        <p:tgtEl>
                                          <p:spTgt spid="26"/>
                                        </p:tgtEl>
                                      </p:cBhvr>
                                    </p:animEffect>
                                  </p:childTnLst>
                                </p:cTn>
                              </p:par>
                              <p:par>
                                <p:cTn id="52" presetID="22" presetClass="entr" presetSubtype="4" fill="hold" nodeType="with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wipe(down)">
                                      <p:cBhvr>
                                        <p:cTn id="5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Teacher Carto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pic>
        <p:nvPicPr>
          <p:cNvPr id="2052" name="Picture 4" descr="Hand,okay,thumb - Transparent Background Teacher Cartoon Png , Free  Transparent Clipart - ClipartKey"/>
          <p:cNvPicPr>
            <a:picLocks noChangeAspect="1" noChangeArrowheads="1"/>
          </p:cNvPicPr>
          <p:nvPr/>
        </p:nvPicPr>
        <p:blipFill>
          <a:blip r:embed="rId2">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flipH="1">
            <a:off x="460374" y="2266911"/>
            <a:ext cx="3268943" cy="301106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3681631" y="1163279"/>
            <a:ext cx="5078288" cy="2233552"/>
            <a:chOff x="2537927" y="20446"/>
            <a:chExt cx="1063689" cy="489320"/>
          </a:xfrm>
        </p:grpSpPr>
        <p:sp>
          <p:nvSpPr>
            <p:cNvPr id="8" name="Google Shape;1159;p27"/>
            <p:cNvSpPr/>
            <p:nvPr/>
          </p:nvSpPr>
          <p:spPr>
            <a:xfrm>
              <a:off x="2537927" y="20446"/>
              <a:ext cx="1063689" cy="489320"/>
            </a:xfrm>
            <a:prstGeom prst="wedgeRoundRectCallout">
              <a:avLst>
                <a:gd name="adj1" fmla="val -78330"/>
                <a:gd name="adj2" fmla="val 62936"/>
                <a:gd name="adj3" fmla="val 16667"/>
              </a:avLst>
            </a:prstGeom>
            <a:solidFill>
              <a:schemeClr val="accent5">
                <a:lumMod val="60000"/>
                <a:lumOff val="40000"/>
              </a:schemeClr>
            </a:solidFill>
            <a:ln w="38100">
              <a:solidFill>
                <a:srgbClr val="FFFFFF"/>
              </a:solidFill>
            </a:ln>
            <a:effectLst>
              <a:outerShdw blurRad="28575" dist="19050" dir="1932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9" name="Rectangle 8"/>
            <p:cNvSpPr/>
            <p:nvPr/>
          </p:nvSpPr>
          <p:spPr>
            <a:xfrm>
              <a:off x="2608504" y="65180"/>
              <a:ext cx="922535" cy="343876"/>
            </a:xfrm>
            <a:prstGeom prst="rect">
              <a:avLst/>
            </a:prstGeom>
          </p:spPr>
          <p:txBody>
            <a:bodyPr wrap="square">
              <a:spAutoFit/>
            </a:bodyPr>
            <a:lstStyle/>
            <a:p>
              <a:pPr lvl="0" algn="ctr" defTabSz="914400">
                <a:buClr>
                  <a:srgbClr val="000000"/>
                </a:buClr>
              </a:pPr>
              <a:r>
                <a:rPr lang="en-US" sz="3200" kern="0" dirty="0" err="1">
                  <a:solidFill>
                    <a:srgbClr val="000000"/>
                  </a:solidFill>
                  <a:latin typeface="Times New Roman" panose="02020603050405020304" pitchFamily="18" charset="0"/>
                  <a:cs typeface="Times New Roman" panose="02020603050405020304" pitchFamily="18" charset="0"/>
                  <a:sym typeface="Arial"/>
                </a:rPr>
                <a:t>Em</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hãy</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đặt</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vi-VN" sz="3200" kern="0" dirty="0">
                  <a:solidFill>
                    <a:srgbClr val="000000"/>
                  </a:solidFill>
                  <a:latin typeface="Times New Roman" panose="02020603050405020304" pitchFamily="18" charset="0"/>
                  <a:cs typeface="Times New Roman" panose="02020603050405020304" pitchFamily="18" charset="0"/>
                  <a:sym typeface="Arial"/>
                </a:rPr>
                <a:t>câu với 1-2 từ chỉ màu sắc, hình dáng vừa tìm được</a:t>
              </a:r>
              <a:r>
                <a:rPr lang="vi-VN" sz="3200" kern="0" dirty="0">
                  <a:solidFill>
                    <a:srgbClr val="000000"/>
                  </a:solidFill>
                  <a:latin typeface="Calibri" panose="020F0502020204030204" pitchFamily="34" charset="0"/>
                  <a:cs typeface="Calibri" panose="020F0502020204030204" pitchFamily="34" charset="0"/>
                  <a:sym typeface="Arial"/>
                </a:rPr>
                <a:t>. </a:t>
              </a:r>
              <a:endParaRPr kumimoji="0" lang="en-US" sz="3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Arial"/>
              </a:endParaRPr>
            </a:p>
          </p:txBody>
        </p:sp>
      </p:grpSp>
      <p:grpSp>
        <p:nvGrpSpPr>
          <p:cNvPr id="10" name="Google Shape;1655;p33"/>
          <p:cNvGrpSpPr/>
          <p:nvPr/>
        </p:nvGrpSpPr>
        <p:grpSpPr>
          <a:xfrm rot="-1563553" flipH="1">
            <a:off x="7991661" y="-39120"/>
            <a:ext cx="1134776" cy="971053"/>
            <a:chOff x="2990881" y="2211651"/>
            <a:chExt cx="1114481" cy="953686"/>
          </a:xfrm>
        </p:grpSpPr>
        <p:sp>
          <p:nvSpPr>
            <p:cNvPr id="11" name="Google Shape;1656;p33"/>
            <p:cNvSpPr/>
            <p:nvPr/>
          </p:nvSpPr>
          <p:spPr>
            <a:xfrm rot="-4499968" flipH="1">
              <a:off x="3182811" y="2209483"/>
              <a:ext cx="730620" cy="958022"/>
            </a:xfrm>
            <a:custGeom>
              <a:avLst/>
              <a:gdLst/>
              <a:ahLst/>
              <a:cxnLst/>
              <a:rect l="l" t="t" r="r" b="b"/>
              <a:pathLst>
                <a:path w="26439" h="34668" extrusionOk="0">
                  <a:moveTo>
                    <a:pt x="14337" y="0"/>
                  </a:moveTo>
                  <a:cubicBezTo>
                    <a:pt x="9587" y="0"/>
                    <a:pt x="5048" y="2653"/>
                    <a:pt x="2494" y="6927"/>
                  </a:cubicBezTo>
                  <a:cubicBezTo>
                    <a:pt x="742" y="9864"/>
                    <a:pt x="1" y="13183"/>
                    <a:pt x="412" y="16271"/>
                  </a:cubicBezTo>
                  <a:cubicBezTo>
                    <a:pt x="705" y="18472"/>
                    <a:pt x="1626" y="20602"/>
                    <a:pt x="3004" y="22273"/>
                  </a:cubicBezTo>
                  <a:cubicBezTo>
                    <a:pt x="3344" y="22689"/>
                    <a:pt x="3703" y="23029"/>
                    <a:pt x="4015" y="23326"/>
                  </a:cubicBezTo>
                  <a:cubicBezTo>
                    <a:pt x="4836" y="24110"/>
                    <a:pt x="5048" y="24346"/>
                    <a:pt x="4950" y="25092"/>
                  </a:cubicBezTo>
                  <a:lnTo>
                    <a:pt x="3694" y="34668"/>
                  </a:lnTo>
                  <a:lnTo>
                    <a:pt x="6758" y="31400"/>
                  </a:lnTo>
                  <a:cubicBezTo>
                    <a:pt x="8108" y="29965"/>
                    <a:pt x="9507" y="28482"/>
                    <a:pt x="10847" y="26943"/>
                  </a:cubicBezTo>
                  <a:cubicBezTo>
                    <a:pt x="11111" y="26641"/>
                    <a:pt x="11362" y="26353"/>
                    <a:pt x="11579" y="26244"/>
                  </a:cubicBezTo>
                  <a:cubicBezTo>
                    <a:pt x="11815" y="26126"/>
                    <a:pt x="12222" y="26098"/>
                    <a:pt x="12651" y="26070"/>
                  </a:cubicBezTo>
                  <a:lnTo>
                    <a:pt x="12920" y="26055"/>
                  </a:lnTo>
                  <a:cubicBezTo>
                    <a:pt x="16760" y="25777"/>
                    <a:pt x="20489" y="23827"/>
                    <a:pt x="22907" y="20828"/>
                  </a:cubicBezTo>
                  <a:cubicBezTo>
                    <a:pt x="25320" y="17834"/>
                    <a:pt x="26439" y="13774"/>
                    <a:pt x="25900" y="9968"/>
                  </a:cubicBezTo>
                  <a:cubicBezTo>
                    <a:pt x="25159" y="4755"/>
                    <a:pt x="21345" y="897"/>
                    <a:pt x="16183" y="132"/>
                  </a:cubicBezTo>
                  <a:cubicBezTo>
                    <a:pt x="15574" y="42"/>
                    <a:pt x="14955" y="0"/>
                    <a:pt x="14337" y="0"/>
                  </a:cubicBezTo>
                  <a:close/>
                </a:path>
              </a:pathLst>
            </a:custGeom>
            <a:solidFill>
              <a:srgbClr val="FFFFFF"/>
            </a:solidFill>
            <a:ln>
              <a:noFill/>
            </a:ln>
            <a:effectLst>
              <a:outerShdw blurRad="28575" dist="19050" dir="19500000" algn="bl" rotWithShape="0">
                <a:srgbClr val="000000">
                  <a:alpha val="17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657;p33"/>
            <p:cNvSpPr/>
            <p:nvPr/>
          </p:nvSpPr>
          <p:spPr>
            <a:xfrm rot="-4499968" flipH="1">
              <a:off x="3183710" y="2279797"/>
              <a:ext cx="649431" cy="800756"/>
            </a:xfrm>
            <a:custGeom>
              <a:avLst/>
              <a:gdLst/>
              <a:ahLst/>
              <a:cxnLst/>
              <a:rect l="l" t="t" r="r" b="b"/>
              <a:pathLst>
                <a:path w="23501" h="28977" extrusionOk="0">
                  <a:moveTo>
                    <a:pt x="12876" y="1"/>
                  </a:moveTo>
                  <a:cubicBezTo>
                    <a:pt x="8539" y="1"/>
                    <a:pt x="4491" y="2517"/>
                    <a:pt x="2276" y="6227"/>
                  </a:cubicBezTo>
                  <a:cubicBezTo>
                    <a:pt x="774" y="8739"/>
                    <a:pt x="0" y="11738"/>
                    <a:pt x="382" y="14641"/>
                  </a:cubicBezTo>
                  <a:cubicBezTo>
                    <a:pt x="637" y="16558"/>
                    <a:pt x="1426" y="18419"/>
                    <a:pt x="2659" y="19911"/>
                  </a:cubicBezTo>
                  <a:cubicBezTo>
                    <a:pt x="3764" y="21252"/>
                    <a:pt x="5189" y="21804"/>
                    <a:pt x="4925" y="23840"/>
                  </a:cubicBezTo>
                  <a:cubicBezTo>
                    <a:pt x="4699" y="25553"/>
                    <a:pt x="4472" y="27263"/>
                    <a:pt x="4250" y="28977"/>
                  </a:cubicBezTo>
                  <a:cubicBezTo>
                    <a:pt x="5614" y="27523"/>
                    <a:pt x="6979" y="26073"/>
                    <a:pt x="8286" y="24572"/>
                  </a:cubicBezTo>
                  <a:cubicBezTo>
                    <a:pt x="8637" y="24171"/>
                    <a:pt x="8995" y="23759"/>
                    <a:pt x="9467" y="23519"/>
                  </a:cubicBezTo>
                  <a:cubicBezTo>
                    <a:pt x="10043" y="23221"/>
                    <a:pt x="10714" y="23221"/>
                    <a:pt x="11361" y="23173"/>
                  </a:cubicBezTo>
                  <a:cubicBezTo>
                    <a:pt x="14817" y="22924"/>
                    <a:pt x="18146" y="21186"/>
                    <a:pt x="20323" y="18485"/>
                  </a:cubicBezTo>
                  <a:cubicBezTo>
                    <a:pt x="22504" y="15784"/>
                    <a:pt x="23500" y="12163"/>
                    <a:pt x="23010" y="8730"/>
                  </a:cubicBezTo>
                  <a:cubicBezTo>
                    <a:pt x="22363" y="4173"/>
                    <a:pt x="19100" y="797"/>
                    <a:pt x="14515" y="122"/>
                  </a:cubicBezTo>
                  <a:cubicBezTo>
                    <a:pt x="13966" y="40"/>
                    <a:pt x="13419" y="1"/>
                    <a:pt x="1287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658;p33"/>
            <p:cNvSpPr/>
            <p:nvPr/>
          </p:nvSpPr>
          <p:spPr>
            <a:xfrm rot="-4499968" flipH="1">
              <a:off x="3336466" y="2584109"/>
              <a:ext cx="286180" cy="272584"/>
            </a:xfrm>
            <a:custGeom>
              <a:avLst/>
              <a:gdLst/>
              <a:ahLst/>
              <a:cxnLst/>
              <a:rect l="l" t="t" r="r" b="b"/>
              <a:pathLst>
                <a:path w="10356" h="9864" extrusionOk="0">
                  <a:moveTo>
                    <a:pt x="6425" y="0"/>
                  </a:moveTo>
                  <a:cubicBezTo>
                    <a:pt x="6234" y="0"/>
                    <a:pt x="6052" y="35"/>
                    <a:pt x="5884" y="107"/>
                  </a:cubicBezTo>
                  <a:cubicBezTo>
                    <a:pt x="3646" y="1075"/>
                    <a:pt x="562" y="6520"/>
                    <a:pt x="562" y="6520"/>
                  </a:cubicBezTo>
                  <a:cubicBezTo>
                    <a:pt x="0" y="7441"/>
                    <a:pt x="2767" y="9467"/>
                    <a:pt x="5586" y="9864"/>
                  </a:cubicBezTo>
                  <a:cubicBezTo>
                    <a:pt x="5534" y="9467"/>
                    <a:pt x="5379" y="7535"/>
                    <a:pt x="7163" y="6855"/>
                  </a:cubicBezTo>
                  <a:cubicBezTo>
                    <a:pt x="7163" y="6855"/>
                    <a:pt x="7638" y="3775"/>
                    <a:pt x="10019" y="3775"/>
                  </a:cubicBezTo>
                  <a:cubicBezTo>
                    <a:pt x="10127" y="3775"/>
                    <a:pt x="10240" y="3782"/>
                    <a:pt x="10356" y="3795"/>
                  </a:cubicBezTo>
                  <a:cubicBezTo>
                    <a:pt x="9574" y="1711"/>
                    <a:pt x="7771" y="0"/>
                    <a:pt x="642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659;p33"/>
            <p:cNvSpPr/>
            <p:nvPr/>
          </p:nvSpPr>
          <p:spPr>
            <a:xfrm rot="-4499968" flipH="1">
              <a:off x="3464086" y="2458461"/>
              <a:ext cx="109321" cy="82958"/>
            </a:xfrm>
            <a:custGeom>
              <a:avLst/>
              <a:gdLst/>
              <a:ahLst/>
              <a:cxnLst/>
              <a:rect l="l" t="t" r="r" b="b"/>
              <a:pathLst>
                <a:path w="3956" h="3002" extrusionOk="0">
                  <a:moveTo>
                    <a:pt x="1687" y="1"/>
                  </a:moveTo>
                  <a:cubicBezTo>
                    <a:pt x="1239" y="1"/>
                    <a:pt x="791" y="175"/>
                    <a:pt x="505" y="521"/>
                  </a:cubicBezTo>
                  <a:cubicBezTo>
                    <a:pt x="0" y="1121"/>
                    <a:pt x="94" y="2131"/>
                    <a:pt x="699" y="2632"/>
                  </a:cubicBezTo>
                  <a:cubicBezTo>
                    <a:pt x="1014" y="2891"/>
                    <a:pt x="1358" y="3001"/>
                    <a:pt x="1689" y="3001"/>
                  </a:cubicBezTo>
                  <a:cubicBezTo>
                    <a:pt x="2906" y="3001"/>
                    <a:pt x="3955" y="1512"/>
                    <a:pt x="2753" y="398"/>
                  </a:cubicBezTo>
                  <a:cubicBezTo>
                    <a:pt x="2468" y="133"/>
                    <a:pt x="2077" y="1"/>
                    <a:pt x="168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660;p33"/>
            <p:cNvSpPr/>
            <p:nvPr/>
          </p:nvSpPr>
          <p:spPr>
            <a:xfrm rot="-4499968" flipH="1">
              <a:off x="3192825" y="2625277"/>
              <a:ext cx="106419" cy="89452"/>
            </a:xfrm>
            <a:custGeom>
              <a:avLst/>
              <a:gdLst/>
              <a:ahLst/>
              <a:cxnLst/>
              <a:rect l="l" t="t" r="r" b="b"/>
              <a:pathLst>
                <a:path w="3851" h="3237" extrusionOk="0">
                  <a:moveTo>
                    <a:pt x="1918" y="1"/>
                  </a:moveTo>
                  <a:cubicBezTo>
                    <a:pt x="1680" y="1"/>
                    <a:pt x="1432" y="64"/>
                    <a:pt x="1191" y="206"/>
                  </a:cubicBezTo>
                  <a:cubicBezTo>
                    <a:pt x="62" y="867"/>
                    <a:pt x="1" y="2964"/>
                    <a:pt x="1469" y="3214"/>
                  </a:cubicBezTo>
                  <a:cubicBezTo>
                    <a:pt x="1561" y="3229"/>
                    <a:pt x="1653" y="3237"/>
                    <a:pt x="1746" y="3237"/>
                  </a:cubicBezTo>
                  <a:cubicBezTo>
                    <a:pt x="2395" y="3237"/>
                    <a:pt x="3049" y="2871"/>
                    <a:pt x="3335" y="2284"/>
                  </a:cubicBezTo>
                  <a:cubicBezTo>
                    <a:pt x="3850" y="1225"/>
                    <a:pt x="2970" y="1"/>
                    <a:pt x="19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61;p33"/>
            <p:cNvSpPr/>
            <p:nvPr/>
          </p:nvSpPr>
          <p:spPr>
            <a:xfrm rot="-4499968" flipH="1">
              <a:off x="3445958" y="2611749"/>
              <a:ext cx="110675" cy="95835"/>
            </a:xfrm>
            <a:custGeom>
              <a:avLst/>
              <a:gdLst/>
              <a:ahLst/>
              <a:cxnLst/>
              <a:rect l="l" t="t" r="r" b="b"/>
              <a:pathLst>
                <a:path w="4005" h="3468" extrusionOk="0">
                  <a:moveTo>
                    <a:pt x="1744" y="0"/>
                  </a:moveTo>
                  <a:cubicBezTo>
                    <a:pt x="1744" y="0"/>
                    <a:pt x="345" y="1776"/>
                    <a:pt x="1" y="2640"/>
                  </a:cubicBezTo>
                  <a:cubicBezTo>
                    <a:pt x="1" y="2640"/>
                    <a:pt x="893" y="3468"/>
                    <a:pt x="1823" y="3468"/>
                  </a:cubicBezTo>
                  <a:cubicBezTo>
                    <a:pt x="2178" y="3468"/>
                    <a:pt x="2539" y="3347"/>
                    <a:pt x="2858" y="3012"/>
                  </a:cubicBezTo>
                  <a:cubicBezTo>
                    <a:pt x="4005" y="1800"/>
                    <a:pt x="1744" y="0"/>
                    <a:pt x="174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662;p33"/>
            <p:cNvSpPr/>
            <p:nvPr/>
          </p:nvSpPr>
          <p:spPr>
            <a:xfrm rot="-4499968" flipH="1">
              <a:off x="3321798" y="2678898"/>
              <a:ext cx="118910" cy="82709"/>
            </a:xfrm>
            <a:custGeom>
              <a:avLst/>
              <a:gdLst/>
              <a:ahLst/>
              <a:cxnLst/>
              <a:rect l="l" t="t" r="r" b="b"/>
              <a:pathLst>
                <a:path w="4303" h="2993" extrusionOk="0">
                  <a:moveTo>
                    <a:pt x="2243" y="1"/>
                  </a:moveTo>
                  <a:cubicBezTo>
                    <a:pt x="2243" y="1"/>
                    <a:pt x="628" y="789"/>
                    <a:pt x="1" y="2164"/>
                  </a:cubicBezTo>
                  <a:cubicBezTo>
                    <a:pt x="1" y="2164"/>
                    <a:pt x="691" y="2993"/>
                    <a:pt x="1731" y="2993"/>
                  </a:cubicBezTo>
                  <a:cubicBezTo>
                    <a:pt x="2037" y="2993"/>
                    <a:pt x="2373" y="2921"/>
                    <a:pt x="2731" y="2735"/>
                  </a:cubicBezTo>
                  <a:cubicBezTo>
                    <a:pt x="4303" y="1923"/>
                    <a:pt x="2243" y="1"/>
                    <a:pt x="224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663;p33"/>
            <p:cNvSpPr/>
            <p:nvPr/>
          </p:nvSpPr>
          <p:spPr>
            <a:xfrm rot="-4499968" flipH="1">
              <a:off x="3409296" y="2746583"/>
              <a:ext cx="190399" cy="169563"/>
            </a:xfrm>
            <a:custGeom>
              <a:avLst/>
              <a:gdLst/>
              <a:ahLst/>
              <a:cxnLst/>
              <a:rect l="l" t="t" r="r" b="b"/>
              <a:pathLst>
                <a:path w="6890" h="6136" extrusionOk="0">
                  <a:moveTo>
                    <a:pt x="4641" y="0"/>
                  </a:moveTo>
                  <a:cubicBezTo>
                    <a:pt x="2260" y="0"/>
                    <a:pt x="1785" y="3080"/>
                    <a:pt x="1785" y="3080"/>
                  </a:cubicBezTo>
                  <a:cubicBezTo>
                    <a:pt x="1" y="3760"/>
                    <a:pt x="156" y="5692"/>
                    <a:pt x="208" y="6089"/>
                  </a:cubicBezTo>
                  <a:cubicBezTo>
                    <a:pt x="354" y="6111"/>
                    <a:pt x="501" y="6126"/>
                    <a:pt x="637" y="6135"/>
                  </a:cubicBezTo>
                  <a:cubicBezTo>
                    <a:pt x="6890" y="5710"/>
                    <a:pt x="5072" y="299"/>
                    <a:pt x="4982" y="35"/>
                  </a:cubicBezTo>
                  <a:cubicBezTo>
                    <a:pt x="4978" y="26"/>
                    <a:pt x="4978" y="20"/>
                    <a:pt x="4978" y="20"/>
                  </a:cubicBezTo>
                  <a:cubicBezTo>
                    <a:pt x="4862" y="7"/>
                    <a:pt x="4749" y="0"/>
                    <a:pt x="46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664;p33"/>
            <p:cNvSpPr/>
            <p:nvPr/>
          </p:nvSpPr>
          <p:spPr>
            <a:xfrm rot="-4499968" flipH="1">
              <a:off x="3576782" y="2494472"/>
              <a:ext cx="138226" cy="119241"/>
            </a:xfrm>
            <a:custGeom>
              <a:avLst/>
              <a:gdLst/>
              <a:ahLst/>
              <a:cxnLst/>
              <a:rect l="l" t="t" r="r" b="b"/>
              <a:pathLst>
                <a:path w="5002" h="4315" extrusionOk="0">
                  <a:moveTo>
                    <a:pt x="3375" y="1"/>
                  </a:moveTo>
                  <a:cubicBezTo>
                    <a:pt x="2734" y="1"/>
                    <a:pt x="1969" y="330"/>
                    <a:pt x="1332" y="943"/>
                  </a:cubicBezTo>
                  <a:cubicBezTo>
                    <a:pt x="307" y="1926"/>
                    <a:pt x="0" y="3267"/>
                    <a:pt x="647" y="3938"/>
                  </a:cubicBezTo>
                  <a:cubicBezTo>
                    <a:pt x="890" y="4192"/>
                    <a:pt x="1235" y="4315"/>
                    <a:pt x="1625" y="4315"/>
                  </a:cubicBezTo>
                  <a:cubicBezTo>
                    <a:pt x="2267" y="4315"/>
                    <a:pt x="3032" y="3984"/>
                    <a:pt x="3670" y="3371"/>
                  </a:cubicBezTo>
                  <a:cubicBezTo>
                    <a:pt x="4694" y="2388"/>
                    <a:pt x="5001" y="1048"/>
                    <a:pt x="4354" y="377"/>
                  </a:cubicBezTo>
                  <a:cubicBezTo>
                    <a:pt x="4111" y="123"/>
                    <a:pt x="3766" y="1"/>
                    <a:pt x="337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665;p33"/>
            <p:cNvSpPr/>
            <p:nvPr/>
          </p:nvSpPr>
          <p:spPr>
            <a:xfrm rot="-4499968" flipH="1">
              <a:off x="3186331" y="2755531"/>
              <a:ext cx="133252" cy="122779"/>
            </a:xfrm>
            <a:custGeom>
              <a:avLst/>
              <a:gdLst/>
              <a:ahLst/>
              <a:cxnLst/>
              <a:rect l="l" t="t" r="r" b="b"/>
              <a:pathLst>
                <a:path w="4822" h="4443" extrusionOk="0">
                  <a:moveTo>
                    <a:pt x="3258" y="1"/>
                  </a:moveTo>
                  <a:cubicBezTo>
                    <a:pt x="2588" y="1"/>
                    <a:pt x="1787" y="392"/>
                    <a:pt x="1158" y="1094"/>
                  </a:cubicBezTo>
                  <a:cubicBezTo>
                    <a:pt x="208" y="2151"/>
                    <a:pt x="1" y="3517"/>
                    <a:pt x="690" y="4135"/>
                  </a:cubicBezTo>
                  <a:cubicBezTo>
                    <a:pt x="922" y="4343"/>
                    <a:pt x="1226" y="4442"/>
                    <a:pt x="1563" y="4442"/>
                  </a:cubicBezTo>
                  <a:cubicBezTo>
                    <a:pt x="2233" y="4442"/>
                    <a:pt x="3034" y="4050"/>
                    <a:pt x="3665" y="3347"/>
                  </a:cubicBezTo>
                  <a:cubicBezTo>
                    <a:pt x="4614" y="2288"/>
                    <a:pt x="4822" y="929"/>
                    <a:pt x="4127" y="305"/>
                  </a:cubicBezTo>
                  <a:cubicBezTo>
                    <a:pt x="3896" y="99"/>
                    <a:pt x="3593" y="1"/>
                    <a:pt x="32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150725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6A7126C7-1340-410F-AC67-67395AAD47EC}"/>
              </a:ext>
            </a:extLst>
          </p:cNvPr>
          <p:cNvSpPr/>
          <p:nvPr/>
        </p:nvSpPr>
        <p:spPr>
          <a:xfrm>
            <a:off x="268942" y="87406"/>
            <a:ext cx="8498540" cy="3900183"/>
          </a:xfrm>
          <a:prstGeom prst="rect">
            <a:avLst/>
          </a:prstGeom>
          <a:solidFill>
            <a:srgbClr val="FFFFFF"/>
          </a:solidFill>
          <a:ln w="25400" cap="flat" cmpd="sng" algn="ctr">
            <a:solidFill>
              <a:srgbClr val="FFFFFF"/>
            </a:solidFill>
            <a:prstDash val="solid"/>
          </a:ln>
          <a:effectLst/>
        </p:spPr>
        <p:txBody>
          <a:bodyPr rtlCol="0" anchor="ctr"/>
          <a:lstStyle/>
          <a:p>
            <a:pPr marL="0" marR="0" lvl="0" indent="0" algn="just" defTabSz="685800" rtl="0" eaLnBrk="1" fontAlgn="auto" latinLnBrk="0" hangingPunct="1">
              <a:lnSpc>
                <a:spcPts val="1700"/>
              </a:lnSpc>
              <a:spcBef>
                <a:spcPts val="700"/>
              </a:spcBef>
              <a:spcAft>
                <a:spcPts val="70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7" name="Picture 26">
            <a:extLst>
              <a:ext uri="{FF2B5EF4-FFF2-40B4-BE49-F238E27FC236}">
                <a16:creationId xmlns:a16="http://schemas.microsoft.com/office/drawing/2014/main" id="{47847520-FB81-4AF5-A287-C46AD6DAE8D9}"/>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33688" b="94858" l="4610" r="94681">
                        <a14:foregroundMark x1="17376" y1="91135" x2="22695" y2="90071"/>
                        <a14:foregroundMark x1="27482" y1="88475" x2="31383" y2="92199"/>
                        <a14:foregroundMark x1="21809" y1="89007" x2="22340" y2="85461"/>
                        <a14:foregroundMark x1="76950" y1="90071" x2="74645" y2="73050"/>
                        <a14:foregroundMark x1="85461" y1="89894" x2="90426" y2="91844"/>
                        <a14:foregroundMark x1="76773" y1="66312" x2="83156" y2="69149"/>
                        <a14:foregroundMark x1="39184" y1="56915" x2="41489" y2="54965"/>
                        <a14:foregroundMark x1="81028" y1="67908" x2="85993" y2="85638"/>
                        <a14:foregroundMark x1="85816" y1="67021" x2="87411" y2="71986"/>
                        <a14:foregroundMark x1="87943" y1="65603" x2="88830" y2="70035"/>
                        <a14:foregroundMark x1="22340" y1="57447" x2="27660" y2="55142"/>
                      </a14:backgroundRemoval>
                    </a14:imgEffect>
                  </a14:imgLayer>
                </a14:imgProps>
              </a:ext>
              <a:ext uri="{28A0092B-C50C-407E-A947-70E740481C1C}">
                <a14:useLocalDpi xmlns:a14="http://schemas.microsoft.com/office/drawing/2010/main" val="0"/>
              </a:ext>
            </a:extLst>
          </a:blip>
          <a:srcRect t="33713"/>
          <a:stretch/>
        </p:blipFill>
        <p:spPr>
          <a:xfrm>
            <a:off x="2530715" y="2977444"/>
            <a:ext cx="3539938" cy="2346512"/>
          </a:xfrm>
          <a:prstGeom prst="rect">
            <a:avLst/>
          </a:prstGeom>
        </p:spPr>
      </p:pic>
      <p:sp>
        <p:nvSpPr>
          <p:cNvPr id="3" name="Rectangle 2">
            <a:extLst>
              <a:ext uri="{FF2B5EF4-FFF2-40B4-BE49-F238E27FC236}">
                <a16:creationId xmlns:a16="http://schemas.microsoft.com/office/drawing/2014/main" id="{A4562622-FEC0-4B02-8A17-3862A457007A}"/>
              </a:ext>
            </a:extLst>
          </p:cNvPr>
          <p:cNvSpPr/>
          <p:nvPr/>
        </p:nvSpPr>
        <p:spPr>
          <a:xfrm>
            <a:off x="268942" y="843108"/>
            <a:ext cx="8498540" cy="1749197"/>
          </a:xfrm>
          <a:prstGeom prst="rect">
            <a:avLst/>
          </a:prstGeom>
        </p:spPr>
        <p:txBody>
          <a:bodyPr wrap="square">
            <a:spAutoFit/>
          </a:bodyPr>
          <a:lstStyle/>
          <a:p>
            <a:pPr lvl="0" algn="just">
              <a:spcBef>
                <a:spcPts val="700"/>
              </a:spcBef>
              <a:spcAft>
                <a:spcPts val="700"/>
              </a:spcAft>
            </a:pPr>
            <a:r>
              <a:rPr lang="vi-VN" sz="24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Vàng tươi</a:t>
            </a:r>
            <a:r>
              <a:rPr lang="vi-VN" sz="2400" dirty="0">
                <a:latin typeface="Times New Roman" panose="02020603050405020304" pitchFamily="18" charset="0"/>
                <a:ea typeface="Calibri" panose="020F0502020204030204" pitchFamily="34" charset="0"/>
                <a:cs typeface="Times New Roman" panose="02020603050405020304" pitchFamily="18" charset="0"/>
              </a:rPr>
              <a:t>: Mẹ mua cho em một chiếc áo dài vàng tươi thêu hoa cúc để mặc Tết.</a:t>
            </a:r>
          </a:p>
          <a:p>
            <a:pPr lvl="0" algn="just">
              <a:spcBef>
                <a:spcPts val="700"/>
              </a:spcBef>
              <a:spcAft>
                <a:spcPts val="700"/>
              </a:spcAft>
            </a:pPr>
            <a:r>
              <a:rPr lang="vi-VN" sz="24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Tròn: </a:t>
            </a:r>
            <a:r>
              <a:rPr lang="vi-VN" sz="2400" dirty="0">
                <a:latin typeface="Times New Roman" panose="02020603050405020304" pitchFamily="18" charset="0"/>
                <a:ea typeface="Calibri" panose="020F0502020204030204" pitchFamily="34" charset="0"/>
                <a:cs typeface="Times New Roman" panose="02020603050405020304" pitchFamily="18" charset="0"/>
              </a:rPr>
              <a:t>Bé Nhi có hai cái má tròn xoe, phúng phính, nhìn thật đáng yêu. </a:t>
            </a:r>
          </a:p>
        </p:txBody>
      </p:sp>
      <p:pic>
        <p:nvPicPr>
          <p:cNvPr id="28" name="Picture 27">
            <a:extLst>
              <a:ext uri="{FF2B5EF4-FFF2-40B4-BE49-F238E27FC236}">
                <a16:creationId xmlns:a16="http://schemas.microsoft.com/office/drawing/2014/main" id="{588C63C8-7F24-48E1-974E-3174EE6FC7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5" y="3241127"/>
            <a:ext cx="3069161" cy="1902373"/>
          </a:xfrm>
          <a:prstGeom prst="rect">
            <a:avLst/>
          </a:prstGeom>
        </p:spPr>
      </p:pic>
      <p:pic>
        <p:nvPicPr>
          <p:cNvPr id="29" name="Picture 28">
            <a:extLst>
              <a:ext uri="{FF2B5EF4-FFF2-40B4-BE49-F238E27FC236}">
                <a16:creationId xmlns:a16="http://schemas.microsoft.com/office/drawing/2014/main" id="{E4075AB9-8D1D-4FAB-ABBE-5183C1A692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74839" y="3277603"/>
            <a:ext cx="3069161" cy="1902373"/>
          </a:xfrm>
          <a:prstGeom prst="rect">
            <a:avLst/>
          </a:prstGeom>
        </p:spPr>
      </p:pic>
    </p:spTree>
    <p:extLst>
      <p:ext uri="{BB962C8B-B14F-4D97-AF65-F5344CB8AC3E}">
        <p14:creationId xmlns:p14="http://schemas.microsoft.com/office/powerpoint/2010/main" val="73868663"/>
      </p:ext>
    </p:extLst>
  </p:cSld>
  <p:clrMapOvr>
    <a:masterClrMapping/>
  </p:clrMapOvr>
  <mc:AlternateContent xmlns:mc="http://schemas.openxmlformats.org/markup-compatibility/2006" xmlns:p14="http://schemas.microsoft.com/office/powerpoint/2010/main">
    <mc:Choice Requires="p14">
      <p:transition spd="slow" p14:dur="1250" advTm="4000">
        <p:fade/>
      </p:transition>
    </mc:Choice>
    <mc:Fallback xmlns="">
      <p:transition spd="slow" advTm="4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3000" y="0"/>
            <a:ext cx="6858000" cy="914400"/>
          </a:xfrm>
          <a:solidFill>
            <a:srgbClr val="FFFF00"/>
          </a:solidFill>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TRÒ CHƠI: TRỒNG CÂY XANH</a:t>
            </a:r>
          </a:p>
        </p:txBody>
      </p:sp>
      <p:pic>
        <p:nvPicPr>
          <p:cNvPr id="4" name="Picture 3" descr="C:\Users\ADMIN\Desktop\Tai nguyen thiet ke tro choi\Angry birds epic birds\1505573783630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61416" y="4580285"/>
            <a:ext cx="1028699" cy="563214"/>
          </a:xfrm>
          <a:prstGeom prst="rect">
            <a:avLst/>
          </a:prstGeom>
          <a:noFill/>
          <a:extLst>
            <a:ext uri="{909E8E84-426E-40DD-AFC4-6F175D3DCCD1}">
              <a14:hiddenFill xmlns:a14="http://schemas.microsoft.com/office/drawing/2010/main">
                <a:solidFill>
                  <a:srgbClr val="FFFFFF"/>
                </a:solidFill>
              </a14:hiddenFill>
            </a:ext>
          </a:extLst>
        </p:spPr>
      </p:pic>
      <p:pic>
        <p:nvPicPr>
          <p:cNvPr id="5" name="BaiHatTrongCayBeatInstrumental-DoanXuanMy-292897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71600" y="1485900"/>
            <a:ext cx="457200" cy="457200"/>
          </a:xfrm>
          <a:prstGeom prst="rect">
            <a:avLst/>
          </a:prstGeom>
        </p:spPr>
      </p:pic>
    </p:spTree>
    <p:extLst>
      <p:ext uri="{BB962C8B-B14F-4D97-AF65-F5344CB8AC3E}">
        <p14:creationId xmlns:p14="http://schemas.microsoft.com/office/powerpoint/2010/main" val="4043548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10">
                <p:cTn id="7"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3B714C-541D-43E0-A45E-88DB7A41FE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974" y="1533850"/>
            <a:ext cx="8239557" cy="2248174"/>
          </a:xfrm>
          <a:prstGeom prst="rect">
            <a:avLst/>
          </a:prstGeom>
        </p:spPr>
      </p:pic>
      <p:sp>
        <p:nvSpPr>
          <p:cNvPr id="3" name="Num.">
            <a:extLst>
              <a:ext uri="{FF2B5EF4-FFF2-40B4-BE49-F238E27FC236}">
                <a16:creationId xmlns:a16="http://schemas.microsoft.com/office/drawing/2014/main" id="{5DA4A97E-39F3-4738-BA28-C2A8BD7B9D05}"/>
              </a:ext>
            </a:extLst>
          </p:cNvPr>
          <p:cNvSpPr txBox="1"/>
          <p:nvPr/>
        </p:nvSpPr>
        <p:spPr>
          <a:xfrm>
            <a:off x="133856" y="263176"/>
            <a:ext cx="652798" cy="523220"/>
          </a:xfrm>
          <a:prstGeom prst="rect">
            <a:avLst/>
          </a:prstGeom>
          <a:noFill/>
        </p:spPr>
        <p:txBody>
          <a:bodyPr wrap="square" rtlCol="0">
            <a:spAutoFit/>
          </a:bodyPr>
          <a:lstStyle/>
          <a:p>
            <a:pPr>
              <a:defRPr/>
            </a:pPr>
            <a:r>
              <a:rPr lang="en-US" sz="2800" b="1" dirty="0">
                <a:solidFill>
                  <a:srgbClr val="EC008C"/>
                </a:solidFill>
                <a:latin typeface="Arial-Rounded" panose="020F0504020102020204" pitchFamily="34" charset="-52"/>
              </a:rPr>
              <a:t>4.</a:t>
            </a:r>
          </a:p>
        </p:txBody>
      </p:sp>
      <p:sp>
        <p:nvSpPr>
          <p:cNvPr id="4" name="Viết">
            <a:extLst>
              <a:ext uri="{FF2B5EF4-FFF2-40B4-BE49-F238E27FC236}">
                <a16:creationId xmlns:a16="http://schemas.microsoft.com/office/drawing/2014/main" id="{3B95EE9C-14C8-4318-B99C-AD2D6B3A0F5E}"/>
              </a:ext>
            </a:extLst>
          </p:cNvPr>
          <p:cNvSpPr txBox="1"/>
          <p:nvPr/>
        </p:nvSpPr>
        <p:spPr>
          <a:xfrm>
            <a:off x="574974" y="263176"/>
            <a:ext cx="9522372" cy="523220"/>
          </a:xfrm>
          <a:prstGeom prst="rect">
            <a:avLst/>
          </a:prstGeom>
          <a:noFill/>
        </p:spPr>
        <p:txBody>
          <a:bodyPr wrap="square" rtlCol="0">
            <a:spAutoFit/>
          </a:bodyPr>
          <a:lstStyle/>
          <a:p>
            <a:r>
              <a:rPr lang="vi-VN" sz="2800" b="1" dirty="0">
                <a:solidFill>
                  <a:prstClr val="black"/>
                </a:solidFill>
                <a:latin typeface="+mj-lt"/>
              </a:rPr>
              <a:t>Đặt 1 – 2 câu về đồ chơi em thích (theo mẫu).</a:t>
            </a:r>
          </a:p>
        </p:txBody>
      </p:sp>
      <p:pic>
        <p:nvPicPr>
          <p:cNvPr id="5" name="Picture 4">
            <a:extLst>
              <a:ext uri="{FF2B5EF4-FFF2-40B4-BE49-F238E27FC236}">
                <a16:creationId xmlns:a16="http://schemas.microsoft.com/office/drawing/2014/main" id="{0899097D-41AE-4264-9606-2C63E9FFE1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3636" y="2987307"/>
            <a:ext cx="1479877" cy="519864"/>
          </a:xfrm>
          <a:prstGeom prst="rect">
            <a:avLst/>
          </a:prstGeom>
        </p:spPr>
      </p:pic>
      <p:pic>
        <p:nvPicPr>
          <p:cNvPr id="6" name="Picture 5">
            <a:extLst>
              <a:ext uri="{FF2B5EF4-FFF2-40B4-BE49-F238E27FC236}">
                <a16:creationId xmlns:a16="http://schemas.microsoft.com/office/drawing/2014/main" id="{4C42CEAA-C1CB-453C-8C64-D6FA60475F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6608" y="2987307"/>
            <a:ext cx="1858511" cy="519864"/>
          </a:xfrm>
          <a:prstGeom prst="rect">
            <a:avLst/>
          </a:prstGeom>
        </p:spPr>
      </p:pic>
      <p:sp>
        <p:nvSpPr>
          <p:cNvPr id="7" name="Viết">
            <a:extLst>
              <a:ext uri="{FF2B5EF4-FFF2-40B4-BE49-F238E27FC236}">
                <a16:creationId xmlns:a16="http://schemas.microsoft.com/office/drawing/2014/main" id="{9B9F130C-CBF4-4B1B-8D29-8977E68DE3E6}"/>
              </a:ext>
            </a:extLst>
          </p:cNvPr>
          <p:cNvSpPr txBox="1"/>
          <p:nvPr/>
        </p:nvSpPr>
        <p:spPr>
          <a:xfrm>
            <a:off x="1799043" y="2860840"/>
            <a:ext cx="2426116" cy="646331"/>
          </a:xfrm>
          <a:prstGeom prst="rect">
            <a:avLst/>
          </a:prstGeom>
          <a:noFill/>
        </p:spPr>
        <p:txBody>
          <a:bodyPr wrap="square" rtlCol="0">
            <a:spAutoFit/>
          </a:bodyPr>
          <a:lstStyle/>
          <a:p>
            <a:r>
              <a:rPr lang="en-US" sz="3600" b="1" dirty="0" err="1">
                <a:solidFill>
                  <a:srgbClr val="FF0000"/>
                </a:solidFill>
                <a:latin typeface="Averta Std CY Bold" panose="00000800000000000000" pitchFamily="50" charset="0"/>
              </a:rPr>
              <a:t>Búp</a:t>
            </a:r>
            <a:r>
              <a:rPr lang="en-US" sz="3600" b="1" dirty="0">
                <a:solidFill>
                  <a:srgbClr val="FF0000"/>
                </a:solidFill>
                <a:latin typeface="Averta Std CY Bold" panose="00000800000000000000" pitchFamily="50" charset="0"/>
              </a:rPr>
              <a:t> </a:t>
            </a:r>
            <a:r>
              <a:rPr lang="en-US" sz="3600" b="1" dirty="0" err="1">
                <a:solidFill>
                  <a:srgbClr val="FF0000"/>
                </a:solidFill>
                <a:latin typeface="Averta Std CY Bold" panose="00000800000000000000" pitchFamily="50" charset="0"/>
              </a:rPr>
              <a:t>bê</a:t>
            </a:r>
            <a:endParaRPr lang="vi-VN" sz="3600" b="1" dirty="0">
              <a:solidFill>
                <a:srgbClr val="FF0000"/>
              </a:solidFill>
              <a:latin typeface="Averta Std CY Bold" panose="00000800000000000000" pitchFamily="50" charset="0"/>
            </a:endParaRPr>
          </a:p>
        </p:txBody>
      </p:sp>
      <p:sp>
        <p:nvSpPr>
          <p:cNvPr id="8" name="Viết">
            <a:extLst>
              <a:ext uri="{FF2B5EF4-FFF2-40B4-BE49-F238E27FC236}">
                <a16:creationId xmlns:a16="http://schemas.microsoft.com/office/drawing/2014/main" id="{E97545C2-B60D-4733-BA63-21AC3DB81584}"/>
              </a:ext>
            </a:extLst>
          </p:cNvPr>
          <p:cNvSpPr txBox="1"/>
          <p:nvPr/>
        </p:nvSpPr>
        <p:spPr>
          <a:xfrm>
            <a:off x="5810063" y="2891741"/>
            <a:ext cx="2426116" cy="646331"/>
          </a:xfrm>
          <a:prstGeom prst="rect">
            <a:avLst/>
          </a:prstGeom>
          <a:noFill/>
        </p:spPr>
        <p:txBody>
          <a:bodyPr wrap="square" rtlCol="0">
            <a:spAutoFit/>
          </a:bodyPr>
          <a:lstStyle/>
          <a:p>
            <a:r>
              <a:rPr lang="en-US" sz="3600" b="1" dirty="0" err="1">
                <a:solidFill>
                  <a:srgbClr val="FF0000"/>
                </a:solidFill>
                <a:latin typeface="Averta Std CY Bold" panose="00000800000000000000" pitchFamily="50" charset="0"/>
              </a:rPr>
              <a:t>rất</a:t>
            </a:r>
            <a:r>
              <a:rPr lang="en-US" sz="3600" b="1" dirty="0">
                <a:solidFill>
                  <a:srgbClr val="FF0000"/>
                </a:solidFill>
                <a:latin typeface="Averta Std CY Bold" panose="00000800000000000000" pitchFamily="50" charset="0"/>
              </a:rPr>
              <a:t> </a:t>
            </a:r>
            <a:r>
              <a:rPr lang="en-US" sz="3600" b="1" dirty="0" err="1">
                <a:solidFill>
                  <a:srgbClr val="FF0000"/>
                </a:solidFill>
                <a:latin typeface="Averta Std CY Bold" panose="00000800000000000000" pitchFamily="50" charset="0"/>
              </a:rPr>
              <a:t>xinh</a:t>
            </a:r>
            <a:r>
              <a:rPr lang="en-US" sz="3600" b="1" dirty="0">
                <a:solidFill>
                  <a:srgbClr val="FF0000"/>
                </a:solidFill>
                <a:latin typeface="Averta Std CY Bold" panose="00000800000000000000" pitchFamily="50" charset="0"/>
              </a:rPr>
              <a:t>.</a:t>
            </a:r>
            <a:endParaRPr lang="vi-VN" sz="3600" b="1" dirty="0">
              <a:solidFill>
                <a:srgbClr val="FF0000"/>
              </a:solidFill>
              <a:latin typeface="Averta Std CY Bold" panose="00000800000000000000" pitchFamily="50" charset="0"/>
            </a:endParaRPr>
          </a:p>
        </p:txBody>
      </p:sp>
      <p:sp>
        <p:nvSpPr>
          <p:cNvPr id="9" name="Viết">
            <a:extLst>
              <a:ext uri="{FF2B5EF4-FFF2-40B4-BE49-F238E27FC236}">
                <a16:creationId xmlns:a16="http://schemas.microsoft.com/office/drawing/2014/main" id="{202F0277-8353-4A75-BAB7-B181E35A995D}"/>
              </a:ext>
            </a:extLst>
          </p:cNvPr>
          <p:cNvSpPr txBox="1"/>
          <p:nvPr/>
        </p:nvSpPr>
        <p:spPr>
          <a:xfrm>
            <a:off x="1598881" y="2860839"/>
            <a:ext cx="2426116" cy="646331"/>
          </a:xfrm>
          <a:prstGeom prst="rect">
            <a:avLst/>
          </a:prstGeom>
          <a:noFill/>
        </p:spPr>
        <p:txBody>
          <a:bodyPr wrap="square" rtlCol="0">
            <a:spAutoFit/>
          </a:bodyPr>
          <a:lstStyle/>
          <a:p>
            <a:r>
              <a:rPr lang="en-US" sz="3600" b="1" dirty="0" err="1">
                <a:solidFill>
                  <a:srgbClr val="FF0000"/>
                </a:solidFill>
                <a:latin typeface="Averta Std CY Bold" panose="00000800000000000000" pitchFamily="50" charset="0"/>
              </a:rPr>
              <a:t>Siêu</a:t>
            </a:r>
            <a:r>
              <a:rPr lang="en-US" sz="3600" b="1" dirty="0">
                <a:solidFill>
                  <a:srgbClr val="FF0000"/>
                </a:solidFill>
                <a:latin typeface="Averta Std CY Bold" panose="00000800000000000000" pitchFamily="50" charset="0"/>
              </a:rPr>
              <a:t> </a:t>
            </a:r>
            <a:r>
              <a:rPr lang="en-US" sz="3600" b="1" dirty="0" err="1">
                <a:solidFill>
                  <a:srgbClr val="FF0000"/>
                </a:solidFill>
                <a:latin typeface="Averta Std CY Bold" panose="00000800000000000000" pitchFamily="50" charset="0"/>
              </a:rPr>
              <a:t>nhân</a:t>
            </a:r>
            <a:endParaRPr lang="vi-VN" sz="3600" b="1" dirty="0">
              <a:solidFill>
                <a:srgbClr val="FF0000"/>
              </a:solidFill>
              <a:latin typeface="Averta Std CY Bold" panose="00000800000000000000" pitchFamily="50" charset="0"/>
            </a:endParaRPr>
          </a:p>
        </p:txBody>
      </p:sp>
      <p:sp>
        <p:nvSpPr>
          <p:cNvPr id="10" name="Viết">
            <a:extLst>
              <a:ext uri="{FF2B5EF4-FFF2-40B4-BE49-F238E27FC236}">
                <a16:creationId xmlns:a16="http://schemas.microsoft.com/office/drawing/2014/main" id="{897DE349-AFEE-4AAB-BEC5-9690F8513929}"/>
              </a:ext>
            </a:extLst>
          </p:cNvPr>
          <p:cNvSpPr txBox="1"/>
          <p:nvPr/>
        </p:nvSpPr>
        <p:spPr>
          <a:xfrm>
            <a:off x="5686608" y="2829308"/>
            <a:ext cx="2426116" cy="646331"/>
          </a:xfrm>
          <a:prstGeom prst="rect">
            <a:avLst/>
          </a:prstGeom>
          <a:noFill/>
        </p:spPr>
        <p:txBody>
          <a:bodyPr wrap="square" rtlCol="0">
            <a:spAutoFit/>
          </a:bodyPr>
          <a:lstStyle/>
          <a:p>
            <a:r>
              <a:rPr lang="en-US" sz="3600" b="1" dirty="0" err="1">
                <a:solidFill>
                  <a:srgbClr val="FF0000"/>
                </a:solidFill>
                <a:latin typeface="Averta Std CY Bold" panose="00000800000000000000" pitchFamily="50" charset="0"/>
              </a:rPr>
              <a:t>màu</a:t>
            </a:r>
            <a:r>
              <a:rPr lang="en-US" sz="3600" b="1" dirty="0">
                <a:solidFill>
                  <a:srgbClr val="FF0000"/>
                </a:solidFill>
                <a:latin typeface="Averta Std CY Bold" panose="00000800000000000000" pitchFamily="50" charset="0"/>
              </a:rPr>
              <a:t> </a:t>
            </a:r>
            <a:r>
              <a:rPr lang="en-US" sz="3600" b="1" dirty="0" err="1">
                <a:solidFill>
                  <a:srgbClr val="FF0000"/>
                </a:solidFill>
                <a:latin typeface="Averta Std CY Bold" panose="00000800000000000000" pitchFamily="50" charset="0"/>
              </a:rPr>
              <a:t>xanh</a:t>
            </a:r>
            <a:r>
              <a:rPr lang="en-US" sz="3600" b="1" dirty="0">
                <a:solidFill>
                  <a:srgbClr val="FF0000"/>
                </a:solidFill>
                <a:latin typeface="Averta Std CY Bold" panose="00000800000000000000" pitchFamily="50" charset="0"/>
              </a:rPr>
              <a:t>.</a:t>
            </a:r>
            <a:endParaRPr lang="vi-VN" sz="3600" b="1" dirty="0">
              <a:solidFill>
                <a:srgbClr val="FF0000"/>
              </a:solidFill>
              <a:latin typeface="Averta Std CY Bold" panose="00000800000000000000" pitchFamily="50" charset="0"/>
            </a:endParaRPr>
          </a:p>
        </p:txBody>
      </p:sp>
      <p:cxnSp>
        <p:nvCxnSpPr>
          <p:cNvPr id="11" name="Straight Connector 10">
            <a:extLst>
              <a:ext uri="{FF2B5EF4-FFF2-40B4-BE49-F238E27FC236}">
                <a16:creationId xmlns:a16="http://schemas.microsoft.com/office/drawing/2014/main" id="{3BC05483-7A46-4E4E-93B9-6BCE133B1906}"/>
              </a:ext>
            </a:extLst>
          </p:cNvPr>
          <p:cNvCxnSpPr>
            <a:cxnSpLocks/>
          </p:cNvCxnSpPr>
          <p:nvPr/>
        </p:nvCxnSpPr>
        <p:spPr>
          <a:xfrm>
            <a:off x="786654" y="715171"/>
            <a:ext cx="490678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4860973"/>
      </p:ext>
    </p:extLst>
  </p:cSld>
  <p:clrMapOvr>
    <a:masterClrMapping/>
  </p:clrMapOvr>
  <mc:AlternateContent xmlns:mc="http://schemas.openxmlformats.org/markup-compatibility/2006" xmlns:p14="http://schemas.microsoft.com/office/powerpoint/2010/main">
    <mc:Choice Requires="p14">
      <p:transition spd="slow" p14:dur="1250" advTm="4000">
        <p:fade/>
      </p:transition>
    </mc:Choice>
    <mc:Fallback xmlns="">
      <p:transition spd="slow" advTm="4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xit" presetSubtype="32" fill="hold" nodeType="clickEffect">
                                  <p:stCondLst>
                                    <p:cond delay="0"/>
                                  </p:stCondLst>
                                  <p:childTnLst>
                                    <p:anim calcmode="lin" valueType="num">
                                      <p:cBhvr>
                                        <p:cTn id="21" dur="500"/>
                                        <p:tgtEl>
                                          <p:spTgt spid="5"/>
                                        </p:tgtEl>
                                        <p:attrNameLst>
                                          <p:attrName>ppt_w</p:attrName>
                                        </p:attrNameLst>
                                      </p:cBhvr>
                                      <p:tavLst>
                                        <p:tav tm="0">
                                          <p:val>
                                            <p:strVal val="ppt_w"/>
                                          </p:val>
                                        </p:tav>
                                        <p:tav tm="100000">
                                          <p:val>
                                            <p:fltVal val="0"/>
                                          </p:val>
                                        </p:tav>
                                      </p:tavLst>
                                    </p:anim>
                                    <p:anim calcmode="lin" valueType="num">
                                      <p:cBhvr>
                                        <p:cTn id="22" dur="500"/>
                                        <p:tgtEl>
                                          <p:spTgt spid="5"/>
                                        </p:tgtEl>
                                        <p:attrNameLst>
                                          <p:attrName>ppt_h</p:attrName>
                                        </p:attrNameLst>
                                      </p:cBhvr>
                                      <p:tavLst>
                                        <p:tav tm="0">
                                          <p:val>
                                            <p:strVal val="ppt_h"/>
                                          </p:val>
                                        </p:tav>
                                        <p:tav tm="100000">
                                          <p:val>
                                            <p:fltVal val="0"/>
                                          </p:val>
                                        </p:tav>
                                      </p:tavLst>
                                    </p:anim>
                                    <p:animEffect transition="out" filter="fade">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cTn>
                              </p:par>
                              <p:par>
                                <p:cTn id="25" presetID="53" presetClass="exit" presetSubtype="32" fill="hold" nodeType="withEffect">
                                  <p:stCondLst>
                                    <p:cond delay="0"/>
                                  </p:stCondLst>
                                  <p:childTnLst>
                                    <p:anim calcmode="lin" valueType="num">
                                      <p:cBhvr>
                                        <p:cTn id="26" dur="500"/>
                                        <p:tgtEl>
                                          <p:spTgt spid="6"/>
                                        </p:tgtEl>
                                        <p:attrNameLst>
                                          <p:attrName>ppt_w</p:attrName>
                                        </p:attrNameLst>
                                      </p:cBhvr>
                                      <p:tavLst>
                                        <p:tav tm="0">
                                          <p:val>
                                            <p:strVal val="ppt_w"/>
                                          </p:val>
                                        </p:tav>
                                        <p:tav tm="100000">
                                          <p:val>
                                            <p:fltVal val="0"/>
                                          </p:val>
                                        </p:tav>
                                      </p:tavLst>
                                    </p:anim>
                                    <p:anim calcmode="lin" valueType="num">
                                      <p:cBhvr>
                                        <p:cTn id="27" dur="500"/>
                                        <p:tgtEl>
                                          <p:spTgt spid="6"/>
                                        </p:tgtEl>
                                        <p:attrNameLst>
                                          <p:attrName>ppt_h</p:attrName>
                                        </p:attrNameLst>
                                      </p:cBhvr>
                                      <p:tavLst>
                                        <p:tav tm="0">
                                          <p:val>
                                            <p:strVal val="ppt_h"/>
                                          </p:val>
                                        </p:tav>
                                        <p:tav tm="100000">
                                          <p:val>
                                            <p:fltVal val="0"/>
                                          </p:val>
                                        </p:tav>
                                      </p:tavLst>
                                    </p:anim>
                                    <p:animEffect transition="out" filter="fade">
                                      <p:cBhvr>
                                        <p:cTn id="28" dur="500"/>
                                        <p:tgtEl>
                                          <p:spTgt spid="6"/>
                                        </p:tgtEl>
                                      </p:cBhvr>
                                    </p:animEffect>
                                    <p:set>
                                      <p:cBhvr>
                                        <p:cTn id="29" dur="1" fill="hold">
                                          <p:stCondLst>
                                            <p:cond delay="499"/>
                                          </p:stCondLst>
                                        </p:cTn>
                                        <p:tgtEl>
                                          <p:spTgt spid="6"/>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down)">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xit" presetSubtype="32" fill="hold" grpId="1" nodeType="clickEffect">
                                  <p:stCondLst>
                                    <p:cond delay="0"/>
                                  </p:stCondLst>
                                  <p:childTnLst>
                                    <p:anim calcmode="lin" valueType="num">
                                      <p:cBhvr>
                                        <p:cTn id="43" dur="500"/>
                                        <p:tgtEl>
                                          <p:spTgt spid="7"/>
                                        </p:tgtEl>
                                        <p:attrNameLst>
                                          <p:attrName>ppt_w</p:attrName>
                                        </p:attrNameLst>
                                      </p:cBhvr>
                                      <p:tavLst>
                                        <p:tav tm="0">
                                          <p:val>
                                            <p:strVal val="ppt_w"/>
                                          </p:val>
                                        </p:tav>
                                        <p:tav tm="100000">
                                          <p:val>
                                            <p:fltVal val="0"/>
                                          </p:val>
                                        </p:tav>
                                      </p:tavLst>
                                    </p:anim>
                                    <p:anim calcmode="lin" valueType="num">
                                      <p:cBhvr>
                                        <p:cTn id="44" dur="500"/>
                                        <p:tgtEl>
                                          <p:spTgt spid="7"/>
                                        </p:tgtEl>
                                        <p:attrNameLst>
                                          <p:attrName>ppt_h</p:attrName>
                                        </p:attrNameLst>
                                      </p:cBhvr>
                                      <p:tavLst>
                                        <p:tav tm="0">
                                          <p:val>
                                            <p:strVal val="ppt_h"/>
                                          </p:val>
                                        </p:tav>
                                        <p:tav tm="100000">
                                          <p:val>
                                            <p:fltVal val="0"/>
                                          </p:val>
                                        </p:tav>
                                      </p:tavLst>
                                    </p:anim>
                                    <p:animEffect transition="out" filter="fade">
                                      <p:cBhvr>
                                        <p:cTn id="45" dur="500"/>
                                        <p:tgtEl>
                                          <p:spTgt spid="7"/>
                                        </p:tgtEl>
                                      </p:cBhvr>
                                    </p:animEffect>
                                    <p:set>
                                      <p:cBhvr>
                                        <p:cTn id="46" dur="1" fill="hold">
                                          <p:stCondLst>
                                            <p:cond delay="499"/>
                                          </p:stCondLst>
                                        </p:cTn>
                                        <p:tgtEl>
                                          <p:spTgt spid="7"/>
                                        </p:tgtEl>
                                        <p:attrNameLst>
                                          <p:attrName>style.visibility</p:attrName>
                                        </p:attrNameLst>
                                      </p:cBhvr>
                                      <p:to>
                                        <p:strVal val="hidden"/>
                                      </p:to>
                                    </p:set>
                                  </p:childTnLst>
                                </p:cTn>
                              </p:par>
                              <p:par>
                                <p:cTn id="47" presetID="53" presetClass="exit" presetSubtype="32" fill="hold" grpId="1" nodeType="withEffect">
                                  <p:stCondLst>
                                    <p:cond delay="0"/>
                                  </p:stCondLst>
                                  <p:childTnLst>
                                    <p:anim calcmode="lin" valueType="num">
                                      <p:cBhvr>
                                        <p:cTn id="48" dur="500"/>
                                        <p:tgtEl>
                                          <p:spTgt spid="8"/>
                                        </p:tgtEl>
                                        <p:attrNameLst>
                                          <p:attrName>ppt_w</p:attrName>
                                        </p:attrNameLst>
                                      </p:cBhvr>
                                      <p:tavLst>
                                        <p:tav tm="0">
                                          <p:val>
                                            <p:strVal val="ppt_w"/>
                                          </p:val>
                                        </p:tav>
                                        <p:tav tm="100000">
                                          <p:val>
                                            <p:fltVal val="0"/>
                                          </p:val>
                                        </p:tav>
                                      </p:tavLst>
                                    </p:anim>
                                    <p:anim calcmode="lin" valueType="num">
                                      <p:cBhvr>
                                        <p:cTn id="49" dur="500"/>
                                        <p:tgtEl>
                                          <p:spTgt spid="8"/>
                                        </p:tgtEl>
                                        <p:attrNameLst>
                                          <p:attrName>ppt_h</p:attrName>
                                        </p:attrNameLst>
                                      </p:cBhvr>
                                      <p:tavLst>
                                        <p:tav tm="0">
                                          <p:val>
                                            <p:strVal val="ppt_h"/>
                                          </p:val>
                                        </p:tav>
                                        <p:tav tm="100000">
                                          <p:val>
                                            <p:fltVal val="0"/>
                                          </p:val>
                                        </p:tav>
                                      </p:tavLst>
                                    </p:anim>
                                    <p:animEffect transition="out" filter="fade">
                                      <p:cBhvr>
                                        <p:cTn id="50" dur="500"/>
                                        <p:tgtEl>
                                          <p:spTgt spid="8"/>
                                        </p:tgtEl>
                                      </p:cBhvr>
                                    </p:animEffect>
                                    <p:set>
                                      <p:cBhvr>
                                        <p:cTn id="51" dur="1" fill="hold">
                                          <p:stCondLst>
                                            <p:cond delay="499"/>
                                          </p:stCondLst>
                                        </p:cTn>
                                        <p:tgtEl>
                                          <p:spTgt spid="8"/>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wipe(down)">
                                      <p:cBhvr>
                                        <p:cTn id="56" dur="500"/>
                                        <p:tgtEl>
                                          <p:spTgt spid="9"/>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wipe(down)">
                                      <p:cBhvr>
                                        <p:cTn id="61" dur="500"/>
                                        <p:tgtEl>
                                          <p:spTgt spid="10"/>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xit" presetSubtype="32" fill="hold" grpId="1" nodeType="clickEffect">
                                  <p:stCondLst>
                                    <p:cond delay="0"/>
                                  </p:stCondLst>
                                  <p:childTnLst>
                                    <p:anim calcmode="lin" valueType="num">
                                      <p:cBhvr>
                                        <p:cTn id="65" dur="500"/>
                                        <p:tgtEl>
                                          <p:spTgt spid="9"/>
                                        </p:tgtEl>
                                        <p:attrNameLst>
                                          <p:attrName>ppt_w</p:attrName>
                                        </p:attrNameLst>
                                      </p:cBhvr>
                                      <p:tavLst>
                                        <p:tav tm="0">
                                          <p:val>
                                            <p:strVal val="ppt_w"/>
                                          </p:val>
                                        </p:tav>
                                        <p:tav tm="100000">
                                          <p:val>
                                            <p:fltVal val="0"/>
                                          </p:val>
                                        </p:tav>
                                      </p:tavLst>
                                    </p:anim>
                                    <p:anim calcmode="lin" valueType="num">
                                      <p:cBhvr>
                                        <p:cTn id="66" dur="500"/>
                                        <p:tgtEl>
                                          <p:spTgt spid="9"/>
                                        </p:tgtEl>
                                        <p:attrNameLst>
                                          <p:attrName>ppt_h</p:attrName>
                                        </p:attrNameLst>
                                      </p:cBhvr>
                                      <p:tavLst>
                                        <p:tav tm="0">
                                          <p:val>
                                            <p:strVal val="ppt_h"/>
                                          </p:val>
                                        </p:tav>
                                        <p:tav tm="100000">
                                          <p:val>
                                            <p:fltVal val="0"/>
                                          </p:val>
                                        </p:tav>
                                      </p:tavLst>
                                    </p:anim>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par>
                                <p:cTn id="69" presetID="53" presetClass="exit" presetSubtype="32" fill="hold" grpId="1" nodeType="withEffect">
                                  <p:stCondLst>
                                    <p:cond delay="0"/>
                                  </p:stCondLst>
                                  <p:childTnLst>
                                    <p:anim calcmode="lin" valueType="num">
                                      <p:cBhvr>
                                        <p:cTn id="70" dur="500"/>
                                        <p:tgtEl>
                                          <p:spTgt spid="10"/>
                                        </p:tgtEl>
                                        <p:attrNameLst>
                                          <p:attrName>ppt_w</p:attrName>
                                        </p:attrNameLst>
                                      </p:cBhvr>
                                      <p:tavLst>
                                        <p:tav tm="0">
                                          <p:val>
                                            <p:strVal val="ppt_w"/>
                                          </p:val>
                                        </p:tav>
                                        <p:tav tm="100000">
                                          <p:val>
                                            <p:fltVal val="0"/>
                                          </p:val>
                                        </p:tav>
                                      </p:tavLst>
                                    </p:anim>
                                    <p:anim calcmode="lin" valueType="num">
                                      <p:cBhvr>
                                        <p:cTn id="71" dur="500"/>
                                        <p:tgtEl>
                                          <p:spTgt spid="10"/>
                                        </p:tgtEl>
                                        <p:attrNameLst>
                                          <p:attrName>ppt_h</p:attrName>
                                        </p:attrNameLst>
                                      </p:cBhvr>
                                      <p:tavLst>
                                        <p:tav tm="0">
                                          <p:val>
                                            <p:strVal val="ppt_h"/>
                                          </p:val>
                                        </p:tav>
                                        <p:tav tm="100000">
                                          <p:val>
                                            <p:fltVal val="0"/>
                                          </p:val>
                                        </p:tav>
                                      </p:tavLst>
                                    </p:anim>
                                    <p:animEffect transition="out" filter="fade">
                                      <p:cBhvr>
                                        <p:cTn id="72" dur="500"/>
                                        <p:tgtEl>
                                          <p:spTgt spid="10"/>
                                        </p:tgtEl>
                                      </p:cBhvr>
                                    </p:animEffect>
                                    <p:set>
                                      <p:cBhvr>
                                        <p:cTn id="73"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P spid="9" grpId="0"/>
      <p:bldP spid="9" grpId="1"/>
      <p:bldP spid="10" grpId="0"/>
      <p:bldP spid="10"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B96D0074-42F1-4C56-9A47-12177084D2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3200"/>
            <a:ext cx="9144000" cy="4521199"/>
          </a:xfrm>
          <a:prstGeom prst="rect">
            <a:avLst/>
          </a:prstGeom>
          <a:noFill/>
          <a:extLst>
            <a:ext uri="{909E8E84-426E-40DD-AFC4-6F175D3DCCD1}">
              <a14:hiddenFill xmlns:a14="http://schemas.microsoft.com/office/drawing/2010/main">
                <a:solidFill>
                  <a:srgbClr val="FFFFFF"/>
                </a:solidFill>
              </a14:hiddenFill>
            </a:ext>
          </a:extLst>
        </p:spPr>
      </p:pic>
      <p:sp>
        <p:nvSpPr>
          <p:cNvPr id="4" name="Tập viết 3">
            <a:extLst>
              <a:ext uri="{FF2B5EF4-FFF2-40B4-BE49-F238E27FC236}">
                <a16:creationId xmlns:a16="http://schemas.microsoft.com/office/drawing/2014/main" id="{42586958-8772-413A-8E8E-C2A36979BA30}"/>
              </a:ext>
            </a:extLst>
          </p:cNvPr>
          <p:cNvSpPr txBox="1"/>
          <p:nvPr/>
        </p:nvSpPr>
        <p:spPr>
          <a:xfrm>
            <a:off x="1265113" y="2371607"/>
            <a:ext cx="2265266" cy="830997"/>
          </a:xfrm>
          <a:prstGeom prst="rect">
            <a:avLst/>
          </a:prstGeom>
          <a:noFill/>
        </p:spPr>
        <p:txBody>
          <a:bodyPr wrap="square" rtlCol="0">
            <a:spAutoFit/>
          </a:bodyPr>
          <a:lstStyle/>
          <a:p>
            <a:r>
              <a:rPr lang="en-US" sz="4800" b="1" dirty="0">
                <a:solidFill>
                  <a:prstClr val="black"/>
                </a:solidFill>
                <a:latin typeface="HP001" panose="020B0603050302020204" pitchFamily="34" charset="0"/>
                <a:ea typeface="HP001" panose="020B0603050302020204" pitchFamily="34" charset="0"/>
              </a:rPr>
              <a:t>  </a:t>
            </a:r>
            <a:r>
              <a:rPr lang="en-US" sz="2800" b="1" dirty="0" err="1">
                <a:solidFill>
                  <a:srgbClr val="FF0000"/>
                </a:solidFill>
                <a:latin typeface="HP001 4 hàng" panose="020B0603050302020204" pitchFamily="34" charset="0"/>
                <a:ea typeface="HP001" panose="020B0603050302020204" pitchFamily="34" charset="0"/>
              </a:rPr>
              <a:t>Búp</a:t>
            </a:r>
            <a:r>
              <a:rPr lang="en-US" sz="2800" b="1" dirty="0">
                <a:solidFill>
                  <a:srgbClr val="FF0000"/>
                </a:solidFill>
                <a:latin typeface="HP001 4 hàng" panose="020B0603050302020204" pitchFamily="34" charset="0"/>
                <a:ea typeface="HP001" panose="020B0603050302020204" pitchFamily="34" charset="0"/>
              </a:rPr>
              <a:t> </a:t>
            </a:r>
            <a:r>
              <a:rPr lang="en-US" sz="2800" b="1" dirty="0" err="1">
                <a:solidFill>
                  <a:srgbClr val="FF0000"/>
                </a:solidFill>
                <a:latin typeface="HP001 4 hàng" panose="020B0603050302020204" pitchFamily="34" charset="0"/>
                <a:ea typeface="HP001" panose="020B0603050302020204" pitchFamily="34" charset="0"/>
              </a:rPr>
              <a:t>bê</a:t>
            </a:r>
            <a:endParaRPr lang="en-US" sz="2800" b="1" dirty="0">
              <a:solidFill>
                <a:srgbClr val="FF0000"/>
              </a:solidFill>
              <a:latin typeface="HP001 4 hàng" panose="020B0603050302020204" pitchFamily="34" charset="0"/>
              <a:ea typeface="HP001" panose="020B0603050302020204" pitchFamily="34" charset="0"/>
            </a:endParaRPr>
          </a:p>
        </p:txBody>
      </p:sp>
      <p:sp>
        <p:nvSpPr>
          <p:cNvPr id="5" name="Tập viết 3">
            <a:extLst>
              <a:ext uri="{FF2B5EF4-FFF2-40B4-BE49-F238E27FC236}">
                <a16:creationId xmlns:a16="http://schemas.microsoft.com/office/drawing/2014/main" id="{6492BF0E-A606-4080-A043-AB0AE3ABBFB4}"/>
              </a:ext>
            </a:extLst>
          </p:cNvPr>
          <p:cNvSpPr txBox="1"/>
          <p:nvPr/>
        </p:nvSpPr>
        <p:spPr>
          <a:xfrm>
            <a:off x="4168664" y="2447897"/>
            <a:ext cx="2852338" cy="730969"/>
          </a:xfrm>
          <a:prstGeom prst="rect">
            <a:avLst/>
          </a:prstGeom>
          <a:noFill/>
        </p:spPr>
        <p:txBody>
          <a:bodyPr wrap="square" rtlCol="0">
            <a:spAutoFit/>
          </a:bodyPr>
          <a:lstStyle/>
          <a:p>
            <a:r>
              <a:rPr lang="en-US" sz="4150" b="1" dirty="0">
                <a:solidFill>
                  <a:prstClr val="black"/>
                </a:solidFill>
                <a:latin typeface="HP001" panose="020B0603050302020204" pitchFamily="34" charset="0"/>
                <a:ea typeface="HP001" panose="020B0603050302020204" pitchFamily="34" charset="0"/>
              </a:rPr>
              <a:t>  </a:t>
            </a:r>
            <a:r>
              <a:rPr lang="en-US" sz="2800" b="1" dirty="0" err="1">
                <a:solidFill>
                  <a:srgbClr val="FF0000"/>
                </a:solidFill>
                <a:latin typeface="HP001 4 hàng" panose="020B0603050302020204" pitchFamily="34" charset="0"/>
                <a:ea typeface="HP001" panose="020B0603050302020204" pitchFamily="34" charset="0"/>
              </a:rPr>
              <a:t>rất</a:t>
            </a:r>
            <a:r>
              <a:rPr lang="en-US" sz="2800" b="1" dirty="0">
                <a:solidFill>
                  <a:srgbClr val="FF0000"/>
                </a:solidFill>
                <a:latin typeface="HP001 4 hàng" panose="020B0603050302020204" pitchFamily="34" charset="0"/>
                <a:ea typeface="HP001" panose="020B0603050302020204" pitchFamily="34" charset="0"/>
              </a:rPr>
              <a:t> </a:t>
            </a:r>
            <a:r>
              <a:rPr lang="en-US" sz="2800" b="1" dirty="0" err="1">
                <a:solidFill>
                  <a:srgbClr val="FF0000"/>
                </a:solidFill>
                <a:latin typeface="HP001 4 hàng" panose="020B0603050302020204" pitchFamily="34" charset="0"/>
                <a:ea typeface="HP001" panose="020B0603050302020204" pitchFamily="34" charset="0"/>
              </a:rPr>
              <a:t>dễ</a:t>
            </a:r>
            <a:r>
              <a:rPr lang="en-US" sz="2800" b="1" dirty="0">
                <a:solidFill>
                  <a:srgbClr val="FF0000"/>
                </a:solidFill>
                <a:latin typeface="HP001 4 hàng" panose="020B0603050302020204" pitchFamily="34" charset="0"/>
                <a:ea typeface="HP001" panose="020B0603050302020204" pitchFamily="34" charset="0"/>
              </a:rPr>
              <a:t> </a:t>
            </a:r>
            <a:r>
              <a:rPr lang="en-US" sz="2800" b="1" dirty="0" err="1">
                <a:solidFill>
                  <a:srgbClr val="FF0000"/>
                </a:solidFill>
                <a:latin typeface="HP001 4 hàng" panose="020B0603050302020204" pitchFamily="34" charset="0"/>
                <a:ea typeface="HP001" panose="020B0603050302020204" pitchFamily="34" charset="0"/>
              </a:rPr>
              <a:t>thương</a:t>
            </a:r>
            <a:r>
              <a:rPr lang="en-US" sz="1600" b="1" dirty="0">
                <a:solidFill>
                  <a:srgbClr val="FF0000"/>
                </a:solidFill>
                <a:latin typeface="HP001" panose="020B0603050302020204" pitchFamily="34" charset="0"/>
                <a:ea typeface="HP001" panose="020B0603050302020204" pitchFamily="34" charset="0"/>
              </a:rPr>
              <a:t>.</a:t>
            </a:r>
            <a:endParaRPr lang="en-US" sz="2000" b="1" dirty="0">
              <a:solidFill>
                <a:srgbClr val="FF0000"/>
              </a:solidFill>
              <a:latin typeface="HP001 4 hàng" panose="020B0603050302020204" pitchFamily="34" charset="0"/>
              <a:ea typeface="HP001" panose="020B0603050302020204" pitchFamily="34" charset="0"/>
            </a:endParaRPr>
          </a:p>
        </p:txBody>
      </p:sp>
      <p:sp>
        <p:nvSpPr>
          <p:cNvPr id="6" name="Tập viết 3">
            <a:extLst>
              <a:ext uri="{FF2B5EF4-FFF2-40B4-BE49-F238E27FC236}">
                <a16:creationId xmlns:a16="http://schemas.microsoft.com/office/drawing/2014/main" id="{218AC32C-0EF1-46B2-B48E-5022833C403F}"/>
              </a:ext>
            </a:extLst>
          </p:cNvPr>
          <p:cNvSpPr txBox="1"/>
          <p:nvPr/>
        </p:nvSpPr>
        <p:spPr>
          <a:xfrm>
            <a:off x="1265113" y="2916744"/>
            <a:ext cx="2806810" cy="830997"/>
          </a:xfrm>
          <a:prstGeom prst="rect">
            <a:avLst/>
          </a:prstGeom>
          <a:noFill/>
        </p:spPr>
        <p:txBody>
          <a:bodyPr wrap="square" rtlCol="0">
            <a:spAutoFit/>
          </a:bodyPr>
          <a:lstStyle/>
          <a:p>
            <a:r>
              <a:rPr lang="en-US" sz="4800" b="1" dirty="0">
                <a:solidFill>
                  <a:prstClr val="black"/>
                </a:solidFill>
                <a:latin typeface="HP001" panose="020B0603050302020204" pitchFamily="34" charset="0"/>
                <a:ea typeface="HP001" panose="020B0603050302020204" pitchFamily="34" charset="0"/>
              </a:rPr>
              <a:t>  </a:t>
            </a:r>
            <a:r>
              <a:rPr lang="en-US" sz="2800" b="1" dirty="0" err="1">
                <a:solidFill>
                  <a:srgbClr val="FF0000"/>
                </a:solidFill>
                <a:latin typeface="HP001 4 hàng" panose="020B0603050302020204" pitchFamily="34" charset="0"/>
                <a:ea typeface="HP001" panose="020B0603050302020204" pitchFamily="34" charset="0"/>
              </a:rPr>
              <a:t>Quả</a:t>
            </a:r>
            <a:r>
              <a:rPr lang="en-US" sz="2800" b="1" dirty="0">
                <a:solidFill>
                  <a:srgbClr val="FF0000"/>
                </a:solidFill>
                <a:latin typeface="HP001 4 hàng" panose="020B0603050302020204" pitchFamily="34" charset="0"/>
                <a:ea typeface="HP001" panose="020B0603050302020204" pitchFamily="34" charset="0"/>
              </a:rPr>
              <a:t> </a:t>
            </a:r>
            <a:r>
              <a:rPr lang="en-US" sz="2800" b="1" dirty="0" err="1">
                <a:solidFill>
                  <a:srgbClr val="FF0000"/>
                </a:solidFill>
                <a:latin typeface="HP001 4 hàng" panose="020B0603050302020204" pitchFamily="34" charset="0"/>
                <a:ea typeface="HP001" panose="020B0603050302020204" pitchFamily="34" charset="0"/>
              </a:rPr>
              <a:t>bóng</a:t>
            </a:r>
            <a:r>
              <a:rPr lang="en-US" sz="2800" b="1" dirty="0">
                <a:solidFill>
                  <a:srgbClr val="FF0000"/>
                </a:solidFill>
                <a:latin typeface="HP001 4 hàng" panose="020B0603050302020204" pitchFamily="34" charset="0"/>
                <a:ea typeface="HP001" panose="020B0603050302020204" pitchFamily="34" charset="0"/>
              </a:rPr>
              <a:t> bay</a:t>
            </a:r>
          </a:p>
        </p:txBody>
      </p:sp>
      <p:sp>
        <p:nvSpPr>
          <p:cNvPr id="7" name="Tập viết 3">
            <a:extLst>
              <a:ext uri="{FF2B5EF4-FFF2-40B4-BE49-F238E27FC236}">
                <a16:creationId xmlns:a16="http://schemas.microsoft.com/office/drawing/2014/main" id="{244C12DC-B8FB-4BD2-92A5-769E99B678D9}"/>
              </a:ext>
            </a:extLst>
          </p:cNvPr>
          <p:cNvSpPr txBox="1"/>
          <p:nvPr/>
        </p:nvSpPr>
        <p:spPr>
          <a:xfrm>
            <a:off x="4071923" y="2931554"/>
            <a:ext cx="2265266" cy="830997"/>
          </a:xfrm>
          <a:prstGeom prst="rect">
            <a:avLst/>
          </a:prstGeom>
          <a:noFill/>
        </p:spPr>
        <p:txBody>
          <a:bodyPr wrap="square" rtlCol="0">
            <a:spAutoFit/>
          </a:bodyPr>
          <a:lstStyle/>
          <a:p>
            <a:r>
              <a:rPr lang="en-US" sz="4800" b="1" dirty="0">
                <a:solidFill>
                  <a:prstClr val="black"/>
                </a:solidFill>
                <a:latin typeface="HP001" panose="020B0603050302020204" pitchFamily="34" charset="0"/>
                <a:ea typeface="HP001" panose="020B0603050302020204" pitchFamily="34" charset="0"/>
              </a:rPr>
              <a:t>  </a:t>
            </a:r>
            <a:r>
              <a:rPr lang="en-US" sz="2800" b="1" dirty="0" err="1">
                <a:solidFill>
                  <a:srgbClr val="FF0000"/>
                </a:solidFill>
                <a:latin typeface="HP001 4 hàng" panose="020B0603050302020204" pitchFamily="34" charset="0"/>
                <a:ea typeface="HP001" panose="020B0603050302020204" pitchFamily="34" charset="0"/>
              </a:rPr>
              <a:t>màu</a:t>
            </a:r>
            <a:r>
              <a:rPr lang="en-US" sz="2800" b="1" dirty="0">
                <a:solidFill>
                  <a:srgbClr val="FF0000"/>
                </a:solidFill>
                <a:latin typeface="HP001 4 hàng" panose="020B0603050302020204" pitchFamily="34" charset="0"/>
                <a:ea typeface="HP001" panose="020B0603050302020204" pitchFamily="34" charset="0"/>
              </a:rPr>
              <a:t> </a:t>
            </a:r>
            <a:r>
              <a:rPr lang="en-US" sz="2800" b="1" dirty="0" err="1">
                <a:solidFill>
                  <a:srgbClr val="FF0000"/>
                </a:solidFill>
                <a:latin typeface="HP001 4 hàng" panose="020B0603050302020204" pitchFamily="34" charset="0"/>
                <a:ea typeface="HP001" panose="020B0603050302020204" pitchFamily="34" charset="0"/>
              </a:rPr>
              <a:t>đỏ</a:t>
            </a:r>
            <a:endParaRPr lang="en-US" sz="2800" b="1" dirty="0">
              <a:solidFill>
                <a:srgbClr val="FF0000"/>
              </a:solidFill>
              <a:latin typeface="HP001 4 hàng" panose="020B0603050302020204" pitchFamily="34" charset="0"/>
              <a:ea typeface="HP001" panose="020B0603050302020204" pitchFamily="34" charset="0"/>
            </a:endParaRPr>
          </a:p>
        </p:txBody>
      </p:sp>
    </p:spTree>
    <p:extLst>
      <p:ext uri="{BB962C8B-B14F-4D97-AF65-F5344CB8AC3E}">
        <p14:creationId xmlns:p14="http://schemas.microsoft.com/office/powerpoint/2010/main" val="2862364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par>
                                <p:cTn id="8" presetID="10" presetClass="entr" presetSubtype="0" fill="hold" grpId="0" nodeType="withEffect">
                                  <p:stCondLst>
                                    <p:cond delay="0"/>
                                  </p:stCondLst>
                                  <p:iterate type="lt">
                                    <p:tmPct val="10000"/>
                                  </p:iterate>
                                  <p:childTnLst>
                                    <p:set>
                                      <p:cBhvr>
                                        <p:cTn id="9" dur="1" fill="hold">
                                          <p:stCondLst>
                                            <p:cond delay="0"/>
                                          </p:stCondLst>
                                        </p:cTn>
                                        <p:tgtEl>
                                          <p:spTgt spid="5"/>
                                        </p:tgtEl>
                                        <p:attrNameLst>
                                          <p:attrName>style.visibility</p:attrName>
                                        </p:attrNameLst>
                                      </p:cBhvr>
                                      <p:to>
                                        <p:strVal val="visible"/>
                                      </p:to>
                                    </p:set>
                                    <p:animEffect transition="in" filter="fade">
                                      <p:cBhvr>
                                        <p:cTn id="10" dur="75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iterate type="lt">
                                    <p:tmPct val="10000"/>
                                  </p:iterate>
                                  <p:childTnLst>
                                    <p:set>
                                      <p:cBhvr>
                                        <p:cTn id="14" dur="1" fill="hold">
                                          <p:stCondLst>
                                            <p:cond delay="0"/>
                                          </p:stCondLst>
                                        </p:cTn>
                                        <p:tgtEl>
                                          <p:spTgt spid="6"/>
                                        </p:tgtEl>
                                        <p:attrNameLst>
                                          <p:attrName>style.visibility</p:attrName>
                                        </p:attrNameLst>
                                      </p:cBhvr>
                                      <p:to>
                                        <p:strVal val="visible"/>
                                      </p:to>
                                    </p:set>
                                    <p:animEffect transition="in" filter="fade">
                                      <p:cBhvr>
                                        <p:cTn id="15" dur="750"/>
                                        <p:tgtEl>
                                          <p:spTgt spid="6"/>
                                        </p:tgtEl>
                                      </p:cBhvr>
                                    </p:animEffect>
                                  </p:childTnLst>
                                </p:cTn>
                              </p:par>
                              <p:par>
                                <p:cTn id="16" presetID="10" presetClass="entr" presetSubtype="0" fill="hold" grpId="0" nodeType="withEffect">
                                  <p:stCondLst>
                                    <p:cond delay="0"/>
                                  </p:stCondLst>
                                  <p:iterate type="lt">
                                    <p:tmPct val="10000"/>
                                  </p:iterate>
                                  <p:childTnLst>
                                    <p:set>
                                      <p:cBhvr>
                                        <p:cTn id="17" dur="1" fill="hold">
                                          <p:stCondLst>
                                            <p:cond delay="0"/>
                                          </p:stCondLst>
                                        </p:cTn>
                                        <p:tgtEl>
                                          <p:spTgt spid="7"/>
                                        </p:tgtEl>
                                        <p:attrNameLst>
                                          <p:attrName>style.visibility</p:attrName>
                                        </p:attrNameLst>
                                      </p:cBhvr>
                                      <p:to>
                                        <p:strVal val="visible"/>
                                      </p:to>
                                    </p:set>
                                    <p:animEffect transition="in" filter="fade">
                                      <p:cBhvr>
                                        <p:cTn id="18"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9072563" cy="5143500"/>
          </a:xfrm>
          <a:prstGeom prst="rect">
            <a:avLst/>
          </a:prstGeom>
        </p:spPr>
      </p:pic>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94924" y="3734597"/>
            <a:ext cx="3954168" cy="1341009"/>
          </a:xfrm>
          <a:prstGeom prst="rect">
            <a:avLst/>
          </a:prstGeom>
        </p:spPr>
      </p:pic>
      <p:pic>
        <p:nvPicPr>
          <p:cNvPr id="6" name="Bkgr bóng đèn">
            <a:extLst>
              <a:ext uri="{FF2B5EF4-FFF2-40B4-BE49-F238E27FC236}">
                <a16:creationId xmlns:a16="http://schemas.microsoft.com/office/drawing/2014/main" id="{73044C11-C15C-4DB5-B5EF-A6D89A56900D}"/>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75875" y="1142152"/>
            <a:ext cx="2345981" cy="2510850"/>
          </a:xfrm>
          <a:prstGeom prst="rect">
            <a:avLst/>
          </a:prstGeom>
        </p:spPr>
      </p:pic>
      <p:sp>
        <p:nvSpPr>
          <p:cNvPr id="8" name="Vận dụng">
            <a:extLst>
              <a:ext uri="{FF2B5EF4-FFF2-40B4-BE49-F238E27FC236}">
                <a16:creationId xmlns:a16="http://schemas.microsoft.com/office/drawing/2014/main" id="{F6922303-B7E8-4B2D-B5F3-7704FD9E16E2}"/>
              </a:ext>
            </a:extLst>
          </p:cNvPr>
          <p:cNvSpPr txBox="1"/>
          <p:nvPr/>
        </p:nvSpPr>
        <p:spPr>
          <a:xfrm>
            <a:off x="3446813" y="1734732"/>
            <a:ext cx="4924843" cy="116955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7000" b="0" i="0" u="none" strike="noStrike" kern="1200" cap="none" spc="0" normalizeH="0" baseline="0" noProof="0" dirty="0" err="1">
                <a:ln>
                  <a:noFill/>
                </a:ln>
                <a:solidFill>
                  <a:srgbClr val="EC008C"/>
                </a:solidFill>
                <a:effectLst/>
                <a:uLnTx/>
                <a:uFillTx/>
                <a:latin typeface="Averta Std CY Bold" panose="00000800000000000000" pitchFamily="50" charset="0"/>
                <a:ea typeface="+mn-ea"/>
                <a:cs typeface="+mn-cs"/>
              </a:rPr>
              <a:t>Vận</a:t>
            </a:r>
            <a:r>
              <a:rPr kumimoji="0" lang="en-US" sz="7000" b="0" i="0" u="none" strike="noStrike" kern="1200" cap="none" spc="0" normalizeH="0" baseline="0" noProof="0" dirty="0">
                <a:ln>
                  <a:noFill/>
                </a:ln>
                <a:solidFill>
                  <a:srgbClr val="EC008C"/>
                </a:solidFill>
                <a:effectLst/>
                <a:uLnTx/>
                <a:uFillTx/>
                <a:latin typeface="Averta Std CY Bold" panose="00000800000000000000" pitchFamily="50" charset="0"/>
                <a:ea typeface="+mn-ea"/>
                <a:cs typeface="+mn-cs"/>
              </a:rPr>
              <a:t> </a:t>
            </a:r>
            <a:r>
              <a:rPr kumimoji="0" lang="en-US" sz="7000" b="0" i="0" u="none" strike="noStrike" kern="1200" cap="none" spc="0" normalizeH="0" baseline="0" noProof="0" dirty="0" err="1">
                <a:ln>
                  <a:noFill/>
                </a:ln>
                <a:solidFill>
                  <a:srgbClr val="EC008C"/>
                </a:solidFill>
                <a:effectLst/>
                <a:uLnTx/>
                <a:uFillTx/>
                <a:latin typeface="Averta Std CY Bold" panose="00000800000000000000" pitchFamily="50" charset="0"/>
                <a:ea typeface="+mn-ea"/>
                <a:cs typeface="+mn-cs"/>
              </a:rPr>
              <a:t>dụng</a:t>
            </a:r>
            <a:endParaRPr kumimoji="0" lang="en-US" sz="7000" b="0" i="0" u="none" strike="noStrike" kern="1200" cap="none" spc="0" normalizeH="0" baseline="0" noProof="0" dirty="0">
              <a:ln>
                <a:noFill/>
              </a:ln>
              <a:solidFill>
                <a:srgbClr val="EC008C"/>
              </a:solidFill>
              <a:effectLst/>
              <a:uLnTx/>
              <a:uFillTx/>
              <a:latin typeface="Averta Std CY Bold" panose="00000800000000000000" pitchFamily="50" charset="0"/>
              <a:ea typeface="+mn-ea"/>
              <a:cs typeface="+mn-cs"/>
            </a:endParaRPr>
          </a:p>
        </p:txBody>
      </p:sp>
    </p:spTree>
    <p:custDataLst>
      <p:tags r:id="rId1"/>
    </p:custDataLst>
    <p:extLst>
      <p:ext uri="{BB962C8B-B14F-4D97-AF65-F5344CB8AC3E}">
        <p14:creationId xmlns:p14="http://schemas.microsoft.com/office/powerpoint/2010/main" val="4911490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p:cTn id="13" dur="750" fill="hold"/>
                                        <p:tgtEl>
                                          <p:spTgt spid="8">
                                            <p:txEl>
                                              <p:pRg st="0" end="0"/>
                                            </p:txEl>
                                          </p:spTgt>
                                        </p:tgtEl>
                                        <p:attrNameLst>
                                          <p:attrName>ppt_w</p:attrName>
                                        </p:attrNameLst>
                                      </p:cBhvr>
                                      <p:tavLst>
                                        <p:tav tm="0">
                                          <p:val>
                                            <p:fltVal val="0"/>
                                          </p:val>
                                        </p:tav>
                                        <p:tav tm="100000">
                                          <p:val>
                                            <p:strVal val="#ppt_w"/>
                                          </p:val>
                                        </p:tav>
                                      </p:tavLst>
                                    </p:anim>
                                    <p:anim calcmode="lin" valueType="num">
                                      <p:cBhvr>
                                        <p:cTn id="14" dur="75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15" dur="75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41EFC9-46F5-451E-BF16-E667848C0A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6330" y="1325700"/>
            <a:ext cx="6876813" cy="4375490"/>
          </a:xfrm>
          <a:prstGeom prst="rect">
            <a:avLst/>
          </a:prstGeom>
        </p:spPr>
      </p:pic>
      <p:sp>
        <p:nvSpPr>
          <p:cNvPr id="3" name="Rectangle 2">
            <a:extLst>
              <a:ext uri="{FF2B5EF4-FFF2-40B4-BE49-F238E27FC236}">
                <a16:creationId xmlns:a16="http://schemas.microsoft.com/office/drawing/2014/main" id="{A9503296-EA29-4A61-AB11-3ACF19B8DB17}"/>
              </a:ext>
            </a:extLst>
          </p:cNvPr>
          <p:cNvSpPr/>
          <p:nvPr/>
        </p:nvSpPr>
        <p:spPr>
          <a:xfrm>
            <a:off x="1396330" y="318391"/>
            <a:ext cx="8445532" cy="523220"/>
          </a:xfrm>
          <a:prstGeom prst="rect">
            <a:avLst/>
          </a:prstGeom>
        </p:spPr>
        <p:txBody>
          <a:bodyPr wrap="square">
            <a:spAutoFit/>
          </a:bodyPr>
          <a:lstStyle/>
          <a:p>
            <a:r>
              <a:rPr lang="en-US" sz="2800" b="1" dirty="0">
                <a:solidFill>
                  <a:prstClr val="black"/>
                </a:solidFill>
                <a:latin typeface="Averta Std CY" panose="00000500000000000000" pitchFamily="50" charset="0"/>
              </a:rPr>
              <a:t>	</a:t>
            </a:r>
            <a:r>
              <a:rPr lang="vi-VN" sz="2800" b="1" dirty="0">
                <a:solidFill>
                  <a:prstClr val="black"/>
                </a:solidFill>
                <a:latin typeface="+mj-lt"/>
                <a:cs typeface="Times New Roman" panose="02020603050405020304" pitchFamily="18" charset="0"/>
              </a:rPr>
              <a:t>Chơi trò chơi Tìm đường đi:</a:t>
            </a:r>
            <a:endParaRPr lang="en-US" sz="2800" b="1" dirty="0">
              <a:solidFill>
                <a:prstClr val="black"/>
              </a:solidFill>
              <a:latin typeface="+mj-lt"/>
              <a:cs typeface="Times New Roman" panose="02020603050405020304" pitchFamily="18" charset="0"/>
            </a:endParaRPr>
          </a:p>
        </p:txBody>
      </p:sp>
      <p:pic>
        <p:nvPicPr>
          <p:cNvPr id="4" name="Bkgr bóng đèn">
            <a:extLst>
              <a:ext uri="{FF2B5EF4-FFF2-40B4-BE49-F238E27FC236}">
                <a16:creationId xmlns:a16="http://schemas.microsoft.com/office/drawing/2014/main" id="{6D9ABDC6-30A9-4793-BF7E-8EBDEAFF7CF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33428" y="249642"/>
            <a:ext cx="683118" cy="731126"/>
          </a:xfrm>
          <a:prstGeom prst="rect">
            <a:avLst/>
          </a:prstGeom>
        </p:spPr>
      </p:pic>
      <p:sp>
        <p:nvSpPr>
          <p:cNvPr id="5" name="Rectangle 4">
            <a:extLst>
              <a:ext uri="{FF2B5EF4-FFF2-40B4-BE49-F238E27FC236}">
                <a16:creationId xmlns:a16="http://schemas.microsoft.com/office/drawing/2014/main" id="{75B1B2B7-D919-4524-A3DA-2A2DC054D802}"/>
              </a:ext>
            </a:extLst>
          </p:cNvPr>
          <p:cNvSpPr/>
          <p:nvPr/>
        </p:nvSpPr>
        <p:spPr>
          <a:xfrm>
            <a:off x="3080656" y="942097"/>
            <a:ext cx="6411685" cy="830997"/>
          </a:xfrm>
          <a:prstGeom prst="rect">
            <a:avLst/>
          </a:prstGeom>
        </p:spPr>
        <p:txBody>
          <a:bodyPr wrap="square">
            <a:spAutoFit/>
          </a:bodyPr>
          <a:lstStyle/>
          <a:p>
            <a:r>
              <a:rPr lang="en-US" sz="2400" b="1" dirty="0">
                <a:solidFill>
                  <a:prstClr val="black"/>
                </a:solidFill>
                <a:latin typeface="Times New Roman" panose="02020603050405020304" pitchFamily="18" charset="0"/>
                <a:cs typeface="Times New Roman" panose="02020603050405020304" pitchFamily="18" charset="0"/>
              </a:rPr>
              <a:t>* </a:t>
            </a:r>
            <a:r>
              <a:rPr lang="vi-VN" sz="2400" b="1" dirty="0">
                <a:solidFill>
                  <a:prstClr val="black"/>
                </a:solidFill>
                <a:latin typeface="Times New Roman" panose="02020603050405020304" pitchFamily="18" charset="0"/>
                <a:cs typeface="Times New Roman" panose="02020603050405020304" pitchFamily="18" charset="0"/>
              </a:rPr>
              <a:t>Tìm đường về nhà.􀀁 </a:t>
            </a:r>
            <a:endParaRPr lang="en-US" sz="2400" b="1" dirty="0">
              <a:solidFill>
                <a:prstClr val="black"/>
              </a:solidFill>
              <a:latin typeface="Times New Roman" panose="02020603050405020304" pitchFamily="18" charset="0"/>
              <a:cs typeface="Times New Roman" panose="02020603050405020304" pitchFamily="18" charset="0"/>
            </a:endParaRPr>
          </a:p>
          <a:p>
            <a:r>
              <a:rPr lang="en-US" sz="2400" b="1" dirty="0">
                <a:solidFill>
                  <a:prstClr val="black"/>
                </a:solidFill>
                <a:latin typeface="Times New Roman" panose="02020603050405020304" pitchFamily="18" charset="0"/>
                <a:cs typeface="Times New Roman" panose="02020603050405020304" pitchFamily="18" charset="0"/>
              </a:rPr>
              <a:t>* </a:t>
            </a:r>
            <a:r>
              <a:rPr lang="vi-VN" sz="2400" b="1" dirty="0">
                <a:solidFill>
                  <a:prstClr val="black"/>
                </a:solidFill>
                <a:latin typeface="Times New Roman" panose="02020603050405020304" pitchFamily="18" charset="0"/>
                <a:cs typeface="Times New Roman" panose="02020603050405020304" pitchFamily="18" charset="0"/>
              </a:rPr>
              <a:t>Nói về các vật em thấy trên đường đi.</a:t>
            </a:r>
            <a:endParaRPr lang="en-US" sz="2400" b="1" dirty="0">
              <a:solidFill>
                <a:prstClr val="black"/>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B4A5BD40-0420-41C9-B8DE-9F8561EF92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6330" y="1188517"/>
            <a:ext cx="1240433" cy="1240433"/>
          </a:xfrm>
          <a:prstGeom prst="rect">
            <a:avLst/>
          </a:prstGeom>
        </p:spPr>
      </p:pic>
    </p:spTree>
    <p:extLst>
      <p:ext uri="{BB962C8B-B14F-4D97-AF65-F5344CB8AC3E}">
        <p14:creationId xmlns:p14="http://schemas.microsoft.com/office/powerpoint/2010/main" val="1535998040"/>
      </p:ext>
    </p:extLst>
  </p:cSld>
  <p:clrMapOvr>
    <a:masterClrMapping/>
  </p:clrMapOvr>
  <mc:AlternateContent xmlns:mc="http://schemas.openxmlformats.org/markup-compatibility/2006" xmlns:p14="http://schemas.microsoft.com/office/powerpoint/2010/main">
    <mc:Choice Requires="p14">
      <p:transition spd="slow" p14:dur="1250" advTm="4000">
        <p:fade/>
      </p:transition>
    </mc:Choice>
    <mc:Fallback xmlns="">
      <p:transition spd="slow" advTm="4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3.88889E-6 -3.20988E-6 L 0.15329 0.01358 " pathEditMode="relative" rAng="0" ptsTypes="AA">
                                      <p:cBhvr>
                                        <p:cTn id="11" dur="2000" fill="hold"/>
                                        <p:tgtEl>
                                          <p:spTgt spid="6"/>
                                        </p:tgtEl>
                                        <p:attrNameLst>
                                          <p:attrName>ppt_x</p:attrName>
                                          <p:attrName>ppt_y</p:attrName>
                                        </p:attrNameLst>
                                      </p:cBhvr>
                                      <p:rCtr x="7656" y="679"/>
                                    </p:animMotion>
                                  </p:childTnLst>
                                </p:cTn>
                              </p:par>
                            </p:childTnLst>
                          </p:cTn>
                        </p:par>
                      </p:childTnLst>
                    </p:cTn>
                  </p:par>
                  <p:par>
                    <p:cTn id="12" fill="hold">
                      <p:stCondLst>
                        <p:cond delay="indefinite"/>
                      </p:stCondLst>
                      <p:childTnLst>
                        <p:par>
                          <p:cTn id="13" fill="hold">
                            <p:stCondLst>
                              <p:cond delay="0"/>
                            </p:stCondLst>
                            <p:childTnLst>
                              <p:par>
                                <p:cTn id="14" presetID="42" presetClass="path" presetSubtype="0" accel="50000" decel="50000" fill="hold" nodeType="clickEffect">
                                  <p:stCondLst>
                                    <p:cond delay="0"/>
                                  </p:stCondLst>
                                  <p:childTnLst>
                                    <p:animMotion origin="layout" path="M 0.15329 0.01358 L 0.3342 -0.01296 " pathEditMode="relative" rAng="0" ptsTypes="AA">
                                      <p:cBhvr>
                                        <p:cTn id="15" dur="2000" fill="hold"/>
                                        <p:tgtEl>
                                          <p:spTgt spid="6"/>
                                        </p:tgtEl>
                                        <p:attrNameLst>
                                          <p:attrName>ppt_x</p:attrName>
                                          <p:attrName>ppt_y</p:attrName>
                                        </p:attrNameLst>
                                      </p:cBhvr>
                                      <p:rCtr x="9045" y="-1327"/>
                                    </p:animMotion>
                                  </p:childTnLst>
                                </p:cTn>
                              </p:par>
                            </p:childTnLst>
                          </p:cTn>
                        </p:par>
                      </p:childTnLst>
                    </p:cTn>
                  </p:par>
                  <p:par>
                    <p:cTn id="16" fill="hold">
                      <p:stCondLst>
                        <p:cond delay="indefinite"/>
                      </p:stCondLst>
                      <p:childTnLst>
                        <p:par>
                          <p:cTn id="17" fill="hold">
                            <p:stCondLst>
                              <p:cond delay="0"/>
                            </p:stCondLst>
                            <p:childTnLst>
                              <p:par>
                                <p:cTn id="18" presetID="42" presetClass="path" presetSubtype="0" accel="50000" decel="50000" fill="hold" nodeType="clickEffect">
                                  <p:stCondLst>
                                    <p:cond delay="0"/>
                                  </p:stCondLst>
                                  <p:childTnLst>
                                    <p:animMotion origin="layout" path="M 0.3342 -0.01296 L 0.59375 0.06729 " pathEditMode="relative" rAng="0" ptsTypes="AA">
                                      <p:cBhvr>
                                        <p:cTn id="19" dur="2000" fill="hold"/>
                                        <p:tgtEl>
                                          <p:spTgt spid="6"/>
                                        </p:tgtEl>
                                        <p:attrNameLst>
                                          <p:attrName>ppt_x</p:attrName>
                                          <p:attrName>ppt_y</p:attrName>
                                        </p:attrNameLst>
                                      </p:cBhvr>
                                      <p:rCtr x="12969" y="4012"/>
                                    </p:animMotion>
                                  </p:childTnLst>
                                </p:cTn>
                              </p:par>
                            </p:childTnLst>
                          </p:cTn>
                        </p:par>
                      </p:childTnLst>
                    </p:cTn>
                  </p:par>
                  <p:par>
                    <p:cTn id="20" fill="hold">
                      <p:stCondLst>
                        <p:cond delay="indefinite"/>
                      </p:stCondLst>
                      <p:childTnLst>
                        <p:par>
                          <p:cTn id="21" fill="hold">
                            <p:stCondLst>
                              <p:cond delay="0"/>
                            </p:stCondLst>
                            <p:childTnLst>
                              <p:par>
                                <p:cTn id="22" presetID="42" presetClass="path" presetSubtype="0" accel="50000" decel="50000" fill="hold" nodeType="clickEffect">
                                  <p:stCondLst>
                                    <p:cond delay="0"/>
                                  </p:stCondLst>
                                  <p:childTnLst>
                                    <p:animMotion origin="layout" path="M 0.59496 0.14723 L 0.31284 0.28118 " pathEditMode="relative" rAng="0" ptsTypes="AA">
                                      <p:cBhvr>
                                        <p:cTn id="23" dur="2000" fill="hold"/>
                                        <p:tgtEl>
                                          <p:spTgt spid="6"/>
                                        </p:tgtEl>
                                        <p:attrNameLst>
                                          <p:attrName>ppt_x</p:attrName>
                                          <p:attrName>ppt_y</p:attrName>
                                        </p:attrNameLst>
                                      </p:cBhvr>
                                      <p:rCtr x="-14115" y="6698"/>
                                    </p:animMotion>
                                  </p:childTnLst>
                                </p:cTn>
                              </p:par>
                            </p:childTnLst>
                          </p:cTn>
                        </p:par>
                      </p:childTnLst>
                    </p:cTn>
                  </p:par>
                  <p:par>
                    <p:cTn id="24" fill="hold">
                      <p:stCondLst>
                        <p:cond delay="indefinite"/>
                      </p:stCondLst>
                      <p:childTnLst>
                        <p:par>
                          <p:cTn id="25" fill="hold">
                            <p:stCondLst>
                              <p:cond delay="0"/>
                            </p:stCondLst>
                            <p:childTnLst>
                              <p:par>
                                <p:cTn id="26" presetID="42" presetClass="path" presetSubtype="0" accel="50000" decel="50000" fill="hold" nodeType="clickEffect">
                                  <p:stCondLst>
                                    <p:cond delay="0"/>
                                  </p:stCondLst>
                                  <p:childTnLst>
                                    <p:animMotion origin="layout" path="M 0.31406 0.18118 L 0.06788 0.22624 " pathEditMode="relative" rAng="0" ptsTypes="AA">
                                      <p:cBhvr>
                                        <p:cTn id="27" dur="2000" fill="hold"/>
                                        <p:tgtEl>
                                          <p:spTgt spid="6"/>
                                        </p:tgtEl>
                                        <p:attrNameLst>
                                          <p:attrName>ppt_x</p:attrName>
                                          <p:attrName>ppt_y</p:attrName>
                                        </p:attrNameLst>
                                      </p:cBhvr>
                                      <p:rCtr x="-12309" y="2253"/>
                                    </p:animMotion>
                                  </p:childTnLst>
                                </p:cTn>
                              </p:par>
                            </p:childTnLst>
                          </p:cTn>
                        </p:par>
                      </p:childTnLst>
                    </p:cTn>
                  </p:par>
                  <p:par>
                    <p:cTn id="28" fill="hold">
                      <p:stCondLst>
                        <p:cond delay="indefinite"/>
                      </p:stCondLst>
                      <p:childTnLst>
                        <p:par>
                          <p:cTn id="29" fill="hold">
                            <p:stCondLst>
                              <p:cond delay="0"/>
                            </p:stCondLst>
                            <p:childTnLst>
                              <p:par>
                                <p:cTn id="30" presetID="42" presetClass="path" presetSubtype="0" accel="50000" decel="50000" fill="hold" nodeType="clickEffect">
                                  <p:stCondLst>
                                    <p:cond delay="0"/>
                                  </p:stCondLst>
                                  <p:childTnLst>
                                    <p:animMotion origin="layout" path="M 0.06788 0.22624 L 0.09496 0.50062 " pathEditMode="relative" rAng="0" ptsTypes="AA">
                                      <p:cBhvr>
                                        <p:cTn id="31" dur="2000" fill="hold"/>
                                        <p:tgtEl>
                                          <p:spTgt spid="6"/>
                                        </p:tgtEl>
                                        <p:attrNameLst>
                                          <p:attrName>ppt_x</p:attrName>
                                          <p:attrName>ppt_y</p:attrName>
                                        </p:attrNameLst>
                                      </p:cBhvr>
                                      <p:rCtr x="1354" y="13704"/>
                                    </p:animMotion>
                                  </p:childTnLst>
                                </p:cTn>
                              </p:par>
                            </p:childTnLst>
                          </p:cTn>
                        </p:par>
                      </p:childTnLst>
                    </p:cTn>
                  </p:par>
                  <p:par>
                    <p:cTn id="32" fill="hold">
                      <p:stCondLst>
                        <p:cond delay="indefinite"/>
                      </p:stCondLst>
                      <p:childTnLst>
                        <p:par>
                          <p:cTn id="33" fill="hold">
                            <p:stCondLst>
                              <p:cond delay="0"/>
                            </p:stCondLst>
                            <p:childTnLst>
                              <p:par>
                                <p:cTn id="34" presetID="42" presetClass="path" presetSubtype="0" accel="50000" decel="50000" fill="hold" nodeType="clickEffect">
                                  <p:stCondLst>
                                    <p:cond delay="0"/>
                                  </p:stCondLst>
                                  <p:childTnLst>
                                    <p:animMotion origin="layout" path="M 0.09496 0.50062 L 0.55781 0.30865 " pathEditMode="relative" rAng="0" ptsTypes="AA">
                                      <p:cBhvr>
                                        <p:cTn id="35" dur="2000" fill="hold"/>
                                        <p:tgtEl>
                                          <p:spTgt spid="6"/>
                                        </p:tgtEl>
                                        <p:attrNameLst>
                                          <p:attrName>ppt_x</p:attrName>
                                          <p:attrName>ppt_y</p:attrName>
                                        </p:attrNameLst>
                                      </p:cBhvr>
                                      <p:rCtr x="23142" y="-9599"/>
                                    </p:animMotion>
                                  </p:childTnLst>
                                </p:cTn>
                              </p:par>
                            </p:childTnLst>
                          </p:cTn>
                        </p:par>
                      </p:childTnLst>
                    </p:cTn>
                  </p:par>
                  <p:par>
                    <p:cTn id="36" fill="hold">
                      <p:stCondLst>
                        <p:cond delay="indefinite"/>
                      </p:stCondLst>
                      <p:childTnLst>
                        <p:par>
                          <p:cTn id="37" fill="hold">
                            <p:stCondLst>
                              <p:cond delay="0"/>
                            </p:stCondLst>
                            <p:childTnLst>
                              <p:par>
                                <p:cTn id="38" presetID="42" presetClass="path" presetSubtype="0" accel="50000" decel="50000" fill="hold" nodeType="clickEffect">
                                  <p:stCondLst>
                                    <p:cond delay="0"/>
                                  </p:stCondLst>
                                  <p:childTnLst>
                                    <p:animMotion origin="layout" path="M 0.55781 0.30865 L 0.46875 0.50062 " pathEditMode="relative" rAng="0" ptsTypes="AA">
                                      <p:cBhvr>
                                        <p:cTn id="39" dur="2000" fill="hold"/>
                                        <p:tgtEl>
                                          <p:spTgt spid="6"/>
                                        </p:tgtEl>
                                        <p:attrNameLst>
                                          <p:attrName>ppt_x</p:attrName>
                                          <p:attrName>ppt_y</p:attrName>
                                        </p:attrNameLst>
                                      </p:cBhvr>
                                      <p:rCtr x="-4462" y="959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8A9FE730-94B8-4955-9662-74A06DD391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1" y="32579"/>
            <a:ext cx="8801099"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Tập viết 3">
            <a:extLst>
              <a:ext uri="{FF2B5EF4-FFF2-40B4-BE49-F238E27FC236}">
                <a16:creationId xmlns:a16="http://schemas.microsoft.com/office/drawing/2014/main" id="{0174037E-AE0D-4E62-BC01-E4871728F01E}"/>
              </a:ext>
            </a:extLst>
          </p:cNvPr>
          <p:cNvSpPr txBox="1"/>
          <p:nvPr/>
        </p:nvSpPr>
        <p:spPr>
          <a:xfrm>
            <a:off x="1150979" y="2989157"/>
            <a:ext cx="2265266" cy="830997"/>
          </a:xfrm>
          <a:prstGeom prst="rect">
            <a:avLst/>
          </a:prstGeom>
          <a:noFill/>
        </p:spPr>
        <p:txBody>
          <a:bodyPr wrap="square" rtlCol="0">
            <a:spAutoFit/>
          </a:bodyPr>
          <a:lstStyle/>
          <a:p>
            <a:r>
              <a:rPr lang="en-US" sz="4800" b="1" dirty="0">
                <a:solidFill>
                  <a:prstClr val="black"/>
                </a:solidFill>
                <a:latin typeface="HP001" panose="020B0603050302020204" pitchFamily="34" charset="0"/>
                <a:ea typeface="HP001" panose="020B0603050302020204" pitchFamily="34" charset="0"/>
              </a:rPr>
              <a:t>  </a:t>
            </a:r>
            <a:r>
              <a:rPr lang="en-US" sz="2800" b="1" dirty="0" err="1">
                <a:solidFill>
                  <a:srgbClr val="FF0000"/>
                </a:solidFill>
                <a:latin typeface="HP001 4 hàng" panose="020B0603050302020204" pitchFamily="34" charset="0"/>
                <a:ea typeface="HP001" panose="020B0603050302020204" pitchFamily="34" charset="0"/>
              </a:rPr>
              <a:t>xe</a:t>
            </a:r>
            <a:r>
              <a:rPr lang="en-US" sz="2800" b="1" dirty="0">
                <a:solidFill>
                  <a:srgbClr val="FF0000"/>
                </a:solidFill>
                <a:latin typeface="HP001 4 hàng" panose="020B0603050302020204" pitchFamily="34" charset="0"/>
                <a:ea typeface="HP001" panose="020B0603050302020204" pitchFamily="34" charset="0"/>
              </a:rPr>
              <a:t> </a:t>
            </a:r>
            <a:r>
              <a:rPr lang="en-US" sz="2800" b="1" dirty="0" err="1">
                <a:solidFill>
                  <a:srgbClr val="FF0000"/>
                </a:solidFill>
                <a:latin typeface="HP001 4 hàng" panose="020B0603050302020204" pitchFamily="34" charset="0"/>
                <a:ea typeface="HP001" panose="020B0603050302020204" pitchFamily="34" charset="0"/>
              </a:rPr>
              <a:t>máy</a:t>
            </a:r>
            <a:endParaRPr lang="en-US" sz="2800" b="1" dirty="0">
              <a:solidFill>
                <a:srgbClr val="FF0000"/>
              </a:solidFill>
              <a:latin typeface="HP001 4 hàng" panose="020B0603050302020204" pitchFamily="34" charset="0"/>
              <a:ea typeface="HP001" panose="020B0603050302020204" pitchFamily="34" charset="0"/>
            </a:endParaRPr>
          </a:p>
        </p:txBody>
      </p:sp>
      <p:sp>
        <p:nvSpPr>
          <p:cNvPr id="5" name="Tập viết 3">
            <a:extLst>
              <a:ext uri="{FF2B5EF4-FFF2-40B4-BE49-F238E27FC236}">
                <a16:creationId xmlns:a16="http://schemas.microsoft.com/office/drawing/2014/main" id="{5BCE37ED-29C2-4016-80F8-4A19CC08A2DF}"/>
              </a:ext>
            </a:extLst>
          </p:cNvPr>
          <p:cNvSpPr txBox="1"/>
          <p:nvPr/>
        </p:nvSpPr>
        <p:spPr>
          <a:xfrm>
            <a:off x="3591393" y="2958660"/>
            <a:ext cx="2265266" cy="830997"/>
          </a:xfrm>
          <a:prstGeom prst="rect">
            <a:avLst/>
          </a:prstGeom>
          <a:noFill/>
        </p:spPr>
        <p:txBody>
          <a:bodyPr wrap="square" rtlCol="0">
            <a:spAutoFit/>
          </a:bodyPr>
          <a:lstStyle/>
          <a:p>
            <a:r>
              <a:rPr lang="en-US" sz="4800" b="1" dirty="0">
                <a:solidFill>
                  <a:prstClr val="black"/>
                </a:solidFill>
                <a:latin typeface="HP001" panose="020B0603050302020204" pitchFamily="34" charset="0"/>
                <a:ea typeface="HP001" panose="020B0603050302020204" pitchFamily="34" charset="0"/>
              </a:rPr>
              <a:t>  </a:t>
            </a:r>
            <a:r>
              <a:rPr lang="en-US" sz="2800" b="1" dirty="0" err="1">
                <a:solidFill>
                  <a:srgbClr val="FF0000"/>
                </a:solidFill>
                <a:latin typeface="HP001 4 hàng" panose="020B0603050302020204" pitchFamily="34" charset="0"/>
                <a:ea typeface="HP001" panose="020B0603050302020204" pitchFamily="34" charset="0"/>
              </a:rPr>
              <a:t>cột</a:t>
            </a:r>
            <a:r>
              <a:rPr lang="en-US" sz="2800" b="1" dirty="0">
                <a:solidFill>
                  <a:srgbClr val="FF0000"/>
                </a:solidFill>
                <a:latin typeface="HP001 4 hàng" panose="020B0603050302020204" pitchFamily="34" charset="0"/>
                <a:ea typeface="HP001" panose="020B0603050302020204" pitchFamily="34" charset="0"/>
              </a:rPr>
              <a:t> </a:t>
            </a:r>
            <a:r>
              <a:rPr lang="en-US" sz="2800" b="1" dirty="0" err="1">
                <a:solidFill>
                  <a:srgbClr val="FF0000"/>
                </a:solidFill>
                <a:latin typeface="HP001 4 hàng" panose="020B0603050302020204" pitchFamily="34" charset="0"/>
                <a:ea typeface="HP001" panose="020B0603050302020204" pitchFamily="34" charset="0"/>
              </a:rPr>
              <a:t>đèn</a:t>
            </a:r>
            <a:endParaRPr lang="en-US" sz="2800" b="1" dirty="0">
              <a:solidFill>
                <a:srgbClr val="FF0000"/>
              </a:solidFill>
              <a:latin typeface="HP001 4 hàng" panose="020B0603050302020204" pitchFamily="34" charset="0"/>
              <a:ea typeface="HP001" panose="020B0603050302020204" pitchFamily="34" charset="0"/>
            </a:endParaRPr>
          </a:p>
        </p:txBody>
      </p:sp>
      <p:sp>
        <p:nvSpPr>
          <p:cNvPr id="6" name="Tập viết 3">
            <a:extLst>
              <a:ext uri="{FF2B5EF4-FFF2-40B4-BE49-F238E27FC236}">
                <a16:creationId xmlns:a16="http://schemas.microsoft.com/office/drawing/2014/main" id="{BB11470E-A638-40A7-9D01-17989C632585}"/>
              </a:ext>
            </a:extLst>
          </p:cNvPr>
          <p:cNvSpPr txBox="1"/>
          <p:nvPr/>
        </p:nvSpPr>
        <p:spPr>
          <a:xfrm>
            <a:off x="3498741" y="3444411"/>
            <a:ext cx="2265266" cy="830997"/>
          </a:xfrm>
          <a:prstGeom prst="rect">
            <a:avLst/>
          </a:prstGeom>
          <a:noFill/>
        </p:spPr>
        <p:txBody>
          <a:bodyPr wrap="square" rtlCol="0">
            <a:spAutoFit/>
          </a:bodyPr>
          <a:lstStyle/>
          <a:p>
            <a:r>
              <a:rPr lang="en-US" sz="4800" b="1" dirty="0">
                <a:solidFill>
                  <a:prstClr val="black"/>
                </a:solidFill>
                <a:latin typeface="HP001" panose="020B0603050302020204" pitchFamily="34" charset="0"/>
                <a:ea typeface="HP001" panose="020B0603050302020204" pitchFamily="34" charset="0"/>
              </a:rPr>
              <a:t>  </a:t>
            </a:r>
            <a:r>
              <a:rPr lang="en-US" sz="2800" b="1" dirty="0" err="1">
                <a:solidFill>
                  <a:srgbClr val="FF0000"/>
                </a:solidFill>
                <a:latin typeface="HP001 4 hàng" panose="020B0603050302020204" pitchFamily="34" charset="0"/>
                <a:ea typeface="HP001" panose="020B0603050302020204" pitchFamily="34" charset="0"/>
              </a:rPr>
              <a:t>xe</a:t>
            </a:r>
            <a:r>
              <a:rPr lang="en-US" sz="2800" b="1" dirty="0">
                <a:solidFill>
                  <a:srgbClr val="FF0000"/>
                </a:solidFill>
                <a:latin typeface="HP001 4 hàng" panose="020B0603050302020204" pitchFamily="34" charset="0"/>
                <a:ea typeface="HP001" panose="020B0603050302020204" pitchFamily="34" charset="0"/>
              </a:rPr>
              <a:t> </a:t>
            </a:r>
            <a:r>
              <a:rPr lang="en-US" sz="2800" b="1" dirty="0" err="1">
                <a:solidFill>
                  <a:srgbClr val="FF0000"/>
                </a:solidFill>
                <a:latin typeface="HP001 4 hàng" panose="020B0603050302020204" pitchFamily="34" charset="0"/>
                <a:ea typeface="HP001" panose="020B0603050302020204" pitchFamily="34" charset="0"/>
              </a:rPr>
              <a:t>đạp</a:t>
            </a:r>
            <a:endParaRPr lang="en-US" sz="2800" b="1" dirty="0">
              <a:solidFill>
                <a:srgbClr val="FF0000"/>
              </a:solidFill>
              <a:latin typeface="HP001 4 hàng" panose="020B0603050302020204" pitchFamily="34" charset="0"/>
              <a:ea typeface="HP001" panose="020B0603050302020204" pitchFamily="34" charset="0"/>
            </a:endParaRPr>
          </a:p>
        </p:txBody>
      </p:sp>
      <p:sp>
        <p:nvSpPr>
          <p:cNvPr id="7" name="Tập viết 3">
            <a:extLst>
              <a:ext uri="{FF2B5EF4-FFF2-40B4-BE49-F238E27FC236}">
                <a16:creationId xmlns:a16="http://schemas.microsoft.com/office/drawing/2014/main" id="{4036FCCD-1332-4C92-8947-BED7D50D6CAD}"/>
              </a:ext>
            </a:extLst>
          </p:cNvPr>
          <p:cNvSpPr txBox="1"/>
          <p:nvPr/>
        </p:nvSpPr>
        <p:spPr>
          <a:xfrm>
            <a:off x="5856659" y="2966610"/>
            <a:ext cx="2265266" cy="830997"/>
          </a:xfrm>
          <a:prstGeom prst="rect">
            <a:avLst/>
          </a:prstGeom>
          <a:noFill/>
        </p:spPr>
        <p:txBody>
          <a:bodyPr wrap="square" rtlCol="0">
            <a:spAutoFit/>
          </a:bodyPr>
          <a:lstStyle/>
          <a:p>
            <a:r>
              <a:rPr lang="en-US" sz="4800" b="1" dirty="0">
                <a:solidFill>
                  <a:prstClr val="black"/>
                </a:solidFill>
                <a:latin typeface="HP001" panose="020B0603050302020204" pitchFamily="34" charset="0"/>
                <a:ea typeface="HP001" panose="020B0603050302020204" pitchFamily="34" charset="0"/>
              </a:rPr>
              <a:t>  </a:t>
            </a:r>
            <a:r>
              <a:rPr lang="en-US" sz="2800" b="1" dirty="0">
                <a:solidFill>
                  <a:srgbClr val="FF0000"/>
                </a:solidFill>
                <a:latin typeface="HP001 4 hàng" panose="020B0603050302020204" pitchFamily="34" charset="0"/>
                <a:ea typeface="HP001" panose="020B0603050302020204" pitchFamily="34" charset="0"/>
              </a:rPr>
              <a:t> </a:t>
            </a:r>
            <a:r>
              <a:rPr lang="en-US" sz="2800" b="1" dirty="0" err="1">
                <a:solidFill>
                  <a:srgbClr val="FF0000"/>
                </a:solidFill>
                <a:latin typeface="HP001 4 hàng" panose="020B0603050302020204" pitchFamily="34" charset="0"/>
                <a:ea typeface="HP001" panose="020B0603050302020204" pitchFamily="34" charset="0"/>
              </a:rPr>
              <a:t>thùng</a:t>
            </a:r>
            <a:r>
              <a:rPr lang="en-US" sz="2800" b="1" dirty="0">
                <a:solidFill>
                  <a:srgbClr val="FF0000"/>
                </a:solidFill>
                <a:latin typeface="HP001 4 hàng" panose="020B0603050302020204" pitchFamily="34" charset="0"/>
                <a:ea typeface="HP001" panose="020B0603050302020204" pitchFamily="34" charset="0"/>
              </a:rPr>
              <a:t> </a:t>
            </a:r>
            <a:r>
              <a:rPr lang="en-US" sz="2800" b="1" dirty="0" err="1">
                <a:solidFill>
                  <a:srgbClr val="FF0000"/>
                </a:solidFill>
                <a:latin typeface="HP001 4 hàng" panose="020B0603050302020204" pitchFamily="34" charset="0"/>
                <a:ea typeface="HP001" panose="020B0603050302020204" pitchFamily="34" charset="0"/>
              </a:rPr>
              <a:t>rác</a:t>
            </a:r>
            <a:endParaRPr lang="en-US" sz="2800" b="1" dirty="0">
              <a:solidFill>
                <a:srgbClr val="FF0000"/>
              </a:solidFill>
              <a:latin typeface="HP001 4 hàng" panose="020B0603050302020204" pitchFamily="34" charset="0"/>
              <a:ea typeface="HP001" panose="020B0603050302020204" pitchFamily="34" charset="0"/>
            </a:endParaRPr>
          </a:p>
        </p:txBody>
      </p:sp>
      <p:sp>
        <p:nvSpPr>
          <p:cNvPr id="8" name="Tập viết 3">
            <a:extLst>
              <a:ext uri="{FF2B5EF4-FFF2-40B4-BE49-F238E27FC236}">
                <a16:creationId xmlns:a16="http://schemas.microsoft.com/office/drawing/2014/main" id="{7A97336E-50BF-44A9-A907-1BA3D9D6956D}"/>
              </a:ext>
            </a:extLst>
          </p:cNvPr>
          <p:cNvSpPr txBox="1"/>
          <p:nvPr/>
        </p:nvSpPr>
        <p:spPr>
          <a:xfrm>
            <a:off x="1022075" y="3444411"/>
            <a:ext cx="2265266" cy="830997"/>
          </a:xfrm>
          <a:prstGeom prst="rect">
            <a:avLst/>
          </a:prstGeom>
          <a:noFill/>
        </p:spPr>
        <p:txBody>
          <a:bodyPr wrap="square" rtlCol="0">
            <a:spAutoFit/>
          </a:bodyPr>
          <a:lstStyle/>
          <a:p>
            <a:r>
              <a:rPr lang="en-US" sz="4800" b="1" dirty="0">
                <a:solidFill>
                  <a:prstClr val="black"/>
                </a:solidFill>
                <a:latin typeface="HP001" panose="020B0603050302020204" pitchFamily="34" charset="0"/>
                <a:ea typeface="HP001" panose="020B0603050302020204" pitchFamily="34" charset="0"/>
              </a:rPr>
              <a:t>  </a:t>
            </a:r>
            <a:r>
              <a:rPr lang="en-US" sz="2800" b="1" dirty="0" err="1">
                <a:solidFill>
                  <a:srgbClr val="FF0000"/>
                </a:solidFill>
                <a:latin typeface="HP001 4 hàng" panose="020B0603050302020204" pitchFamily="34" charset="0"/>
                <a:ea typeface="HP001" panose="020B0603050302020204" pitchFamily="34" charset="0"/>
              </a:rPr>
              <a:t>ghế</a:t>
            </a:r>
            <a:r>
              <a:rPr lang="en-US" sz="2800" b="1" dirty="0">
                <a:solidFill>
                  <a:srgbClr val="FF0000"/>
                </a:solidFill>
                <a:latin typeface="HP001 4 hàng" panose="020B0603050302020204" pitchFamily="34" charset="0"/>
                <a:ea typeface="HP001" panose="020B0603050302020204" pitchFamily="34" charset="0"/>
              </a:rPr>
              <a:t> </a:t>
            </a:r>
            <a:r>
              <a:rPr lang="en-US" sz="2800" b="1" dirty="0" err="1">
                <a:solidFill>
                  <a:srgbClr val="FF0000"/>
                </a:solidFill>
                <a:latin typeface="HP001 4 hàng" panose="020B0603050302020204" pitchFamily="34" charset="0"/>
                <a:ea typeface="HP001" panose="020B0603050302020204" pitchFamily="34" charset="0"/>
              </a:rPr>
              <a:t>đá</a:t>
            </a:r>
            <a:endParaRPr lang="en-US" sz="2800" b="1" dirty="0">
              <a:solidFill>
                <a:srgbClr val="FF0000"/>
              </a:solidFill>
              <a:latin typeface="HP001 4 hàng" panose="020B0603050302020204" pitchFamily="34" charset="0"/>
              <a:ea typeface="HP001" panose="020B0603050302020204" pitchFamily="34" charset="0"/>
            </a:endParaRPr>
          </a:p>
        </p:txBody>
      </p:sp>
      <p:sp>
        <p:nvSpPr>
          <p:cNvPr id="9" name="Tập viết 3">
            <a:extLst>
              <a:ext uri="{FF2B5EF4-FFF2-40B4-BE49-F238E27FC236}">
                <a16:creationId xmlns:a16="http://schemas.microsoft.com/office/drawing/2014/main" id="{F236A5FC-3E28-4CE2-B37D-AFE0647A3769}"/>
              </a:ext>
            </a:extLst>
          </p:cNvPr>
          <p:cNvSpPr txBox="1"/>
          <p:nvPr/>
        </p:nvSpPr>
        <p:spPr>
          <a:xfrm>
            <a:off x="5939155" y="3436459"/>
            <a:ext cx="2265266" cy="830997"/>
          </a:xfrm>
          <a:prstGeom prst="rect">
            <a:avLst/>
          </a:prstGeom>
          <a:noFill/>
        </p:spPr>
        <p:txBody>
          <a:bodyPr wrap="square" rtlCol="0">
            <a:spAutoFit/>
          </a:bodyPr>
          <a:lstStyle/>
          <a:p>
            <a:r>
              <a:rPr lang="en-US" sz="4800" b="1" dirty="0">
                <a:solidFill>
                  <a:prstClr val="black"/>
                </a:solidFill>
                <a:latin typeface="HP001" panose="020B0603050302020204" pitchFamily="34" charset="0"/>
                <a:ea typeface="HP001" panose="020B0603050302020204" pitchFamily="34" charset="0"/>
              </a:rPr>
              <a:t>  </a:t>
            </a:r>
            <a:r>
              <a:rPr lang="en-US" sz="2800" b="1" dirty="0">
                <a:solidFill>
                  <a:srgbClr val="FF0000"/>
                </a:solidFill>
                <a:latin typeface="HP001 4 hàng" panose="020B0603050302020204" pitchFamily="34" charset="0"/>
                <a:ea typeface="HP001" panose="020B0603050302020204" pitchFamily="34" charset="0"/>
              </a:rPr>
              <a:t>ô </a:t>
            </a:r>
            <a:r>
              <a:rPr lang="en-US" sz="2800" b="1" dirty="0" err="1">
                <a:solidFill>
                  <a:srgbClr val="FF0000"/>
                </a:solidFill>
                <a:latin typeface="HP001 4 hàng" panose="020B0603050302020204" pitchFamily="34" charset="0"/>
                <a:ea typeface="HP001" panose="020B0603050302020204" pitchFamily="34" charset="0"/>
              </a:rPr>
              <a:t>tô</a:t>
            </a:r>
            <a:endParaRPr lang="en-US" sz="2800" b="1" dirty="0">
              <a:solidFill>
                <a:srgbClr val="FF0000"/>
              </a:solidFill>
              <a:latin typeface="HP001 4 hàng" panose="020B0603050302020204" pitchFamily="34" charset="0"/>
              <a:ea typeface="HP001" panose="020B0603050302020204" pitchFamily="34" charset="0"/>
            </a:endParaRPr>
          </a:p>
        </p:txBody>
      </p:sp>
    </p:spTree>
    <p:extLst>
      <p:ext uri="{BB962C8B-B14F-4D97-AF65-F5344CB8AC3E}">
        <p14:creationId xmlns:p14="http://schemas.microsoft.com/office/powerpoint/2010/main" val="4096788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lt">
                                    <p:tmPct val="10000"/>
                                  </p:iterate>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iterate type="lt">
                                    <p:tmPct val="10000"/>
                                  </p:iterate>
                                  <p:childTnLst>
                                    <p:set>
                                      <p:cBhvr>
                                        <p:cTn id="16" dur="1" fill="hold">
                                          <p:stCondLst>
                                            <p:cond delay="0"/>
                                          </p:stCondLst>
                                        </p:cTn>
                                        <p:tgtEl>
                                          <p:spTgt spid="5"/>
                                        </p:tgtEl>
                                        <p:attrNameLst>
                                          <p:attrName>style.visibility</p:attrName>
                                        </p:attrNameLst>
                                      </p:cBhvr>
                                      <p:to>
                                        <p:strVal val="visible"/>
                                      </p:to>
                                    </p:set>
                                    <p:animEffect transition="in" filter="fade">
                                      <p:cBhvr>
                                        <p:cTn id="17" dur="75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iterate type="lt">
                                    <p:tmPct val="10000"/>
                                  </p:iterate>
                                  <p:childTnLst>
                                    <p:set>
                                      <p:cBhvr>
                                        <p:cTn id="21" dur="1" fill="hold">
                                          <p:stCondLst>
                                            <p:cond delay="0"/>
                                          </p:stCondLst>
                                        </p:cTn>
                                        <p:tgtEl>
                                          <p:spTgt spid="6"/>
                                        </p:tgtEl>
                                        <p:attrNameLst>
                                          <p:attrName>style.visibility</p:attrName>
                                        </p:attrNameLst>
                                      </p:cBhvr>
                                      <p:to>
                                        <p:strVal val="visible"/>
                                      </p:to>
                                    </p:set>
                                    <p:animEffect transition="in" filter="fade">
                                      <p:cBhvr>
                                        <p:cTn id="22" dur="75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iterate type="lt">
                                    <p:tmPct val="10000"/>
                                  </p:iterate>
                                  <p:childTnLst>
                                    <p:set>
                                      <p:cBhvr>
                                        <p:cTn id="26" dur="1" fill="hold">
                                          <p:stCondLst>
                                            <p:cond delay="0"/>
                                          </p:stCondLst>
                                        </p:cTn>
                                        <p:tgtEl>
                                          <p:spTgt spid="7"/>
                                        </p:tgtEl>
                                        <p:attrNameLst>
                                          <p:attrName>style.visibility</p:attrName>
                                        </p:attrNameLst>
                                      </p:cBhvr>
                                      <p:to>
                                        <p:strVal val="visible"/>
                                      </p:to>
                                    </p:set>
                                    <p:animEffect transition="in" filter="fade">
                                      <p:cBhvr>
                                        <p:cTn id="27" dur="75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iterate type="lt">
                                    <p:tmPct val="10000"/>
                                  </p:iterate>
                                  <p:childTnLst>
                                    <p:set>
                                      <p:cBhvr>
                                        <p:cTn id="31" dur="1" fill="hold">
                                          <p:stCondLst>
                                            <p:cond delay="0"/>
                                          </p:stCondLst>
                                        </p:cTn>
                                        <p:tgtEl>
                                          <p:spTgt spid="9"/>
                                        </p:tgtEl>
                                        <p:attrNameLst>
                                          <p:attrName>style.visibility</p:attrName>
                                        </p:attrNameLst>
                                      </p:cBhvr>
                                      <p:to>
                                        <p:strVal val="visible"/>
                                      </p:to>
                                    </p:set>
                                    <p:animEffect transition="in" filter="fade">
                                      <p:cBhvr>
                                        <p:cTn id="32"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4572000"/>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b="20491"/>
          <a:stretch/>
        </p:blipFill>
        <p:spPr>
          <a:xfrm>
            <a:off x="0" y="209550"/>
            <a:ext cx="9144000" cy="4933950"/>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96583" y="712275"/>
            <a:ext cx="799760" cy="478069"/>
          </a:xfrm>
          <a:prstGeom prst="rect">
            <a:avLst/>
          </a:prstGeom>
        </p:spPr>
      </p:pic>
      <p:grpSp>
        <p:nvGrpSpPr>
          <p:cNvPr id="12" name="组合 11"/>
          <p:cNvGrpSpPr/>
          <p:nvPr/>
        </p:nvGrpSpPr>
        <p:grpSpPr>
          <a:xfrm>
            <a:off x="2180284" y="375996"/>
            <a:ext cx="5658049" cy="3907724"/>
            <a:chOff x="-558688" y="0"/>
            <a:chExt cx="9107943" cy="6858000"/>
          </a:xfrm>
        </p:grpSpPr>
        <p:pic>
          <p:nvPicPr>
            <p:cNvPr id="11" name="图片 10"/>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0"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3338781">
            <a:off x="7519599" y="341498"/>
            <a:ext cx="797890" cy="1016489"/>
          </a:xfrm>
          <a:prstGeom prst="rect">
            <a:avLst/>
          </a:prstGeom>
        </p:spPr>
      </p:pic>
      <p:pic>
        <p:nvPicPr>
          <p:cNvPr id="13" name="图片 12"/>
          <p:cNvPicPr>
            <a:picLocks noChangeAspect="1"/>
          </p:cNvPicPr>
          <p:nvPr/>
        </p:nvPicPr>
        <p:blipFill rotWithShape="1">
          <a:blip r:embed="rId10" cstate="print">
            <a:extLst>
              <a:ext uri="{28A0092B-C50C-407E-A947-70E740481C1C}">
                <a14:useLocalDpi xmlns:a14="http://schemas.microsoft.com/office/drawing/2010/main" val="0"/>
              </a:ext>
            </a:extLst>
          </a:blip>
          <a:srcRect r="64552"/>
          <a:stretch/>
        </p:blipFill>
        <p:spPr>
          <a:xfrm rot="702876">
            <a:off x="6691421" y="2359547"/>
            <a:ext cx="1993427" cy="2595333"/>
          </a:xfrm>
          <a:prstGeom prst="rect">
            <a:avLst/>
          </a:prstGeom>
        </p:spPr>
      </p:pic>
      <p:sp>
        <p:nvSpPr>
          <p:cNvPr id="14" name="Rectangle 13">
            <a:extLst>
              <a:ext uri="{FF2B5EF4-FFF2-40B4-BE49-F238E27FC236}">
                <a16:creationId xmlns:a16="http://schemas.microsoft.com/office/drawing/2014/main" id="{25A5709C-AEF2-4189-A1FC-78EC4ED3018C}"/>
              </a:ext>
            </a:extLst>
          </p:cNvPr>
          <p:cNvSpPr/>
          <p:nvPr/>
        </p:nvSpPr>
        <p:spPr>
          <a:xfrm>
            <a:off x="2442667" y="1755553"/>
            <a:ext cx="5133281" cy="647757"/>
          </a:xfrm>
          <a:prstGeom prst="rect">
            <a:avLst/>
          </a:prstGeom>
          <a:noFill/>
        </p:spPr>
        <p:txBody>
          <a:bodyPr wrap="square" lIns="92852" tIns="46426" rIns="92852" bIns="46426">
            <a:spAutoFit/>
            <a:scene3d>
              <a:camera prst="orthographicFront"/>
              <a:lightRig rig="soft" dir="t">
                <a:rot lat="0" lon="0" rev="15600000"/>
              </a:lightRig>
            </a:scene3d>
            <a:sp3d extrusionH="57150" prstMaterial="softEdge">
              <a:bevelT w="25400" h="38100"/>
            </a:sp3d>
          </a:bodyPr>
          <a:lstStyle/>
          <a:p>
            <a:pPr algn="ctr" defTabSz="726356">
              <a:defRPr/>
            </a:pPr>
            <a:r>
              <a:rPr lang="en-US" sz="3600" b="1" dirty="0" err="1">
                <a:ln/>
                <a:solidFill>
                  <a:srgbClr val="FF0000"/>
                </a:solidFill>
                <a:latin typeface="Times New Roman" panose="02020603050405020304" pitchFamily="18" charset="0"/>
                <a:cs typeface="Times New Roman" panose="02020603050405020304" pitchFamily="18" charset="0"/>
              </a:rPr>
              <a:t>Chào</a:t>
            </a:r>
            <a:r>
              <a:rPr lang="en-US" sz="3600" b="1" dirty="0">
                <a:ln/>
                <a:solidFill>
                  <a:srgbClr val="FF0000"/>
                </a:solidFill>
                <a:latin typeface="Times New Roman" panose="02020603050405020304" pitchFamily="18" charset="0"/>
                <a:cs typeface="Times New Roman" panose="02020603050405020304" pitchFamily="18" charset="0"/>
              </a:rPr>
              <a:t> </a:t>
            </a:r>
            <a:r>
              <a:rPr lang="en-US" sz="3600" b="1" dirty="0" err="1">
                <a:ln/>
                <a:solidFill>
                  <a:srgbClr val="FF0000"/>
                </a:solidFill>
                <a:latin typeface="Times New Roman" panose="02020603050405020304" pitchFamily="18" charset="0"/>
                <a:cs typeface="Times New Roman" panose="02020603050405020304" pitchFamily="18" charset="0"/>
              </a:rPr>
              <a:t>tạm</a:t>
            </a:r>
            <a:r>
              <a:rPr lang="en-US" sz="3600" b="1" dirty="0">
                <a:ln/>
                <a:solidFill>
                  <a:srgbClr val="FF0000"/>
                </a:solidFill>
                <a:latin typeface="Times New Roman" panose="02020603050405020304" pitchFamily="18" charset="0"/>
                <a:cs typeface="Times New Roman" panose="02020603050405020304" pitchFamily="18" charset="0"/>
              </a:rPr>
              <a:t> </a:t>
            </a:r>
            <a:r>
              <a:rPr lang="en-US" sz="3600" b="1" dirty="0" err="1">
                <a:ln/>
                <a:solidFill>
                  <a:srgbClr val="FF0000"/>
                </a:solidFill>
                <a:latin typeface="Times New Roman" panose="02020603050405020304" pitchFamily="18" charset="0"/>
                <a:cs typeface="Times New Roman" panose="02020603050405020304" pitchFamily="18" charset="0"/>
              </a:rPr>
              <a:t>biệt</a:t>
            </a:r>
            <a:r>
              <a:rPr lang="en-US" sz="3600" b="1" dirty="0">
                <a:ln/>
                <a:solidFill>
                  <a:srgbClr val="FF0000"/>
                </a:solidFill>
                <a:latin typeface="Times New Roman" panose="02020603050405020304" pitchFamily="18" charset="0"/>
                <a:cs typeface="Times New Roman" panose="02020603050405020304" pitchFamily="18" charset="0"/>
              </a:rPr>
              <a:t> </a:t>
            </a:r>
            <a:r>
              <a:rPr lang="en-US" sz="3600" b="1" dirty="0" err="1">
                <a:ln/>
                <a:solidFill>
                  <a:srgbClr val="FF0000"/>
                </a:solidFill>
                <a:latin typeface="Times New Roman" panose="02020603050405020304" pitchFamily="18" charset="0"/>
                <a:cs typeface="Times New Roman" panose="02020603050405020304" pitchFamily="18" charset="0"/>
              </a:rPr>
              <a:t>các</a:t>
            </a:r>
            <a:r>
              <a:rPr lang="en-US" sz="3600" b="1" dirty="0">
                <a:ln/>
                <a:solidFill>
                  <a:srgbClr val="FF0000"/>
                </a:solidFill>
                <a:latin typeface="Times New Roman" panose="02020603050405020304" pitchFamily="18" charset="0"/>
                <a:cs typeface="Times New Roman" panose="02020603050405020304" pitchFamily="18" charset="0"/>
              </a:rPr>
              <a:t> con</a:t>
            </a:r>
          </a:p>
        </p:txBody>
      </p:sp>
    </p:spTree>
    <p:extLst>
      <p:ext uri="{BB962C8B-B14F-4D97-AF65-F5344CB8AC3E}">
        <p14:creationId xmlns:p14="http://schemas.microsoft.com/office/powerpoint/2010/main" val="3704537983"/>
      </p:ext>
    </p:extLst>
  </p:cSld>
  <p:clrMapOvr>
    <a:masterClrMapping/>
  </p:clrMapOvr>
  <mc:AlternateContent xmlns:mc="http://schemas.openxmlformats.org/markup-compatibility/2006" xmlns:p14="http://schemas.microsoft.com/office/powerpoint/2010/main">
    <mc:Choice Requires="p14">
      <p:transition spd="slow" p14:dur="1750" advTm="3000">
        <p:fad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750"/>
                                        <p:tgtEl>
                                          <p:spTgt spid="8"/>
                                        </p:tgtEl>
                                      </p:cBhvr>
                                    </p:animEffect>
                                  </p:childTnLst>
                                </p:cTn>
                              </p:par>
                              <p:par>
                                <p:cTn id="14" presetID="42" presetClass="path" presetSubtype="0" fill="hold" nodeType="withEffect">
                                  <p:stCondLst>
                                    <p:cond delay="0"/>
                                  </p:stCondLst>
                                  <p:childTnLst>
                                    <p:animMotion origin="layout" path="M -0.05091 0.1875 L 3.33333E-6 -3.7037E-6 " pathEditMode="relative" rAng="0" ptsTypes="AA">
                                      <p:cBhvr>
                                        <p:cTn id="15" dur="750" fill="hold"/>
                                        <p:tgtEl>
                                          <p:spTgt spid="8"/>
                                        </p:tgtEl>
                                        <p:attrNameLst>
                                          <p:attrName>ppt_x</p:attrName>
                                          <p:attrName>ppt_y</p:attrName>
                                        </p:attrNameLst>
                                      </p:cBhvr>
                                      <p:rCtr x="2539" y="-9375"/>
                                    </p:animMotion>
                                  </p:childTnLst>
                                </p:cTn>
                              </p:par>
                              <p:par>
                                <p:cTn id="16" presetID="32" presetClass="emph" presetSubtype="0" fill="hold" grpId="0" nodeType="withEffect">
                                  <p:stCondLst>
                                    <p:cond delay="0"/>
                                  </p:stCondLst>
                                  <p:childTnLst>
                                    <p:animRot by="120000">
                                      <p:cBhvr>
                                        <p:cTn id="17" dur="275" fill="hold">
                                          <p:stCondLst>
                                            <p:cond delay="0"/>
                                          </p:stCondLst>
                                        </p:cTn>
                                        <p:tgtEl>
                                          <p:spTgt spid="14"/>
                                        </p:tgtEl>
                                        <p:attrNameLst>
                                          <p:attrName>r</p:attrName>
                                        </p:attrNameLst>
                                      </p:cBhvr>
                                    </p:animRot>
                                    <p:animRot by="-240000">
                                      <p:cBhvr>
                                        <p:cTn id="18" dur="550" fill="hold">
                                          <p:stCondLst>
                                            <p:cond delay="550"/>
                                          </p:stCondLst>
                                        </p:cTn>
                                        <p:tgtEl>
                                          <p:spTgt spid="14"/>
                                        </p:tgtEl>
                                        <p:attrNameLst>
                                          <p:attrName>r</p:attrName>
                                        </p:attrNameLst>
                                      </p:cBhvr>
                                    </p:animRot>
                                    <p:animRot by="240000">
                                      <p:cBhvr>
                                        <p:cTn id="19" dur="550" fill="hold">
                                          <p:stCondLst>
                                            <p:cond delay="1100"/>
                                          </p:stCondLst>
                                        </p:cTn>
                                        <p:tgtEl>
                                          <p:spTgt spid="14"/>
                                        </p:tgtEl>
                                        <p:attrNameLst>
                                          <p:attrName>r</p:attrName>
                                        </p:attrNameLst>
                                      </p:cBhvr>
                                    </p:animRot>
                                    <p:animRot by="-240000">
                                      <p:cBhvr>
                                        <p:cTn id="20" dur="550" fill="hold">
                                          <p:stCondLst>
                                            <p:cond delay="1650"/>
                                          </p:stCondLst>
                                        </p:cTn>
                                        <p:tgtEl>
                                          <p:spTgt spid="14"/>
                                        </p:tgtEl>
                                        <p:attrNameLst>
                                          <p:attrName>r</p:attrName>
                                        </p:attrNameLst>
                                      </p:cBhvr>
                                    </p:animRot>
                                    <p:animRot by="120000">
                                      <p:cBhvr>
                                        <p:cTn id="21" dur="550" fill="hold">
                                          <p:stCondLst>
                                            <p:cond delay="22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35000">
              <a:schemeClr val="accent6">
                <a:lumMod val="60000"/>
                <a:lumOff val="40000"/>
              </a:schemeClr>
            </a:gs>
            <a:gs pos="100000">
              <a:schemeClr val="accent6">
                <a:lumMod val="75000"/>
              </a:schemeClr>
            </a:gs>
          </a:gsLst>
          <a:lin ang="5400000" scaled="0"/>
        </a:gradFill>
        <a:effectLst/>
      </p:bgPr>
    </p:bg>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2">
            <a:extLst>
              <a:ext uri="{BEBA8EAE-BF5A-486C-A8C5-ECC9F3942E4B}">
                <a14:imgProps xmlns:a14="http://schemas.microsoft.com/office/drawing/2010/main">
                  <a14:imgLayer r:embed="rId3">
                    <a14:imgEffect>
                      <a14:backgroundRemoval t="0" b="99659" l="0" r="100000">
                        <a14:foregroundMark x1="4248" y1="52218" x2="4085" y2="59727"/>
                        <a14:backgroundMark x1="47876" y1="74744" x2="61928" y2="80546"/>
                        <a14:backgroundMark x1="3595" y1="7850" x2="13725" y2="4778"/>
                      </a14:backgroundRemoval>
                    </a14:imgEffect>
                  </a14:imgLayer>
                </a14:imgProps>
              </a:ext>
              <a:ext uri="{28A0092B-C50C-407E-A947-70E740481C1C}">
                <a14:useLocalDpi xmlns:a14="http://schemas.microsoft.com/office/drawing/2010/main" val="0"/>
              </a:ext>
            </a:extLst>
          </a:blip>
          <a:srcRect b="22090"/>
          <a:stretch/>
        </p:blipFill>
        <p:spPr>
          <a:xfrm>
            <a:off x="1143001" y="163159"/>
            <a:ext cx="6857999" cy="1297219"/>
          </a:xfrm>
          <a:prstGeom prst="rect">
            <a:avLst/>
          </a:prstGeom>
        </p:spPr>
      </p:pic>
      <p:pic>
        <p:nvPicPr>
          <p:cNvPr id="4" name="Picture 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48" b="91667" l="0" r="75500">
                        <a14:foregroundMark x1="59400" y1="67500" x2="63100" y2="76204"/>
                        <a14:foregroundMark x1="43500" y1="18148" x2="48300" y2="23241"/>
                        <a14:foregroundMark x1="52200" y1="21389" x2="56800" y2="26019"/>
                        <a14:foregroundMark x1="16400" y1="73333" x2="10300" y2="87315"/>
                        <a14:foregroundMark x1="17500" y1="80370" x2="12500" y2="86481"/>
                        <a14:foregroundMark x1="16400" y1="78796" x2="16800" y2="82593"/>
                        <a14:foregroundMark x1="16800" y1="82593" x2="20100" y2="83796"/>
                        <a14:foregroundMark x1="14700" y1="71111" x2="11400" y2="78148"/>
                        <a14:foregroundMark x1="11400" y1="77593" x2="10300" y2="82222"/>
                        <a14:foregroundMark x1="10100" y1="82037" x2="10300" y2="86019"/>
                        <a14:foregroundMark x1="39771" y1="19504" x2="49140" y2="27482"/>
                        <a14:backgroundMark x1="65900" y1="28704" x2="62900" y2="43426"/>
                      </a14:backgroundRemoval>
                    </a14:imgEffect>
                  </a14:imgLayer>
                </a14:imgProps>
              </a:ext>
              <a:ext uri="{28A0092B-C50C-407E-A947-70E740481C1C}">
                <a14:useLocalDpi xmlns:a14="http://schemas.microsoft.com/office/drawing/2010/main" val="0"/>
              </a:ext>
            </a:extLst>
          </a:blip>
          <a:srcRect l="7237" r="24691" b="9091"/>
          <a:stretch/>
        </p:blipFill>
        <p:spPr>
          <a:xfrm>
            <a:off x="1341528" y="3108389"/>
            <a:ext cx="1109416" cy="1600119"/>
          </a:xfrm>
          <a:prstGeom prst="rect">
            <a:avLst/>
          </a:prstGeom>
        </p:spPr>
      </p:pic>
      <p:pic>
        <p:nvPicPr>
          <p:cNvPr id="6" name="Picture 5"/>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574" b="87512" l="30543" r="96957"/>
                    </a14:imgEffect>
                  </a14:imgLayer>
                </a14:imgProps>
              </a:ext>
              <a:ext uri="{28A0092B-C50C-407E-A947-70E740481C1C}">
                <a14:useLocalDpi xmlns:a14="http://schemas.microsoft.com/office/drawing/2010/main" val="0"/>
              </a:ext>
            </a:extLst>
          </a:blip>
          <a:srcRect l="29269" t="3030" r="5313" b="14116"/>
          <a:stretch/>
        </p:blipFill>
        <p:spPr>
          <a:xfrm>
            <a:off x="4956641" y="1154468"/>
            <a:ext cx="600069" cy="866561"/>
          </a:xfrm>
          <a:prstGeom prst="rect">
            <a:avLst/>
          </a:prstGeom>
        </p:spPr>
      </p:pic>
      <p:pic>
        <p:nvPicPr>
          <p:cNvPr id="8" name="Picture 7"/>
          <p:cNvPicPr>
            <a:picLocks noChangeAspect="1"/>
          </p:cNvPicPr>
          <p:nvPr/>
        </p:nvPicPr>
        <p:blipFill rotWithShape="1">
          <a:blip r:embed="rId8">
            <a:extLst>
              <a:ext uri="{BEBA8EAE-BF5A-486C-A8C5-ECC9F3942E4B}">
                <a14:imgProps xmlns:a14="http://schemas.microsoft.com/office/drawing/2010/main">
                  <a14:imgLayer r:embed="rId9">
                    <a14:imgEffect>
                      <a14:backgroundRemoval t="3333" b="90000" l="10000" r="99000">
                        <a14:foregroundMark x1="31000" y1="86667" x2="34333" y2="85667"/>
                        <a14:foregroundMark x1="42333" y1="84333" x2="49333" y2="87000"/>
                        <a14:foregroundMark x1="56333" y1="76667" x2="57333" y2="80667"/>
                        <a14:foregroundMark x1="40333" y1="82333" x2="40333" y2="83000"/>
                        <a14:foregroundMark x1="40000" y1="80333" x2="40000" y2="82000"/>
                        <a14:foregroundMark x1="40333" y1="78667" x2="40333" y2="79667"/>
                        <a14:foregroundMark x1="41000" y1="78333" x2="41333" y2="81000"/>
                        <a14:foregroundMark x1="33667" y1="82667" x2="33667" y2="84000"/>
                        <a14:foregroundMark x1="34000" y1="81000" x2="34000" y2="82333"/>
                        <a14:foregroundMark x1="33333" y1="80667" x2="33333" y2="82333"/>
                        <a14:foregroundMark x1="33333" y1="80000" x2="33333" y2="80333"/>
                        <a14:backgroundMark x1="37000" y1="71000" x2="37000" y2="72333"/>
                        <a14:backgroundMark x1="37000" y1="84000" x2="37667" y2="73333"/>
                        <a14:backgroundMark x1="37667" y1="85333" x2="37667" y2="86667"/>
                        <a14:backgroundMark x1="27333" y1="85333" x2="25000" y2="86333"/>
                        <a14:backgroundMark x1="49000" y1="86333" x2="49000" y2="88000"/>
                        <a14:backgroundMark x1="50000" y1="54667" x2="50667" y2="54667"/>
                        <a14:backgroundMark x1="37000" y1="68333" x2="37000" y2="69333"/>
                      </a14:backgroundRemoval>
                    </a14:imgEffect>
                  </a14:imgLayer>
                </a14:imgProps>
              </a:ext>
              <a:ext uri="{28A0092B-C50C-407E-A947-70E740481C1C}">
                <a14:useLocalDpi xmlns:a14="http://schemas.microsoft.com/office/drawing/2010/main" val="0"/>
              </a:ext>
            </a:extLst>
          </a:blip>
          <a:srcRect l="17895" r="35138" b="6172"/>
          <a:stretch/>
        </p:blipFill>
        <p:spPr>
          <a:xfrm>
            <a:off x="3879871" y="889829"/>
            <a:ext cx="571501" cy="1141730"/>
          </a:xfrm>
          <a:prstGeom prst="rect">
            <a:avLst/>
          </a:prstGeom>
        </p:spPr>
      </p:pic>
      <p:pic>
        <p:nvPicPr>
          <p:cNvPr id="9" name="Picture 8"/>
          <p:cNvPicPr>
            <a:picLocks noChangeAspect="1"/>
          </p:cNvPicPr>
          <p:nvPr/>
        </p:nvPicPr>
        <p:blipFill rotWithShape="1">
          <a:blip r:embed="rId10">
            <a:extLst>
              <a:ext uri="{BEBA8EAE-BF5A-486C-A8C5-ECC9F3942E4B}">
                <a14:imgProps xmlns:a14="http://schemas.microsoft.com/office/drawing/2010/main">
                  <a14:imgLayer r:embed="rId11">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p:blipFill>
        <p:spPr>
          <a:xfrm>
            <a:off x="1602060" y="2007698"/>
            <a:ext cx="971550" cy="577003"/>
          </a:xfrm>
          <a:prstGeom prst="rect">
            <a:avLst/>
          </a:prstGeom>
        </p:spPr>
      </p:pic>
      <p:pic>
        <p:nvPicPr>
          <p:cNvPr id="10" name="Picture 9"/>
          <p:cNvPicPr>
            <a:picLocks noChangeAspect="1"/>
          </p:cNvPicPr>
          <p:nvPr/>
        </p:nvPicPr>
        <p:blipFill rotWithShape="1">
          <a:blip r:embed="rId12">
            <a:extLst>
              <a:ext uri="{BEBA8EAE-BF5A-486C-A8C5-ECC9F3942E4B}">
                <a14:imgProps xmlns:a14="http://schemas.microsoft.com/office/drawing/2010/main">
                  <a14:imgLayer r:embed="rId13">
                    <a14:imgEffect>
                      <a14:backgroundRemoval t="0" b="98667" l="10000" r="99333">
                        <a14:foregroundMark x1="65667" y1="76333" x2="64667" y2="85667"/>
                        <a14:foregroundMark x1="70000" y1="75333" x2="77000" y2="83667"/>
                      </a14:backgroundRemoval>
                    </a14:imgEffect>
                  </a14:imgLayer>
                </a14:imgProps>
              </a:ext>
              <a:ext uri="{28A0092B-C50C-407E-A947-70E740481C1C}">
                <a14:useLocalDpi xmlns:a14="http://schemas.microsoft.com/office/drawing/2010/main" val="0"/>
              </a:ext>
            </a:extLst>
          </a:blip>
          <a:srcRect l="38431" t="3451" r="2588" b="3720"/>
          <a:stretch/>
        </p:blipFill>
        <p:spPr>
          <a:xfrm>
            <a:off x="3160466" y="2993353"/>
            <a:ext cx="1097376" cy="1727151"/>
          </a:xfrm>
          <a:prstGeom prst="rect">
            <a:avLst/>
          </a:prstGeom>
        </p:spPr>
      </p:pic>
      <p:pic>
        <p:nvPicPr>
          <p:cNvPr id="11" name="Picture 10"/>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6732" b="98409" l="6120" r="93758">
                        <a14:foregroundMark x1="39290" y1="81763" x2="38923" y2="84578"/>
                        <a14:foregroundMark x1="29009" y1="83109" x2="28886" y2="84578"/>
                        <a14:foregroundMark x1="41710" y1="56294" x2="27051" y2="77622"/>
                        <a14:foregroundMark x1="46976" y1="65677" x2="48777" y2="69806"/>
                        <a14:backgroundMark x1="41616" y1="54345" x2="41616" y2="54957"/>
                        <a14:backgroundMark x1="33415" y1="79315" x2="33293" y2="79927"/>
                        <a14:backgroundMark x1="33537" y1="81273" x2="33170" y2="81885"/>
                        <a14:backgroundMark x1="26071" y1="37454" x2="26805" y2="37087"/>
                        <a14:backgroundMark x1="40392" y1="46634" x2="40636" y2="47124"/>
                        <a14:backgroundMark x1="66340" y1="49327" x2="66340" y2="49327"/>
                        <a14:backgroundMark x1="56181" y1="82987" x2="55692" y2="84088"/>
                        <a14:backgroundMark x1="55202" y1="76989" x2="55814" y2="77111"/>
                        <a14:backgroundMark x1="54625" y1="77098" x2="78360" y2="86713"/>
                        <a14:backgroundMark x1="60209" y1="86189" x2="68761" y2="87238"/>
                        <a14:backgroundMark x1="81675" y1="75350" x2="81675" y2="81119"/>
                        <a14:backgroundMark x1="16754" y1="87238" x2="20768" y2="91783"/>
                        <a14:backgroundMark x1="50087" y1="85664" x2="50087" y2="93007"/>
                        <a14:backgroundMark x1="64221" y1="80000" x2="68340" y2="93935"/>
                        <a14:backgroundMark x1="50708" y1="85419" x2="53024" y2="95742"/>
                        <a14:backgroundMark x1="24196" y1="86710" x2="25997" y2="93032"/>
                        <a14:backgroundMark x1="52124" y1="81806" x2="42214" y2="93032"/>
                        <a14:backgroundMark x1="74003" y1="76516" x2="80309" y2="86452"/>
                      </a14:backgroundRemoval>
                    </a14:imgEffect>
                  </a14:imgLayer>
                </a14:imgProps>
              </a:ext>
              <a:ext uri="{28A0092B-C50C-407E-A947-70E740481C1C}">
                <a14:useLocalDpi xmlns:a14="http://schemas.microsoft.com/office/drawing/2010/main" val="0"/>
              </a:ext>
            </a:extLst>
          </a:blip>
          <a:srcRect l="6448" t="5015" r="6844" b="3942"/>
          <a:stretch/>
        </p:blipFill>
        <p:spPr>
          <a:xfrm>
            <a:off x="5071281" y="2481281"/>
            <a:ext cx="2098463" cy="2203340"/>
          </a:xfrm>
          <a:prstGeom prst="rect">
            <a:avLst/>
          </a:prstGeom>
        </p:spPr>
      </p:pic>
      <p:pic>
        <p:nvPicPr>
          <p:cNvPr id="12" name="Picture 11"/>
          <p:cNvPicPr>
            <a:picLocks noChangeAspect="1"/>
          </p:cNvPicPr>
          <p:nvPr/>
        </p:nvPicPr>
        <p:blipFill>
          <a:blip r:embed="rId16" cstate="print">
            <a:extLst>
              <a:ext uri="{BEBA8EAE-BF5A-486C-A8C5-ECC9F3942E4B}">
                <a14:imgProps xmlns:a14="http://schemas.microsoft.com/office/drawing/2010/main">
                  <a14:imgLayer r:embed="rId17">
                    <a14:imgEffect>
                      <a14:backgroundRemoval t="791" b="98201" l="3769" r="94769">
                        <a14:foregroundMark x1="23154" y1="39496" x2="39846" y2="43669"/>
                        <a14:foregroundMark x1="43231" y1="43669" x2="45231" y2="46835"/>
                        <a14:backgroundMark x1="67615" y1="63453" x2="70692" y2="67266"/>
                        <a14:backgroundMark x1="71692" y1="76115" x2="74077" y2="77050"/>
                        <a14:backgroundMark x1="13034" y1="75840" x2="14831" y2="87185"/>
                        <a14:backgroundMark x1="17079" y1="71218" x2="18876" y2="85714"/>
                        <a14:backgroundMark x1="42247" y1="87815" x2="41348" y2="87605"/>
                        <a14:backgroundMark x1="43820" y1="81092" x2="93034" y2="77311"/>
                        <a14:backgroundMark x1="62697" y1="83403" x2="90112" y2="81513"/>
                        <a14:backgroundMark x1="40449" y1="74160" x2="39101" y2="86765"/>
                        <a14:backgroundMark x1="18427" y1="84454" x2="43146" y2="85504"/>
                      </a14:backgroundRemoval>
                    </a14:imgEffect>
                  </a14:imgLayer>
                </a14:imgProps>
              </a:ext>
              <a:ext uri="{28A0092B-C50C-407E-A947-70E740481C1C}">
                <a14:useLocalDpi xmlns:a14="http://schemas.microsoft.com/office/drawing/2010/main" val="0"/>
              </a:ext>
            </a:extLst>
          </a:blip>
          <a:stretch>
            <a:fillRect/>
          </a:stretch>
        </p:blipFill>
        <p:spPr>
          <a:xfrm>
            <a:off x="6120512" y="1494469"/>
            <a:ext cx="1387292" cy="1483334"/>
          </a:xfrm>
          <a:prstGeom prst="rect">
            <a:avLst/>
          </a:prstGeom>
        </p:spPr>
      </p:pic>
      <p:pic>
        <p:nvPicPr>
          <p:cNvPr id="14" name="Picture 13"/>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9149" b="92526" l="4625" r="45750">
                        <a14:foregroundMark x1="19750" y1="79768" x2="19750" y2="85954"/>
                        <a14:foregroundMark x1="34500" y1="79124" x2="34000" y2="88144"/>
                        <a14:foregroundMark x1="37250" y1="84665" x2="40250" y2="85309"/>
                        <a14:foregroundMark x1="17625" y1="79768" x2="18875" y2="82861"/>
                        <a14:foregroundMark x1="22750" y1="80670" x2="22500" y2="84021"/>
                        <a14:foregroundMark x1="36375" y1="80928" x2="36375" y2="85567"/>
                        <a14:backgroundMark x1="25875" y1="82474" x2="28250" y2="90593"/>
                      </a14:backgroundRemoval>
                    </a14:imgEffect>
                  </a14:imgLayer>
                </a14:imgProps>
              </a:ext>
              <a:ext uri="{28A0092B-C50C-407E-A947-70E740481C1C}">
                <a14:useLocalDpi xmlns:a14="http://schemas.microsoft.com/office/drawing/2010/main" val="0"/>
              </a:ext>
            </a:extLst>
          </a:blip>
          <a:srcRect r="53690" b="8440"/>
          <a:stretch/>
        </p:blipFill>
        <p:spPr>
          <a:xfrm>
            <a:off x="7317521" y="1382130"/>
            <a:ext cx="683479" cy="1310759"/>
          </a:xfrm>
          <a:prstGeom prst="rect">
            <a:avLst/>
          </a:prstGeom>
        </p:spPr>
      </p:pic>
      <p:pic>
        <p:nvPicPr>
          <p:cNvPr id="15" name="Picture 14"/>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5589" b="100000" l="53125" r="98875">
                        <a14:foregroundMark x1="78375" y1="31936" x2="81250" y2="51098"/>
                        <a14:foregroundMark x1="81250" y1="51098" x2="81250" y2="51098"/>
                        <a14:foregroundMark x1="72625" y1="54291" x2="74625" y2="65469"/>
                        <a14:foregroundMark x1="76625" y1="83832" x2="76625" y2="88423"/>
                        <a14:foregroundMark x1="86750" y1="82435" x2="87875" y2="89820"/>
                        <a14:foregroundMark x1="82750" y1="88423" x2="87625" y2="87824"/>
                        <a14:foregroundMark x1="85875" y1="82036" x2="86750" y2="87425"/>
                        <a14:foregroundMark x1="86750" y1="87425" x2="86750" y2="87425"/>
                        <a14:foregroundMark x1="88125" y1="83234" x2="88500" y2="87026"/>
                        <a14:foregroundMark x1="77250" y1="82834" x2="77500" y2="88423"/>
                        <a14:foregroundMark x1="76125" y1="82036" x2="76125" y2="86427"/>
                        <a14:foregroundMark x1="74625" y1="82435" x2="75750" y2="88423"/>
                        <a14:foregroundMark x1="85625" y1="82435" x2="85625" y2="86028"/>
                        <a14:foregroundMark x1="84750" y1="81836" x2="85625" y2="84830"/>
                        <a14:backgroundMark x1="63750" y1="88822" x2="64375" y2="93812"/>
                        <a14:backgroundMark x1="80744" y1="76364" x2="80906" y2="80260"/>
                      </a14:backgroundRemoval>
                    </a14:imgEffect>
                  </a14:imgLayer>
                </a14:imgProps>
              </a:ext>
              <a:ext uri="{28A0092B-C50C-407E-A947-70E740481C1C}">
                <a14:useLocalDpi xmlns:a14="http://schemas.microsoft.com/office/drawing/2010/main" val="0"/>
              </a:ext>
            </a:extLst>
          </a:blip>
          <a:srcRect l="57383" b="5267"/>
          <a:stretch/>
        </p:blipFill>
        <p:spPr>
          <a:xfrm flipH="1">
            <a:off x="1215097" y="1246331"/>
            <a:ext cx="722105" cy="1140746"/>
          </a:xfrm>
          <a:prstGeom prst="rect">
            <a:avLst/>
          </a:prstGeom>
        </p:spPr>
      </p:pic>
      <p:pic>
        <p:nvPicPr>
          <p:cNvPr id="17" name="Picture 16"/>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758" b="89899" l="9959" r="92224">
                        <a14:foregroundMark x1="49250" y1="27146" x2="49250" y2="41919"/>
                        <a14:foregroundMark x1="40928" y1="31818" x2="60164" y2="25505"/>
                        <a14:foregroundMark x1="36971" y1="28535" x2="37381" y2="36869"/>
                      </a14:backgroundRemoval>
                    </a14:imgEffect>
                  </a14:imgLayer>
                </a14:imgProps>
              </a:ext>
              <a:ext uri="{28A0092B-C50C-407E-A947-70E740481C1C}">
                <a14:useLocalDpi xmlns:a14="http://schemas.microsoft.com/office/drawing/2010/main" val="0"/>
              </a:ext>
            </a:extLst>
          </a:blip>
          <a:srcRect l="8614" r="19096" b="10002"/>
          <a:stretch/>
        </p:blipFill>
        <p:spPr>
          <a:xfrm flipH="1">
            <a:off x="2356145" y="1330231"/>
            <a:ext cx="804321" cy="1081461"/>
          </a:xfrm>
          <a:prstGeom prst="rect">
            <a:avLst/>
          </a:prstGeom>
        </p:spPr>
      </p:pic>
      <p:sp>
        <p:nvSpPr>
          <p:cNvPr id="20" name="Cloud 19"/>
          <p:cNvSpPr/>
          <p:nvPr/>
        </p:nvSpPr>
        <p:spPr>
          <a:xfrm>
            <a:off x="2024899" y="149984"/>
            <a:ext cx="662493" cy="281011"/>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21" name="Cloud 20"/>
          <p:cNvSpPr/>
          <p:nvPr/>
        </p:nvSpPr>
        <p:spPr>
          <a:xfrm>
            <a:off x="6054435" y="430995"/>
            <a:ext cx="450331" cy="140506"/>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22" name="Cloud 21"/>
          <p:cNvSpPr/>
          <p:nvPr/>
        </p:nvSpPr>
        <p:spPr>
          <a:xfrm>
            <a:off x="6915151" y="430994"/>
            <a:ext cx="638543" cy="231032"/>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pic>
        <p:nvPicPr>
          <p:cNvPr id="23" name="Picture 22"/>
          <p:cNvPicPr>
            <a:picLocks noChangeAspect="1"/>
          </p:cNvPicPr>
          <p:nvPr/>
        </p:nvPicPr>
        <p:blipFill rotWithShape="1">
          <a:blip r:embed="rId24">
            <a:extLst>
              <a:ext uri="{BEBA8EAE-BF5A-486C-A8C5-ECC9F3942E4B}">
                <a14:imgProps xmlns:a14="http://schemas.microsoft.com/office/drawing/2010/main">
                  <a14:imgLayer r:embed="rId11">
                    <a14:imgEffect>
                      <a14:backgroundRemoval t="6000" b="94333" l="8000" r="90667">
                        <a14:foregroundMark x1="44667" y1="53333" x2="49000" y2="62000"/>
                        <a14:foregroundMark x1="48667" y1="48333" x2="48667" y2="52000"/>
                        <a14:foregroundMark x1="52333" y1="51000" x2="51000" y2="53333"/>
                      </a14:backgroundRemoval>
                    </a14:imgEffect>
                  </a14:imgLayer>
                </a14:imgProps>
              </a:ext>
              <a:ext uri="{28A0092B-C50C-407E-A947-70E740481C1C}">
                <a14:useLocalDpi xmlns:a14="http://schemas.microsoft.com/office/drawing/2010/main" val="0"/>
              </a:ext>
            </a:extLst>
          </a:blip>
          <a:srcRect t="6549" r="18485"/>
          <a:stretch/>
        </p:blipFill>
        <p:spPr>
          <a:xfrm flipH="1">
            <a:off x="6231148" y="3286629"/>
            <a:ext cx="1702436" cy="1691894"/>
          </a:xfrm>
          <a:prstGeom prst="rect">
            <a:avLst/>
          </a:prstGeom>
        </p:spPr>
      </p:pic>
      <p:pic>
        <p:nvPicPr>
          <p:cNvPr id="24" name="Picture 23"/>
          <p:cNvPicPr>
            <a:picLocks noChangeAspect="1"/>
          </p:cNvPicPr>
          <p:nvPr/>
        </p:nvPicPr>
        <p:blipFill rotWithShape="1">
          <a:blip r:embed="rId10">
            <a:extLst>
              <a:ext uri="{BEBA8EAE-BF5A-486C-A8C5-ECC9F3942E4B}">
                <a14:imgProps xmlns:a14="http://schemas.microsoft.com/office/drawing/2010/main">
                  <a14:imgLayer r:embed="rId11">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p:blipFill>
        <p:spPr>
          <a:xfrm>
            <a:off x="2356145" y="4185510"/>
            <a:ext cx="942057" cy="559487"/>
          </a:xfrm>
          <a:prstGeom prst="rect">
            <a:avLst/>
          </a:prstGeom>
        </p:spPr>
      </p:pic>
      <p:pic>
        <p:nvPicPr>
          <p:cNvPr id="25" name="Picture 24"/>
          <p:cNvPicPr>
            <a:picLocks noChangeAspect="1"/>
          </p:cNvPicPr>
          <p:nvPr/>
        </p:nvPicPr>
        <p:blipFill rotWithShape="1">
          <a:blip r:embed="rId10">
            <a:extLst>
              <a:ext uri="{BEBA8EAE-BF5A-486C-A8C5-ECC9F3942E4B}">
                <a14:imgProps xmlns:a14="http://schemas.microsoft.com/office/drawing/2010/main">
                  <a14:imgLayer r:embed="rId11">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p:blipFill>
        <p:spPr>
          <a:xfrm>
            <a:off x="4257843" y="1779259"/>
            <a:ext cx="769285" cy="456878"/>
          </a:xfrm>
          <a:prstGeom prst="rect">
            <a:avLst/>
          </a:prstGeom>
        </p:spPr>
      </p:pic>
      <p:pic>
        <p:nvPicPr>
          <p:cNvPr id="26" name="Picture 25"/>
          <p:cNvPicPr>
            <a:picLocks noChangeAspect="1"/>
          </p:cNvPicPr>
          <p:nvPr/>
        </p:nvPicPr>
        <p:blipFill rotWithShape="1">
          <a:blip r:embed="rId10">
            <a:extLst>
              <a:ext uri="{BEBA8EAE-BF5A-486C-A8C5-ECC9F3942E4B}">
                <a14:imgProps xmlns:a14="http://schemas.microsoft.com/office/drawing/2010/main">
                  <a14:imgLayer r:embed="rId11">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p:blipFill>
        <p:spPr>
          <a:xfrm>
            <a:off x="6834875" y="2545350"/>
            <a:ext cx="718818" cy="426905"/>
          </a:xfrm>
          <a:prstGeom prst="rect">
            <a:avLst/>
          </a:prstGeom>
        </p:spPr>
      </p:pic>
      <p:sp>
        <p:nvSpPr>
          <p:cNvPr id="28" name="Oval 27">
            <a:hlinkClick r:id="rId25" action="ppaction://hlinksldjump"/>
          </p:cNvPr>
          <p:cNvSpPr/>
          <p:nvPr/>
        </p:nvSpPr>
        <p:spPr>
          <a:xfrm>
            <a:off x="1957569" y="2481280"/>
            <a:ext cx="309066" cy="3190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1</a:t>
            </a:r>
          </a:p>
        </p:txBody>
      </p:sp>
      <p:sp>
        <p:nvSpPr>
          <p:cNvPr id="29" name="Oval 28">
            <a:hlinkClick r:id="rId26" action="ppaction://hlinksldjump"/>
          </p:cNvPr>
          <p:cNvSpPr/>
          <p:nvPr/>
        </p:nvSpPr>
        <p:spPr>
          <a:xfrm>
            <a:off x="7091864" y="2870228"/>
            <a:ext cx="309066" cy="3190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3</a:t>
            </a:r>
          </a:p>
        </p:txBody>
      </p:sp>
      <p:sp>
        <p:nvSpPr>
          <p:cNvPr id="31" name="Oval 30">
            <a:hlinkClick r:id="rId27" action="ppaction://hlinksldjump"/>
          </p:cNvPr>
          <p:cNvSpPr/>
          <p:nvPr/>
        </p:nvSpPr>
        <p:spPr>
          <a:xfrm>
            <a:off x="2715205" y="4744996"/>
            <a:ext cx="309066" cy="3190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4</a:t>
            </a:r>
          </a:p>
        </p:txBody>
      </p:sp>
      <p:sp>
        <p:nvSpPr>
          <p:cNvPr id="32" name="Oval 31">
            <a:hlinkClick r:id="rId28" action="ppaction://hlinksldjump"/>
          </p:cNvPr>
          <p:cNvSpPr/>
          <p:nvPr/>
        </p:nvSpPr>
        <p:spPr>
          <a:xfrm>
            <a:off x="4417466" y="2226280"/>
            <a:ext cx="309066" cy="3190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2</a:t>
            </a:r>
          </a:p>
        </p:txBody>
      </p:sp>
      <p:pic>
        <p:nvPicPr>
          <p:cNvPr id="33" name="Picture 32"/>
          <p:cNvPicPr>
            <a:picLocks noChangeAspect="1"/>
          </p:cNvPicPr>
          <p:nvPr/>
        </p:nvPicPr>
        <p:blipFill rotWithShape="1">
          <a:blip r:embed="rId29">
            <a:extLst>
              <a:ext uri="{BEBA8EAE-BF5A-486C-A8C5-ECC9F3942E4B}">
                <a14:imgProps xmlns:a14="http://schemas.microsoft.com/office/drawing/2010/main">
                  <a14:imgLayer r:embed="rId13">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2124719" y="2863029"/>
            <a:ext cx="1163322" cy="1727855"/>
          </a:xfrm>
          <a:prstGeom prst="rect">
            <a:avLst/>
          </a:prstGeom>
        </p:spPr>
      </p:pic>
      <p:pic>
        <p:nvPicPr>
          <p:cNvPr id="34" name="Picture 33"/>
          <p:cNvPicPr>
            <a:picLocks noChangeAspect="1"/>
          </p:cNvPicPr>
          <p:nvPr/>
        </p:nvPicPr>
        <p:blipFill rotWithShape="1">
          <a:blip r:embed="rId29">
            <a:extLst>
              <a:ext uri="{BEBA8EAE-BF5A-486C-A8C5-ECC9F3942E4B}">
                <a14:imgProps xmlns:a14="http://schemas.microsoft.com/office/drawing/2010/main">
                  <a14:imgLayer r:embed="rId13">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5951968" y="3061238"/>
            <a:ext cx="1105595" cy="1642113"/>
          </a:xfrm>
          <a:prstGeom prst="rect">
            <a:avLst/>
          </a:prstGeom>
        </p:spPr>
      </p:pic>
      <p:pic>
        <p:nvPicPr>
          <p:cNvPr id="35" name="Picture 34"/>
          <p:cNvPicPr>
            <a:picLocks noChangeAspect="1"/>
          </p:cNvPicPr>
          <p:nvPr/>
        </p:nvPicPr>
        <p:blipFill rotWithShape="1">
          <a:blip r:embed="rId29">
            <a:extLst>
              <a:ext uri="{BEBA8EAE-BF5A-486C-A8C5-ECC9F3942E4B}">
                <a14:imgProps xmlns:a14="http://schemas.microsoft.com/office/drawing/2010/main">
                  <a14:imgLayer r:embed="rId13">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6792391" y="1606506"/>
            <a:ext cx="803786" cy="1193844"/>
          </a:xfrm>
          <a:prstGeom prst="rect">
            <a:avLst/>
          </a:prstGeom>
        </p:spPr>
      </p:pic>
      <p:pic>
        <p:nvPicPr>
          <p:cNvPr id="36" name="Picture 35"/>
          <p:cNvPicPr>
            <a:picLocks noChangeAspect="1"/>
          </p:cNvPicPr>
          <p:nvPr/>
        </p:nvPicPr>
        <p:blipFill rotWithShape="1">
          <a:blip r:embed="rId29">
            <a:extLst>
              <a:ext uri="{BEBA8EAE-BF5A-486C-A8C5-ECC9F3942E4B}">
                <a14:imgProps xmlns:a14="http://schemas.microsoft.com/office/drawing/2010/main">
                  <a14:imgLayer r:embed="rId13">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4272393" y="889829"/>
            <a:ext cx="740183" cy="1099376"/>
          </a:xfrm>
          <a:prstGeom prst="rect">
            <a:avLst/>
          </a:prstGeom>
        </p:spPr>
      </p:pic>
      <p:pic>
        <p:nvPicPr>
          <p:cNvPr id="37" name="Picture 36"/>
          <p:cNvPicPr>
            <a:picLocks noChangeAspect="1"/>
          </p:cNvPicPr>
          <p:nvPr/>
        </p:nvPicPr>
        <p:blipFill rotWithShape="1">
          <a:blip r:embed="rId29">
            <a:extLst>
              <a:ext uri="{BEBA8EAE-BF5A-486C-A8C5-ECC9F3942E4B}">
                <a14:imgProps xmlns:a14="http://schemas.microsoft.com/office/drawing/2010/main">
                  <a14:imgLayer r:embed="rId13">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1602060" y="971761"/>
            <a:ext cx="942086" cy="1399257"/>
          </a:xfrm>
          <a:prstGeom prst="rect">
            <a:avLst/>
          </a:prstGeom>
        </p:spPr>
      </p:pic>
      <p:pic>
        <p:nvPicPr>
          <p:cNvPr id="39" name="Picture 38"/>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2798713" y="1259407"/>
            <a:ext cx="308663" cy="191187"/>
          </a:xfrm>
          <a:prstGeom prst="rect">
            <a:avLst/>
          </a:prstGeom>
        </p:spPr>
      </p:pic>
      <p:pic>
        <p:nvPicPr>
          <p:cNvPr id="40" name="Picture 39"/>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6120513" y="1215533"/>
            <a:ext cx="450331" cy="278936"/>
          </a:xfrm>
          <a:prstGeom prst="rect">
            <a:avLst/>
          </a:prstGeom>
        </p:spPr>
      </p:pic>
      <p:sp>
        <p:nvSpPr>
          <p:cNvPr id="2" name="Arrow: Right 1">
            <a:hlinkClick r:id="rId31" action="ppaction://hlinksldjump"/>
            <a:extLst>
              <a:ext uri="{FF2B5EF4-FFF2-40B4-BE49-F238E27FC236}">
                <a16:creationId xmlns:a16="http://schemas.microsoft.com/office/drawing/2014/main" id="{67BE0C56-7CFB-4CE6-9F3A-E977A158AF29}"/>
              </a:ext>
            </a:extLst>
          </p:cNvPr>
          <p:cNvSpPr/>
          <p:nvPr/>
        </p:nvSpPr>
        <p:spPr>
          <a:xfrm>
            <a:off x="8259811" y="4590884"/>
            <a:ext cx="813439" cy="5526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7303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75" fill="hold">
                                          <p:stCondLst>
                                            <p:cond delay="0"/>
                                          </p:stCondLst>
                                        </p:cTn>
                                        <p:tgtEl>
                                          <p:spTgt spid="10"/>
                                        </p:tgtEl>
                                        <p:attrNameLst>
                                          <p:attrName>r</p:attrName>
                                        </p:attrNameLst>
                                      </p:cBhvr>
                                    </p:animRot>
                                    <p:animRot by="-240000">
                                      <p:cBhvr>
                                        <p:cTn id="7" dur="750" fill="hold">
                                          <p:stCondLst>
                                            <p:cond delay="750"/>
                                          </p:stCondLst>
                                        </p:cTn>
                                        <p:tgtEl>
                                          <p:spTgt spid="10"/>
                                        </p:tgtEl>
                                        <p:attrNameLst>
                                          <p:attrName>r</p:attrName>
                                        </p:attrNameLst>
                                      </p:cBhvr>
                                    </p:animRot>
                                    <p:animRot by="240000">
                                      <p:cBhvr>
                                        <p:cTn id="8" dur="750" fill="hold">
                                          <p:stCondLst>
                                            <p:cond delay="1500"/>
                                          </p:stCondLst>
                                        </p:cTn>
                                        <p:tgtEl>
                                          <p:spTgt spid="10"/>
                                        </p:tgtEl>
                                        <p:attrNameLst>
                                          <p:attrName>r</p:attrName>
                                        </p:attrNameLst>
                                      </p:cBhvr>
                                    </p:animRot>
                                    <p:animRot by="-240000">
                                      <p:cBhvr>
                                        <p:cTn id="9" dur="750" fill="hold">
                                          <p:stCondLst>
                                            <p:cond delay="2250"/>
                                          </p:stCondLst>
                                        </p:cTn>
                                        <p:tgtEl>
                                          <p:spTgt spid="10"/>
                                        </p:tgtEl>
                                        <p:attrNameLst>
                                          <p:attrName>r</p:attrName>
                                        </p:attrNameLst>
                                      </p:cBhvr>
                                    </p:animRot>
                                    <p:animRot by="120000">
                                      <p:cBhvr>
                                        <p:cTn id="10" dur="750" fill="hold">
                                          <p:stCondLst>
                                            <p:cond delay="3000"/>
                                          </p:stCondLst>
                                        </p:cTn>
                                        <p:tgtEl>
                                          <p:spTgt spid="1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75" fill="hold">
                                          <p:stCondLst>
                                            <p:cond delay="0"/>
                                          </p:stCondLst>
                                        </p:cTn>
                                        <p:tgtEl>
                                          <p:spTgt spid="15"/>
                                        </p:tgtEl>
                                        <p:attrNameLst>
                                          <p:attrName>r</p:attrName>
                                        </p:attrNameLst>
                                      </p:cBhvr>
                                    </p:animRot>
                                    <p:animRot by="-240000">
                                      <p:cBhvr>
                                        <p:cTn id="13" dur="750" fill="hold">
                                          <p:stCondLst>
                                            <p:cond delay="750"/>
                                          </p:stCondLst>
                                        </p:cTn>
                                        <p:tgtEl>
                                          <p:spTgt spid="15"/>
                                        </p:tgtEl>
                                        <p:attrNameLst>
                                          <p:attrName>r</p:attrName>
                                        </p:attrNameLst>
                                      </p:cBhvr>
                                    </p:animRot>
                                    <p:animRot by="240000">
                                      <p:cBhvr>
                                        <p:cTn id="14" dur="750" fill="hold">
                                          <p:stCondLst>
                                            <p:cond delay="1500"/>
                                          </p:stCondLst>
                                        </p:cTn>
                                        <p:tgtEl>
                                          <p:spTgt spid="15"/>
                                        </p:tgtEl>
                                        <p:attrNameLst>
                                          <p:attrName>r</p:attrName>
                                        </p:attrNameLst>
                                      </p:cBhvr>
                                    </p:animRot>
                                    <p:animRot by="-240000">
                                      <p:cBhvr>
                                        <p:cTn id="15" dur="750" fill="hold">
                                          <p:stCondLst>
                                            <p:cond delay="2250"/>
                                          </p:stCondLst>
                                        </p:cTn>
                                        <p:tgtEl>
                                          <p:spTgt spid="15"/>
                                        </p:tgtEl>
                                        <p:attrNameLst>
                                          <p:attrName>r</p:attrName>
                                        </p:attrNameLst>
                                      </p:cBhvr>
                                    </p:animRot>
                                    <p:animRot by="120000">
                                      <p:cBhvr>
                                        <p:cTn id="16" dur="750" fill="hold">
                                          <p:stCondLst>
                                            <p:cond delay="3000"/>
                                          </p:stCondLst>
                                        </p:cTn>
                                        <p:tgtEl>
                                          <p:spTgt spid="1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75" fill="hold">
                                          <p:stCondLst>
                                            <p:cond delay="0"/>
                                          </p:stCondLst>
                                        </p:cTn>
                                        <p:tgtEl>
                                          <p:spTgt spid="12"/>
                                        </p:tgtEl>
                                        <p:attrNameLst>
                                          <p:attrName>r</p:attrName>
                                        </p:attrNameLst>
                                      </p:cBhvr>
                                    </p:animRot>
                                    <p:animRot by="-240000">
                                      <p:cBhvr>
                                        <p:cTn id="19" dur="750" fill="hold">
                                          <p:stCondLst>
                                            <p:cond delay="750"/>
                                          </p:stCondLst>
                                        </p:cTn>
                                        <p:tgtEl>
                                          <p:spTgt spid="12"/>
                                        </p:tgtEl>
                                        <p:attrNameLst>
                                          <p:attrName>r</p:attrName>
                                        </p:attrNameLst>
                                      </p:cBhvr>
                                    </p:animRot>
                                    <p:animRot by="240000">
                                      <p:cBhvr>
                                        <p:cTn id="20" dur="750" fill="hold">
                                          <p:stCondLst>
                                            <p:cond delay="1500"/>
                                          </p:stCondLst>
                                        </p:cTn>
                                        <p:tgtEl>
                                          <p:spTgt spid="12"/>
                                        </p:tgtEl>
                                        <p:attrNameLst>
                                          <p:attrName>r</p:attrName>
                                        </p:attrNameLst>
                                      </p:cBhvr>
                                    </p:animRot>
                                    <p:animRot by="-240000">
                                      <p:cBhvr>
                                        <p:cTn id="21" dur="750" fill="hold">
                                          <p:stCondLst>
                                            <p:cond delay="2250"/>
                                          </p:stCondLst>
                                        </p:cTn>
                                        <p:tgtEl>
                                          <p:spTgt spid="12"/>
                                        </p:tgtEl>
                                        <p:attrNameLst>
                                          <p:attrName>r</p:attrName>
                                        </p:attrNameLst>
                                      </p:cBhvr>
                                    </p:animRot>
                                    <p:animRot by="120000">
                                      <p:cBhvr>
                                        <p:cTn id="22" dur="750" fill="hold">
                                          <p:stCondLst>
                                            <p:cond delay="3000"/>
                                          </p:stCondLst>
                                        </p:cTn>
                                        <p:tgtEl>
                                          <p:spTgt spid="12"/>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75" fill="hold">
                                          <p:stCondLst>
                                            <p:cond delay="0"/>
                                          </p:stCondLst>
                                        </p:cTn>
                                        <p:tgtEl>
                                          <p:spTgt spid="11"/>
                                        </p:tgtEl>
                                        <p:attrNameLst>
                                          <p:attrName>r</p:attrName>
                                        </p:attrNameLst>
                                      </p:cBhvr>
                                    </p:animRot>
                                    <p:animRot by="-240000">
                                      <p:cBhvr>
                                        <p:cTn id="25" dur="750" fill="hold">
                                          <p:stCondLst>
                                            <p:cond delay="750"/>
                                          </p:stCondLst>
                                        </p:cTn>
                                        <p:tgtEl>
                                          <p:spTgt spid="11"/>
                                        </p:tgtEl>
                                        <p:attrNameLst>
                                          <p:attrName>r</p:attrName>
                                        </p:attrNameLst>
                                      </p:cBhvr>
                                    </p:animRot>
                                    <p:animRot by="240000">
                                      <p:cBhvr>
                                        <p:cTn id="26" dur="750" fill="hold">
                                          <p:stCondLst>
                                            <p:cond delay="1500"/>
                                          </p:stCondLst>
                                        </p:cTn>
                                        <p:tgtEl>
                                          <p:spTgt spid="11"/>
                                        </p:tgtEl>
                                        <p:attrNameLst>
                                          <p:attrName>r</p:attrName>
                                        </p:attrNameLst>
                                      </p:cBhvr>
                                    </p:animRot>
                                    <p:animRot by="-240000">
                                      <p:cBhvr>
                                        <p:cTn id="27" dur="750" fill="hold">
                                          <p:stCondLst>
                                            <p:cond delay="2250"/>
                                          </p:stCondLst>
                                        </p:cTn>
                                        <p:tgtEl>
                                          <p:spTgt spid="11"/>
                                        </p:tgtEl>
                                        <p:attrNameLst>
                                          <p:attrName>r</p:attrName>
                                        </p:attrNameLst>
                                      </p:cBhvr>
                                    </p:animRot>
                                    <p:animRot by="120000">
                                      <p:cBhvr>
                                        <p:cTn id="28" dur="750" fill="hold">
                                          <p:stCondLst>
                                            <p:cond delay="3000"/>
                                          </p:stCondLst>
                                        </p:cTn>
                                        <p:tgtEl>
                                          <p:spTgt spid="11"/>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8"/>
                                        </p:tgtEl>
                                        <p:attrNameLst>
                                          <p:attrName>r</p:attrName>
                                        </p:attrNameLst>
                                      </p:cBhvr>
                                    </p:animRot>
                                    <p:animRot by="-240000">
                                      <p:cBhvr>
                                        <p:cTn id="31" dur="600" fill="hold">
                                          <p:stCondLst>
                                            <p:cond delay="600"/>
                                          </p:stCondLst>
                                        </p:cTn>
                                        <p:tgtEl>
                                          <p:spTgt spid="8"/>
                                        </p:tgtEl>
                                        <p:attrNameLst>
                                          <p:attrName>r</p:attrName>
                                        </p:attrNameLst>
                                      </p:cBhvr>
                                    </p:animRot>
                                    <p:animRot by="240000">
                                      <p:cBhvr>
                                        <p:cTn id="32" dur="600" fill="hold">
                                          <p:stCondLst>
                                            <p:cond delay="1200"/>
                                          </p:stCondLst>
                                        </p:cTn>
                                        <p:tgtEl>
                                          <p:spTgt spid="8"/>
                                        </p:tgtEl>
                                        <p:attrNameLst>
                                          <p:attrName>r</p:attrName>
                                        </p:attrNameLst>
                                      </p:cBhvr>
                                    </p:animRot>
                                    <p:animRot by="-240000">
                                      <p:cBhvr>
                                        <p:cTn id="33" dur="600" fill="hold">
                                          <p:stCondLst>
                                            <p:cond delay="1800"/>
                                          </p:stCondLst>
                                        </p:cTn>
                                        <p:tgtEl>
                                          <p:spTgt spid="8"/>
                                        </p:tgtEl>
                                        <p:attrNameLst>
                                          <p:attrName>r</p:attrName>
                                        </p:attrNameLst>
                                      </p:cBhvr>
                                    </p:animRot>
                                    <p:animRot by="120000">
                                      <p:cBhvr>
                                        <p:cTn id="34" dur="600" fill="hold">
                                          <p:stCondLst>
                                            <p:cond delay="24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9"/>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37"/>
                                        </p:tgtEl>
                                        <p:attrNameLst>
                                          <p:attrName>style.visibility</p:attrName>
                                        </p:attrNameLst>
                                      </p:cBhvr>
                                      <p:to>
                                        <p:strVal val="visible"/>
                                      </p:to>
                                    </p:set>
                                    <p:anim calcmode="lin" valueType="num">
                                      <p:cBhvr>
                                        <p:cTn id="40" dur="500" fill="hold"/>
                                        <p:tgtEl>
                                          <p:spTgt spid="37"/>
                                        </p:tgtEl>
                                        <p:attrNameLst>
                                          <p:attrName>ppt_w</p:attrName>
                                        </p:attrNameLst>
                                      </p:cBhvr>
                                      <p:tavLst>
                                        <p:tav tm="0">
                                          <p:val>
                                            <p:fltVal val="0"/>
                                          </p:val>
                                        </p:tav>
                                        <p:tav tm="100000">
                                          <p:val>
                                            <p:strVal val="#ppt_w"/>
                                          </p:val>
                                        </p:tav>
                                      </p:tavLst>
                                    </p:anim>
                                    <p:anim calcmode="lin" valueType="num">
                                      <p:cBhvr>
                                        <p:cTn id="41" dur="500" fill="hold"/>
                                        <p:tgtEl>
                                          <p:spTgt spid="37"/>
                                        </p:tgtEl>
                                        <p:attrNameLst>
                                          <p:attrName>ppt_h</p:attrName>
                                        </p:attrNameLst>
                                      </p:cBhvr>
                                      <p:tavLst>
                                        <p:tav tm="0">
                                          <p:val>
                                            <p:fltVal val="0"/>
                                          </p:val>
                                        </p:tav>
                                        <p:tav tm="100000">
                                          <p:val>
                                            <p:strVal val="#ppt_h"/>
                                          </p:val>
                                        </p:tav>
                                      </p:tavLst>
                                    </p:anim>
                                    <p:animEffect transition="in" filter="fade">
                                      <p:cBhvr>
                                        <p:cTn id="42" dur="500"/>
                                        <p:tgtEl>
                                          <p:spTgt spid="37"/>
                                        </p:tgtEl>
                                      </p:cBhvr>
                                    </p:animEffect>
                                  </p:childTnLst>
                                </p:cTn>
                              </p:par>
                            </p:childTnLst>
                          </p:cTn>
                        </p:par>
                      </p:childTnLst>
                    </p:cTn>
                  </p:par>
                </p:childTnLst>
              </p:cTn>
              <p:nextCondLst>
                <p:cond evt="onClick" delay="0">
                  <p:tgtEl>
                    <p:spTgt spid="9"/>
                  </p:tgtEl>
                </p:cond>
              </p:nextCondLst>
            </p:seq>
            <p:seq concurrent="1" nextAc="seek">
              <p:cTn id="43" restart="whenNotActive" fill="hold" evtFilter="cancelBubble" nodeType="interactiveSeq">
                <p:stCondLst>
                  <p:cond evt="onClick" delay="0">
                    <p:tgtEl>
                      <p:spTgt spid="24"/>
                    </p:tgtEl>
                  </p:cond>
                </p:stCondLst>
                <p:endSync evt="end" delay="0">
                  <p:rtn val="all"/>
                </p:endSync>
                <p:childTnLst>
                  <p:par>
                    <p:cTn id="44" fill="hold">
                      <p:stCondLst>
                        <p:cond delay="0"/>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33"/>
                                        </p:tgtEl>
                                        <p:attrNameLst>
                                          <p:attrName>style.visibility</p:attrName>
                                        </p:attrNameLst>
                                      </p:cBhvr>
                                      <p:to>
                                        <p:strVal val="visible"/>
                                      </p:to>
                                    </p:set>
                                    <p:anim calcmode="lin" valueType="num">
                                      <p:cBhvr>
                                        <p:cTn id="48" dur="500" fill="hold"/>
                                        <p:tgtEl>
                                          <p:spTgt spid="33"/>
                                        </p:tgtEl>
                                        <p:attrNameLst>
                                          <p:attrName>ppt_w</p:attrName>
                                        </p:attrNameLst>
                                      </p:cBhvr>
                                      <p:tavLst>
                                        <p:tav tm="0">
                                          <p:val>
                                            <p:fltVal val="0"/>
                                          </p:val>
                                        </p:tav>
                                        <p:tav tm="100000">
                                          <p:val>
                                            <p:strVal val="#ppt_w"/>
                                          </p:val>
                                        </p:tav>
                                      </p:tavLst>
                                    </p:anim>
                                    <p:anim calcmode="lin" valueType="num">
                                      <p:cBhvr>
                                        <p:cTn id="49" dur="500" fill="hold"/>
                                        <p:tgtEl>
                                          <p:spTgt spid="33"/>
                                        </p:tgtEl>
                                        <p:attrNameLst>
                                          <p:attrName>ppt_h</p:attrName>
                                        </p:attrNameLst>
                                      </p:cBhvr>
                                      <p:tavLst>
                                        <p:tav tm="0">
                                          <p:val>
                                            <p:fltVal val="0"/>
                                          </p:val>
                                        </p:tav>
                                        <p:tav tm="100000">
                                          <p:val>
                                            <p:strVal val="#ppt_h"/>
                                          </p:val>
                                        </p:tav>
                                      </p:tavLst>
                                    </p:anim>
                                    <p:animEffect transition="in" filter="fade">
                                      <p:cBhvr>
                                        <p:cTn id="50" dur="500"/>
                                        <p:tgtEl>
                                          <p:spTgt spid="33"/>
                                        </p:tgtEl>
                                      </p:cBhvr>
                                    </p:animEffect>
                                  </p:childTnLst>
                                </p:cTn>
                              </p:par>
                            </p:childTnLst>
                          </p:cTn>
                        </p:par>
                      </p:childTnLst>
                    </p:cTn>
                  </p:par>
                </p:childTnLst>
              </p:cTn>
              <p:nextCondLst>
                <p:cond evt="onClick" delay="0">
                  <p:tgtEl>
                    <p:spTgt spid="24"/>
                  </p:tgtEl>
                </p:cond>
              </p:nextCondLst>
            </p:seq>
            <p:seq concurrent="1" nextAc="seek">
              <p:cTn id="51" restart="whenNotActive" fill="hold" evtFilter="cancelBubble" nodeType="interactiveSeq">
                <p:stCondLst>
                  <p:cond evt="onClick" delay="0">
                    <p:tgtEl>
                      <p:spTgt spid="25"/>
                    </p:tgtEl>
                  </p:cond>
                </p:stCondLst>
                <p:endSync evt="end" delay="0">
                  <p:rtn val="all"/>
                </p:endSync>
                <p:childTnLst>
                  <p:par>
                    <p:cTn id="52" fill="hold">
                      <p:stCondLst>
                        <p:cond delay="0"/>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36"/>
                                        </p:tgtEl>
                                        <p:attrNameLst>
                                          <p:attrName>style.visibility</p:attrName>
                                        </p:attrNameLst>
                                      </p:cBhvr>
                                      <p:to>
                                        <p:strVal val="visible"/>
                                      </p:to>
                                    </p:set>
                                    <p:anim calcmode="lin" valueType="num">
                                      <p:cBhvr>
                                        <p:cTn id="56" dur="500" fill="hold"/>
                                        <p:tgtEl>
                                          <p:spTgt spid="36"/>
                                        </p:tgtEl>
                                        <p:attrNameLst>
                                          <p:attrName>ppt_w</p:attrName>
                                        </p:attrNameLst>
                                      </p:cBhvr>
                                      <p:tavLst>
                                        <p:tav tm="0">
                                          <p:val>
                                            <p:fltVal val="0"/>
                                          </p:val>
                                        </p:tav>
                                        <p:tav tm="100000">
                                          <p:val>
                                            <p:strVal val="#ppt_w"/>
                                          </p:val>
                                        </p:tav>
                                      </p:tavLst>
                                    </p:anim>
                                    <p:anim calcmode="lin" valueType="num">
                                      <p:cBhvr>
                                        <p:cTn id="57" dur="500" fill="hold"/>
                                        <p:tgtEl>
                                          <p:spTgt spid="36"/>
                                        </p:tgtEl>
                                        <p:attrNameLst>
                                          <p:attrName>ppt_h</p:attrName>
                                        </p:attrNameLst>
                                      </p:cBhvr>
                                      <p:tavLst>
                                        <p:tav tm="0">
                                          <p:val>
                                            <p:fltVal val="0"/>
                                          </p:val>
                                        </p:tav>
                                        <p:tav tm="100000">
                                          <p:val>
                                            <p:strVal val="#ppt_h"/>
                                          </p:val>
                                        </p:tav>
                                      </p:tavLst>
                                    </p:anim>
                                    <p:animEffect transition="in" filter="fade">
                                      <p:cBhvr>
                                        <p:cTn id="58" dur="500"/>
                                        <p:tgtEl>
                                          <p:spTgt spid="36"/>
                                        </p:tgtEl>
                                      </p:cBhvr>
                                    </p:animEffect>
                                  </p:childTnLst>
                                </p:cTn>
                              </p:par>
                            </p:childTnLst>
                          </p:cTn>
                        </p:par>
                      </p:childTnLst>
                    </p:cTn>
                  </p:par>
                </p:childTnLst>
              </p:cTn>
              <p:nextCondLst>
                <p:cond evt="onClick" delay="0">
                  <p:tgtEl>
                    <p:spTgt spid="25"/>
                  </p:tgtEl>
                </p:cond>
              </p:nextCondLst>
            </p:seq>
            <p:seq concurrent="1" nextAc="seek">
              <p:cTn id="59" restart="whenNotActive" fill="hold" evtFilter="cancelBubble" nodeType="interactiveSeq">
                <p:stCondLst>
                  <p:cond evt="onClick" delay="0">
                    <p:tgtEl>
                      <p:spTgt spid="26"/>
                    </p:tgtEl>
                  </p:cond>
                </p:stCondLst>
                <p:endSync evt="end" delay="0">
                  <p:rtn val="all"/>
                </p:endSync>
                <p:childTnLst>
                  <p:par>
                    <p:cTn id="60" fill="hold">
                      <p:stCondLst>
                        <p:cond delay="0"/>
                      </p:stCondLst>
                      <p:childTnLst>
                        <p:par>
                          <p:cTn id="61" fill="hold">
                            <p:stCondLst>
                              <p:cond delay="0"/>
                            </p:stCondLst>
                            <p:childTnLst>
                              <p:par>
                                <p:cTn id="62" presetID="53" presetClass="entr" presetSubtype="16" fill="hold" nodeType="clickEffect">
                                  <p:stCondLst>
                                    <p:cond delay="0"/>
                                  </p:stCondLst>
                                  <p:childTnLst>
                                    <p:set>
                                      <p:cBhvr>
                                        <p:cTn id="63" dur="1" fill="hold">
                                          <p:stCondLst>
                                            <p:cond delay="0"/>
                                          </p:stCondLst>
                                        </p:cTn>
                                        <p:tgtEl>
                                          <p:spTgt spid="35"/>
                                        </p:tgtEl>
                                        <p:attrNameLst>
                                          <p:attrName>style.visibility</p:attrName>
                                        </p:attrNameLst>
                                      </p:cBhvr>
                                      <p:to>
                                        <p:strVal val="visible"/>
                                      </p:to>
                                    </p:set>
                                    <p:anim calcmode="lin" valueType="num">
                                      <p:cBhvr>
                                        <p:cTn id="64" dur="500" fill="hold"/>
                                        <p:tgtEl>
                                          <p:spTgt spid="35"/>
                                        </p:tgtEl>
                                        <p:attrNameLst>
                                          <p:attrName>ppt_w</p:attrName>
                                        </p:attrNameLst>
                                      </p:cBhvr>
                                      <p:tavLst>
                                        <p:tav tm="0">
                                          <p:val>
                                            <p:fltVal val="0"/>
                                          </p:val>
                                        </p:tav>
                                        <p:tav tm="100000">
                                          <p:val>
                                            <p:strVal val="#ppt_w"/>
                                          </p:val>
                                        </p:tav>
                                      </p:tavLst>
                                    </p:anim>
                                    <p:anim calcmode="lin" valueType="num">
                                      <p:cBhvr>
                                        <p:cTn id="65" dur="500" fill="hold"/>
                                        <p:tgtEl>
                                          <p:spTgt spid="35"/>
                                        </p:tgtEl>
                                        <p:attrNameLst>
                                          <p:attrName>ppt_h</p:attrName>
                                        </p:attrNameLst>
                                      </p:cBhvr>
                                      <p:tavLst>
                                        <p:tav tm="0">
                                          <p:val>
                                            <p:fltVal val="0"/>
                                          </p:val>
                                        </p:tav>
                                        <p:tav tm="100000">
                                          <p:val>
                                            <p:strVal val="#ppt_h"/>
                                          </p:val>
                                        </p:tav>
                                      </p:tavLst>
                                    </p:anim>
                                    <p:animEffect transition="in" filter="fade">
                                      <p:cBhvr>
                                        <p:cTn id="66" dur="500"/>
                                        <p:tgtEl>
                                          <p:spTgt spid="35"/>
                                        </p:tgtEl>
                                      </p:cBhvr>
                                    </p:animEffect>
                                  </p:childTnLst>
                                </p:cTn>
                              </p:par>
                            </p:childTnLst>
                          </p:cTn>
                        </p:par>
                      </p:childTnLst>
                    </p:cTn>
                  </p:par>
                </p:childTnLst>
              </p:cTn>
              <p:nextCondLst>
                <p:cond evt="onClick" delay="0">
                  <p:tgtEl>
                    <p:spTgt spid="2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1051034" y="-212062"/>
            <a:ext cx="6913826" cy="3403449"/>
          </a:xfrm>
          <a:prstGeom prst="rect">
            <a:avLst/>
          </a:prstGeom>
        </p:spPr>
      </p:pic>
      <p:sp>
        <p:nvSpPr>
          <p:cNvPr id="24" name="Right Arrow 23">
            <a:hlinkClick r:id="rId5" action="ppaction://hlinksldjump"/>
          </p:cNvPr>
          <p:cNvSpPr/>
          <p:nvPr/>
        </p:nvSpPr>
        <p:spPr>
          <a:xfrm>
            <a:off x="7770927" y="4499915"/>
            <a:ext cx="1236439" cy="643585"/>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35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35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35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5" name="TextBox 24"/>
          <p:cNvSpPr txBox="1"/>
          <p:nvPr/>
        </p:nvSpPr>
        <p:spPr>
          <a:xfrm>
            <a:off x="2224106" y="1390168"/>
            <a:ext cx="4567681" cy="92333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Em</a:t>
            </a:r>
            <a:r>
              <a:rPr kumimoji="0" lang="en-US" sz="27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7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hãy</a:t>
            </a:r>
            <a:r>
              <a:rPr kumimoji="0" lang="en-US" sz="27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7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nêu</a:t>
            </a:r>
            <a:r>
              <a:rPr kumimoji="0" lang="en-US" sz="27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7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nội</a:t>
            </a:r>
            <a:r>
              <a:rPr kumimoji="0" lang="en-US" sz="27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dung </a:t>
            </a:r>
            <a:r>
              <a:rPr kumimoji="0" lang="en-US" sz="27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bài</a:t>
            </a:r>
            <a:r>
              <a:rPr kumimoji="0" lang="en-US" sz="27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7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đọc</a:t>
            </a:r>
            <a:endParaRPr kumimoji="0" lang="en-US" sz="27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 </a:t>
            </a:r>
            <a:r>
              <a:rPr kumimoji="0" lang="en-US" sz="27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Đồ</a:t>
            </a:r>
            <a:r>
              <a:rPr kumimoji="0" lang="en-US" sz="27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7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đạc</a:t>
            </a:r>
            <a:r>
              <a:rPr kumimoji="0" lang="en-US" sz="27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7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trong</a:t>
            </a:r>
            <a:r>
              <a:rPr kumimoji="0" lang="en-US" sz="27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7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nhà</a:t>
            </a:r>
            <a:r>
              <a:rPr kumimoji="0" lang="en-US" sz="27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a:t>
            </a:r>
          </a:p>
        </p:txBody>
      </p:sp>
      <p:sp>
        <p:nvSpPr>
          <p:cNvPr id="20" name="Rectangle 19">
            <a:extLst>
              <a:ext uri="{FF2B5EF4-FFF2-40B4-BE49-F238E27FC236}">
                <a16:creationId xmlns:a16="http://schemas.microsoft.com/office/drawing/2014/main" id="{3D805AA8-295D-44BE-8B33-113C1EDDC17A}"/>
              </a:ext>
            </a:extLst>
          </p:cNvPr>
          <p:cNvSpPr/>
          <p:nvPr/>
        </p:nvSpPr>
        <p:spPr>
          <a:xfrm>
            <a:off x="283779" y="3475541"/>
            <a:ext cx="7788166" cy="1318076"/>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Mỗi đồ đạc trong nhà đều ích lợi và gần gũi, thân quen với con người.</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742610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9264" y="-99988"/>
            <a:ext cx="8807669" cy="3157027"/>
          </a:xfrm>
          <a:prstGeom prst="rect">
            <a:avLst/>
          </a:prstGeom>
        </p:spPr>
      </p:pic>
      <p:sp>
        <p:nvSpPr>
          <p:cNvPr id="15" name="Rectangle 14">
            <a:extLst>
              <a:ext uri="{FF2B5EF4-FFF2-40B4-BE49-F238E27FC236}">
                <a16:creationId xmlns:a16="http://schemas.microsoft.com/office/drawing/2014/main" id="{8565BC8A-4762-432C-A0A3-39D72E6C2A3C}"/>
              </a:ext>
            </a:extLst>
          </p:cNvPr>
          <p:cNvSpPr/>
          <p:nvPr/>
        </p:nvSpPr>
        <p:spPr>
          <a:xfrm>
            <a:off x="474863" y="3057039"/>
            <a:ext cx="7598979" cy="1754326"/>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Ngọn đèn sáng giữa trời khuya như ngôi sao nhỏ gọi về niềm vui. Tủ sách tuy im lặng nhưng kể bao chuyện lạ trên đời cho em.</a:t>
            </a:r>
          </a:p>
        </p:txBody>
      </p:sp>
      <p:sp>
        <p:nvSpPr>
          <p:cNvPr id="24" name="Right Arrow 23">
            <a:hlinkClick r:id="rId5" action="ppaction://hlinksldjump"/>
          </p:cNvPr>
          <p:cNvSpPr/>
          <p:nvPr/>
        </p:nvSpPr>
        <p:spPr>
          <a:xfrm>
            <a:off x="8073842" y="4499915"/>
            <a:ext cx="1070158" cy="643585"/>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35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35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35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5" name="TextBox 24"/>
          <p:cNvSpPr txBox="1"/>
          <p:nvPr/>
        </p:nvSpPr>
        <p:spPr>
          <a:xfrm>
            <a:off x="1734804" y="1122054"/>
            <a:ext cx="5319535" cy="1754326"/>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Đọc</a:t>
            </a:r>
            <a:r>
              <a:rPr kumimoji="0" lang="en-US" sz="27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7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bài</a:t>
            </a:r>
            <a:r>
              <a:rPr kumimoji="0" lang="en-US" sz="27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7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đọc</a:t>
            </a:r>
            <a:r>
              <a:rPr kumimoji="0" lang="en-US" sz="27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 </a:t>
            </a:r>
            <a:r>
              <a:rPr kumimoji="0" lang="en-US" sz="27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Đồ</a:t>
            </a:r>
            <a:r>
              <a:rPr kumimoji="0" lang="en-US" sz="27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7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đạc</a:t>
            </a:r>
            <a:r>
              <a:rPr kumimoji="0" lang="en-US" sz="27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7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trong</a:t>
            </a:r>
            <a:r>
              <a:rPr kumimoji="0" lang="en-US" sz="27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7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nhà</a:t>
            </a:r>
            <a:r>
              <a:rPr kumimoji="0" lang="en-US" sz="27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7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và</a:t>
            </a:r>
            <a:r>
              <a:rPr kumimoji="0" lang="en-US" sz="27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7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trả</a:t>
            </a:r>
            <a:r>
              <a:rPr kumimoji="0" lang="en-US" sz="27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7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lời</a:t>
            </a:r>
            <a:r>
              <a:rPr kumimoji="0" lang="en-US" sz="27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7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câu</a:t>
            </a:r>
            <a:r>
              <a:rPr kumimoji="0" lang="en-US" sz="27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7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hỏi</a:t>
            </a:r>
            <a:endParaRPr kumimoji="0" lang="en-US" sz="27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err="1">
                <a:ln>
                  <a:noFill/>
                </a:ln>
                <a:solidFill>
                  <a:srgbClr val="FFFF00"/>
                </a:solidFill>
                <a:effectLst/>
                <a:uLnTx/>
                <a:uFillTx/>
                <a:latin typeface="Times New Roman" pitchFamily="18" charset="0"/>
                <a:ea typeface="+mn-ea"/>
                <a:cs typeface="Times New Roman" pitchFamily="18" charset="0"/>
              </a:rPr>
              <a:t>Ngọn</a:t>
            </a:r>
            <a:r>
              <a:rPr kumimoji="0" lang="en-US" sz="2700" b="1" i="0"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 </a:t>
            </a:r>
            <a:r>
              <a:rPr kumimoji="0" lang="en-US" sz="2700" b="1" i="0" u="none" strike="noStrike" kern="1200" cap="none" spc="0" normalizeH="0" baseline="0" noProof="0" dirty="0" err="1">
                <a:ln>
                  <a:noFill/>
                </a:ln>
                <a:solidFill>
                  <a:srgbClr val="FFFF00"/>
                </a:solidFill>
                <a:effectLst/>
                <a:uLnTx/>
                <a:uFillTx/>
                <a:latin typeface="Times New Roman" pitchFamily="18" charset="0"/>
                <a:ea typeface="+mn-ea"/>
                <a:cs typeface="Times New Roman" pitchFamily="18" charset="0"/>
              </a:rPr>
              <a:t>đèn</a:t>
            </a:r>
            <a:r>
              <a:rPr kumimoji="0" lang="en-US" sz="2700" b="1" i="0"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 </a:t>
            </a:r>
            <a:r>
              <a:rPr kumimoji="0" lang="en-US" sz="2700" b="1" i="0" u="none" strike="noStrike" kern="1200" cap="none" spc="0" normalizeH="0" baseline="0" noProof="0" dirty="0" err="1">
                <a:ln>
                  <a:noFill/>
                </a:ln>
                <a:solidFill>
                  <a:srgbClr val="FFFF00"/>
                </a:solidFill>
                <a:effectLst/>
                <a:uLnTx/>
                <a:uFillTx/>
                <a:latin typeface="Times New Roman" pitchFamily="18" charset="0"/>
                <a:ea typeface="+mn-ea"/>
                <a:cs typeface="Times New Roman" pitchFamily="18" charset="0"/>
              </a:rPr>
              <a:t>và</a:t>
            </a:r>
            <a:r>
              <a:rPr kumimoji="0" lang="en-US" sz="2700" b="1" i="0"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 </a:t>
            </a:r>
            <a:r>
              <a:rPr kumimoji="0" lang="en-US" sz="2700" b="1" i="0" u="none" strike="noStrike" kern="1200" cap="none" spc="0" normalizeH="0" baseline="0" noProof="0" dirty="0" err="1">
                <a:ln>
                  <a:noFill/>
                </a:ln>
                <a:solidFill>
                  <a:srgbClr val="FFFF00"/>
                </a:solidFill>
                <a:effectLst/>
                <a:uLnTx/>
                <a:uFillTx/>
                <a:latin typeface="Times New Roman" pitchFamily="18" charset="0"/>
                <a:ea typeface="+mn-ea"/>
                <a:cs typeface="Times New Roman" pitchFamily="18" charset="0"/>
              </a:rPr>
              <a:t>tủ</a:t>
            </a:r>
            <a:r>
              <a:rPr kumimoji="0" lang="en-US" sz="2700" b="1" i="0"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 </a:t>
            </a:r>
            <a:r>
              <a:rPr kumimoji="0" lang="en-US" sz="2700" b="1" i="0" u="none" strike="noStrike" kern="1200" cap="none" spc="0" normalizeH="0" baseline="0" noProof="0" dirty="0" err="1">
                <a:ln>
                  <a:noFill/>
                </a:ln>
                <a:solidFill>
                  <a:srgbClr val="FFFF00"/>
                </a:solidFill>
                <a:effectLst/>
                <a:uLnTx/>
                <a:uFillTx/>
                <a:latin typeface="Times New Roman" pitchFamily="18" charset="0"/>
                <a:ea typeface="+mn-ea"/>
                <a:cs typeface="Times New Roman" pitchFamily="18" charset="0"/>
              </a:rPr>
              <a:t>sách</a:t>
            </a:r>
            <a:r>
              <a:rPr kumimoji="0" lang="en-US" sz="2700" b="1" i="0"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 </a:t>
            </a:r>
            <a:r>
              <a:rPr kumimoji="0" lang="en-US" sz="2700" b="1" i="0" u="none" strike="noStrike" kern="1200" cap="none" spc="0" normalizeH="0" baseline="0" noProof="0" dirty="0" err="1">
                <a:ln>
                  <a:noFill/>
                </a:ln>
                <a:solidFill>
                  <a:srgbClr val="FFFF00"/>
                </a:solidFill>
                <a:effectLst/>
                <a:uLnTx/>
                <a:uFillTx/>
                <a:latin typeface="Times New Roman" pitchFamily="18" charset="0"/>
                <a:ea typeface="+mn-ea"/>
                <a:cs typeface="Times New Roman" pitchFamily="18" charset="0"/>
              </a:rPr>
              <a:t>mang</a:t>
            </a:r>
            <a:r>
              <a:rPr kumimoji="0" lang="en-US" sz="2700" b="1" i="0"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 </a:t>
            </a:r>
            <a:r>
              <a:rPr kumimoji="0" lang="en-US" sz="2700" b="1" i="0" u="none" strike="noStrike" kern="1200" cap="none" spc="0" normalizeH="0" baseline="0" noProof="0" dirty="0" err="1">
                <a:ln>
                  <a:noFill/>
                </a:ln>
                <a:solidFill>
                  <a:srgbClr val="FFFF00"/>
                </a:solidFill>
                <a:effectLst/>
                <a:uLnTx/>
                <a:uFillTx/>
                <a:latin typeface="Times New Roman" pitchFamily="18" charset="0"/>
                <a:ea typeface="+mn-ea"/>
                <a:cs typeface="Times New Roman" pitchFamily="18" charset="0"/>
              </a:rPr>
              <a:t>đến</a:t>
            </a:r>
            <a:r>
              <a:rPr kumimoji="0" lang="en-US" sz="2700" b="1" i="0"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 </a:t>
            </a:r>
            <a:r>
              <a:rPr kumimoji="0" lang="en-US" sz="2700" b="1" i="0" u="none" strike="noStrike" kern="1200" cap="none" spc="0" normalizeH="0" baseline="0" noProof="0" dirty="0" err="1">
                <a:ln>
                  <a:noFill/>
                </a:ln>
                <a:solidFill>
                  <a:srgbClr val="FFFF00"/>
                </a:solidFill>
                <a:effectLst/>
                <a:uLnTx/>
                <a:uFillTx/>
                <a:latin typeface="Times New Roman" pitchFamily="18" charset="0"/>
                <a:ea typeface="+mn-ea"/>
                <a:cs typeface="Times New Roman" pitchFamily="18" charset="0"/>
              </a:rPr>
              <a:t>cho</a:t>
            </a:r>
            <a:r>
              <a:rPr kumimoji="0" lang="en-US" sz="2700" b="1" i="0"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 </a:t>
            </a:r>
            <a:r>
              <a:rPr kumimoji="0" lang="en-US" sz="2700" b="1" i="0" u="none" strike="noStrike" kern="1200" cap="none" spc="0" normalizeH="0" baseline="0" noProof="0" dirty="0" err="1">
                <a:ln>
                  <a:noFill/>
                </a:ln>
                <a:solidFill>
                  <a:srgbClr val="FFFF00"/>
                </a:solidFill>
                <a:effectLst/>
                <a:uLnTx/>
                <a:uFillTx/>
                <a:latin typeface="Times New Roman" pitchFamily="18" charset="0"/>
                <a:ea typeface="+mn-ea"/>
                <a:cs typeface="Times New Roman" pitchFamily="18" charset="0"/>
              </a:rPr>
              <a:t>em</a:t>
            </a:r>
            <a:r>
              <a:rPr kumimoji="0" lang="en-US" sz="2700" b="1" i="0"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 </a:t>
            </a:r>
            <a:r>
              <a:rPr kumimoji="0" lang="en-US" sz="2700" b="1" i="0" u="none" strike="noStrike" kern="1200" cap="none" spc="0" normalizeH="0" baseline="0" noProof="0" dirty="0" err="1">
                <a:ln>
                  <a:noFill/>
                </a:ln>
                <a:solidFill>
                  <a:srgbClr val="FFFF00"/>
                </a:solidFill>
                <a:effectLst/>
                <a:uLnTx/>
                <a:uFillTx/>
                <a:latin typeface="Times New Roman" pitchFamily="18" charset="0"/>
                <a:ea typeface="+mn-ea"/>
                <a:cs typeface="Times New Roman" pitchFamily="18" charset="0"/>
              </a:rPr>
              <a:t>điều</a:t>
            </a:r>
            <a:r>
              <a:rPr kumimoji="0" lang="en-US" sz="2700" b="1" i="0"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 </a:t>
            </a:r>
            <a:r>
              <a:rPr kumimoji="0" lang="en-US" sz="2700" b="1" i="0" u="none" strike="noStrike" kern="1200" cap="none" spc="0" normalizeH="0" baseline="0" noProof="0" dirty="0" err="1">
                <a:ln>
                  <a:noFill/>
                </a:ln>
                <a:solidFill>
                  <a:srgbClr val="FFFF00"/>
                </a:solidFill>
                <a:effectLst/>
                <a:uLnTx/>
                <a:uFillTx/>
                <a:latin typeface="Times New Roman" pitchFamily="18" charset="0"/>
                <a:ea typeface="+mn-ea"/>
                <a:cs typeface="Times New Roman" pitchFamily="18" charset="0"/>
              </a:rPr>
              <a:t>gì</a:t>
            </a:r>
            <a:r>
              <a:rPr kumimoji="0" lang="en-US" sz="2700" b="1" i="0"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 </a:t>
            </a:r>
            <a:r>
              <a:rPr kumimoji="0" lang="en-US" sz="2700" b="1" i="0" u="none" strike="noStrike" kern="1200" cap="none" spc="0" normalizeH="0" baseline="0" noProof="0" dirty="0" err="1">
                <a:ln>
                  <a:noFill/>
                </a:ln>
                <a:solidFill>
                  <a:srgbClr val="FFFF00"/>
                </a:solidFill>
                <a:effectLst/>
                <a:uLnTx/>
                <a:uFillTx/>
                <a:latin typeface="Times New Roman" pitchFamily="18" charset="0"/>
                <a:ea typeface="+mn-ea"/>
                <a:cs typeface="Times New Roman" pitchFamily="18" charset="0"/>
              </a:rPr>
              <a:t>thú</a:t>
            </a:r>
            <a:r>
              <a:rPr kumimoji="0" lang="en-US" sz="2700" b="1" i="0"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 </a:t>
            </a:r>
            <a:r>
              <a:rPr kumimoji="0" lang="en-US" sz="2700" b="1" i="0" u="none" strike="noStrike" kern="1200" cap="none" spc="0" normalizeH="0" baseline="0" noProof="0" dirty="0" err="1">
                <a:ln>
                  <a:noFill/>
                </a:ln>
                <a:solidFill>
                  <a:srgbClr val="FFFF00"/>
                </a:solidFill>
                <a:effectLst/>
                <a:uLnTx/>
                <a:uFillTx/>
                <a:latin typeface="Times New Roman" pitchFamily="18" charset="0"/>
                <a:ea typeface="+mn-ea"/>
                <a:cs typeface="Times New Roman" pitchFamily="18" charset="0"/>
              </a:rPr>
              <a:t>vị</a:t>
            </a:r>
            <a:r>
              <a:rPr kumimoji="0" lang="en-US" sz="2700" b="1" i="0"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a:t>
            </a:r>
            <a:endParaRPr kumimoji="0" lang="en-US" sz="1350" b="1" i="0" u="none" strike="noStrike" kern="1200" cap="none" spc="0" normalizeH="0" baseline="0" noProof="0" dirty="0">
              <a:ln>
                <a:noFill/>
              </a:ln>
              <a:solidFill>
                <a:srgbClr val="FFFF00"/>
              </a:solidFill>
              <a:effectLst/>
              <a:uLnTx/>
              <a:uFillTx/>
              <a:latin typeface="Calibri"/>
              <a:ea typeface="+mn-ea"/>
              <a:cs typeface="+mn-cs"/>
            </a:endParaRPr>
          </a:p>
        </p:txBody>
      </p:sp>
    </p:spTree>
    <p:extLst>
      <p:ext uri="{BB962C8B-B14F-4D97-AF65-F5344CB8AC3E}">
        <p14:creationId xmlns:p14="http://schemas.microsoft.com/office/powerpoint/2010/main" val="1092079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67234" y="-95655"/>
            <a:ext cx="9217959" cy="3253193"/>
          </a:xfrm>
          <a:prstGeom prst="rect">
            <a:avLst/>
          </a:prstGeom>
        </p:spPr>
      </p:pic>
      <p:sp>
        <p:nvSpPr>
          <p:cNvPr id="14" name="Rectangle 13">
            <a:extLst>
              <a:ext uri="{FF2B5EF4-FFF2-40B4-BE49-F238E27FC236}">
                <a16:creationId xmlns:a16="http://schemas.microsoft.com/office/drawing/2014/main" id="{6ABCEE7A-EA91-4D1A-99A8-B825AF6CD9ED}"/>
              </a:ext>
            </a:extLst>
          </p:cNvPr>
          <p:cNvSpPr/>
          <p:nvPr/>
        </p:nvSpPr>
        <p:spPr>
          <a:xfrm>
            <a:off x="840828" y="3461014"/>
            <a:ext cx="7155903" cy="1069270"/>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Bạn nhỏ xem đồ đạc trong nhà là bạn thân vì mọi đồ đạc đều có ích lợi và gần gũi, thân quen.</a:t>
            </a:r>
          </a:p>
        </p:txBody>
      </p:sp>
      <p:sp>
        <p:nvSpPr>
          <p:cNvPr id="24" name="Right Arrow 23">
            <a:hlinkClick r:id="rId5" action="ppaction://hlinksldjump"/>
          </p:cNvPr>
          <p:cNvSpPr/>
          <p:nvPr/>
        </p:nvSpPr>
        <p:spPr>
          <a:xfrm>
            <a:off x="7996731" y="4499915"/>
            <a:ext cx="1025892" cy="643585"/>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35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35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35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5" name="TextBox 24"/>
          <p:cNvSpPr txBox="1"/>
          <p:nvPr/>
        </p:nvSpPr>
        <p:spPr>
          <a:xfrm>
            <a:off x="1754841" y="1373257"/>
            <a:ext cx="5775512" cy="92333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Vì</a:t>
            </a:r>
            <a:r>
              <a:rPr kumimoji="0" lang="en-US" sz="27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7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sao</a:t>
            </a:r>
            <a:r>
              <a:rPr kumimoji="0" lang="en-US" sz="27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7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bạn</a:t>
            </a:r>
            <a:r>
              <a:rPr kumimoji="0" lang="en-US" sz="27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7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nhỏ</a:t>
            </a:r>
            <a:r>
              <a:rPr kumimoji="0" lang="en-US" sz="27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7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xem</a:t>
            </a:r>
            <a:r>
              <a:rPr kumimoji="0" lang="en-US" sz="27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7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đồ</a:t>
            </a:r>
            <a:r>
              <a:rPr kumimoji="0" lang="en-US" sz="27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7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đạc</a:t>
            </a:r>
            <a:r>
              <a:rPr kumimoji="0" lang="en-US" sz="27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7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trong</a:t>
            </a:r>
            <a:r>
              <a:rPr kumimoji="0" lang="en-US" sz="27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7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nhà</a:t>
            </a:r>
            <a:r>
              <a:rPr kumimoji="0" lang="en-US" sz="27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7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là</a:t>
            </a:r>
            <a:r>
              <a:rPr kumimoji="0" lang="en-US" sz="27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7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bạn</a:t>
            </a:r>
            <a:r>
              <a:rPr kumimoji="0" lang="en-US" sz="27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7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thân</a:t>
            </a:r>
            <a:r>
              <a:rPr kumimoji="0" lang="en-US" sz="27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a:t>
            </a:r>
          </a:p>
        </p:txBody>
      </p:sp>
    </p:spTree>
    <p:extLst>
      <p:ext uri="{BB962C8B-B14F-4D97-AF65-F5344CB8AC3E}">
        <p14:creationId xmlns:p14="http://schemas.microsoft.com/office/powerpoint/2010/main" val="3725955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0" y="-176623"/>
            <a:ext cx="9527241" cy="3157027"/>
          </a:xfrm>
          <a:prstGeom prst="rect">
            <a:avLst/>
          </a:prstGeom>
        </p:spPr>
      </p:pic>
      <p:sp>
        <p:nvSpPr>
          <p:cNvPr id="24" name="Right Arrow 23">
            <a:hlinkClick r:id="rId5" action="ppaction://hlinksldjump"/>
          </p:cNvPr>
          <p:cNvSpPr/>
          <p:nvPr/>
        </p:nvSpPr>
        <p:spPr>
          <a:xfrm>
            <a:off x="7720683" y="4499915"/>
            <a:ext cx="1013414" cy="643585"/>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35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35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35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5" name="TextBox 24"/>
          <p:cNvSpPr txBox="1"/>
          <p:nvPr/>
        </p:nvSpPr>
        <p:spPr>
          <a:xfrm>
            <a:off x="2242178" y="1034497"/>
            <a:ext cx="4353201" cy="92333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Em</a:t>
            </a:r>
            <a:r>
              <a:rPr kumimoji="0" lang="en-US" sz="27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7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học</a:t>
            </a:r>
            <a:r>
              <a:rPr kumimoji="0" lang="en-US" sz="27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đ</a:t>
            </a:r>
            <a:r>
              <a:rPr kumimoji="0" lang="vi-VN" sz="27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ư</a:t>
            </a:r>
            <a:r>
              <a:rPr kumimoji="0" lang="en-US" sz="27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ợc</a:t>
            </a:r>
            <a:r>
              <a:rPr kumimoji="0" lang="en-US" sz="27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7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gì</a:t>
            </a:r>
            <a:r>
              <a:rPr kumimoji="0" lang="en-US" sz="27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qua </a:t>
            </a:r>
            <a:r>
              <a:rPr kumimoji="0" lang="en-US" sz="27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bài</a:t>
            </a:r>
            <a:r>
              <a:rPr kumimoji="0" lang="en-US" sz="27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7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đọc</a:t>
            </a:r>
            <a:r>
              <a:rPr kumimoji="0" lang="en-US" sz="27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 </a:t>
            </a:r>
            <a:r>
              <a:rPr kumimoji="0" lang="en-US" sz="27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Đồ</a:t>
            </a:r>
            <a:r>
              <a:rPr kumimoji="0" lang="en-US" sz="27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7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đạc</a:t>
            </a:r>
            <a:r>
              <a:rPr kumimoji="0" lang="en-US" sz="27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7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trong</a:t>
            </a:r>
            <a:r>
              <a:rPr kumimoji="0" lang="en-US" sz="27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7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nhà</a:t>
            </a:r>
            <a:r>
              <a:rPr kumimoji="0" lang="en-US" sz="27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a:t>
            </a:r>
          </a:p>
        </p:txBody>
      </p:sp>
      <p:sp>
        <p:nvSpPr>
          <p:cNvPr id="20" name="Rectangle 19">
            <a:extLst>
              <a:ext uri="{FF2B5EF4-FFF2-40B4-BE49-F238E27FC236}">
                <a16:creationId xmlns:a16="http://schemas.microsoft.com/office/drawing/2014/main" id="{83D2F72A-7B0C-4A1D-9B62-BAE46D0D0AC2}"/>
              </a:ext>
            </a:extLst>
          </p:cNvPr>
          <p:cNvSpPr/>
          <p:nvPr/>
        </p:nvSpPr>
        <p:spPr>
          <a:xfrm>
            <a:off x="1071487" y="3039733"/>
            <a:ext cx="7155903" cy="1069270"/>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err="1">
                <a:ln>
                  <a:noFill/>
                </a:ln>
                <a:solidFill>
                  <a:prstClr val="black"/>
                </a:solidFill>
                <a:effectLst/>
                <a:uLnTx/>
                <a:uFillTx/>
                <a:latin typeface="Calibri"/>
                <a:ea typeface="+mn-ea"/>
                <a:cs typeface="+mn-cs"/>
              </a:rPr>
              <a:t>Em</a:t>
            </a: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yêu quý, bảo quản và giữ gìn mọi đồ vật.</a:t>
            </a:r>
          </a:p>
        </p:txBody>
      </p:sp>
    </p:spTree>
    <p:extLst>
      <p:ext uri="{BB962C8B-B14F-4D97-AF65-F5344CB8AC3E}">
        <p14:creationId xmlns:p14="http://schemas.microsoft.com/office/powerpoint/2010/main" val="1453877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Shape 177"/>
        <p:cNvGrpSpPr/>
        <p:nvPr/>
      </p:nvGrpSpPr>
      <p:grpSpPr>
        <a:xfrm>
          <a:off x="0" y="0"/>
          <a:ext cx="0" cy="0"/>
          <a:chOff x="0" y="0"/>
          <a:chExt cx="0" cy="0"/>
        </a:xfrm>
      </p:grpSpPr>
      <p:sp>
        <p:nvSpPr>
          <p:cNvPr id="4" name="Rectangle 3"/>
          <p:cNvSpPr/>
          <p:nvPr/>
        </p:nvSpPr>
        <p:spPr>
          <a:xfrm>
            <a:off x="334314" y="89926"/>
            <a:ext cx="1349343" cy="4189251"/>
          </a:xfrm>
          <a:prstGeom prst="rect">
            <a:avLst/>
          </a:prstGeom>
          <a:solidFill>
            <a:srgbClr val="76F2FF"/>
          </a:solidFill>
          <a:ln>
            <a:solidFill>
              <a:srgbClr val="76F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92" name="文本框 18">
            <a:extLst>
              <a:ext uri="{FF2B5EF4-FFF2-40B4-BE49-F238E27FC236}">
                <a16:creationId xmlns:a16="http://schemas.microsoft.com/office/drawing/2014/main" id="{CCC44FFE-FB48-417E-81F0-03CD58D91E46}"/>
              </a:ext>
            </a:extLst>
          </p:cNvPr>
          <p:cNvSpPr txBox="1"/>
          <p:nvPr/>
        </p:nvSpPr>
        <p:spPr>
          <a:xfrm>
            <a:off x="506386" y="1825857"/>
            <a:ext cx="813122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altLang="zh-CN" sz="3200" b="1" i="0" u="none" strike="noStrike" kern="0" cap="none" spc="0" normalizeH="0" baseline="0" noProof="0" dirty="0" err="1">
                <a:ln>
                  <a:noFill/>
                </a:ln>
                <a:solidFill>
                  <a:srgbClr val="FF0000"/>
                </a:solidFill>
                <a:effectLst/>
                <a:uLnTx/>
                <a:uFillTx/>
                <a:latin typeface="HP001 4 hàng" panose="020B0603050302020204" pitchFamily="34" charset="0"/>
                <a:ea typeface="仓耳今楷05-6763 W05" panose="02020400000000000000" pitchFamily="18" charset="-122"/>
                <a:cs typeface="Times New Roman" panose="02020603050405020304" pitchFamily="18" charset="0"/>
                <a:sym typeface="Arial"/>
              </a:rPr>
              <a:t>Viết</a:t>
            </a:r>
            <a:r>
              <a:rPr kumimoji="0" lang="en-US" altLang="zh-CN" sz="3200" b="1" i="0" u="none" strike="noStrike" kern="0" cap="none" spc="0" normalizeH="0" baseline="0" noProof="0" dirty="0">
                <a:ln>
                  <a:noFill/>
                </a:ln>
                <a:solidFill>
                  <a:srgbClr val="FF0000"/>
                </a:solidFill>
                <a:effectLst/>
                <a:uLnTx/>
                <a:uFillTx/>
                <a:latin typeface="HP001 4 hàng" panose="020B0603050302020204" pitchFamily="34" charset="0"/>
                <a:ea typeface="仓耳今楷05-6763 W05" panose="02020400000000000000" pitchFamily="18"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FF0000"/>
                </a:solidFill>
                <a:effectLst/>
                <a:uLnTx/>
                <a:uFillTx/>
                <a:latin typeface="HP001 4 hàng" panose="020B0603050302020204" pitchFamily="34" charset="0"/>
                <a:ea typeface="仓耳今楷05-6763 W05" panose="02020400000000000000" pitchFamily="18" charset="-122"/>
                <a:cs typeface="Times New Roman" panose="02020603050405020304" pitchFamily="18" charset="0"/>
                <a:sym typeface="Arial"/>
              </a:rPr>
              <a:t>chữ</a:t>
            </a:r>
            <a:r>
              <a:rPr kumimoji="0" lang="en-US" altLang="zh-CN" sz="3200" b="1" i="0" u="none" strike="noStrike" kern="0" cap="none" spc="0" normalizeH="0" baseline="0" noProof="0" dirty="0">
                <a:ln>
                  <a:noFill/>
                </a:ln>
                <a:solidFill>
                  <a:srgbClr val="FF0000"/>
                </a:solidFill>
                <a:effectLst/>
                <a:uLnTx/>
                <a:uFillTx/>
                <a:latin typeface="HP001 4 hàng" panose="020B0603050302020204" pitchFamily="34" charset="0"/>
                <a:ea typeface="仓耳今楷05-6763 W05" panose="02020400000000000000" pitchFamily="18"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FF0000"/>
                </a:solidFill>
                <a:effectLst/>
                <a:uLnTx/>
                <a:uFillTx/>
                <a:latin typeface="HP001 4 hàng" panose="020B0603050302020204" pitchFamily="34" charset="0"/>
                <a:ea typeface="仓耳今楷05-6763 W05" panose="02020400000000000000" pitchFamily="18" charset="-122"/>
                <a:cs typeface="Times New Roman" panose="02020603050405020304" pitchFamily="18" charset="0"/>
                <a:sym typeface="Arial"/>
              </a:rPr>
              <a:t>hoa</a:t>
            </a:r>
            <a:r>
              <a:rPr kumimoji="0" lang="en-US" altLang="zh-CN" sz="3200" b="1" i="0" u="none" strike="noStrike" kern="0" cap="none" spc="0" normalizeH="0" baseline="0" noProof="0" dirty="0">
                <a:ln>
                  <a:noFill/>
                </a:ln>
                <a:solidFill>
                  <a:srgbClr val="FF0000"/>
                </a:solidFill>
                <a:effectLst/>
                <a:uLnTx/>
                <a:uFillTx/>
                <a:latin typeface="HP001 4 hàng" panose="020B0603050302020204" pitchFamily="34" charset="0"/>
                <a:ea typeface="仓耳今楷05-6763 W05" panose="02020400000000000000" pitchFamily="18" charset="-122"/>
                <a:cs typeface="Times New Roman" panose="02020603050405020304" pitchFamily="18" charset="0"/>
                <a:sym typeface="Arial"/>
              </a:rPr>
              <a:t> K, </a:t>
            </a:r>
            <a:r>
              <a:rPr kumimoji="0" lang="en-US" altLang="zh-CN" sz="3200" b="1" i="0" u="none" strike="noStrike" kern="0" cap="none" spc="0" normalizeH="0" baseline="0" noProof="0" dirty="0" err="1">
                <a:ln>
                  <a:noFill/>
                </a:ln>
                <a:solidFill>
                  <a:srgbClr val="FF0000"/>
                </a:solidFill>
                <a:effectLst/>
                <a:uLnTx/>
                <a:uFillTx/>
                <a:latin typeface="HP001 4 hàng" panose="020B0603050302020204" pitchFamily="34" charset="0"/>
                <a:ea typeface="仓耳今楷05-6763 W05" panose="02020400000000000000" pitchFamily="18" charset="-122"/>
                <a:cs typeface="Times New Roman" panose="02020603050405020304" pitchFamily="18" charset="0"/>
                <a:sym typeface="Arial"/>
              </a:rPr>
              <a:t>Kính</a:t>
            </a:r>
            <a:r>
              <a:rPr kumimoji="0" lang="en-US" altLang="zh-CN" sz="3200" b="1" i="0" u="none" strike="noStrike" kern="0" cap="none" spc="0" normalizeH="0" baseline="0" noProof="0" dirty="0">
                <a:ln>
                  <a:noFill/>
                </a:ln>
                <a:solidFill>
                  <a:srgbClr val="FF0000"/>
                </a:solidFill>
                <a:effectLst/>
                <a:uLnTx/>
                <a:uFillTx/>
                <a:latin typeface="HP001 4 hàng" panose="020B0603050302020204" pitchFamily="34" charset="0"/>
                <a:ea typeface="仓耳今楷05-6763 W05" panose="02020400000000000000" pitchFamily="18"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FF0000"/>
                </a:solidFill>
                <a:effectLst/>
                <a:uLnTx/>
                <a:uFillTx/>
                <a:latin typeface="HP001 4 hàng" panose="020B0603050302020204" pitchFamily="34" charset="0"/>
                <a:ea typeface="仓耳今楷05-6763 W05" panose="02020400000000000000" pitchFamily="18" charset="-122"/>
                <a:cs typeface="Times New Roman" panose="02020603050405020304" pitchFamily="18" charset="0"/>
                <a:sym typeface="Arial"/>
              </a:rPr>
              <a:t>thầy</a:t>
            </a:r>
            <a:r>
              <a:rPr kumimoji="0" lang="en-US" altLang="zh-CN" sz="3200" b="1" i="0" u="none" strike="noStrike" kern="0" cap="none" spc="0" normalizeH="0" baseline="0" noProof="0" dirty="0">
                <a:ln>
                  <a:noFill/>
                </a:ln>
                <a:solidFill>
                  <a:srgbClr val="FF0000"/>
                </a:solidFill>
                <a:effectLst/>
                <a:uLnTx/>
                <a:uFillTx/>
                <a:latin typeface="HP001 4 hàng" panose="020B0603050302020204" pitchFamily="34" charset="0"/>
                <a:ea typeface="仓耳今楷05-6763 W05" panose="02020400000000000000" pitchFamily="18"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FF0000"/>
                </a:solidFill>
                <a:effectLst/>
                <a:uLnTx/>
                <a:uFillTx/>
                <a:latin typeface="HP001 4 hàng" panose="020B0603050302020204" pitchFamily="34" charset="0"/>
                <a:ea typeface="仓耳今楷05-6763 W05" panose="02020400000000000000" pitchFamily="18" charset="-122"/>
                <a:cs typeface="Times New Roman" panose="02020603050405020304" pitchFamily="18" charset="0"/>
                <a:sym typeface="Arial"/>
              </a:rPr>
              <a:t>yêu</a:t>
            </a:r>
            <a:r>
              <a:rPr kumimoji="0" lang="en-US" altLang="zh-CN" sz="3200" b="1" i="0" u="none" strike="noStrike" kern="0" cap="none" spc="0" normalizeH="0" baseline="0" noProof="0" dirty="0">
                <a:ln>
                  <a:noFill/>
                </a:ln>
                <a:solidFill>
                  <a:srgbClr val="FF0000"/>
                </a:solidFill>
                <a:effectLst/>
                <a:uLnTx/>
                <a:uFillTx/>
                <a:latin typeface="HP001 4 hàng" panose="020B0603050302020204" pitchFamily="34" charset="0"/>
                <a:ea typeface="仓耳今楷05-6763 W05" panose="02020400000000000000" pitchFamily="18"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FF0000"/>
                </a:solidFill>
                <a:effectLst/>
                <a:uLnTx/>
                <a:uFillTx/>
                <a:latin typeface="HP001 4 hàng" panose="020B0603050302020204" pitchFamily="34" charset="0"/>
                <a:ea typeface="仓耳今楷05-6763 W05" panose="02020400000000000000" pitchFamily="18" charset="-122"/>
                <a:cs typeface="Times New Roman" panose="02020603050405020304" pitchFamily="18" charset="0"/>
                <a:sym typeface="Arial"/>
              </a:rPr>
              <a:t>bạn</a:t>
            </a:r>
            <a:endParaRPr kumimoji="0" lang="en-US" altLang="zh-CN" sz="3200" b="1" i="0" u="none" strike="noStrike" kern="0" cap="none" spc="0" normalizeH="0" baseline="0" noProof="0" dirty="0">
              <a:ln>
                <a:noFill/>
              </a:ln>
              <a:solidFill>
                <a:srgbClr val="FF0000"/>
              </a:solidFill>
              <a:effectLst/>
              <a:uLnTx/>
              <a:uFillTx/>
              <a:latin typeface="HP001 4 hàng" panose="020B0603050302020204" pitchFamily="34" charset="0"/>
              <a:ea typeface="仓耳今楷05-6763 W05" panose="02020400000000000000" pitchFamily="18" charset="-122"/>
              <a:cs typeface="Times New Roman" panose="02020603050405020304" pitchFamily="18" charset="0"/>
              <a:sym typeface="Arial"/>
            </a:endParaRPr>
          </a:p>
          <a:p>
            <a:pPr lvl="0" algn="ctr" defTabSz="914400">
              <a:buClr>
                <a:srgbClr val="000000"/>
              </a:buClr>
            </a:pPr>
            <a:r>
              <a:rPr lang="en-US" altLang="zh-CN" sz="3200" b="1" kern="0" dirty="0" err="1">
                <a:solidFill>
                  <a:srgbClr val="FF0000"/>
                </a:solidFill>
                <a:latin typeface="HP001 4 hàng" panose="020B0603050302020204" pitchFamily="34" charset="0"/>
                <a:ea typeface="仓耳今楷05-6763 W05" panose="02020400000000000000" pitchFamily="18" charset="-122"/>
                <a:cs typeface="Times New Roman" panose="02020603050405020304" pitchFamily="18" charset="0"/>
                <a:sym typeface="Arial"/>
              </a:rPr>
              <a:t>Từ</a:t>
            </a:r>
            <a:r>
              <a:rPr lang="en-US" altLang="zh-CN" sz="3200" b="1" kern="0" dirty="0">
                <a:solidFill>
                  <a:srgbClr val="FF0000"/>
                </a:solidFill>
                <a:latin typeface="HP001 4 hàng" panose="020B0603050302020204" pitchFamily="34" charset="0"/>
                <a:ea typeface="仓耳今楷05-6763 W05" panose="02020400000000000000" pitchFamily="18" charset="-122"/>
                <a:cs typeface="Times New Roman" panose="02020603050405020304" pitchFamily="18" charset="0"/>
                <a:sym typeface="Arial"/>
              </a:rPr>
              <a:t> </a:t>
            </a:r>
            <a:r>
              <a:rPr lang="en-US" altLang="zh-CN" sz="3200" b="1" kern="0" dirty="0" err="1">
                <a:solidFill>
                  <a:srgbClr val="FF0000"/>
                </a:solidFill>
                <a:latin typeface="HP001 4 hàng" panose="020B0603050302020204" pitchFamily="34" charset="0"/>
                <a:ea typeface="仓耳今楷05-6763 W05" panose="02020400000000000000" pitchFamily="18" charset="-122"/>
                <a:cs typeface="Times New Roman" panose="02020603050405020304" pitchFamily="18" charset="0"/>
                <a:sym typeface="Arial"/>
              </a:rPr>
              <a:t>chỉ</a:t>
            </a:r>
            <a:r>
              <a:rPr lang="en-US" altLang="zh-CN" sz="3200" b="1" kern="0" dirty="0">
                <a:solidFill>
                  <a:srgbClr val="FF0000"/>
                </a:solidFill>
                <a:latin typeface="HP001 4 hàng" panose="020B0603050302020204" pitchFamily="34" charset="0"/>
                <a:ea typeface="仓耳今楷05-6763 W05" panose="02020400000000000000" pitchFamily="18" charset="-122"/>
                <a:cs typeface="Times New Roman" panose="02020603050405020304" pitchFamily="18" charset="0"/>
                <a:sym typeface="Arial"/>
              </a:rPr>
              <a:t> </a:t>
            </a:r>
            <a:r>
              <a:rPr lang="en-US" altLang="zh-CN" sz="3200" b="1" kern="0" dirty="0" err="1">
                <a:solidFill>
                  <a:srgbClr val="FF0000"/>
                </a:solidFill>
                <a:latin typeface="HP001 4 hàng" panose="020B0603050302020204" pitchFamily="34" charset="0"/>
                <a:ea typeface="仓耳今楷05-6763 W05" panose="02020400000000000000" pitchFamily="18" charset="-122"/>
                <a:cs typeface="Times New Roman" panose="02020603050405020304" pitchFamily="18" charset="0"/>
                <a:sym typeface="Arial"/>
              </a:rPr>
              <a:t>đặc</a:t>
            </a:r>
            <a:r>
              <a:rPr lang="en-US" altLang="zh-CN" sz="3200" b="1" kern="0" dirty="0">
                <a:solidFill>
                  <a:srgbClr val="FF0000"/>
                </a:solidFill>
                <a:latin typeface="HP001 4 hàng" panose="020B0603050302020204" pitchFamily="34" charset="0"/>
                <a:ea typeface="仓耳今楷05-6763 W05" panose="02020400000000000000" pitchFamily="18" charset="-122"/>
                <a:cs typeface="Times New Roman" panose="02020603050405020304" pitchFamily="18" charset="0"/>
                <a:sym typeface="Arial"/>
              </a:rPr>
              <a:t> </a:t>
            </a:r>
            <a:r>
              <a:rPr lang="en-US" altLang="zh-CN" sz="3200" b="1" kern="0" dirty="0" err="1">
                <a:solidFill>
                  <a:srgbClr val="FF0000"/>
                </a:solidFill>
                <a:latin typeface="HP001 4 hàng" panose="020B0603050302020204" pitchFamily="34" charset="0"/>
                <a:ea typeface="仓耳今楷05-6763 W05" panose="02020400000000000000" pitchFamily="18" charset="-122"/>
                <a:cs typeface="Times New Roman" panose="02020603050405020304" pitchFamily="18" charset="0"/>
                <a:sym typeface="Arial"/>
              </a:rPr>
              <a:t>điểm</a:t>
            </a:r>
            <a:r>
              <a:rPr lang="en-US" altLang="zh-CN" sz="3200" b="1" kern="0" dirty="0">
                <a:solidFill>
                  <a:srgbClr val="FF0000"/>
                </a:solidFill>
                <a:latin typeface="HP001 4 hàng" panose="020B0603050302020204" pitchFamily="34" charset="0"/>
                <a:ea typeface="仓耳今楷05-6763 W05" panose="02020400000000000000" pitchFamily="18" charset="-122"/>
                <a:cs typeface="Times New Roman" panose="02020603050405020304" pitchFamily="18" charset="0"/>
                <a:sym typeface="Arial"/>
              </a:rPr>
              <a:t> </a:t>
            </a:r>
            <a:r>
              <a:rPr lang="en-US" altLang="zh-CN" sz="3200" b="1" kern="0" dirty="0" err="1">
                <a:solidFill>
                  <a:srgbClr val="FF0000"/>
                </a:solidFill>
                <a:latin typeface="HP001 4 hàng" panose="020B0603050302020204" pitchFamily="34" charset="0"/>
                <a:ea typeface="仓耳今楷05-6763 W05" panose="02020400000000000000" pitchFamily="18" charset="-122"/>
                <a:cs typeface="Times New Roman" panose="02020603050405020304" pitchFamily="18" charset="0"/>
                <a:sym typeface="Arial"/>
              </a:rPr>
              <a:t>Câu</a:t>
            </a:r>
            <a:r>
              <a:rPr lang="en-US" altLang="zh-CN" sz="3200" b="1" kern="0" dirty="0">
                <a:solidFill>
                  <a:srgbClr val="FF0000"/>
                </a:solidFill>
                <a:latin typeface="HP001 4 hàng" panose="020B0603050302020204" pitchFamily="34" charset="0"/>
                <a:ea typeface="仓耳今楷05-6763 W05" panose="02020400000000000000" pitchFamily="18" charset="-122"/>
                <a:cs typeface="Times New Roman" panose="02020603050405020304" pitchFamily="18" charset="0"/>
                <a:sym typeface="Arial"/>
              </a:rPr>
              <a:t> </a:t>
            </a:r>
            <a:r>
              <a:rPr lang="en-US" altLang="zh-CN" sz="3200" b="1" kern="0" dirty="0" err="1">
                <a:solidFill>
                  <a:srgbClr val="FF0000"/>
                </a:solidFill>
                <a:latin typeface="HP001 4 hàng" panose="020B0603050302020204" pitchFamily="34" charset="0"/>
                <a:ea typeface="仓耳今楷05-6763 W05" panose="02020400000000000000" pitchFamily="18" charset="-122"/>
                <a:cs typeface="Times New Roman" panose="02020603050405020304" pitchFamily="18" charset="0"/>
                <a:sym typeface="Arial"/>
              </a:rPr>
              <a:t>kiểu</a:t>
            </a:r>
            <a:r>
              <a:rPr lang="en-US" altLang="zh-CN" sz="3200" b="1" kern="0" dirty="0">
                <a:solidFill>
                  <a:srgbClr val="FF0000"/>
                </a:solidFill>
                <a:latin typeface="HP001 4 hàng" panose="020B0603050302020204" pitchFamily="34" charset="0"/>
                <a:ea typeface="仓耳今楷05-6763 W05" panose="02020400000000000000" pitchFamily="18" charset="-122"/>
                <a:cs typeface="Times New Roman" panose="02020603050405020304" pitchFamily="18" charset="0"/>
                <a:sym typeface="Arial"/>
              </a:rPr>
              <a:t> Ai </a:t>
            </a:r>
            <a:r>
              <a:rPr lang="en-US" altLang="zh-CN" sz="3200" b="1" kern="0" dirty="0" err="1">
                <a:solidFill>
                  <a:srgbClr val="FF0000"/>
                </a:solidFill>
                <a:latin typeface="HP001 4 hàng" panose="020B0603050302020204" pitchFamily="34" charset="0"/>
                <a:ea typeface="仓耳今楷05-6763 W05" panose="02020400000000000000" pitchFamily="18" charset="-122"/>
                <a:cs typeface="Times New Roman" panose="02020603050405020304" pitchFamily="18" charset="0"/>
                <a:sym typeface="Arial"/>
              </a:rPr>
              <a:t>thế</a:t>
            </a:r>
            <a:r>
              <a:rPr lang="en-US" altLang="zh-CN" sz="3200" b="1" kern="0" dirty="0">
                <a:solidFill>
                  <a:srgbClr val="FF0000"/>
                </a:solidFill>
                <a:latin typeface="HP001 4 hàng" panose="020B0603050302020204" pitchFamily="34" charset="0"/>
                <a:ea typeface="仓耳今楷05-6763 W05" panose="02020400000000000000" pitchFamily="18" charset="-122"/>
                <a:cs typeface="Times New Roman" panose="02020603050405020304" pitchFamily="18" charset="0"/>
                <a:sym typeface="Arial"/>
              </a:rPr>
              <a:t> </a:t>
            </a:r>
            <a:r>
              <a:rPr lang="en-US" altLang="zh-CN" sz="3200" b="1" kern="0" dirty="0" err="1">
                <a:solidFill>
                  <a:srgbClr val="FF0000"/>
                </a:solidFill>
                <a:latin typeface="HP001 4 hàng" panose="020B0603050302020204" pitchFamily="34" charset="0"/>
                <a:ea typeface="仓耳今楷05-6763 W05" panose="02020400000000000000" pitchFamily="18" charset="-122"/>
                <a:cs typeface="Times New Roman" panose="02020603050405020304" pitchFamily="18" charset="0"/>
                <a:sym typeface="Arial"/>
              </a:rPr>
              <a:t>nào</a:t>
            </a:r>
            <a:r>
              <a:rPr lang="en-US" altLang="zh-CN" sz="3200" b="1" kern="0"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sym typeface="Arial"/>
              </a:rPr>
              <a:t>? </a:t>
            </a:r>
            <a:endParaRPr kumimoji="0" lang="zh-CN" altLang="en-US" sz="3200" b="1" i="0" u="none" strike="noStrike" kern="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sym typeface="Arial"/>
            </a:endParaRPr>
          </a:p>
        </p:txBody>
      </p:sp>
      <p:sp>
        <p:nvSpPr>
          <p:cNvPr id="364" name="TextBox 363">
            <a:extLst>
              <a:ext uri="{FF2B5EF4-FFF2-40B4-BE49-F238E27FC236}">
                <a16:creationId xmlns:a16="http://schemas.microsoft.com/office/drawing/2014/main" id="{795BA146-8DF6-4C6C-9E5E-108BDCA4DD9D}"/>
              </a:ext>
            </a:extLst>
          </p:cNvPr>
          <p:cNvSpPr txBox="1"/>
          <p:nvPr/>
        </p:nvSpPr>
        <p:spPr>
          <a:xfrm>
            <a:off x="1373556" y="449755"/>
            <a:ext cx="6023243" cy="1062687"/>
          </a:xfrm>
          <a:prstGeom prst="rect">
            <a:avLst/>
          </a:prstGeom>
          <a:noFill/>
        </p:spPr>
        <p:txBody>
          <a:bodyPr wrap="square" lIns="69365" tIns="34715" rIns="69365" bIns="34715">
            <a:spAutoFit/>
          </a:bodyPr>
          <a:lstStyle/>
          <a:p>
            <a:pPr algn="ctr" defTabSz="512084" fontAlgn="base">
              <a:spcBef>
                <a:spcPct val="0"/>
              </a:spcBef>
              <a:spcAft>
                <a:spcPct val="0"/>
              </a:spcAft>
              <a:defRPr/>
            </a:pPr>
            <a:endParaRPr lang="en-US" sz="1425" b="1" dirty="0">
              <a:solidFill>
                <a:srgbClr val="002060"/>
              </a:solidFill>
              <a:effectLst>
                <a:outerShdw blurRad="38100" dist="38100" dir="2700000" algn="tl">
                  <a:srgbClr val="000000">
                    <a:alpha val="43137"/>
                  </a:srgbClr>
                </a:outerShdw>
              </a:effectLst>
              <a:latin typeface="Times New Roman" panose="02020603050405020304" pitchFamily="18" charset="0"/>
              <a:ea typeface="微软雅黑"/>
              <a:cs typeface="Times New Roman" panose="02020603050405020304" pitchFamily="18" charset="0"/>
            </a:endParaRPr>
          </a:p>
          <a:p>
            <a:pPr algn="ctr" defTabSz="512084" fontAlgn="base">
              <a:spcBef>
                <a:spcPct val="0"/>
              </a:spcBef>
              <a:spcAft>
                <a:spcPct val="0"/>
              </a:spcAft>
              <a:defRPr/>
            </a:pPr>
            <a:r>
              <a:rPr lang="en-US" sz="5025" b="1" dirty="0" err="1">
                <a:effectLst>
                  <a:outerShdw blurRad="38100" dist="38100" dir="2700000" algn="tl">
                    <a:srgbClr val="000000">
                      <a:alpha val="43137"/>
                    </a:srgbClr>
                  </a:outerShdw>
                </a:effectLst>
                <a:latin typeface="Times New Roman" panose="02020603050405020304" pitchFamily="18" charset="0"/>
                <a:ea typeface="微软雅黑"/>
                <a:cs typeface="Times New Roman" panose="02020603050405020304" pitchFamily="18" charset="0"/>
              </a:rPr>
              <a:t>Tiết</a:t>
            </a:r>
            <a:r>
              <a:rPr lang="en-US" sz="5025" b="1" dirty="0">
                <a:effectLst>
                  <a:outerShdw blurRad="38100" dist="38100" dir="2700000" algn="tl">
                    <a:srgbClr val="000000">
                      <a:alpha val="43137"/>
                    </a:srgbClr>
                  </a:outerShdw>
                </a:effectLst>
                <a:latin typeface="Times New Roman" panose="02020603050405020304" pitchFamily="18" charset="0"/>
                <a:ea typeface="微软雅黑"/>
                <a:cs typeface="Times New Roman" panose="02020603050405020304" pitchFamily="18" charset="0"/>
              </a:rPr>
              <a:t> 3 - 4</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Chủ đề 1 - Bài 1 Bé Mai đã lớn (tiết 1 - 4, SHS, tr.10 - 12)) - CTST Lớp 2"/>
  <p:tag name="ISPRING_FIRST_PUBLISH" val="1"/>
</p:tagLst>
</file>

<file path=ppt/tags/tag2.xml><?xml version="1.0" encoding="utf-8"?>
<p:tagLst xmlns:a="http://schemas.openxmlformats.org/drawingml/2006/main" xmlns:r="http://schemas.openxmlformats.org/officeDocument/2006/relationships" xmlns:p="http://schemas.openxmlformats.org/presentationml/2006/main">
  <p:tag name="GENSWF_SLIDE_UID" val="{D1A3816C-7042-4818-A052-6370831F8ED0}:256"/>
</p:tagLst>
</file>

<file path=ppt/tags/tag3.xml><?xml version="1.0" encoding="utf-8"?>
<p:tagLst xmlns:a="http://schemas.openxmlformats.org/drawingml/2006/main" xmlns:r="http://schemas.openxmlformats.org/officeDocument/2006/relationships" xmlns:p="http://schemas.openxmlformats.org/presentationml/2006/main">
  <p:tag name="GENSWF_SLIDE_UID" val="{DC7E72B8-7ED4-4D8D-83D7-D5511EDA559B}:476"/>
</p:tagLst>
</file>

<file path=ppt/theme/theme1.xml><?xml version="1.0" encoding="utf-8"?>
<a:theme xmlns:a="http://schemas.openxmlformats.org/drawingml/2006/main" name="Hoạt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Language School Newsletter By Slidesgo">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End of the School Year by Slidesgo">
  <a:themeElements>
    <a:clrScheme name="Simple Light">
      <a:dk1>
        <a:srgbClr val="434343"/>
      </a:dk1>
      <a:lt1>
        <a:srgbClr val="FFFBEF"/>
      </a:lt1>
      <a:dk2>
        <a:srgbClr val="FFE466"/>
      </a:dk2>
      <a:lt2>
        <a:srgbClr val="FFAE24"/>
      </a:lt2>
      <a:accent1>
        <a:srgbClr val="F95858"/>
      </a:accent1>
      <a:accent2>
        <a:srgbClr val="8F357D"/>
      </a:accent2>
      <a:accent3>
        <a:srgbClr val="5295AF"/>
      </a:accent3>
      <a:accent4>
        <a:srgbClr val="65C1C9"/>
      </a:accent4>
      <a:accent5>
        <a:srgbClr val="9CE8D9"/>
      </a:accent5>
      <a:accent6>
        <a:srgbClr val="BFE8E0"/>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3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2sljho3q">
      <a:majorFont>
        <a:latin typeface="Arial"/>
        <a:ea typeface="汉仪跳跳体简"/>
        <a:cs typeface=""/>
      </a:majorFont>
      <a:minorFont>
        <a:latin typeface="Arial"/>
        <a:ea typeface="汉仪跳跳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第一PPT，www.1ppt.com">
  <a:themeElements>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hởi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hám phá và Luyện tập">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9_www.33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PPT定制1801380800">
  <a:themeElements>
    <a:clrScheme name="MC-欧美风主题色">
      <a:dk1>
        <a:srgbClr val="000000"/>
      </a:dk1>
      <a:lt1>
        <a:srgbClr val="FFFFFF"/>
      </a:lt1>
      <a:dk2>
        <a:srgbClr val="44546A"/>
      </a:dk2>
      <a:lt2>
        <a:srgbClr val="E7E6E6"/>
      </a:lt2>
      <a:accent1>
        <a:srgbClr val="ADB146"/>
      </a:accent1>
      <a:accent2>
        <a:srgbClr val="DEB313"/>
      </a:accent2>
      <a:accent3>
        <a:srgbClr val="CB634F"/>
      </a:accent3>
      <a:accent4>
        <a:srgbClr val="ADB146"/>
      </a:accent4>
      <a:accent5>
        <a:srgbClr val="DEB313"/>
      </a:accent5>
      <a:accent6>
        <a:srgbClr val="CB634F"/>
      </a:accent6>
      <a:hlink>
        <a:srgbClr val="0563C1"/>
      </a:hlink>
      <a:folHlink>
        <a:srgbClr val="954F72"/>
      </a:folHlink>
    </a:clrScheme>
    <a:fontScheme name="自定义 4">
      <a:majorFont>
        <a:latin typeface="等线 Light"/>
        <a:ea typeface="方正有猫在_GBK"/>
        <a:cs typeface=""/>
      </a:majorFont>
      <a:minorFont>
        <a:latin typeface="等线"/>
        <a:ea typeface="汉仪全唐诗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1.potx" id="{686BFE9D-0620-4036-A638-EF6EF9C97193}" vid="{3A6DB355-AB88-4F00-A581-7F597D416C5D}"/>
    </a:ext>
  </a:extLst>
</a:theme>
</file>

<file path=ppt/theme/theme6.xml><?xml version="1.0" encoding="utf-8"?>
<a:theme xmlns:a="http://schemas.openxmlformats.org/drawingml/2006/main" name="1_Khởi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Khởi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1500" dirty="0">
            <a:latin typeface="+mj-ea"/>
            <a:ea typeface="+mj-ea"/>
          </a:defRPr>
        </a:defPPr>
      </a:lstStyle>
    </a:txDef>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Override1.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2.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5098</TotalTime>
  <Words>725</Words>
  <Application>Microsoft Macintosh PowerPoint</Application>
  <PresentationFormat>On-screen Show (16:9)</PresentationFormat>
  <Paragraphs>103</Paragraphs>
  <Slides>35</Slides>
  <Notes>15</Notes>
  <HiddenSlides>0</HiddenSlides>
  <MMClips>3</MMClips>
  <ScaleCrop>false</ScaleCrop>
  <HeadingPairs>
    <vt:vector size="6" baseType="variant">
      <vt:variant>
        <vt:lpstr>Fonts Used</vt:lpstr>
      </vt:variant>
      <vt:variant>
        <vt:i4>24</vt:i4>
      </vt:variant>
      <vt:variant>
        <vt:lpstr>Theme</vt:lpstr>
      </vt:variant>
      <vt:variant>
        <vt:i4>16</vt:i4>
      </vt:variant>
      <vt:variant>
        <vt:lpstr>Slide Titles</vt:lpstr>
      </vt:variant>
      <vt:variant>
        <vt:i4>35</vt:i4>
      </vt:variant>
    </vt:vector>
  </HeadingPairs>
  <TitlesOfParts>
    <vt:vector size="75" baseType="lpstr">
      <vt:lpstr>等线</vt:lpstr>
      <vt:lpstr>微软雅黑</vt:lpstr>
      <vt:lpstr>Arial</vt:lpstr>
      <vt:lpstr>Arial Rounded MT Bold</vt:lpstr>
      <vt:lpstr>Arial-Rounded</vt:lpstr>
      <vt:lpstr>Averta Std CY</vt:lpstr>
      <vt:lpstr>Averta Std CY Bold</vt:lpstr>
      <vt:lpstr>Barlow</vt:lpstr>
      <vt:lpstr>Barlow Semi Condensed</vt:lpstr>
      <vt:lpstr>Barlow Semi Condensed Light</vt:lpstr>
      <vt:lpstr>Bellota Text</vt:lpstr>
      <vt:lpstr>Calibri</vt:lpstr>
      <vt:lpstr>Calibri Light</vt:lpstr>
      <vt:lpstr>Denk One</vt:lpstr>
      <vt:lpstr>Didact Gothic</vt:lpstr>
      <vt:lpstr>HP001</vt:lpstr>
      <vt:lpstr>HP001 4 hàng</vt:lpstr>
      <vt:lpstr>inpin heiti</vt:lpstr>
      <vt:lpstr>Odibee Sans</vt:lpstr>
      <vt:lpstr>Quicksand Medium</vt:lpstr>
      <vt:lpstr>Times New Roman</vt:lpstr>
      <vt:lpstr>VNI-Avo</vt:lpstr>
      <vt:lpstr>华康少女文字W5</vt:lpstr>
      <vt:lpstr>汉仪菱心体简</vt:lpstr>
      <vt:lpstr>Hoạt động</vt:lpstr>
      <vt:lpstr>Khởi động</vt:lpstr>
      <vt:lpstr>Khám phá và Luyện tập</vt:lpstr>
      <vt:lpstr>9_www.33ppt.com</vt:lpstr>
      <vt:lpstr>PPT定制1801380800</vt:lpstr>
      <vt:lpstr>1_Khởi động</vt:lpstr>
      <vt:lpstr>2_Khởi động</vt:lpstr>
      <vt:lpstr>4_Office 主题</vt:lpstr>
      <vt:lpstr>包图主题2</vt:lpstr>
      <vt:lpstr>2_Office Theme</vt:lpstr>
      <vt:lpstr>1_Office Theme</vt:lpstr>
      <vt:lpstr>Language School Newsletter By Slidesgo</vt:lpstr>
      <vt:lpstr>End of the School Year by Slidesgo</vt:lpstr>
      <vt:lpstr>3_Office 主题​​</vt:lpstr>
      <vt:lpstr>https://www.freeppt7.com</vt:lpstr>
      <vt:lpstr>第一PPT，www.1ppt.com</vt:lpstr>
      <vt:lpstr>PowerPoint Presentation</vt:lpstr>
      <vt:lpstr>PowerPoint Presentation</vt:lpstr>
      <vt:lpstr>TRÒ CHƠI: TRỒNG CÂY XANH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CTST Lớp 2</dc:title>
  <dc:creator>Lan Hương</dc:creator>
  <dc:description>Tài liệu lưu hành nội bộ. Vui lòng không chia sẻ hoặc tải lên websites, FB.</dc:description>
  <cp:lastModifiedBy>Anh Hoang</cp:lastModifiedBy>
  <cp:revision>741</cp:revision>
  <dcterms:created xsi:type="dcterms:W3CDTF">2021-03-08T07:39:19Z</dcterms:created>
  <dcterms:modified xsi:type="dcterms:W3CDTF">2024-11-18T09:13:11Z</dcterms:modified>
  <cp:contentStatus/>
</cp:coreProperties>
</file>