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36" r:id="rId2"/>
    <p:sldId id="314" r:id="rId3"/>
    <p:sldId id="355" r:id="rId4"/>
    <p:sldId id="273" r:id="rId5"/>
    <p:sldId id="356" r:id="rId6"/>
    <p:sldId id="357" r:id="rId7"/>
    <p:sldId id="359" r:id="rId8"/>
    <p:sldId id="360" r:id="rId9"/>
    <p:sldId id="361" r:id="rId10"/>
    <p:sldId id="363" r:id="rId11"/>
    <p:sldId id="364" r:id="rId12"/>
    <p:sldId id="365" r:id="rId13"/>
    <p:sldId id="366" r:id="rId14"/>
    <p:sldId id="390" r:id="rId15"/>
    <p:sldId id="368" r:id="rId16"/>
    <p:sldId id="371" r:id="rId17"/>
    <p:sldId id="369" r:id="rId18"/>
    <p:sldId id="372" r:id="rId19"/>
    <p:sldId id="362" r:id="rId20"/>
    <p:sldId id="391" r:id="rId21"/>
    <p:sldId id="375" r:id="rId22"/>
    <p:sldId id="374" r:id="rId23"/>
    <p:sldId id="376" r:id="rId24"/>
    <p:sldId id="378" r:id="rId25"/>
    <p:sldId id="377" r:id="rId26"/>
    <p:sldId id="379" r:id="rId27"/>
    <p:sldId id="380" r:id="rId28"/>
    <p:sldId id="381" r:id="rId29"/>
    <p:sldId id="382" r:id="rId30"/>
    <p:sldId id="383" r:id="rId31"/>
    <p:sldId id="384" r:id="rId32"/>
    <p:sldId id="385" r:id="rId33"/>
    <p:sldId id="386" r:id="rId34"/>
    <p:sldId id="387" r:id="rId35"/>
    <p:sldId id="388" r:id="rId36"/>
    <p:sldId id="389" r:id="rId37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38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6B6C"/>
    <a:srgbClr val="FDC7DC"/>
    <a:srgbClr val="FC1839"/>
    <a:srgbClr val="F98F92"/>
    <a:srgbClr val="CC66FF"/>
    <a:srgbClr val="CC99FF"/>
    <a:srgbClr val="F0DCD4"/>
    <a:srgbClr val="DE8A6C"/>
    <a:srgbClr val="B2B2B2"/>
    <a:srgbClr val="E0B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4" autoAdjust="0"/>
    <p:restoredTop sz="87302" autoAdjust="0"/>
  </p:normalViewPr>
  <p:slideViewPr>
    <p:cSldViewPr snapToGrid="0" showGuides="1">
      <p:cViewPr>
        <p:scale>
          <a:sx n="10" d="100"/>
          <a:sy n="10" d="100"/>
        </p:scale>
        <p:origin x="3138" y="1038"/>
      </p:cViewPr>
      <p:guideLst>
        <p:guide orient="horz" pos="2175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0T15:32:31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0T15:35:11.06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313.31921"/>
      <inkml:brushProperty name="anchorY" value="-21348.47461"/>
      <inkml:brushProperty name="scaleFactor" value="0.5"/>
    </inkml:brush>
  </inkml:definitions>
  <inkml:trace contextRef="#ctx0" brushRef="#br0">240 0 24575,'0'0'0,"0"5"0,0 11 0,0 11 0,0 5 0,0 7 0,0 5 0,0 0 0,0 1 0,0-2 0,0 1 0,0 1 0,0-3 0,0 2 0,5-4 0,0-3 0,1-3 0,-2-4 0,5-1 0,-1-2 0,-2 4 0,-1 0 0,4 6 0,-2-1 0,0 4 0,-3-2 0,-1-2 0,-1-3 0,4-2 0,0-2 0,-1-2 0,-1 0 0,4-1 0,-1 5 0,0 6 0,-3-1 0,0 0 0,-2-1 0,-2-4 0,1-1 0,-1-2 0,-1-1 0,1-1 0,0 0 0,-1 0 0,1 0 0,0 1 0,-5-1 0,0 0 0,-1 0 0,2 1 0,-5-6 0,2 5 0,-5 1 0,2 0 0,1 1 0,-3-5 0,3 4 0,1 0 0,-3-5 0,2 1 0,-3-1 0,1 1 0,2 1 0,-2 1 0,2 0 0,-4 1 0,2 0 0,3 1 0,-4 0 0,-2 5 0,0 0 0,-2 0 0,3 4 0,-3-6 0,4-2 0,2-1 0,3-1 0,-2-6 0,2-1 0,1 2 0,-4-5 0,2 1 0,2 2 0,1 2 0,1 2 0,3 1 0,0-4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0T15:35:13.00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2568.29443"/>
      <inkml:brushProperty name="anchorY" value="-22867.24609"/>
      <inkml:brushProperty name="scaleFactor" value="0.5"/>
    </inkml:brush>
  </inkml:definitions>
  <inkml:trace contextRef="#ctx0" brushRef="#br0">1 1 24575,'0'0'0,"4"0"0,8 5 0,4 6 0,-1 5 0,-2 5 0,-4 3 0,-2 2 0,-4 0 0,4 2 0,-1-1 0,-1 1 0,-1-1 0,-1 0 0,3-6 0,1 0 0,-1 0 0,-2 2 0,-1 0 0,4 1 0,0 1 0,-2 1 0,0 1 0,-2-1 0,-1 1 0,-2 5 0,1 0 0,4 0 0,0-1 0,0-1 0,-1-1 0,-1-2 0,-1 0 0,-1-11 0,-6-11 0,-5-6 0,-7-14 0,2-1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0T15:35:16.92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414.25037"/>
      <inkml:brushProperty name="anchorY" value="-24642.5332"/>
      <inkml:brushProperty name="scaleFactor" value="0.5"/>
    </inkml:brush>
  </inkml:definitions>
  <inkml:trace contextRef="#ctx0" brushRef="#br0">1 1 24575,'0'0'0,"4"4"0,2 8 0,0 4 0,-2 4 0,-1 9 0,-1 8 0,5 1 0,-1-1 0,0-1 0,-2-4 0,-1-1 0,-1-3 0,-1-1 0,5 0 0,-1-1 0,0 5 0,0 0 0,-2 1 0,-2-1 0,6-7 0,-2 4 0,1 0 0,3 5 0,0 0 0,-2 0 0,-2-1 0,4 3 0,4-1 0,4-6 0,-2-2 0,-1 3 0,-5 1 0,2-1 0,4 0 0,2 0 0,-2 4 0,-2 5 0,1-6 0,-3-1 0,-2-2 0,-4-2 0,4-6 0,-2-1 0,-1 1 0,-2 0 0,4 2 0,-1 1 0,0 1 0,2 1 0,0 0 0,3-4 0,-1-1 0,-2 0 0,-3 1 0,-2 2 0,-1 0 0,-2 2 0,4 0 0,0 0 0,0 1 0,-1-1 0,-1 6 0,-2 0 0,6 0 0,-2-1 0,1 4 0,-2-1 0,-1-1 0,-1-1 0,-1-3 0,-1 0 0,0-2 0,0 0 0,0-1 0,-1 0 0,1 0 0,0 1 0,0-1 0,5-5 0,1 0 0,-1 0 0,-1 1 0,5 6 0,-1 2 0,-1 1 0,3-1 0,-1 0 0,-2-1 0,-2-1 0,-1-1 0,-2 0 0,-1-1 0,4-5 0,0 0 0,0 0 0,-1-5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0T15:35:29.75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330.26459"/>
      <inkml:brushProperty name="anchorY" value="-28968.57617"/>
      <inkml:brushProperty name="scaleFactor" value="0.5"/>
    </inkml:brush>
  </inkml:definitions>
  <inkml:trace contextRef="#ctx0" brushRef="#br0">1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0T15:35:33.74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85.73547"/>
      <inkml:brushProperty name="anchorY" value="-29984.57617"/>
      <inkml:brushProperty name="scaleFactor" value="0.5"/>
    </inkml:brush>
  </inkml:definitions>
  <inkml:trace contextRef="#ctx0" brushRef="#br0">0 348 24575,'0'0'0,"5"-4"0,1-7 0,-6-5 0,-1-10 0,-1-14 0,-1-2 0,1-6 0,6 3 0,6 3 0,0 5 0,0 15 0,-2 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0T15:35:35.13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746.3219"/>
      <inkml:brushProperty name="anchorY" value="-30653.14453"/>
      <inkml:brushProperty name="scaleFactor" value="0.5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4B9F0-1818-4CF2-B8EE-BC7F91C3A0E9}" type="datetimeFigureOut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9055A-888A-43C0-946B-2C69B79F48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836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764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28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912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51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991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766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672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483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471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998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276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198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178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633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44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F7AFA-1105-4A2F-8220-17690D171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CC4648-F036-47A6-9EFF-E4A5A39FB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EA69F-1CC5-4774-92F1-ED2EE9FF1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D678D-6F96-4C04-8507-ED6D53AD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E49A0-4706-4E65-86EA-79053679A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94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96687-7B60-480A-B0EB-E9C93C6C7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0292F6-5202-4E2A-B0A4-0805ECE33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44CDC-FEBE-47E2-A0D8-9D7784157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149E8-29D2-4DCC-AF53-7A858D24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48320-53C6-4C41-A9E5-7A06434D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03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3B3B16-7EF9-4720-8E3E-899365A8CD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E1745-DA44-49A9-8BFC-69D86665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59D2F-2773-481E-9206-79C3BC9BA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79C15-94D7-4C95-A52D-AE6180F3E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CE3BA-4828-4029-85B7-7FECF7038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72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50467-451F-415C-B818-13249A18E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6DC27-A4B4-446D-8A67-F4BC01279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5FCD-2AF2-4DBD-B0F8-15F9AAEE9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F2673-50E9-4D36-9829-D53BA792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0DEB9-2E3B-4E7C-B822-6BE72A827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8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5E08D-9D68-4297-9E0B-156E469ED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DDA5E-9AC9-4E00-BF2F-085779547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E1A1A-D472-4AFA-B713-A9C271589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B80A4-D215-4FEF-8C3E-78F6FE57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BEC94-2408-481A-ABA2-C986059B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8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7F9F5-9470-4E2C-ABB3-D912EE1C1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996EC-39E6-493A-9E2B-0EA868C8D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45A3FD-3B76-4933-B57B-48196674E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F458D-6FE6-4B76-9C14-B955B9F6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D45B5-3242-4F13-90E1-37EA21DCD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D6E01-2286-4C44-A93D-414E1A38D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95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AC292-6E37-445F-B501-D58D4A7D4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F26C2-ECE8-4C35-9D7B-8FD8A3B20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7F5B6-0700-4E4D-AEAA-691C5724F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FA0923-0459-4DCE-8142-9B1EDF993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57E193-0D87-4456-A348-056DDBB39A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2FADDE-7407-4C10-A550-EA3548CCA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4944EC-DD3E-4CB7-A52C-4DDB6D747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93F64A-F1CB-4DC2-9870-DCD8AEB75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9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83765-C0E1-4864-AA92-549A057C1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EEC20D-D5C7-48D6-9FFA-21867B3F3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AF5C5-A1D3-4D8A-9DE3-35F365BED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90DDDD-4DAF-4891-8D2A-F63FD4D0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56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E89E0B-00A2-4A41-A95A-B06CBDEF2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E50EEC-88F3-4854-8D93-274BA0DCD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0FBC2-2915-4702-B70A-C7A990A6B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07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5834-6D1B-4FB7-B772-7F8205BA6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4B0DF-7B0B-40CB-8016-D5811B608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4309F-0E95-466C-B1A1-DA1AF02A2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74E41-CC03-4179-A8ED-25434E9E9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BCBCA1-6872-42DA-A40A-851B30F60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D4AC8-3F2D-4BC6-9026-AC6EEE6D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1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80915-311F-409B-964A-ADD01B30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EB2596-1C43-4277-B3E5-B6522F779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C89230-33CC-4026-873C-5DD8BD76A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83A92D-52C9-43C4-AAF0-1A68E3EA0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47EF40-7648-40C4-8673-27E3C8E80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5D0C6-911C-45C3-AA2A-2CBBB484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0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65A424CC-6F26-43D1-87BA-86C1490097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A82761-0FFB-4CBD-B98E-77BA18AC1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84A7E-0DBF-42ED-BF07-833DE00FA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E37DC-901C-463E-9D06-D80EB06D43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8C9CD-B0C0-4A1C-8B13-53F670A2DAF8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C634C-A602-45D6-8AA1-3215B063D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4CE1D-AF34-4C9D-B0A1-D1593BAFA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8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jpg"/><Relationship Id="rId7" Type="http://schemas.openxmlformats.org/officeDocument/2006/relationships/image" Target="../media/image3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6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7.png"/><Relationship Id="rId4" Type="http://schemas.openxmlformats.org/officeDocument/2006/relationships/image" Target="../media/image8.jp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6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7.png"/><Relationship Id="rId4" Type="http://schemas.openxmlformats.org/officeDocument/2006/relationships/image" Target="../media/image8.jpg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.xml"/><Relationship Id="rId18" Type="http://schemas.openxmlformats.org/officeDocument/2006/relationships/image" Target="../media/image150.png"/><Relationship Id="rId3" Type="http://schemas.openxmlformats.org/officeDocument/2006/relationships/image" Target="../media/image8.jpg"/><Relationship Id="rId21" Type="http://schemas.openxmlformats.org/officeDocument/2006/relationships/customXml" Target="../ink/ink7.xml"/><Relationship Id="rId7" Type="http://schemas.openxmlformats.org/officeDocument/2006/relationships/customXml" Target="../ink/ink1.xml"/><Relationship Id="rId12" Type="http://schemas.openxmlformats.org/officeDocument/2006/relationships/image" Target="../media/image120.png"/><Relationship Id="rId17" Type="http://schemas.openxmlformats.org/officeDocument/2006/relationships/customXml" Target="../ink/ink5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0.png"/><Relationship Id="rId20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customXml" Target="../ink/ink2.xml"/><Relationship Id="rId24" Type="http://schemas.microsoft.com/office/2007/relationships/hdphoto" Target="../media/hdphoto4.wdp"/><Relationship Id="rId5" Type="http://schemas.openxmlformats.org/officeDocument/2006/relationships/image" Target="../media/image10.png"/><Relationship Id="rId15" Type="http://schemas.openxmlformats.org/officeDocument/2006/relationships/customXml" Target="../ink/ink4.xml"/><Relationship Id="rId23" Type="http://schemas.openxmlformats.org/officeDocument/2006/relationships/image" Target="../media/image12.png"/><Relationship Id="rId10" Type="http://schemas.openxmlformats.org/officeDocument/2006/relationships/image" Target="../media/image11.png"/><Relationship Id="rId19" Type="http://schemas.openxmlformats.org/officeDocument/2006/relationships/customXml" Target="../ink/ink6.xml"/><Relationship Id="rId4" Type="http://schemas.openxmlformats.org/officeDocument/2006/relationships/image" Target="../media/image9.png"/><Relationship Id="rId9" Type="http://schemas.openxmlformats.org/officeDocument/2006/relationships/image" Target="../media/image100.png"/><Relationship Id="rId14" Type="http://schemas.openxmlformats.org/officeDocument/2006/relationships/image" Target="../media/image130.png"/><Relationship Id="rId22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4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" Target="slide10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8.jpg"/><Relationship Id="rId7" Type="http://schemas.openxmlformats.org/officeDocument/2006/relationships/image" Target="../media/image4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microsoft.com/office/2007/relationships/hdphoto" Target="../media/hdphoto14.wdp"/><Relationship Id="rId4" Type="http://schemas.openxmlformats.org/officeDocument/2006/relationships/slide" Target="slide10.xml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jpg"/><Relationship Id="rId7" Type="http://schemas.microsoft.com/office/2007/relationships/hdphoto" Target="../media/hdphoto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6.jpg"/><Relationship Id="rId4" Type="http://schemas.openxmlformats.org/officeDocument/2006/relationships/image" Target="../media/image3.png"/><Relationship Id="rId9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8.jpg"/><Relationship Id="rId7" Type="http://schemas.openxmlformats.org/officeDocument/2006/relationships/image" Target="../media/image4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microsoft.com/office/2007/relationships/hdphoto" Target="../media/hdphoto17.wdp"/><Relationship Id="rId4" Type="http://schemas.openxmlformats.org/officeDocument/2006/relationships/slide" Target="slide10.xml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5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3.png"/><Relationship Id="rId10" Type="http://schemas.microsoft.com/office/2007/relationships/hdphoto" Target="../media/hdphoto15.wdp"/><Relationship Id="rId4" Type="http://schemas.openxmlformats.org/officeDocument/2006/relationships/image" Target="../media/image52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0.png"/><Relationship Id="rId3" Type="http://schemas.openxmlformats.org/officeDocument/2006/relationships/image" Target="../media/image53.jpeg"/><Relationship Id="rId7" Type="http://schemas.openxmlformats.org/officeDocument/2006/relationships/image" Target="../media/image4.png"/><Relationship Id="rId12" Type="http://schemas.openxmlformats.org/officeDocument/2006/relationships/image" Target="../media/image59.sv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5" Type="http://schemas.openxmlformats.org/officeDocument/2006/relationships/image" Target="../media/image61.png"/><Relationship Id="rId10" Type="http://schemas.openxmlformats.org/officeDocument/2006/relationships/image" Target="../media/image57.svg"/><Relationship Id="rId4" Type="http://schemas.openxmlformats.org/officeDocument/2006/relationships/image" Target="../media/image3.png"/><Relationship Id="rId9" Type="http://schemas.openxmlformats.org/officeDocument/2006/relationships/image" Target="../media/image56.png"/><Relationship Id="rId14" Type="http://schemas.microsoft.com/office/2007/relationships/hdphoto" Target="../media/hdphoto19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2.png"/><Relationship Id="rId7" Type="http://schemas.microsoft.com/office/2007/relationships/hdphoto" Target="../media/hdphoto7.wdp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6.jpg"/><Relationship Id="rId4" Type="http://schemas.openxmlformats.org/officeDocument/2006/relationships/image" Target="../media/image3.png"/><Relationship Id="rId9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5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3.png"/><Relationship Id="rId10" Type="http://schemas.microsoft.com/office/2007/relationships/hdphoto" Target="../media/hdphoto15.wdp"/><Relationship Id="rId4" Type="http://schemas.openxmlformats.org/officeDocument/2006/relationships/image" Target="../media/image52.png"/><Relationship Id="rId9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9.svg"/><Relationship Id="rId3" Type="http://schemas.openxmlformats.org/officeDocument/2006/relationships/image" Target="../media/image45.jpg"/><Relationship Id="rId7" Type="http://schemas.openxmlformats.org/officeDocument/2006/relationships/image" Target="../media/image55.sv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7.svg"/><Relationship Id="rId5" Type="http://schemas.openxmlformats.org/officeDocument/2006/relationships/image" Target="../media/image3.png"/><Relationship Id="rId15" Type="http://schemas.microsoft.com/office/2007/relationships/hdphoto" Target="../media/hdphoto19.wdp"/><Relationship Id="rId10" Type="http://schemas.openxmlformats.org/officeDocument/2006/relationships/image" Target="../media/image56.png"/><Relationship Id="rId4" Type="http://schemas.openxmlformats.org/officeDocument/2006/relationships/image" Target="../media/image53.jpeg"/><Relationship Id="rId9" Type="http://schemas.openxmlformats.org/officeDocument/2006/relationships/image" Target="../media/image5.svg"/><Relationship Id="rId1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3.jpeg"/><Relationship Id="rId7" Type="http://schemas.microsoft.com/office/2007/relationships/hdphoto" Target="../media/hdphoto21.wdp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microsoft.com/office/2007/relationships/hdphoto" Target="../media/hdphoto2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74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microsoft.com/office/2007/relationships/hdphoto" Target="../media/hdphoto25.wdp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6.wdp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BDC927-C698-4D53-9032-5D14DEBA3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5770"/>
            <a:ext cx="12816960" cy="720954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BA8013-EF5A-4097-A97D-C57C60083BD1}"/>
              </a:ext>
            </a:extLst>
          </p:cNvPr>
          <p:cNvSpPr/>
          <p:nvPr/>
        </p:nvSpPr>
        <p:spPr>
          <a:xfrm>
            <a:off x="207651" y="1081457"/>
            <a:ext cx="7102802" cy="3528237"/>
          </a:xfrm>
          <a:prstGeom prst="roundRect">
            <a:avLst/>
          </a:prstGeom>
          <a:solidFill>
            <a:schemeClr val="bg1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1E7901AC-03B5-3AAD-8092-D80758BA79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758935"/>
            <a:ext cx="12999589" cy="246992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F0BA98-37C9-61FA-0D95-25BDFECCC33A}"/>
              </a:ext>
            </a:extLst>
          </p:cNvPr>
          <p:cNvSpPr/>
          <p:nvPr/>
        </p:nvSpPr>
        <p:spPr>
          <a:xfrm>
            <a:off x="4855029" y="2394857"/>
            <a:ext cx="3810001" cy="18179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E9183-26A0-E623-78FE-92F0C3D56B99}"/>
              </a:ext>
            </a:extLst>
          </p:cNvPr>
          <p:cNvSpPr txBox="1"/>
          <p:nvPr/>
        </p:nvSpPr>
        <p:spPr>
          <a:xfrm>
            <a:off x="783751" y="2438344"/>
            <a:ext cx="66185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BIẾT ƠN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UTM Cookies" panose="02040603050506020204" pitchFamily="18" charset="0"/>
                <a:ea typeface="字魂59号-创粗黑"/>
              </a:rPr>
              <a:t>YÊU QUÝ BẠN BÈ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字魂59号-创粗黑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E8DAC2-8A90-594D-1A6A-F996DA5014C8}"/>
              </a:ext>
            </a:extLst>
          </p:cNvPr>
          <p:cNvSpPr txBox="1"/>
          <p:nvPr/>
        </p:nvSpPr>
        <p:spPr>
          <a:xfrm>
            <a:off x="636883" y="1803434"/>
            <a:ext cx="24030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CHỦ ĐỀ 3: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E986EB-BBE8-6881-1C2B-6B61F408BD49}"/>
              </a:ext>
            </a:extLst>
          </p:cNvPr>
          <p:cNvSpPr txBox="1"/>
          <p:nvPr/>
        </p:nvSpPr>
        <p:spPr>
          <a:xfrm>
            <a:off x="1066775" y="1196227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ED7D31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D7D31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Hoạt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ED7D31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D7D31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ED7D31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D7D31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động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ED7D31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D7D31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ED7D31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D7D31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trải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ED7D31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D7D31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ED7D31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D7D31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nghiệm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ED7D31">
                    <a:lumMod val="40000"/>
                    <a:lumOff val="60000"/>
                  </a:srgbClr>
                </a:solidFill>
                <a:prstDash val="solid"/>
              </a:ln>
              <a:solidFill>
                <a:srgbClr val="ED7D31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5 Phobia" panose="02000506000000020003" pitchFamily="2" charset="0"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4383CC-0145-104A-F6FE-AB25B8D30C2E}"/>
              </a:ext>
            </a:extLst>
          </p:cNvPr>
          <p:cNvGrpSpPr/>
          <p:nvPr/>
        </p:nvGrpSpPr>
        <p:grpSpPr>
          <a:xfrm>
            <a:off x="7966265" y="160543"/>
            <a:ext cx="3507280" cy="5941273"/>
            <a:chOff x="7966265" y="160543"/>
            <a:chExt cx="3507280" cy="5941273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9094262" y="1884085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9C456C9A-C6B1-6AEE-78AA-F53E467AD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966265" y="160543"/>
              <a:ext cx="3507280" cy="5941273"/>
            </a:xfrm>
            <a:prstGeom prst="rect">
              <a:avLst/>
            </a:prstGeom>
          </p:spPr>
        </p:pic>
      </p:grpSp>
      <p:pic>
        <p:nvPicPr>
          <p:cNvPr id="1030" name="Picture 6" descr="Student Cartoon Learning Education, Pupils discuss learning, child,  reading, people png | PNGWing">
            <a:extLst>
              <a:ext uri="{FF2B5EF4-FFF2-40B4-BE49-F238E27FC236}">
                <a16:creationId xmlns:a16="http://schemas.microsoft.com/office/drawing/2014/main" id="{66DB4FAA-47FF-2FB5-AA27-581325E25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70" b="90000" l="7283" r="96196">
                        <a14:foregroundMark x1="45217" y1="7283" x2="45217" y2="7283"/>
                        <a14:foregroundMark x1="38587" y1="5978" x2="38587" y2="5978"/>
                        <a14:foregroundMark x1="42065" y1="6196" x2="42065" y2="6196"/>
                        <a14:foregroundMark x1="84348" y1="13587" x2="84348" y2="13587"/>
                        <a14:foregroundMark x1="92283" y1="20326" x2="92283" y2="20326"/>
                        <a14:foregroundMark x1="94348" y1="23043" x2="94348" y2="23043"/>
                        <a14:foregroundMark x1="96196" y1="26848" x2="96196" y2="26848"/>
                        <a14:foregroundMark x1="79457" y1="32935" x2="79457" y2="32935"/>
                        <a14:foregroundMark x1="78913" y1="24783" x2="78913" y2="24783"/>
                        <a14:foregroundMark x1="70000" y1="26304" x2="70000" y2="26304"/>
                        <a14:foregroundMark x1="68043" y1="26196" x2="68043" y2="26196"/>
                        <a14:foregroundMark x1="60109" y1="41630" x2="60109" y2="41630"/>
                        <a14:foregroundMark x1="78043" y1="28261" x2="78043" y2="28261"/>
                        <a14:foregroundMark x1="72826" y1="58913" x2="73152" y2="64891"/>
                        <a14:foregroundMark x1="80435" y1="21304" x2="78696" y2="31304"/>
                        <a14:foregroundMark x1="84239" y1="14674" x2="92717" y2="24130"/>
                        <a14:foregroundMark x1="61304" y1="41304" x2="63043" y2="44891"/>
                        <a14:foregroundMark x1="59565" y1="35217" x2="59565" y2="35217"/>
                        <a14:foregroundMark x1="58804" y1="34457" x2="58804" y2="34457"/>
                        <a14:foregroundMark x1="56957" y1="35543" x2="56957" y2="35543"/>
                        <a14:foregroundMark x1="55978" y1="37609" x2="55978" y2="37609"/>
                        <a14:foregroundMark x1="74022" y1="40109" x2="66087" y2="48261"/>
                        <a14:foregroundMark x1="74457" y1="76304" x2="68696" y2="86630"/>
                        <a14:foregroundMark x1="68696" y1="86630" x2="68696" y2="86848"/>
                        <a14:foregroundMark x1="74783" y1="84891" x2="76739" y2="87935"/>
                        <a14:foregroundMark x1="65000" y1="58696" x2="48696" y2="78043"/>
                        <a14:foregroundMark x1="37500" y1="75870" x2="44457" y2="79348"/>
                        <a14:foregroundMark x1="63478" y1="65870" x2="66413" y2="58370"/>
                        <a14:foregroundMark x1="66413" y1="58370" x2="66413" y2="58370"/>
                        <a14:foregroundMark x1="81413" y1="64022" x2="82717" y2="69565"/>
                        <a14:foregroundMark x1="53913" y1="51848" x2="66957" y2="56739"/>
                        <a14:foregroundMark x1="66957" y1="56739" x2="66848" y2="57391"/>
                        <a14:foregroundMark x1="65652" y1="55435" x2="67283" y2="56087"/>
                        <a14:foregroundMark x1="65761" y1="54348" x2="66957" y2="55326"/>
                        <a14:foregroundMark x1="47826" y1="40109" x2="52500" y2="50761"/>
                        <a14:foregroundMark x1="12935" y1="58696" x2="20217" y2="57174"/>
                        <a14:foregroundMark x1="20217" y1="57174" x2="20978" y2="56848"/>
                        <a14:foregroundMark x1="14348" y1="53587" x2="14348" y2="53587"/>
                        <a14:foregroundMark x1="7283" y1="90000" x2="10000" y2="86196"/>
                        <a14:foregroundMark x1="45652" y1="46522" x2="44348" y2="50543"/>
                        <a14:foregroundMark x1="58370" y1="33913" x2="58370" y2="33913"/>
                        <a14:foregroundMark x1="57660" y1="36196" x2="57975" y2="36494"/>
                        <a14:foregroundMark x1="56739" y1="35326" x2="57660" y2="36196"/>
                        <a14:foregroundMark x1="55761" y1="39348" x2="55761" y2="39348"/>
                        <a14:foregroundMark x1="57935" y1="38261" x2="57935" y2="38261"/>
                        <a14:foregroundMark x1="57283" y1="37935" x2="57283" y2="37935"/>
                        <a14:foregroundMark x1="56196" y1="37717" x2="56196" y2="37717"/>
                        <a14:foregroundMark x1="56739" y1="37826" x2="56739" y2="37826"/>
                        <a14:foregroundMark x1="9565" y1="56630" x2="11522" y2="55978"/>
                        <a14:backgroundMark x1="35870" y1="29022" x2="35870" y2="29022"/>
                        <a14:backgroundMark x1="56196" y1="38587" x2="56196" y2="38587"/>
                        <a14:backgroundMark x1="58261" y1="35435" x2="58261" y2="35435"/>
                        <a14:backgroundMark x1="59022" y1="36196" x2="59022" y2="36196"/>
                        <a14:backgroundMark x1="57174" y1="37065" x2="57174" y2="37065"/>
                        <a14:backgroundMark x1="57391" y1="39022" x2="57391" y2="39022"/>
                        <a14:backgroundMark x1="57391" y1="37174" x2="58152" y2="37500"/>
                        <a14:backgroundMark x1="84783" y1="45109" x2="84783" y2="45543"/>
                        <a14:backgroundMark x1="84565" y1="44674" x2="84565" y2="44674"/>
                        <a14:backgroundMark x1="84783" y1="44674" x2="84783" y2="45217"/>
                        <a14:backgroundMark x1="21087" y1="55000" x2="20978" y2="54457"/>
                        <a14:backgroundMark x1="17500" y1="49783" x2="17500" y2="49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56" y="3557110"/>
            <a:ext cx="3913780" cy="39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60C3EF-347C-95D3-6846-D1A9A05E2D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01" b="97301" l="25541" r="47838">
                        <a14:foregroundMark x1="30135" y1="59244" x2="30135" y2="59244"/>
                        <a14:foregroundMark x1="32838" y1="57085" x2="32838" y2="57085"/>
                        <a14:foregroundMark x1="36892" y1="56545" x2="36892" y2="56545"/>
                        <a14:foregroundMark x1="32568" y1="55870" x2="32568" y2="55870"/>
                        <a14:foregroundMark x1="25946" y1="60594" x2="25946" y2="60594"/>
                        <a14:foregroundMark x1="25541" y1="60594" x2="25541" y2="60594"/>
                        <a14:foregroundMark x1="47838" y1="68286" x2="47838" y2="68286"/>
                        <a14:foregroundMark x1="37568" y1="78003" x2="37568" y2="78003"/>
                        <a14:foregroundMark x1="33243" y1="97301" x2="33243" y2="97301"/>
                        <a14:backgroundMark x1="35946" y1="67611" x2="35946" y2="67611"/>
                        <a14:backgroundMark x1="37432" y1="76113" x2="37432" y2="76113"/>
                        <a14:backgroundMark x1="39730" y1="73009" x2="39730" y2="73009"/>
                        <a14:backgroundMark x1="34189" y1="78677" x2="34189" y2="78677"/>
                        <a14:backgroundMark x1="32973" y1="78812" x2="32973" y2="78812"/>
                        <a14:backgroundMark x1="36216" y1="78947" x2="36216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54445" r="50000"/>
          <a:stretch/>
        </p:blipFill>
        <p:spPr>
          <a:xfrm>
            <a:off x="153806" y="4255751"/>
            <a:ext cx="1541401" cy="2602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5CFE08-0F5E-A05D-C3D5-6802EA6ACB66}"/>
              </a:ext>
            </a:extLst>
          </p:cNvPr>
          <p:cNvSpPr txBox="1"/>
          <p:nvPr/>
        </p:nvSpPr>
        <p:spPr>
          <a:xfrm>
            <a:off x="2616134" y="3901808"/>
            <a:ext cx="26000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Tuần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805402-35C2-06FF-1AA2-993405B3065C}"/>
              </a:ext>
            </a:extLst>
          </p:cNvPr>
          <p:cNvSpPr txBox="1"/>
          <p:nvPr/>
        </p:nvSpPr>
        <p:spPr>
          <a:xfrm>
            <a:off x="708449" y="142259"/>
            <a:ext cx="6549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Thứ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 …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ngày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 …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tháng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 …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năm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435417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màu hồng đẹp">
            <a:extLst>
              <a:ext uri="{FF2B5EF4-FFF2-40B4-BE49-F238E27FC236}">
                <a16:creationId xmlns:a16="http://schemas.microsoft.com/office/drawing/2014/main" id="{8A36B910-0E38-4ED8-B4C4-39671E95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2DB09AAD-CA58-4039-A971-3CEF15E92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67" y="2249675"/>
            <a:ext cx="7276608" cy="4466878"/>
          </a:xfrm>
          <a:prstGeom prst="rect">
            <a:avLst/>
          </a:prstGeom>
        </p:spPr>
      </p:pic>
      <p:sp>
        <p:nvSpPr>
          <p:cNvPr id="30" name="Scroll: Horizontal 29">
            <a:extLst>
              <a:ext uri="{FF2B5EF4-FFF2-40B4-BE49-F238E27FC236}">
                <a16:creationId xmlns:a16="http://schemas.microsoft.com/office/drawing/2014/main" id="{3869B1B5-32D9-4846-BB4A-AB0A1AC95F1E}"/>
              </a:ext>
            </a:extLst>
          </p:cNvPr>
          <p:cNvSpPr/>
          <p:nvPr/>
        </p:nvSpPr>
        <p:spPr>
          <a:xfrm>
            <a:off x="2041667" y="227172"/>
            <a:ext cx="7708446" cy="1937836"/>
          </a:xfrm>
          <a:prstGeom prst="horizontalScroll">
            <a:avLst/>
          </a:prstGeom>
          <a:solidFill>
            <a:srgbClr val="F0D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CÙNG CHIA SẺ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C1839"/>
              </a:solidFill>
              <a:effectLst/>
              <a:uLnTx/>
              <a:uFillTx/>
              <a:latin typeface="UTM Cookies" panose="02040603050506020204" pitchFamily="18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54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ackground màu hồng đẹp">
            <a:extLst>
              <a:ext uri="{FF2B5EF4-FFF2-40B4-BE49-F238E27FC236}">
                <a16:creationId xmlns:a16="http://schemas.microsoft.com/office/drawing/2014/main" id="{6AAB254D-2F75-4B5E-BFA9-301309B75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C5948B-697F-FF3D-F5F3-3B62539F9B24}"/>
              </a:ext>
            </a:extLst>
          </p:cNvPr>
          <p:cNvSpPr/>
          <p:nvPr/>
        </p:nvSpPr>
        <p:spPr>
          <a:xfrm>
            <a:off x="1218396" y="428625"/>
            <a:ext cx="9853612" cy="6000750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13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00BE8558-4105-76C9-3B3C-9D5C0B46E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1263" y="5304684"/>
            <a:ext cx="1416936" cy="14485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A25029-F72E-47AF-845A-AAFE9782BA02}"/>
              </a:ext>
            </a:extLst>
          </p:cNvPr>
          <p:cNvSpPr/>
          <p:nvPr/>
        </p:nvSpPr>
        <p:spPr>
          <a:xfrm>
            <a:off x="1582758" y="634426"/>
            <a:ext cx="93908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2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. Kể về kỉ niệm hoặc ấn tượng của em đối với những người bạn xung quanh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AC2547-A525-4CE5-9B17-9D7154A4A26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850" y="2085752"/>
            <a:ext cx="5606662" cy="4343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08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màu hồng đẹp">
            <a:extLst>
              <a:ext uri="{FF2B5EF4-FFF2-40B4-BE49-F238E27FC236}">
                <a16:creationId xmlns:a16="http://schemas.microsoft.com/office/drawing/2014/main" id="{6F4FEB68-63B7-41C4-8CCE-B02F0C7B1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Hộp Văn bản 99">
            <a:extLst>
              <a:ext uri="{FF2B5EF4-FFF2-40B4-BE49-F238E27FC236}">
                <a16:creationId xmlns:a16="http://schemas.microsoft.com/office/drawing/2014/main" id="{B2A2D272-5E26-1B6C-B220-2B5CB6642FD3}"/>
              </a:ext>
            </a:extLst>
          </p:cNvPr>
          <p:cNvSpPr txBox="1"/>
          <p:nvPr/>
        </p:nvSpPr>
        <p:spPr>
          <a:xfrm>
            <a:off x="307981" y="616972"/>
            <a:ext cx="5576653" cy="245968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950" b="1" i="0" u="none" strike="noStrike" kern="0" cap="none" spc="60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Arial"/>
                <a:sym typeface="Arial"/>
              </a:rPr>
              <a:t>Thảo luận nhóm 4</a:t>
            </a:r>
            <a:endParaRPr kumimoji="0" lang="en-US" sz="4950" b="1" i="0" u="none" strike="noStrike" kern="0" cap="none" spc="60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SVN-Poky's" panose="020B0606040200020203" pitchFamily="34" charset="0"/>
              <a:ea typeface="字魂59号-创粗黑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76DC78-950E-4650-8C52-1F1D3FC79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43" y="2194058"/>
            <a:ext cx="5838825" cy="434019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EFF482-C1E5-419A-8D33-6DD428A1F593}"/>
              </a:ext>
            </a:extLst>
          </p:cNvPr>
          <p:cNvSpPr/>
          <p:nvPr/>
        </p:nvSpPr>
        <p:spPr>
          <a:xfrm>
            <a:off x="5884635" y="237123"/>
            <a:ext cx="6137320" cy="62971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8F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D40693-D9B0-4DAD-ABBC-1C8C66982D18}"/>
              </a:ext>
            </a:extLst>
          </p:cNvPr>
          <p:cNvSpPr txBox="1"/>
          <p:nvPr/>
        </p:nvSpPr>
        <p:spPr>
          <a:xfrm>
            <a:off x="6194517" y="323749"/>
            <a:ext cx="574044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-Mỗi thành viên trong nhóm sẽ lần lượt chia sẻ về 1 điều em ấn tượng hoặc kỉ niệm về một người bạn hoặc những người bạn xung quanh em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Gợi ý 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+ Người bạn mà em muốn kể với các bạn  là ai?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+ Em quen người bạn đó như thế nào 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+  Em đã có kỉ niệm gì với người bạn đó? Hoặc bạn có đặc điểm, tính cách gì làm cho em ấn tượng ?</a:t>
            </a:r>
          </a:p>
        </p:txBody>
      </p:sp>
    </p:spTree>
    <p:extLst>
      <p:ext uri="{BB962C8B-B14F-4D97-AF65-F5344CB8AC3E}">
        <p14:creationId xmlns:p14="http://schemas.microsoft.com/office/powerpoint/2010/main" val="1041345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màu hồng đẹp">
            <a:extLst>
              <a:ext uri="{FF2B5EF4-FFF2-40B4-BE49-F238E27FC236}">
                <a16:creationId xmlns:a16="http://schemas.microsoft.com/office/drawing/2014/main" id="{18DF1E53-0FE9-4260-9723-4CE62682B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2DB09AAD-CA58-4039-A971-3CEF15E92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67" y="2249675"/>
            <a:ext cx="7276608" cy="4466878"/>
          </a:xfrm>
          <a:prstGeom prst="rect">
            <a:avLst/>
          </a:prstGeom>
        </p:spPr>
      </p:pic>
      <p:sp>
        <p:nvSpPr>
          <p:cNvPr id="30" name="Scroll: Horizontal 29">
            <a:extLst>
              <a:ext uri="{FF2B5EF4-FFF2-40B4-BE49-F238E27FC236}">
                <a16:creationId xmlns:a16="http://schemas.microsoft.com/office/drawing/2014/main" id="{3869B1B5-32D9-4846-BB4A-AB0A1AC95F1E}"/>
              </a:ext>
            </a:extLst>
          </p:cNvPr>
          <p:cNvSpPr/>
          <p:nvPr/>
        </p:nvSpPr>
        <p:spPr>
          <a:xfrm>
            <a:off x="2041667" y="227172"/>
            <a:ext cx="7708446" cy="1937836"/>
          </a:xfrm>
          <a:prstGeom prst="horizontalScroll">
            <a:avLst/>
          </a:prstGeom>
          <a:solidFill>
            <a:srgbClr val="F0D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CÙNG CHIA SẺ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C1839"/>
              </a:solidFill>
              <a:effectLst/>
              <a:uLnTx/>
              <a:uFillTx/>
              <a:latin typeface="UTM Cookies" panose="02040603050506020204" pitchFamily="18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9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ổng hợp với hơn 75 về hình nền powerpoint màu hồng nhạt - cdgdbentre.edu.vn">
            <a:extLst>
              <a:ext uri="{FF2B5EF4-FFF2-40B4-BE49-F238E27FC236}">
                <a16:creationId xmlns:a16="http://schemas.microsoft.com/office/drawing/2014/main" id="{141C02A2-34CC-4AAD-B96C-3DD98B1A0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08" y="0"/>
            <a:ext cx="12433615" cy="700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4B7BF0-5883-4215-B2E1-DE2610B16123}"/>
              </a:ext>
            </a:extLst>
          </p:cNvPr>
          <p:cNvSpPr/>
          <p:nvPr/>
        </p:nvSpPr>
        <p:spPr>
          <a:xfrm>
            <a:off x="2366784" y="1145407"/>
            <a:ext cx="7016816" cy="3801979"/>
          </a:xfrm>
          <a:prstGeom prst="roundRect">
            <a:avLst/>
          </a:prstGeom>
          <a:solidFill>
            <a:srgbClr val="FDC7DC"/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C7C48B-7CE4-6775-499A-B50FF9BB06CE}"/>
              </a:ext>
            </a:extLst>
          </p:cNvPr>
          <p:cNvSpPr txBox="1"/>
          <p:nvPr/>
        </p:nvSpPr>
        <p:spPr>
          <a:xfrm>
            <a:off x="2674792" y="2184227"/>
            <a:ext cx="6545178" cy="2636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Tìm hiểu những lời nói, việc làm để duy trì và phát triển mối quan hệ tốt đẹp với thầy, cô giáo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085585-562C-EC8A-E765-7F308BB17A17}"/>
              </a:ext>
            </a:extLst>
          </p:cNvPr>
          <p:cNvSpPr txBox="1"/>
          <p:nvPr/>
        </p:nvSpPr>
        <p:spPr>
          <a:xfrm>
            <a:off x="4327070" y="1101116"/>
            <a:ext cx="35378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động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 2: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eachwood Sans" pitchFamily="2" charset="0"/>
              <a:ea typeface="字魂59号-创粗黑"/>
              <a:cs typeface="+mn-cs"/>
            </a:endParaRPr>
          </a:p>
        </p:txBody>
      </p:sp>
      <p:pic>
        <p:nvPicPr>
          <p:cNvPr id="6" name="Picture 2" descr="Cô Giá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E7AA8926-FEBE-4EDB-9A74-69CCA6643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56" b="96667" l="7778" r="90556">
                        <a14:foregroundMark x1="16111" y1="45556" x2="16667" y2="91667"/>
                        <a14:foregroundMark x1="32222" y1="50000" x2="25556" y2="82778"/>
                        <a14:foregroundMark x1="32778" y1="58333" x2="33889" y2="72778"/>
                        <a14:foregroundMark x1="77222" y1="12778" x2="87778" y2="76667"/>
                        <a14:foregroundMark x1="80556" y1="7778" x2="81667" y2="27778"/>
                        <a14:foregroundMark x1="79444" y1="5556" x2="89167" y2="82500"/>
                        <a14:foregroundMark x1="89167" y1="82500" x2="89444" y2="83333"/>
                        <a14:foregroundMark x1="86111" y1="49444" x2="88333" y2="62222"/>
                        <a14:foregroundMark x1="88333" y1="55000" x2="90556" y2="58333"/>
                        <a14:foregroundMark x1="90000" y1="55000" x2="88889" y2="62778"/>
                        <a14:foregroundMark x1="78889" y1="90000" x2="80000" y2="91667"/>
                        <a14:foregroundMark x1="30000" y1="61111" x2="31111" y2="76667"/>
                        <a14:foregroundMark x1="11111" y1="67222" x2="8889" y2="66667"/>
                        <a14:foregroundMark x1="7778" y1="63889" x2="14444" y2="72222"/>
                        <a14:foregroundMark x1="10000" y1="96667" x2="17778" y2="95000"/>
                        <a14:foregroundMark x1="25000" y1="93889" x2="28333" y2="92778"/>
                        <a14:foregroundMark x1="76667" y1="35556" x2="78889" y2="6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2626599"/>
            <a:ext cx="4374483" cy="437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ô Giá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D97BA6D4-F78F-4A87-AF0C-13F190636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056" l="10000" r="90556">
                        <a14:foregroundMark x1="20556" y1="48333" x2="21111" y2="98333"/>
                        <a14:foregroundMark x1="53333" y1="52778" x2="72778" y2="92222"/>
                        <a14:foregroundMark x1="53333" y1="23889" x2="59444" y2="55000"/>
                        <a14:foregroundMark x1="50556" y1="22222" x2="61111" y2="42778"/>
                        <a14:foregroundMark x1="55556" y1="31667" x2="58889" y2="37222"/>
                        <a14:foregroundMark x1="56667" y1="29444" x2="58889" y2="31667"/>
                        <a14:foregroundMark x1="74444" y1="84444" x2="90556" y2="8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491" y="380077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Background màu hồng đẹp">
            <a:extLst>
              <a:ext uri="{FF2B5EF4-FFF2-40B4-BE49-F238E27FC236}">
                <a16:creationId xmlns:a16="http://schemas.microsoft.com/office/drawing/2014/main" id="{6E36A4F2-7205-4C19-90BF-B504A052B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C5948B-697F-FF3D-F5F3-3B62539F9B24}"/>
              </a:ext>
            </a:extLst>
          </p:cNvPr>
          <p:cNvSpPr/>
          <p:nvPr/>
        </p:nvSpPr>
        <p:spPr>
          <a:xfrm>
            <a:off x="600075" y="423862"/>
            <a:ext cx="10991850" cy="6010275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13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00BE8558-4105-76C9-3B3C-9D5C0B46E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9732" y="5117279"/>
            <a:ext cx="1416936" cy="14485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A25029-F72E-47AF-845A-AAFE9782BA02}"/>
              </a:ext>
            </a:extLst>
          </p:cNvPr>
          <p:cNvSpPr/>
          <p:nvPr/>
        </p:nvSpPr>
        <p:spPr>
          <a:xfrm>
            <a:off x="957262" y="504825"/>
            <a:ext cx="102774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1. Chỉ ra những lời nói, việc làm để duy trì và phát triển quan hệ tốt đẹp với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thầy, cô giáo.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E590D9-4008-4B05-AC04-179CBD2107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76" y="1543957"/>
            <a:ext cx="5055460" cy="48703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195203-6A19-4D94-90F0-6DE0A3F362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11" y="1543957"/>
            <a:ext cx="4723055" cy="487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Background màu hồng đẹp">
            <a:extLst>
              <a:ext uri="{FF2B5EF4-FFF2-40B4-BE49-F238E27FC236}">
                <a16:creationId xmlns:a16="http://schemas.microsoft.com/office/drawing/2014/main" id="{C36DBBBC-01A7-4FA0-A13C-9FE0DA4FB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627B78-ED8D-4608-B595-552A08177F70}"/>
              </a:ext>
            </a:extLst>
          </p:cNvPr>
          <p:cNvSpPr/>
          <p:nvPr/>
        </p:nvSpPr>
        <p:spPr>
          <a:xfrm>
            <a:off x="979898" y="5369979"/>
            <a:ext cx="5314971" cy="8104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F7BA3-FDEF-27E2-D319-6C6546849F0E}"/>
              </a:ext>
            </a:extLst>
          </p:cNvPr>
          <p:cNvSpPr/>
          <p:nvPr/>
        </p:nvSpPr>
        <p:spPr>
          <a:xfrm>
            <a:off x="685302" y="492468"/>
            <a:ext cx="10904984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9DED6AE-E747-25A4-E01D-CDCA056E32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490" b="70892" l="9000" r="40000">
                        <a14:foregroundMark x1="14249" y1="48044" x2="14000" y2="58842"/>
                        <a14:foregroundMark x1="14260" y1="47574" x2="14249" y2="48044"/>
                        <a14:foregroundMark x1="14444" y1="39593" x2="14260" y2="47574"/>
                        <a14:foregroundMark x1="16778" y1="39437" x2="16111" y2="44757"/>
                        <a14:foregroundMark x1="35667" y1="34585" x2="39333" y2="38811"/>
                        <a14:foregroundMark x1="39444" y1="37715" x2="33222" y2="33646"/>
                        <a14:foregroundMark x1="33222" y1="33646" x2="31444" y2="35211"/>
                        <a14:foregroundMark x1="32068" y1="48357" x2="30000" y2="51800"/>
                        <a14:foregroundMark x1="32256" y1="48044" x2="32068" y2="48357"/>
                        <a14:foregroundMark x1="32444" y1="47731" x2="32256" y2="48044"/>
                        <a14:foregroundMark x1="36111" y1="41628" x2="32444" y2="47731"/>
                        <a14:foregroundMark x1="30000" y1="51800" x2="30111" y2="51800"/>
                        <a14:foregroundMark x1="29778" y1="38498" x2="32333" y2="46479"/>
                        <a14:foregroundMark x1="35222" y1="65884" x2="35556" y2="70892"/>
                        <a14:foregroundMark x1="32111" y1="66980" x2="32333" y2="70736"/>
                        <a14:foregroundMark x1="31222" y1="69640" x2="31222" y2="69640"/>
                        <a14:foregroundMark x1="30556" y1="69014" x2="30556" y2="69014"/>
                        <a14:foregroundMark x1="34889" y1="67449" x2="34889" y2="67449"/>
                        <a14:foregroundMark x1="16523" y1="48044" x2="17222" y2="55399"/>
                        <a14:foregroundMark x1="15778" y1="40219" x2="16478" y2="47574"/>
                        <a14:foregroundMark x1="17222" y1="55399" x2="16889" y2="58685"/>
                        <a14:foregroundMark x1="11000" y1="57590" x2="12111" y2="54773"/>
                        <a14:foregroundMark x1="21111" y1="50704" x2="22000" y2="48670"/>
                        <a14:foregroundMark x1="14222" y1="59311" x2="14889" y2="65571"/>
                        <a14:foregroundMark x1="18556" y1="69014" x2="18556" y2="69014"/>
                        <a14:foregroundMark x1="17889" y1="67919" x2="18444" y2="70579"/>
                        <a14:foregroundMark x1="14778" y1="68545" x2="15000" y2="69953"/>
                        <a14:foregroundMark x1="14778" y1="66510" x2="14778" y2="68701"/>
                        <a14:foregroundMark x1="17667" y1="66041" x2="17667" y2="68701"/>
                        <a14:foregroundMark x1="21778" y1="48513" x2="22111" y2="46479"/>
                        <a14:foregroundMark x1="10333" y1="59155" x2="11222" y2="58216"/>
                        <a14:foregroundMark x1="31667" y1="68075" x2="31556" y2="66823"/>
                        <a14:foregroundMark x1="34667" y1="68075" x2="34556" y2="66980"/>
                        <a14:backgroundMark x1="14333" y1="47574" x2="14333" y2="47574"/>
                        <a14:backgroundMark x1="13889" y1="48357" x2="14000" y2="48357"/>
                        <a14:backgroundMark x1="15333" y1="47887" x2="14222" y2="47261"/>
                        <a14:backgroundMark x1="14222" y1="48044" x2="14222" y2="48044"/>
                        <a14:backgroundMark x1="14444" y1="48044" x2="14444" y2="48044"/>
                        <a14:backgroundMark x1="14222" y1="47731" x2="14222" y2="47731"/>
                        <a14:backgroundMark x1="14111" y1="47574" x2="14111" y2="47574"/>
                        <a14:backgroundMark x1="16333" y1="47574" x2="16333" y2="47574"/>
                        <a14:backgroundMark x1="16556" y1="47574" x2="16556" y2="47574"/>
                        <a14:backgroundMark x1="16556" y1="47574" x2="16333" y2="47574"/>
                        <a14:backgroundMark x1="32444" y1="48044" x2="32444" y2="48044"/>
                        <a14:backgroundMark x1="32444" y1="47731" x2="32444" y2="47731"/>
                        <a14:backgroundMark x1="31667" y1="48357" x2="31667" y2="48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0" t="31800" r="55964" b="26200"/>
          <a:stretch/>
        </p:blipFill>
        <p:spPr>
          <a:xfrm>
            <a:off x="7165751" y="706053"/>
            <a:ext cx="2455770" cy="18890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B9BA86F-4BFD-922A-0DB4-A2E596F3E37B}"/>
              </a:ext>
            </a:extLst>
          </p:cNvPr>
          <p:cNvSpPr txBox="1"/>
          <p:nvPr/>
        </p:nvSpPr>
        <p:spPr>
          <a:xfrm flipH="1">
            <a:off x="6718728" y="2423971"/>
            <a:ext cx="3840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Thảo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luận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nhóm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đôi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iaobella" pitchFamily="50" charset="0"/>
              <a:ea typeface="字魂59号-创粗黑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F30284C-02E4-55DB-77F8-96049C0D60AD}"/>
              </a:ext>
            </a:extLst>
          </p:cNvPr>
          <p:cNvSpPr/>
          <p:nvPr/>
        </p:nvSpPr>
        <p:spPr>
          <a:xfrm>
            <a:off x="1239972" y="900178"/>
            <a:ext cx="4707485" cy="4208444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lgDashDot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1034" name="Picture 10" descr="Cartoon Flowers Images – Browse 804,711 Stock Photos, Vectors, and Video |  Adobe Stock">
            <a:extLst>
              <a:ext uri="{FF2B5EF4-FFF2-40B4-BE49-F238E27FC236}">
                <a16:creationId xmlns:a16="http://schemas.microsoft.com/office/drawing/2014/main" id="{6AA4C7CC-2EE4-4A9C-AB87-EB2DE34DB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2" b="36667" l="73861" r="97030">
                        <a14:foregroundMark x1="83762" y1="2222" x2="83762" y2="2222"/>
                        <a14:foregroundMark x1="90099" y1="26111" x2="90099" y2="26111"/>
                        <a14:foregroundMark x1="73861" y1="20278" x2="73861" y2="2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40" t="-1" r="-1" b="59147"/>
          <a:stretch/>
        </p:blipFill>
        <p:spPr bwMode="auto">
          <a:xfrm>
            <a:off x="10173934" y="-70090"/>
            <a:ext cx="1968765" cy="198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D729A5-4AB3-488D-ABEA-32A9B1FD66DE}"/>
              </a:ext>
            </a:extLst>
          </p:cNvPr>
          <p:cNvSpPr/>
          <p:nvPr/>
        </p:nvSpPr>
        <p:spPr>
          <a:xfrm>
            <a:off x="6294869" y="3112118"/>
            <a:ext cx="4702103" cy="173022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98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EB802A-3796-5C93-1EF8-E51478C474B6}"/>
              </a:ext>
            </a:extLst>
          </p:cNvPr>
          <p:cNvSpPr txBox="1"/>
          <p:nvPr/>
        </p:nvSpPr>
        <p:spPr>
          <a:xfrm>
            <a:off x="6385488" y="3149571"/>
            <a:ext cx="470210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 hãy nêu những lời nói, việc làm để duy trì và phát triển mối quan hệ tốt đẹp vói thầy cô giáo trong bức tranh bên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FD1FC6-4159-4EE1-9B40-7AE2419198C0}"/>
              </a:ext>
            </a:extLst>
          </p:cNvPr>
          <p:cNvSpPr txBox="1"/>
          <p:nvPr/>
        </p:nvSpPr>
        <p:spPr>
          <a:xfrm>
            <a:off x="979898" y="5347928"/>
            <a:ext cx="5314971" cy="830997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C18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Bức tranh 1: Học sinh xin cô giáo tư vấn về việc tham gia câu lạc bộ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7EDE5D-444D-4803-834B-83E5C24DB1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00" y="1113203"/>
            <a:ext cx="3935868" cy="379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9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/>
      <p:bldP spid="29" grpId="0" animBg="1"/>
      <p:bldP spid="2" grpId="0" animBg="1"/>
      <p:bldP spid="30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Background màu hồng đẹp">
            <a:extLst>
              <a:ext uri="{FF2B5EF4-FFF2-40B4-BE49-F238E27FC236}">
                <a16:creationId xmlns:a16="http://schemas.microsoft.com/office/drawing/2014/main" id="{3A9BDE6B-6B8D-4EC3-9AF8-3609B568B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F7BA3-FDEF-27E2-D319-6C6546849F0E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9DED6AE-E747-25A4-E01D-CDCA056E32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490" b="70892" l="9000" r="40000">
                        <a14:foregroundMark x1="14249" y1="48044" x2="14000" y2="58842"/>
                        <a14:foregroundMark x1="14260" y1="47574" x2="14249" y2="48044"/>
                        <a14:foregroundMark x1="14444" y1="39593" x2="14260" y2="47574"/>
                        <a14:foregroundMark x1="16778" y1="39437" x2="16111" y2="44757"/>
                        <a14:foregroundMark x1="35667" y1="34585" x2="39333" y2="38811"/>
                        <a14:foregroundMark x1="39444" y1="37715" x2="33222" y2="33646"/>
                        <a14:foregroundMark x1="33222" y1="33646" x2="31444" y2="35211"/>
                        <a14:foregroundMark x1="32068" y1="48357" x2="30000" y2="51800"/>
                        <a14:foregroundMark x1="32256" y1="48044" x2="32068" y2="48357"/>
                        <a14:foregroundMark x1="32444" y1="47731" x2="32256" y2="48044"/>
                        <a14:foregroundMark x1="36111" y1="41628" x2="32444" y2="47731"/>
                        <a14:foregroundMark x1="30000" y1="51800" x2="30111" y2="51800"/>
                        <a14:foregroundMark x1="29778" y1="38498" x2="32333" y2="46479"/>
                        <a14:foregroundMark x1="35222" y1="65884" x2="35556" y2="70892"/>
                        <a14:foregroundMark x1="32111" y1="66980" x2="32333" y2="70736"/>
                        <a14:foregroundMark x1="31222" y1="69640" x2="31222" y2="69640"/>
                        <a14:foregroundMark x1="30556" y1="69014" x2="30556" y2="69014"/>
                        <a14:foregroundMark x1="34889" y1="67449" x2="34889" y2="67449"/>
                        <a14:foregroundMark x1="16523" y1="48044" x2="17222" y2="55399"/>
                        <a14:foregroundMark x1="15778" y1="40219" x2="16478" y2="47574"/>
                        <a14:foregroundMark x1="17222" y1="55399" x2="16889" y2="58685"/>
                        <a14:foregroundMark x1="11000" y1="57590" x2="12111" y2="54773"/>
                        <a14:foregroundMark x1="21111" y1="50704" x2="22000" y2="48670"/>
                        <a14:foregroundMark x1="14222" y1="59311" x2="14889" y2="65571"/>
                        <a14:foregroundMark x1="18556" y1="69014" x2="18556" y2="69014"/>
                        <a14:foregroundMark x1="17889" y1="67919" x2="18444" y2="70579"/>
                        <a14:foregroundMark x1="14778" y1="68545" x2="15000" y2="69953"/>
                        <a14:foregroundMark x1="14778" y1="66510" x2="14778" y2="68701"/>
                        <a14:foregroundMark x1="17667" y1="66041" x2="17667" y2="68701"/>
                        <a14:foregroundMark x1="21778" y1="48513" x2="22111" y2="46479"/>
                        <a14:foregroundMark x1="10333" y1="59155" x2="11222" y2="58216"/>
                        <a14:foregroundMark x1="31667" y1="68075" x2="31556" y2="66823"/>
                        <a14:foregroundMark x1="34667" y1="68075" x2="34556" y2="66980"/>
                        <a14:backgroundMark x1="14333" y1="47574" x2="14333" y2="47574"/>
                        <a14:backgroundMark x1="13889" y1="48357" x2="14000" y2="48357"/>
                        <a14:backgroundMark x1="15333" y1="47887" x2="14222" y2="47261"/>
                        <a14:backgroundMark x1="14222" y1="48044" x2="14222" y2="48044"/>
                        <a14:backgroundMark x1="14444" y1="48044" x2="14444" y2="48044"/>
                        <a14:backgroundMark x1="14222" y1="47731" x2="14222" y2="47731"/>
                        <a14:backgroundMark x1="14111" y1="47574" x2="14111" y2="47574"/>
                        <a14:backgroundMark x1="16333" y1="47574" x2="16333" y2="47574"/>
                        <a14:backgroundMark x1="16556" y1="47574" x2="16556" y2="47574"/>
                        <a14:backgroundMark x1="16556" y1="47574" x2="16333" y2="47574"/>
                        <a14:backgroundMark x1="32444" y1="48044" x2="32444" y2="48044"/>
                        <a14:backgroundMark x1="32444" y1="47731" x2="32444" y2="47731"/>
                        <a14:backgroundMark x1="31667" y1="48357" x2="31667" y2="48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0" t="31800" r="55964" b="26200"/>
          <a:stretch/>
        </p:blipFill>
        <p:spPr>
          <a:xfrm>
            <a:off x="1833178" y="439048"/>
            <a:ext cx="2455770" cy="18890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B9BA86F-4BFD-922A-0DB4-A2E596F3E37B}"/>
              </a:ext>
            </a:extLst>
          </p:cNvPr>
          <p:cNvSpPr txBox="1"/>
          <p:nvPr/>
        </p:nvSpPr>
        <p:spPr>
          <a:xfrm flipH="1">
            <a:off x="1388515" y="2162647"/>
            <a:ext cx="3840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Thảo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luận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nhóm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đôi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iaobella" pitchFamily="50" charset="0"/>
              <a:ea typeface="字魂59号-创粗黑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F30284C-02E4-55DB-77F8-96049C0D60AD}"/>
              </a:ext>
            </a:extLst>
          </p:cNvPr>
          <p:cNvSpPr/>
          <p:nvPr/>
        </p:nvSpPr>
        <p:spPr>
          <a:xfrm>
            <a:off x="6096000" y="717399"/>
            <a:ext cx="4707485" cy="4208444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lgDashDot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1034" name="Picture 10" descr="Cartoon Flowers Images – Browse 804,711 Stock Photos, Vectors, and Video |  Adobe Stock">
            <a:extLst>
              <a:ext uri="{FF2B5EF4-FFF2-40B4-BE49-F238E27FC236}">
                <a16:creationId xmlns:a16="http://schemas.microsoft.com/office/drawing/2014/main" id="{6AA4C7CC-2EE4-4A9C-AB87-EB2DE34DB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2" b="36667" l="73861" r="97030">
                        <a14:foregroundMark x1="83762" y1="2222" x2="83762" y2="2222"/>
                        <a14:foregroundMark x1="90099" y1="26111" x2="90099" y2="26111"/>
                        <a14:foregroundMark x1="73861" y1="20278" x2="73861" y2="2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40" t="-1" r="-1" b="59147"/>
          <a:stretch/>
        </p:blipFill>
        <p:spPr bwMode="auto">
          <a:xfrm>
            <a:off x="10173934" y="-70090"/>
            <a:ext cx="1968765" cy="198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D729A5-4AB3-488D-ABEA-32A9B1FD66DE}"/>
              </a:ext>
            </a:extLst>
          </p:cNvPr>
          <p:cNvSpPr/>
          <p:nvPr/>
        </p:nvSpPr>
        <p:spPr>
          <a:xfrm>
            <a:off x="957569" y="2949359"/>
            <a:ext cx="4702103" cy="173022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98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EB802A-3796-5C93-1EF8-E51478C474B6}"/>
              </a:ext>
            </a:extLst>
          </p:cNvPr>
          <p:cNvSpPr txBox="1"/>
          <p:nvPr/>
        </p:nvSpPr>
        <p:spPr>
          <a:xfrm>
            <a:off x="1038338" y="2997479"/>
            <a:ext cx="470210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 hãy nêu những lời nói, việc làm để duy trì và phát triển mối quan hệ tốt đẹp vói thầy cô giáo trong bức tranh bên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FD1FC6-4159-4EE1-9B40-7AE2419198C0}"/>
              </a:ext>
            </a:extLst>
          </p:cNvPr>
          <p:cNvSpPr txBox="1"/>
          <p:nvPr/>
        </p:nvSpPr>
        <p:spPr>
          <a:xfrm>
            <a:off x="5740440" y="5252706"/>
            <a:ext cx="5314971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C18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  Bức tranh 2: Học sinh làm món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C18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   quà sinh nhật tặng thầy giáo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F1380FC-E60F-41D5-8ED0-1F4E207FFF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16"/>
          <a:stretch/>
        </p:blipFill>
        <p:spPr>
          <a:xfrm>
            <a:off x="6823934" y="1012217"/>
            <a:ext cx="3623991" cy="3738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671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 animBg="1"/>
      <p:bldP spid="2" grpId="0" animBg="1"/>
      <p:bldP spid="30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màu hồng đẹp">
            <a:extLst>
              <a:ext uri="{FF2B5EF4-FFF2-40B4-BE49-F238E27FC236}">
                <a16:creationId xmlns:a16="http://schemas.microsoft.com/office/drawing/2014/main" id="{F8EB581F-D0F6-44D8-B0C8-B4CCEED75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Hộp Văn bản 99">
            <a:extLst>
              <a:ext uri="{FF2B5EF4-FFF2-40B4-BE49-F238E27FC236}">
                <a16:creationId xmlns:a16="http://schemas.microsoft.com/office/drawing/2014/main" id="{B2A2D272-5E26-1B6C-B220-2B5CB6642FD3}"/>
              </a:ext>
            </a:extLst>
          </p:cNvPr>
          <p:cNvSpPr txBox="1"/>
          <p:nvPr/>
        </p:nvSpPr>
        <p:spPr>
          <a:xfrm>
            <a:off x="307981" y="616972"/>
            <a:ext cx="5576653" cy="245968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950" b="1" i="0" u="none" strike="noStrike" kern="0" cap="none" spc="60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Arial"/>
                <a:sym typeface="Arial"/>
              </a:rPr>
              <a:t>Thảo luận nhóm 4</a:t>
            </a:r>
            <a:endParaRPr kumimoji="0" lang="en-US" sz="4950" b="1" i="0" u="none" strike="noStrike" kern="0" cap="none" spc="60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SVN-Poky's" panose="020B0606040200020203" pitchFamily="34" charset="0"/>
              <a:ea typeface="字魂59号-创粗黑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76DC78-950E-4650-8C52-1F1D3FC79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57" y="2539922"/>
            <a:ext cx="5838825" cy="434019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EFF482-C1E5-419A-8D33-6DD428A1F593}"/>
              </a:ext>
            </a:extLst>
          </p:cNvPr>
          <p:cNvSpPr/>
          <p:nvPr/>
        </p:nvSpPr>
        <p:spPr>
          <a:xfrm>
            <a:off x="6730738" y="462708"/>
            <a:ext cx="5153281" cy="26139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8F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D40693-D9B0-4DAD-ABBC-1C8C66982D18}"/>
              </a:ext>
            </a:extLst>
          </p:cNvPr>
          <p:cNvSpPr txBox="1"/>
          <p:nvPr/>
        </p:nvSpPr>
        <p:spPr>
          <a:xfrm>
            <a:off x="6965199" y="616971"/>
            <a:ext cx="46020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Trao đổi với các bạn trong nhóm về những lời nói, việc làm khác để duy trì và phát triển mối quan hệ tốt đẹp với thầy, cô giáo</a:t>
            </a: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3960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Background màu hồng đẹp">
            <a:extLst>
              <a:ext uri="{FF2B5EF4-FFF2-40B4-BE49-F238E27FC236}">
                <a16:creationId xmlns:a16="http://schemas.microsoft.com/office/drawing/2014/main" id="{8692AF6B-05E1-45B1-A2D8-6E9DB6062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2DB09AAD-CA58-4039-A971-3CEF15E92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50" y="2517549"/>
            <a:ext cx="6844770" cy="4201786"/>
          </a:xfrm>
          <a:prstGeom prst="rect">
            <a:avLst/>
          </a:prstGeom>
        </p:spPr>
      </p:pic>
      <p:grpSp>
        <p:nvGrpSpPr>
          <p:cNvPr id="8" name="组合 14">
            <a:extLst>
              <a:ext uri="{FF2B5EF4-FFF2-40B4-BE49-F238E27FC236}">
                <a16:creationId xmlns:a16="http://schemas.microsoft.com/office/drawing/2014/main" id="{AEA6017F-070A-41EB-933B-18C2681CDE57}"/>
              </a:ext>
            </a:extLst>
          </p:cNvPr>
          <p:cNvGrpSpPr/>
          <p:nvPr/>
        </p:nvGrpSpPr>
        <p:grpSpPr>
          <a:xfrm>
            <a:off x="5750805" y="231354"/>
            <a:ext cx="5975893" cy="2192566"/>
            <a:chOff x="1396230" y="1897887"/>
            <a:chExt cx="5190758" cy="2107129"/>
          </a:xfrm>
        </p:grpSpPr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95A47793-22B0-4059-AFA3-0B27C4125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6230" y="1897887"/>
              <a:ext cx="5190758" cy="2107129"/>
            </a:xfrm>
            <a:prstGeom prst="rect">
              <a:avLst/>
            </a:prstGeom>
          </p:spPr>
        </p:pic>
        <p:grpSp>
          <p:nvGrpSpPr>
            <p:cNvPr id="10" name="组合 16">
              <a:extLst>
                <a:ext uri="{FF2B5EF4-FFF2-40B4-BE49-F238E27FC236}">
                  <a16:creationId xmlns:a16="http://schemas.microsoft.com/office/drawing/2014/main" id="{C6B38656-86EE-4729-B4C5-D8E839DD9AB7}"/>
                </a:ext>
              </a:extLst>
            </p:cNvPr>
            <p:cNvGrpSpPr/>
            <p:nvPr/>
          </p:nvGrpSpPr>
          <p:grpSpPr>
            <a:xfrm>
              <a:off x="1892492" y="2285106"/>
              <a:ext cx="4393718" cy="1168757"/>
              <a:chOff x="1149985" y="3194006"/>
              <a:chExt cx="4393718" cy="1168757"/>
            </a:xfrm>
          </p:grpSpPr>
          <p:sp>
            <p:nvSpPr>
              <p:cNvPr id="11" name="文本框 25">
                <a:extLst>
                  <a:ext uri="{FF2B5EF4-FFF2-40B4-BE49-F238E27FC236}">
                    <a16:creationId xmlns:a16="http://schemas.microsoft.com/office/drawing/2014/main" id="{1ED1CC7E-F424-47F9-9637-DCFFAEFFC289}"/>
                  </a:ext>
                </a:extLst>
              </p:cNvPr>
              <p:cNvSpPr txBox="1"/>
              <p:nvPr/>
            </p:nvSpPr>
            <p:spPr>
              <a:xfrm>
                <a:off x="1984999" y="3194314"/>
                <a:ext cx="3558704" cy="1168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Đại diện </a:t>
                </a:r>
                <a:r>
                  <a:rPr kumimoji="1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nhóm</a:t>
                </a:r>
                <a:r>
                  <a:rPr kumimoji="1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chia </a:t>
                </a:r>
                <a:r>
                  <a:rPr kumimoji="1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sẻ</a:t>
                </a:r>
                <a:r>
                  <a:rPr kumimoji="1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kết</a:t>
                </a:r>
                <a:r>
                  <a:rPr kumimoji="1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quả</a:t>
                </a:r>
                <a:r>
                  <a:rPr kumimoji="1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thảo</a:t>
                </a:r>
                <a:r>
                  <a:rPr kumimoji="1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luận</a:t>
                </a:r>
                <a:r>
                  <a:rPr kumimoji="1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.</a:t>
                </a:r>
                <a:endParaRPr kumimoji="1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  <p:grpSp>
            <p:nvGrpSpPr>
              <p:cNvPr id="12" name="组合 18">
                <a:extLst>
                  <a:ext uri="{FF2B5EF4-FFF2-40B4-BE49-F238E27FC236}">
                    <a16:creationId xmlns:a16="http://schemas.microsoft.com/office/drawing/2014/main" id="{31C8FDBB-AC40-4B6E-B6DC-E96F6EEB9312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13" name="Freeform 108">
                  <a:extLst>
                    <a:ext uri="{FF2B5EF4-FFF2-40B4-BE49-F238E27FC236}">
                      <a16:creationId xmlns:a16="http://schemas.microsoft.com/office/drawing/2014/main" id="{FCF11927-5EE6-4D29-873C-58E0248C98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字魂59号-创粗黑"/>
                    <a:cs typeface="+mn-cs"/>
                  </a:endParaRPr>
                </a:p>
              </p:txBody>
            </p:sp>
            <p:sp>
              <p:nvSpPr>
                <p:cNvPr id="14" name="Freeform 109">
                  <a:extLst>
                    <a:ext uri="{FF2B5EF4-FFF2-40B4-BE49-F238E27FC236}">
                      <a16:creationId xmlns:a16="http://schemas.microsoft.com/office/drawing/2014/main" id="{E1B56682-8320-4CAF-AC0E-C71AD668D31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49" y="4209863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字魂59号-创粗黑"/>
                    <a:cs typeface="+mn-cs"/>
                  </a:endParaRPr>
                </a:p>
              </p:txBody>
            </p:sp>
            <p:sp>
              <p:nvSpPr>
                <p:cNvPr id="15" name="Freeform 110">
                  <a:extLst>
                    <a:ext uri="{FF2B5EF4-FFF2-40B4-BE49-F238E27FC236}">
                      <a16:creationId xmlns:a16="http://schemas.microsoft.com/office/drawing/2014/main" id="{CEC4BE15-DB48-41EE-9C68-773B8DF46B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字魂59号-创粗黑"/>
                    <a:cs typeface="+mn-cs"/>
                  </a:endParaRPr>
                </a:p>
              </p:txBody>
            </p:sp>
            <p:sp>
              <p:nvSpPr>
                <p:cNvPr id="16" name="Freeform 111">
                  <a:extLst>
                    <a:ext uri="{FF2B5EF4-FFF2-40B4-BE49-F238E27FC236}">
                      <a16:creationId xmlns:a16="http://schemas.microsoft.com/office/drawing/2014/main" id="{EF831055-1B30-4FB1-A265-89D6ABE582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字魂59号-创粗黑"/>
                    <a:cs typeface="+mn-cs"/>
                  </a:endParaRPr>
                </a:p>
              </p:txBody>
            </p:sp>
            <p:sp>
              <p:nvSpPr>
                <p:cNvPr id="17" name="Freeform 112">
                  <a:extLst>
                    <a:ext uri="{FF2B5EF4-FFF2-40B4-BE49-F238E27FC236}">
                      <a16:creationId xmlns:a16="http://schemas.microsoft.com/office/drawing/2014/main" id="{FD447D4E-67D9-4DE6-857A-8A66ABB417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字魂59号-创粗黑"/>
                    <a:cs typeface="+mn-cs"/>
                  </a:endParaRPr>
                </a:p>
              </p:txBody>
            </p:sp>
            <p:sp>
              <p:nvSpPr>
                <p:cNvPr id="18" name="Freeform 113">
                  <a:extLst>
                    <a:ext uri="{FF2B5EF4-FFF2-40B4-BE49-F238E27FC236}">
                      <a16:creationId xmlns:a16="http://schemas.microsoft.com/office/drawing/2014/main" id="{9D3D3873-9642-47D4-867C-FC803506FF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字魂59号-创粗黑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176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1AE535-7293-486E-B097-711DCEA96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4B5604-F3DD-49FE-BF1F-57156468F429}"/>
              </a:ext>
            </a:extLst>
          </p:cNvPr>
          <p:cNvSpPr txBox="1"/>
          <p:nvPr/>
        </p:nvSpPr>
        <p:spPr>
          <a:xfrm>
            <a:off x="2536371" y="97971"/>
            <a:ext cx="77941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SINH HOẠT DƯỚI CỜ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857ABE-192A-CFC1-A81B-1ACA1EB0FC41}"/>
              </a:ext>
            </a:extLst>
          </p:cNvPr>
          <p:cNvSpPr txBox="1"/>
          <p:nvPr/>
        </p:nvSpPr>
        <p:spPr>
          <a:xfrm>
            <a:off x="2449286" y="97971"/>
            <a:ext cx="7794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SINH HOẠT DƯỚI CỜ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6CAE32-7BA4-E249-1E86-2D9FAF402689}"/>
              </a:ext>
            </a:extLst>
          </p:cNvPr>
          <p:cNvSpPr/>
          <p:nvPr/>
        </p:nvSpPr>
        <p:spPr>
          <a:xfrm>
            <a:off x="1578428" y="1080033"/>
            <a:ext cx="9035144" cy="201151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Calibri" panose="020F0502020204030204" pitchFamily="34" charset="0"/>
              </a:rPr>
              <a:t>THAM GIA THÁNG HÀNH ĐỘNG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Calibri" panose="020F0502020204030204" pitchFamily="34" charset="0"/>
              </a:rPr>
              <a:t>“EM LÀ HỌC SINH THÂN THIỆN”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EB164F-FC92-28A7-767F-2E98C610A115}"/>
              </a:ext>
            </a:extLst>
          </p:cNvPr>
          <p:cNvSpPr txBox="1"/>
          <p:nvPr/>
        </p:nvSpPr>
        <p:spPr>
          <a:xfrm>
            <a:off x="1480457" y="1111634"/>
            <a:ext cx="92310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Calibri" panose="020F0502020204030204" pitchFamily="34" charset="0"/>
              </a:rPr>
              <a:t>THAM GIA THÁNG HÀNH ĐỘNG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Calibri" panose="020F0502020204030204" pitchFamily="34" charset="0"/>
              </a:rPr>
              <a:t>“EM LÀ HỌC SINH THÂN THIỆN”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6FF9CA-69F9-6326-B8BC-B331C2034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90000" l="10000" r="90000">
                        <a14:foregroundMark x1="53889" y1="9722" x2="53889" y2="9722"/>
                        <a14:foregroundMark x1="30000" y1="54167" x2="33889" y2="61667"/>
                        <a14:foregroundMark x1="28611" y1="56944" x2="28889" y2="61667"/>
                        <a14:foregroundMark x1="34722" y1="57222" x2="35278" y2="5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" y="2324028"/>
            <a:ext cx="3429000" cy="3429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C232E1E7-C2CC-B6C5-8AB0-F6323F8A629B}"/>
                  </a:ext>
                </a:extLst>
              </p14:cNvPr>
              <p14:cNvContentPartPr/>
              <p14:nvPr/>
            </p14:nvContentPartPr>
            <p14:xfrm>
              <a:off x="-200430" y="723420"/>
              <a:ext cx="36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C232E1E7-C2CC-B6C5-8AB0-F6323F8A629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09070" y="71478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2" name="Picture 4" descr="Cách vẽ nơ - Hướng dẫn vẽ thực sự đơn giản mới nhất 2022 - Vẽ.vn">
            <a:extLst>
              <a:ext uri="{FF2B5EF4-FFF2-40B4-BE49-F238E27FC236}">
                <a16:creationId xmlns:a16="http://schemas.microsoft.com/office/drawing/2014/main" id="{5DDEFE3C-2BA7-684D-962E-9ED04BEDE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92" y="4319569"/>
            <a:ext cx="1933575" cy="192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A8A1D145-6790-053F-AF30-F355C3CB1BFE}"/>
              </a:ext>
            </a:extLst>
          </p:cNvPr>
          <p:cNvGrpSpPr/>
          <p:nvPr/>
        </p:nvGrpSpPr>
        <p:grpSpPr>
          <a:xfrm>
            <a:off x="1751800" y="5261760"/>
            <a:ext cx="294120" cy="944280"/>
            <a:chOff x="1875780" y="6067260"/>
            <a:chExt cx="294120" cy="9442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F95A9CAC-514B-89BF-07F4-07A7886C706F}"/>
                    </a:ext>
                  </a:extLst>
                </p14:cNvPr>
                <p14:cNvContentPartPr/>
                <p14:nvPr/>
              </p14:nvContentPartPr>
              <p14:xfrm>
                <a:off x="1875780" y="6086340"/>
                <a:ext cx="134640" cy="9129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95A9CAC-514B-89BF-07F4-07A7886C706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67140" y="6077340"/>
                  <a:ext cx="152280" cy="9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C96917A-5A3F-90B9-3901-1EF1C285B1E3}"/>
                    </a:ext>
                  </a:extLst>
                </p14:cNvPr>
                <p14:cNvContentPartPr/>
                <p14:nvPr/>
              </p14:nvContentPartPr>
              <p14:xfrm>
                <a:off x="1990620" y="6076620"/>
                <a:ext cx="67320" cy="2851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C96917A-5A3F-90B9-3901-1EF1C285B1E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81980" y="6067980"/>
                  <a:ext cx="8496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F36EE14-D81D-6010-30EF-93FCB30681D9}"/>
                    </a:ext>
                  </a:extLst>
                </p14:cNvPr>
                <p14:cNvContentPartPr/>
                <p14:nvPr/>
              </p14:nvContentPartPr>
              <p14:xfrm>
                <a:off x="1961820" y="6067260"/>
                <a:ext cx="208080" cy="944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F36EE14-D81D-6010-30EF-93FCB30681D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953180" y="6058620"/>
                  <a:ext cx="225720" cy="96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942BA1C-09A4-C735-489D-41848F0B36B4}"/>
                  </a:ext>
                </a:extLst>
              </p14:cNvPr>
              <p14:cNvContentPartPr/>
              <p14:nvPr/>
            </p14:nvContentPartPr>
            <p14:xfrm>
              <a:off x="2447820" y="5733900"/>
              <a:ext cx="360" cy="36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942BA1C-09A4-C735-489D-41848F0B36B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39180" y="57249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12EE68B6-5214-8731-BF5B-8050EA55E166}"/>
                  </a:ext>
                </a:extLst>
              </p14:cNvPr>
              <p14:cNvContentPartPr/>
              <p14:nvPr/>
            </p14:nvContentPartPr>
            <p14:xfrm>
              <a:off x="2390670" y="5675220"/>
              <a:ext cx="16560" cy="12528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12EE68B6-5214-8731-BF5B-8050EA55E16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81670" y="5666580"/>
                <a:ext cx="342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DD44B9F9-2AFF-5F08-1975-90FA463DEC5A}"/>
                  </a:ext>
                </a:extLst>
              </p14:cNvPr>
              <p14:cNvContentPartPr/>
              <p14:nvPr/>
            </p14:nvContentPartPr>
            <p14:xfrm>
              <a:off x="-629010" y="1733220"/>
              <a:ext cx="360" cy="3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DD44B9F9-2AFF-5F08-1975-90FA463DEC5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-637650" y="172458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Picture 12" descr="Student Who Gives Teacher Gifts To Teachers Day PNG Image and PSD File For  Free Download - Lovepik | 401616674">
            <a:extLst>
              <a:ext uri="{FF2B5EF4-FFF2-40B4-BE49-F238E27FC236}">
                <a16:creationId xmlns:a16="http://schemas.microsoft.com/office/drawing/2014/main" id="{8DEF9ADA-40C8-539D-FF63-511C1651D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9500" l="6167" r="97333">
                        <a14:foregroundMark x1="12333" y1="45500" x2="14583" y2="69125"/>
                        <a14:foregroundMark x1="14583" y1="69125" x2="15000" y2="70500"/>
                        <a14:foregroundMark x1="9083" y1="47250" x2="11083" y2="57750"/>
                        <a14:foregroundMark x1="18333" y1="57000" x2="18333" y2="57000"/>
                        <a14:foregroundMark x1="9750" y1="63125" x2="6167" y2="80375"/>
                        <a14:foregroundMark x1="6167" y1="80375" x2="6167" y2="80375"/>
                        <a14:foregroundMark x1="10750" y1="87750" x2="10667" y2="97625"/>
                        <a14:foregroundMark x1="31833" y1="52875" x2="29583" y2="73625"/>
                        <a14:foregroundMark x1="54339" y1="68617" x2="55583" y2="76000"/>
                        <a14:foregroundMark x1="51833" y1="53750" x2="53712" y2="64895"/>
                        <a14:foregroundMark x1="55583" y1="76000" x2="55583" y2="76000"/>
                        <a14:foregroundMark x1="64167" y1="51625" x2="64167" y2="51625"/>
                        <a14:foregroundMark x1="80167" y1="51625" x2="80167" y2="51625"/>
                        <a14:foregroundMark x1="79000" y1="47875" x2="82083" y2="58875"/>
                        <a14:foregroundMark x1="89750" y1="20125" x2="91667" y2="27875"/>
                        <a14:foregroundMark x1="86417" y1="40750" x2="86583" y2="49875"/>
                        <a14:foregroundMark x1="77917" y1="43625" x2="81333" y2="53750"/>
                        <a14:foregroundMark x1="75583" y1="52500" x2="78500" y2="58625"/>
                        <a14:foregroundMark x1="80167" y1="58250" x2="82500" y2="66625"/>
                        <a14:foregroundMark x1="73917" y1="53125" x2="73917" y2="53125"/>
                        <a14:foregroundMark x1="76417" y1="46375" x2="76417" y2="46375"/>
                        <a14:foregroundMark x1="92333" y1="74875" x2="88833" y2="93500"/>
                        <a14:foregroundMark x1="80833" y1="80125" x2="83750" y2="99250"/>
                        <a14:foregroundMark x1="83750" y1="99250" x2="83750" y2="99000"/>
                        <a14:foregroundMark x1="89750" y1="91125" x2="93917" y2="98625"/>
                        <a14:foregroundMark x1="97333" y1="99500" x2="97333" y2="99500"/>
                        <a14:foregroundMark x1="49750" y1="72125" x2="50500" y2="87750"/>
                        <a14:foregroundMark x1="34833" y1="73125" x2="34833" y2="73125"/>
                        <a14:foregroundMark x1="28833" y1="66625" x2="28833" y2="66625"/>
                        <a14:foregroundMark x1="26167" y1="90000" x2="28333" y2="98875"/>
                        <a14:backgroundMark x1="53500" y1="66375" x2="53500" y2="66375"/>
                        <a14:backgroundMark x1="53083" y1="66375" x2="53667" y2="66375"/>
                        <a14:backgroundMark x1="53667" y1="66375" x2="55833" y2="66375"/>
                        <a14:backgroundMark x1="89583" y1="36500" x2="89583" y2="36500"/>
                        <a14:backgroundMark x1="91167" y1="44250" x2="91167" y2="44250"/>
                        <a14:backgroundMark x1="90417" y1="42500" x2="90417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67" y="1905000"/>
            <a:ext cx="74295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ổng hợp với hơn 75 về hình nền powerpoint màu hồng nhạt - cdgdbentre.edu.vn">
            <a:extLst>
              <a:ext uri="{FF2B5EF4-FFF2-40B4-BE49-F238E27FC236}">
                <a16:creationId xmlns:a16="http://schemas.microsoft.com/office/drawing/2014/main" id="{141C02A2-34CC-4AAD-B96C-3DD98B1A0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08" y="0"/>
            <a:ext cx="12433615" cy="700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4B7BF0-5883-4215-B2E1-DE2610B16123}"/>
              </a:ext>
            </a:extLst>
          </p:cNvPr>
          <p:cNvSpPr/>
          <p:nvPr/>
        </p:nvSpPr>
        <p:spPr>
          <a:xfrm>
            <a:off x="2366784" y="1145407"/>
            <a:ext cx="7016816" cy="3801979"/>
          </a:xfrm>
          <a:prstGeom prst="roundRect">
            <a:avLst/>
          </a:prstGeom>
          <a:solidFill>
            <a:srgbClr val="FDC7DC"/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C7C48B-7CE4-6775-499A-B50FF9BB06CE}"/>
              </a:ext>
            </a:extLst>
          </p:cNvPr>
          <p:cNvSpPr txBox="1"/>
          <p:nvPr/>
        </p:nvSpPr>
        <p:spPr>
          <a:xfrm>
            <a:off x="2674792" y="2184227"/>
            <a:ext cx="6545178" cy="2636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76B6C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Tìm hiểu những lời nói, việc làm để duy trì và phát triển mối quan hệ tốt đẹp với bạn bè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085585-562C-EC8A-E765-7F308BB17A17}"/>
              </a:ext>
            </a:extLst>
          </p:cNvPr>
          <p:cNvSpPr txBox="1"/>
          <p:nvPr/>
        </p:nvSpPr>
        <p:spPr>
          <a:xfrm>
            <a:off x="4327070" y="1101116"/>
            <a:ext cx="35378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động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 3: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Beachwood Sans" pitchFamily="2" charset="0"/>
              <a:ea typeface="字魂59号-创粗黑"/>
              <a:cs typeface="+mn-cs"/>
            </a:endParaRPr>
          </a:p>
        </p:txBody>
      </p:sp>
      <p:pic>
        <p:nvPicPr>
          <p:cNvPr id="6" name="Picture 2" descr="Cô Giá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EE9AF2E1-FDC4-4397-8291-AB2ECAF1E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56" b="96667" l="7778" r="90556">
                        <a14:foregroundMark x1="16111" y1="45556" x2="16667" y2="91667"/>
                        <a14:foregroundMark x1="32222" y1="50000" x2="25556" y2="82778"/>
                        <a14:foregroundMark x1="32778" y1="58333" x2="33889" y2="72778"/>
                        <a14:foregroundMark x1="77222" y1="12778" x2="87778" y2="76667"/>
                        <a14:foregroundMark x1="80556" y1="7778" x2="81667" y2="27778"/>
                        <a14:foregroundMark x1="79444" y1="5556" x2="89167" y2="82500"/>
                        <a14:foregroundMark x1="89167" y1="82500" x2="89444" y2="83333"/>
                        <a14:foregroundMark x1="86111" y1="49444" x2="88333" y2="62222"/>
                        <a14:foregroundMark x1="88333" y1="55000" x2="90556" y2="58333"/>
                        <a14:foregroundMark x1="90000" y1="55000" x2="88889" y2="62778"/>
                        <a14:foregroundMark x1="78889" y1="90000" x2="80000" y2="91667"/>
                        <a14:foregroundMark x1="30000" y1="61111" x2="31111" y2="76667"/>
                        <a14:foregroundMark x1="11111" y1="67222" x2="8889" y2="66667"/>
                        <a14:foregroundMark x1="7778" y1="63889" x2="14444" y2="72222"/>
                        <a14:foregroundMark x1="10000" y1="96667" x2="17778" y2="95000"/>
                        <a14:foregroundMark x1="25000" y1="93889" x2="28333" y2="92778"/>
                        <a14:foregroundMark x1="76667" y1="35556" x2="78889" y2="6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2626599"/>
            <a:ext cx="4374483" cy="437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ô Giá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4CA22925-8758-47FD-A981-D02A68C77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056" l="10000" r="90556">
                        <a14:foregroundMark x1="20556" y1="48333" x2="21111" y2="98333"/>
                        <a14:foregroundMark x1="53333" y1="52778" x2="72778" y2="92222"/>
                        <a14:foregroundMark x1="53333" y1="23889" x2="59444" y2="55000"/>
                        <a14:foregroundMark x1="50556" y1="22222" x2="61111" y2="42778"/>
                        <a14:foregroundMark x1="55556" y1="31667" x2="58889" y2="37222"/>
                        <a14:foregroundMark x1="56667" y1="29444" x2="58889" y2="31667"/>
                        <a14:foregroundMark x1="74444" y1="84444" x2="90556" y2="8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491" y="380077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53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Background màu hồng đẹp">
            <a:extLst>
              <a:ext uri="{FF2B5EF4-FFF2-40B4-BE49-F238E27FC236}">
                <a16:creationId xmlns:a16="http://schemas.microsoft.com/office/drawing/2014/main" id="{E00D5F8A-18EA-4B22-93A3-9B5681920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C5948B-697F-FF3D-F5F3-3B62539F9B24}"/>
              </a:ext>
            </a:extLst>
          </p:cNvPr>
          <p:cNvSpPr/>
          <p:nvPr/>
        </p:nvSpPr>
        <p:spPr>
          <a:xfrm>
            <a:off x="427820" y="292180"/>
            <a:ext cx="11336357" cy="6141957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13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00BE8558-4105-76C9-3B3C-9D5C0B46E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9732" y="5117279"/>
            <a:ext cx="1416936" cy="14485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A25029-F72E-47AF-845A-AAFE9782BA02}"/>
              </a:ext>
            </a:extLst>
          </p:cNvPr>
          <p:cNvSpPr/>
          <p:nvPr/>
        </p:nvSpPr>
        <p:spPr>
          <a:xfrm>
            <a:off x="1100482" y="548893"/>
            <a:ext cx="102774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1. Trao đổi với bạn về những lời nói, việc làm em có thể thực hiện trong một số trường hợp sau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DF84E-51CA-48AF-A3A8-EC10ACFDD5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8" y="2444079"/>
            <a:ext cx="5350922" cy="23410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643BF4-2E65-49A0-911C-E58521E9CE82}"/>
              </a:ext>
            </a:extLst>
          </p:cNvPr>
          <p:cNvSpPr txBox="1"/>
          <p:nvPr/>
        </p:nvSpPr>
        <p:spPr>
          <a:xfrm>
            <a:off x="1082118" y="1755869"/>
            <a:ext cx="501388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– Khi bạn cần sự giúp đỡ;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– Khi bạn bị ốm;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– Khi bạn đạt thành tích cao, tiến bộ;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– Khi bạn gặp chuyện buồn hay khó khăn trong học tập, trong cuộc sống;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– Khi bạn bị bắt nạt.</a:t>
            </a:r>
          </a:p>
        </p:txBody>
      </p:sp>
    </p:spTree>
    <p:extLst>
      <p:ext uri="{BB962C8B-B14F-4D97-AF65-F5344CB8AC3E}">
        <p14:creationId xmlns:p14="http://schemas.microsoft.com/office/powerpoint/2010/main" val="264745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Background màu hồng đẹp">
            <a:extLst>
              <a:ext uri="{FF2B5EF4-FFF2-40B4-BE49-F238E27FC236}">
                <a16:creationId xmlns:a16="http://schemas.microsoft.com/office/drawing/2014/main" id="{B9CDC79F-7066-4091-B6B0-9EA6D487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C5948B-697F-FF3D-F5F3-3B62539F9B24}"/>
              </a:ext>
            </a:extLst>
          </p:cNvPr>
          <p:cNvSpPr/>
          <p:nvPr/>
        </p:nvSpPr>
        <p:spPr>
          <a:xfrm>
            <a:off x="512603" y="341452"/>
            <a:ext cx="11336357" cy="6141957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13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00BE8558-4105-76C9-3B3C-9D5C0B46E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9732" y="5117279"/>
            <a:ext cx="1416936" cy="14485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A25029-F72E-47AF-845A-AAFE9782BA02}"/>
              </a:ext>
            </a:extLst>
          </p:cNvPr>
          <p:cNvSpPr/>
          <p:nvPr/>
        </p:nvSpPr>
        <p:spPr>
          <a:xfrm>
            <a:off x="1777119" y="509696"/>
            <a:ext cx="102774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2 .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Làm việc theo  5 nhóm, mỗi nhóm sẽ trao đổi về những lời nói, việc làm các em có thể thực hiện trong tình huống sau: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5B8771-DC09-4719-B274-D7D2BB996093}"/>
              </a:ext>
            </a:extLst>
          </p:cNvPr>
          <p:cNvSpPr/>
          <p:nvPr/>
        </p:nvSpPr>
        <p:spPr>
          <a:xfrm>
            <a:off x="2418835" y="1476261"/>
            <a:ext cx="7354329" cy="4536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+ Nhóm 1: Khi bạn cần sự giúp đỡ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+ Nhóm 2: Khi bạn bị ốm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+ Nhóm 3: Khi bạn đạt thành tích cao, tiến bộ (trong học tập, trong thi đấu thể thao…)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+ Nhóm 4: Khi bạn gặp chuyện buồn hay khó khăn trong học tập, trong cuộc sống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+ Nhóm 5: Khi bạn bị bắt nạt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pic>
        <p:nvPicPr>
          <p:cNvPr id="12" name="Picture 2" descr="Rainbow cartoon on transparent background PNG - Similar PNG">
            <a:extLst>
              <a:ext uri="{FF2B5EF4-FFF2-40B4-BE49-F238E27FC236}">
                <a16:creationId xmlns:a16="http://schemas.microsoft.com/office/drawing/2014/main" id="{6C83BF19-6C4C-42E8-BC9D-3979888CC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667" r="93000">
                        <a14:foregroundMark x1="12333" y1="67333" x2="30500" y2="65000"/>
                        <a14:foregroundMark x1="9500" y1="70500" x2="9500" y2="70500"/>
                        <a14:foregroundMark x1="8167" y1="70667" x2="20833" y2="72167"/>
                        <a14:foregroundMark x1="20833" y1="72167" x2="20833" y2="72333"/>
                        <a14:foregroundMark x1="24333" y1="63500" x2="36667" y2="73333"/>
                        <a14:foregroundMark x1="36667" y1="73333" x2="36667" y2="73333"/>
                        <a14:foregroundMark x1="21667" y1="61167" x2="25167" y2="69000"/>
                        <a14:foregroundMark x1="27833" y1="70167" x2="30833" y2="73000"/>
                        <a14:foregroundMark x1="53167" y1="63333" x2="53167" y2="63333"/>
                        <a14:foregroundMark x1="76167" y1="62833" x2="82333" y2="73167"/>
                        <a14:foregroundMark x1="72167" y1="72333" x2="83333" y2="70167"/>
                        <a14:foregroundMark x1="72667" y1="66167" x2="84500" y2="71500"/>
                        <a14:foregroundMark x1="85000" y1="63333" x2="89000" y2="69667"/>
                        <a14:foregroundMark x1="88333" y1="72333" x2="80000" y2="72667"/>
                        <a14:foregroundMark x1="68333" y1="72667" x2="73500" y2="75833"/>
                        <a14:foregroundMark x1="68000" y1="73167" x2="77000" y2="61667"/>
                        <a14:foregroundMark x1="77667" y1="61167" x2="82667" y2="68500"/>
                        <a14:foregroundMark x1="29500" y1="65167" x2="33000" y2="62667"/>
                        <a14:foregroundMark x1="67333" y1="70667" x2="66667" y2="73167"/>
                        <a14:foregroundMark x1="85000" y1="75000" x2="88833" y2="74833"/>
                        <a14:foregroundMark x1="90167" y1="73833" x2="93000" y2="73333"/>
                        <a14:foregroundMark x1="20667" y1="38500" x2="20667" y2="38500"/>
                        <a14:foregroundMark x1="28167" y1="31500" x2="28167" y2="31500"/>
                        <a14:foregroundMark x1="41333" y1="25833" x2="41333" y2="25833"/>
                        <a14:foregroundMark x1="56833" y1="24833" x2="56833" y2="24833"/>
                        <a14:foregroundMark x1="70833" y1="31833" x2="71500" y2="31833"/>
                        <a14:foregroundMark x1="82833" y1="38833" x2="82833" y2="38833"/>
                        <a14:foregroundMark x1="4667" y1="71333" x2="4833" y2="7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4750">
            <a:off x="9364345" y="4199415"/>
            <a:ext cx="2979834" cy="297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Star Cartoon - Cute Star Png, Transparent Png - kindpng">
            <a:extLst>
              <a:ext uri="{FF2B5EF4-FFF2-40B4-BE49-F238E27FC236}">
                <a16:creationId xmlns:a16="http://schemas.microsoft.com/office/drawing/2014/main" id="{665A5178-B193-4A15-8D37-E23448FC1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71" b="91059" l="5349" r="93721">
                        <a14:foregroundMark x1="9651" y1="42588" x2="9651" y2="42588"/>
                        <a14:foregroundMark x1="91860" y1="39412" x2="91860" y2="39412"/>
                        <a14:foregroundMark x1="52558" y1="9529" x2="52558" y2="9529"/>
                        <a14:foregroundMark x1="50814" y1="6588" x2="43488" y2="10941"/>
                        <a14:foregroundMark x1="43488" y1="10941" x2="31860" y2="26706"/>
                        <a14:foregroundMark x1="31860" y1="26706" x2="25465" y2="32000"/>
                        <a14:foregroundMark x1="25465" y1="32000" x2="13605" y2="36588"/>
                        <a14:foregroundMark x1="25698" y1="29882" x2="9419" y2="36353"/>
                        <a14:foregroundMark x1="9419" y1="36353" x2="7907" y2="47412"/>
                        <a14:foregroundMark x1="7907" y1="47412" x2="15000" y2="56706"/>
                        <a14:foregroundMark x1="15000" y1="56706" x2="20930" y2="61294"/>
                        <a14:foregroundMark x1="20930" y1="61294" x2="23023" y2="67882"/>
                        <a14:foregroundMark x1="23023" y1="67882" x2="25116" y2="86353"/>
                        <a14:foregroundMark x1="8372" y1="37059" x2="6860" y2="41647"/>
                        <a14:foregroundMark x1="22791" y1="72000" x2="23488" y2="83294"/>
                        <a14:foregroundMark x1="23488" y1="83294" x2="27558" y2="89059"/>
                        <a14:foregroundMark x1="27558" y1="89059" x2="36860" y2="88706"/>
                        <a14:foregroundMark x1="36860" y1="88706" x2="50581" y2="79882"/>
                        <a14:foregroundMark x1="51977" y1="74353" x2="46395" y2="78118"/>
                        <a14:foregroundMark x1="21512" y1="77765" x2="19884" y2="83176"/>
                        <a14:foregroundMark x1="50465" y1="77529" x2="57442" y2="77294"/>
                        <a14:foregroundMark x1="57442" y1="77294" x2="66163" y2="85059"/>
                        <a14:foregroundMark x1="66163" y1="85059" x2="75814" y2="89059"/>
                        <a14:foregroundMark x1="75814" y1="89059" x2="83488" y2="89529"/>
                        <a14:foregroundMark x1="83488" y1="89529" x2="85349" y2="72824"/>
                        <a14:foregroundMark x1="85349" y1="72824" x2="80000" y2="61882"/>
                        <a14:foregroundMark x1="51395" y1="7294" x2="59419" y2="10353"/>
                        <a14:foregroundMark x1="59419" y1="10353" x2="63372" y2="19176"/>
                        <a14:foregroundMark x1="63372" y1="19176" x2="70698" y2="27647"/>
                        <a14:foregroundMark x1="70698" y1="27647" x2="87558" y2="32235"/>
                        <a14:foregroundMark x1="87558" y1="32235" x2="93488" y2="37647"/>
                        <a14:foregroundMark x1="93488" y1="37647" x2="91047" y2="45529"/>
                        <a14:foregroundMark x1="91047" y1="45529" x2="86163" y2="50706"/>
                        <a14:foregroundMark x1="86163" y1="50706" x2="81163" y2="64000"/>
                        <a14:foregroundMark x1="75349" y1="27765" x2="90233" y2="30353"/>
                        <a14:foregroundMark x1="90233" y1="30353" x2="93605" y2="36588"/>
                        <a14:foregroundMark x1="93605" y1="36588" x2="93837" y2="42235"/>
                        <a14:foregroundMark x1="6744" y1="38235" x2="6977" y2="43765"/>
                        <a14:foregroundMark x1="5465" y1="45765" x2="6744" y2="47176"/>
                        <a14:foregroundMark x1="21977" y1="84706" x2="27326" y2="91059"/>
                        <a14:foregroundMark x1="27326" y1="91059" x2="33488" y2="90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078">
            <a:off x="-91179" y="-52661"/>
            <a:ext cx="1922052" cy="189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97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màu hồng đẹp">
            <a:extLst>
              <a:ext uri="{FF2B5EF4-FFF2-40B4-BE49-F238E27FC236}">
                <a16:creationId xmlns:a16="http://schemas.microsoft.com/office/drawing/2014/main" id="{15FF93B0-E3AB-40E0-A7F1-CDDAF07D9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2DB09AAD-CA58-4039-A971-3CEF15E92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67" y="2249675"/>
            <a:ext cx="7276608" cy="4466878"/>
          </a:xfrm>
          <a:prstGeom prst="rect">
            <a:avLst/>
          </a:prstGeom>
        </p:spPr>
      </p:pic>
      <p:sp>
        <p:nvSpPr>
          <p:cNvPr id="30" name="Scroll: Horizontal 29">
            <a:extLst>
              <a:ext uri="{FF2B5EF4-FFF2-40B4-BE49-F238E27FC236}">
                <a16:creationId xmlns:a16="http://schemas.microsoft.com/office/drawing/2014/main" id="{3869B1B5-32D9-4846-BB4A-AB0A1AC95F1E}"/>
              </a:ext>
            </a:extLst>
          </p:cNvPr>
          <p:cNvSpPr/>
          <p:nvPr/>
        </p:nvSpPr>
        <p:spPr>
          <a:xfrm>
            <a:off x="2118785" y="403442"/>
            <a:ext cx="7708446" cy="1937836"/>
          </a:xfrm>
          <a:prstGeom prst="horizontalScroll">
            <a:avLst/>
          </a:prstGeom>
          <a:solidFill>
            <a:srgbClr val="F0D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Đại diện các nhóm trình bày kết quả thảo luận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C1839"/>
              </a:solidFill>
              <a:effectLst/>
              <a:uLnTx/>
              <a:uFillTx/>
              <a:latin typeface="UTM Cookies" panose="02040603050506020204" pitchFamily="18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9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sp>
        <p:nvSpPr>
          <p:cNvPr id="46" name="矩形 45"/>
          <p:cNvSpPr/>
          <p:nvPr/>
        </p:nvSpPr>
        <p:spPr>
          <a:xfrm>
            <a:off x="5655310" y="4089400"/>
            <a:ext cx="5934075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`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E5832271-C08D-4EE3-5D4F-DFF20F4468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CB80C3-5670-58DC-537D-464C9711D4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774950" y="110833"/>
            <a:ext cx="6642100" cy="43033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F2E81F-8F6E-DEDB-F5E2-55A4CBE8B20D}"/>
              </a:ext>
            </a:extLst>
          </p:cNvPr>
          <p:cNvSpPr txBox="1"/>
          <p:nvPr/>
        </p:nvSpPr>
        <p:spPr>
          <a:xfrm>
            <a:off x="3542988" y="815972"/>
            <a:ext cx="55435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           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Giáo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字魂59号-创粗黑"/>
              <a:cs typeface="+mn-cs"/>
            </a:endParaRPr>
          </a:p>
        </p:txBody>
      </p:sp>
      <p:pic>
        <p:nvPicPr>
          <p:cNvPr id="19" name="Picture 14" descr="Cute cactus illustration - seamless pattern">
            <a:extLst>
              <a:ext uri="{FF2B5EF4-FFF2-40B4-BE49-F238E27FC236}">
                <a16:creationId xmlns:a16="http://schemas.microsoft.com/office/drawing/2014/main" id="{4B31E2BD-21DA-35F7-C965-C998CA4E0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5003910" y="3768852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79BA71-7525-3EE6-ED3B-9929B7A2DF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27597"/>
      </p:ext>
    </p:extLst>
  </p:cSld>
  <p:clrMapOvr>
    <a:masterClrMapping/>
  </p:clrMapOvr>
  <p:transition spd="slow">
    <p:wheel spokes="1"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 bldLvl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Background màu hồng đẹp">
            <a:extLst>
              <a:ext uri="{FF2B5EF4-FFF2-40B4-BE49-F238E27FC236}">
                <a16:creationId xmlns:a16="http://schemas.microsoft.com/office/drawing/2014/main" id="{C01081F1-F10C-46F0-97AF-0CC0E1844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C5948B-697F-FF3D-F5F3-3B62539F9B24}"/>
              </a:ext>
            </a:extLst>
          </p:cNvPr>
          <p:cNvSpPr/>
          <p:nvPr/>
        </p:nvSpPr>
        <p:spPr>
          <a:xfrm>
            <a:off x="716096" y="338768"/>
            <a:ext cx="10928733" cy="618046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13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00BE8558-4105-76C9-3B3C-9D5C0B46E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9716" y="5395599"/>
            <a:ext cx="1416936" cy="14485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77BA8C-4049-4ADF-9374-9C6F278F7D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00" b="97500" l="10000" r="90000">
                        <a14:foregroundMark x1="44778" y1="6900" x2="58222" y2="5600"/>
                        <a14:foregroundMark x1="58222" y1="5600" x2="64667" y2="13000"/>
                        <a14:foregroundMark x1="64667" y1="13000" x2="65444" y2="18000"/>
                        <a14:foregroundMark x1="56889" y1="2900" x2="45667" y2="1600"/>
                        <a14:foregroundMark x1="56889" y1="1400" x2="51889" y2="1300"/>
                        <a14:foregroundMark x1="52667" y1="30700" x2="51556" y2="39200"/>
                        <a14:foregroundMark x1="32667" y1="32300" x2="34556" y2="35800"/>
                        <a14:foregroundMark x1="31931" y1="27901" x2="33000" y2="30400"/>
                        <a14:foregroundMark x1="31887" y1="27917" x2="33556" y2="31200"/>
                        <a14:foregroundMark x1="53333" y1="90800" x2="49556" y2="97500"/>
                        <a14:backgroundMark x1="57222" y1="88700" x2="57222" y2="91500"/>
                        <a14:backgroundMark x1="29889" y1="19700" x2="31889" y2="22800"/>
                        <a14:backgroundMark x1="25000" y1="15100" x2="26111" y2="19700"/>
                        <a14:backgroundMark x1="25000" y1="14500" x2="31667" y2="28000"/>
                        <a14:backgroundMark x1="26333" y1="12600" x2="25222" y2="143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8680" y="1094546"/>
            <a:ext cx="4753320" cy="528146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B534299-F4FA-4E0C-A127-2BFC04DFCD71}"/>
              </a:ext>
            </a:extLst>
          </p:cNvPr>
          <p:cNvSpPr/>
          <p:nvPr/>
        </p:nvSpPr>
        <p:spPr>
          <a:xfrm>
            <a:off x="2844189" y="596882"/>
            <a:ext cx="5395971" cy="2246769"/>
          </a:xfrm>
          <a:prstGeom prst="wedgeRoundRectCallout">
            <a:avLst>
              <a:gd name="adj1" fmla="val 58441"/>
              <a:gd name="adj2" fmla="val 66206"/>
              <a:gd name="adj3" fmla="val 16667"/>
            </a:avLst>
          </a:prstGeom>
          <a:solidFill>
            <a:schemeClr val="bg1"/>
          </a:solidFill>
          <a:ln w="38100">
            <a:solidFill>
              <a:srgbClr val="CC66FF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4461831"/>
                      <a:gd name="connsiteY0" fmla="*/ 203816 h 1222872"/>
                      <a:gd name="connsiteX1" fmla="*/ 203816 w 4461831"/>
                      <a:gd name="connsiteY1" fmla="*/ 0 h 1222872"/>
                      <a:gd name="connsiteX2" fmla="*/ 2602735 w 4461831"/>
                      <a:gd name="connsiteY2" fmla="*/ 0 h 1222872"/>
                      <a:gd name="connsiteX3" fmla="*/ 2602735 w 4461831"/>
                      <a:gd name="connsiteY3" fmla="*/ 0 h 1222872"/>
                      <a:gd name="connsiteX4" fmla="*/ 3718193 w 4461831"/>
                      <a:gd name="connsiteY4" fmla="*/ 0 h 1222872"/>
                      <a:gd name="connsiteX5" fmla="*/ 4258015 w 4461831"/>
                      <a:gd name="connsiteY5" fmla="*/ 0 h 1222872"/>
                      <a:gd name="connsiteX6" fmla="*/ 4461831 w 4461831"/>
                      <a:gd name="connsiteY6" fmla="*/ 203816 h 1222872"/>
                      <a:gd name="connsiteX7" fmla="*/ 4461831 w 4461831"/>
                      <a:gd name="connsiteY7" fmla="*/ 713342 h 1222872"/>
                      <a:gd name="connsiteX8" fmla="*/ 4461831 w 4461831"/>
                      <a:gd name="connsiteY8" fmla="*/ 713342 h 1222872"/>
                      <a:gd name="connsiteX9" fmla="*/ 4461831 w 4461831"/>
                      <a:gd name="connsiteY9" fmla="*/ 1019060 h 1222872"/>
                      <a:gd name="connsiteX10" fmla="*/ 4461831 w 4461831"/>
                      <a:gd name="connsiteY10" fmla="*/ 1019056 h 1222872"/>
                      <a:gd name="connsiteX11" fmla="*/ 4258015 w 4461831"/>
                      <a:gd name="connsiteY11" fmla="*/ 1222872 h 1222872"/>
                      <a:gd name="connsiteX12" fmla="*/ 3718193 w 4461831"/>
                      <a:gd name="connsiteY12" fmla="*/ 1222872 h 1222872"/>
                      <a:gd name="connsiteX13" fmla="*/ 4683584 w 4461831"/>
                      <a:gd name="connsiteY13" fmla="*/ 1540978 h 1222872"/>
                      <a:gd name="connsiteX14" fmla="*/ 2602735 w 4461831"/>
                      <a:gd name="connsiteY14" fmla="*/ 1222872 h 1222872"/>
                      <a:gd name="connsiteX15" fmla="*/ 203816 w 4461831"/>
                      <a:gd name="connsiteY15" fmla="*/ 1222872 h 1222872"/>
                      <a:gd name="connsiteX16" fmla="*/ 0 w 4461831"/>
                      <a:gd name="connsiteY16" fmla="*/ 1019056 h 1222872"/>
                      <a:gd name="connsiteX17" fmla="*/ 0 w 4461831"/>
                      <a:gd name="connsiteY17" fmla="*/ 1019060 h 1222872"/>
                      <a:gd name="connsiteX18" fmla="*/ 0 w 4461831"/>
                      <a:gd name="connsiteY18" fmla="*/ 713342 h 1222872"/>
                      <a:gd name="connsiteX19" fmla="*/ 0 w 4461831"/>
                      <a:gd name="connsiteY19" fmla="*/ 713342 h 1222872"/>
                      <a:gd name="connsiteX20" fmla="*/ 0 w 4461831"/>
                      <a:gd name="connsiteY20" fmla="*/ 203816 h 1222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61831" h="1222872" fill="none" extrusionOk="0">
                        <a:moveTo>
                          <a:pt x="0" y="203816"/>
                        </a:moveTo>
                        <a:cubicBezTo>
                          <a:pt x="9869" y="96594"/>
                          <a:pt x="76374" y="5983"/>
                          <a:pt x="203816" y="0"/>
                        </a:cubicBezTo>
                        <a:cubicBezTo>
                          <a:pt x="535345" y="160942"/>
                          <a:pt x="2259756" y="155406"/>
                          <a:pt x="2602735" y="0"/>
                        </a:cubicBezTo>
                        <a:lnTo>
                          <a:pt x="2602735" y="0"/>
                        </a:lnTo>
                        <a:cubicBezTo>
                          <a:pt x="3061359" y="19365"/>
                          <a:pt x="3312665" y="-75996"/>
                          <a:pt x="3718193" y="0"/>
                        </a:cubicBezTo>
                        <a:cubicBezTo>
                          <a:pt x="3870335" y="5144"/>
                          <a:pt x="4136231" y="-18917"/>
                          <a:pt x="4258015" y="0"/>
                        </a:cubicBezTo>
                        <a:cubicBezTo>
                          <a:pt x="4380217" y="15355"/>
                          <a:pt x="4452602" y="92543"/>
                          <a:pt x="4461831" y="203816"/>
                        </a:cubicBezTo>
                        <a:cubicBezTo>
                          <a:pt x="4484489" y="380364"/>
                          <a:pt x="4430742" y="543152"/>
                          <a:pt x="4461831" y="713342"/>
                        </a:cubicBezTo>
                        <a:lnTo>
                          <a:pt x="4461831" y="713342"/>
                        </a:lnTo>
                        <a:cubicBezTo>
                          <a:pt x="4446538" y="863147"/>
                          <a:pt x="4470575" y="896179"/>
                          <a:pt x="4461831" y="1019060"/>
                        </a:cubicBezTo>
                        <a:lnTo>
                          <a:pt x="4461831" y="1019056"/>
                        </a:lnTo>
                        <a:cubicBezTo>
                          <a:pt x="4454693" y="1122680"/>
                          <a:pt x="4369827" y="1225321"/>
                          <a:pt x="4258015" y="1222872"/>
                        </a:cubicBezTo>
                        <a:cubicBezTo>
                          <a:pt x="4011267" y="1204681"/>
                          <a:pt x="3889899" y="1180024"/>
                          <a:pt x="3718193" y="1222872"/>
                        </a:cubicBezTo>
                        <a:cubicBezTo>
                          <a:pt x="3964315" y="1396586"/>
                          <a:pt x="4341382" y="1503405"/>
                          <a:pt x="4683584" y="1540978"/>
                        </a:cubicBezTo>
                        <a:cubicBezTo>
                          <a:pt x="4346921" y="1625244"/>
                          <a:pt x="2814888" y="1385207"/>
                          <a:pt x="2602735" y="1222872"/>
                        </a:cubicBezTo>
                        <a:cubicBezTo>
                          <a:pt x="2202244" y="1223741"/>
                          <a:pt x="591800" y="1325432"/>
                          <a:pt x="203816" y="1222872"/>
                        </a:cubicBezTo>
                        <a:cubicBezTo>
                          <a:pt x="89804" y="1243175"/>
                          <a:pt x="-6447" y="1138559"/>
                          <a:pt x="0" y="1019056"/>
                        </a:cubicBezTo>
                        <a:lnTo>
                          <a:pt x="0" y="1019060"/>
                        </a:lnTo>
                        <a:cubicBezTo>
                          <a:pt x="7673" y="931960"/>
                          <a:pt x="-19122" y="772249"/>
                          <a:pt x="0" y="713342"/>
                        </a:cubicBezTo>
                        <a:lnTo>
                          <a:pt x="0" y="713342"/>
                        </a:lnTo>
                        <a:cubicBezTo>
                          <a:pt x="9055" y="491872"/>
                          <a:pt x="-30525" y="424065"/>
                          <a:pt x="0" y="203816"/>
                        </a:cubicBezTo>
                        <a:close/>
                      </a:path>
                      <a:path w="4461831" h="1222872" stroke="0" extrusionOk="0">
                        <a:moveTo>
                          <a:pt x="0" y="203816"/>
                        </a:moveTo>
                        <a:cubicBezTo>
                          <a:pt x="-7908" y="104775"/>
                          <a:pt x="109177" y="-12123"/>
                          <a:pt x="203816" y="0"/>
                        </a:cubicBezTo>
                        <a:cubicBezTo>
                          <a:pt x="1162283" y="157056"/>
                          <a:pt x="2216613" y="-26874"/>
                          <a:pt x="2602735" y="0"/>
                        </a:cubicBezTo>
                        <a:lnTo>
                          <a:pt x="2602735" y="0"/>
                        </a:lnTo>
                        <a:cubicBezTo>
                          <a:pt x="3131846" y="-12119"/>
                          <a:pt x="3403219" y="-62070"/>
                          <a:pt x="3718193" y="0"/>
                        </a:cubicBezTo>
                        <a:cubicBezTo>
                          <a:pt x="3773157" y="27080"/>
                          <a:pt x="4084151" y="22296"/>
                          <a:pt x="4258015" y="0"/>
                        </a:cubicBezTo>
                        <a:cubicBezTo>
                          <a:pt x="4366196" y="-10330"/>
                          <a:pt x="4467511" y="86849"/>
                          <a:pt x="4461831" y="203816"/>
                        </a:cubicBezTo>
                        <a:cubicBezTo>
                          <a:pt x="4506466" y="279753"/>
                          <a:pt x="4493756" y="548033"/>
                          <a:pt x="4461831" y="713342"/>
                        </a:cubicBezTo>
                        <a:lnTo>
                          <a:pt x="4461831" y="713342"/>
                        </a:lnTo>
                        <a:cubicBezTo>
                          <a:pt x="4455279" y="755973"/>
                          <a:pt x="4437090" y="883510"/>
                          <a:pt x="4461831" y="1019060"/>
                        </a:cubicBezTo>
                        <a:lnTo>
                          <a:pt x="4461831" y="1019056"/>
                        </a:lnTo>
                        <a:cubicBezTo>
                          <a:pt x="4469838" y="1130747"/>
                          <a:pt x="4353226" y="1227899"/>
                          <a:pt x="4258015" y="1222872"/>
                        </a:cubicBezTo>
                        <a:cubicBezTo>
                          <a:pt x="4009812" y="1254886"/>
                          <a:pt x="3874139" y="1257071"/>
                          <a:pt x="3718193" y="1222872"/>
                        </a:cubicBezTo>
                        <a:cubicBezTo>
                          <a:pt x="4207147" y="1312083"/>
                          <a:pt x="4436196" y="1385044"/>
                          <a:pt x="4683584" y="1540978"/>
                        </a:cubicBezTo>
                        <a:cubicBezTo>
                          <a:pt x="3990723" y="1274084"/>
                          <a:pt x="3427462" y="1448516"/>
                          <a:pt x="2602735" y="1222872"/>
                        </a:cubicBezTo>
                        <a:cubicBezTo>
                          <a:pt x="1426930" y="1199265"/>
                          <a:pt x="1152979" y="1362227"/>
                          <a:pt x="203816" y="1222872"/>
                        </a:cubicBezTo>
                        <a:cubicBezTo>
                          <a:pt x="88280" y="1223533"/>
                          <a:pt x="14978" y="1119913"/>
                          <a:pt x="0" y="1019056"/>
                        </a:cubicBezTo>
                        <a:lnTo>
                          <a:pt x="0" y="1019060"/>
                        </a:lnTo>
                        <a:cubicBezTo>
                          <a:pt x="3839" y="877873"/>
                          <a:pt x="-19407" y="769906"/>
                          <a:pt x="0" y="713342"/>
                        </a:cubicBezTo>
                        <a:lnTo>
                          <a:pt x="0" y="713342"/>
                        </a:lnTo>
                        <a:cubicBezTo>
                          <a:pt x="-25963" y="499687"/>
                          <a:pt x="9602" y="262276"/>
                          <a:pt x="0" y="2038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CB4DA0-0E52-44F4-9F4E-8D21549823A0}"/>
              </a:ext>
            </a:extLst>
          </p:cNvPr>
          <p:cNvSpPr txBox="1"/>
          <p:nvPr/>
        </p:nvSpPr>
        <p:spPr>
          <a:xfrm>
            <a:off x="3008984" y="873880"/>
            <a:ext cx="52311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Về nhà em hãy tìm hiểu, sưu tầm một số bài thơ, câu chuyện hay nói về thầy, cô giáo và mang đến lớp vào tiết Sinh hoạt lớp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4EF6E0-DA3C-407E-B823-CBED3916ED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167" l="5000" r="90000">
                        <a14:foregroundMark x1="18889" y1="33750" x2="24167" y2="39583"/>
                        <a14:foregroundMark x1="8611" y1="43750" x2="2778" y2="75000"/>
                        <a14:foregroundMark x1="2778" y1="75000" x2="5278" y2="87500"/>
                        <a14:foregroundMark x1="5278" y1="87500" x2="14444" y2="95417"/>
                        <a14:foregroundMark x1="14444" y1="95417" x2="15000" y2="95417"/>
                        <a14:foregroundMark x1="40278" y1="88333" x2="45278" y2="85833"/>
                        <a14:foregroundMark x1="5833" y1="54167" x2="5000" y2="79167"/>
                        <a14:foregroundMark x1="5000" y1="79167" x2="12778" y2="84583"/>
                        <a14:foregroundMark x1="12778" y1="84583" x2="15000" y2="87917"/>
                        <a14:foregroundMark x1="10556" y1="87917" x2="15556" y2="91250"/>
                        <a14:foregroundMark x1="56944" y1="54167" x2="57778" y2="70417"/>
                        <a14:foregroundMark x1="73889" y1="43333" x2="73889" y2="67917"/>
                        <a14:foregroundMark x1="80556" y1="48750" x2="78611" y2="86250"/>
                        <a14:foregroundMark x1="79167" y1="85833" x2="68889" y2="98333"/>
                        <a14:foregroundMark x1="66667" y1="73333" x2="59167" y2="98333"/>
                        <a14:foregroundMark x1="81944" y1="75000" x2="78056" y2="87917"/>
                        <a14:foregroundMark x1="74167" y1="75000" x2="69722" y2="72500"/>
                        <a14:foregroundMark x1="67778" y1="61667" x2="62222" y2="68750"/>
                        <a14:foregroundMark x1="83611" y1="70833" x2="82222" y2="85000"/>
                        <a14:foregroundMark x1="82222" y1="85000" x2="78333" y2="96667"/>
                        <a14:foregroundMark x1="78333" y1="96667" x2="73889" y2="99167"/>
                        <a14:foregroundMark x1="67778" y1="80417" x2="65278" y2="97917"/>
                        <a14:foregroundMark x1="43056" y1="89583" x2="44444" y2="99167"/>
                        <a14:foregroundMark x1="38333" y1="91250" x2="42778" y2="97917"/>
                        <a14:foregroundMark x1="48333" y1="88750" x2="48611" y2="96250"/>
                        <a14:foregroundMark x1="34167" y1="92917" x2="35556" y2="98750"/>
                        <a14:foregroundMark x1="16667" y1="87917" x2="16667" y2="95000"/>
                        <a14:foregroundMark x1="57778" y1="81667" x2="57778" y2="94167"/>
                        <a14:foregroundMark x1="83056" y1="74583" x2="83056" y2="97500"/>
                        <a14:foregroundMark x1="85833" y1="69583" x2="81944" y2="97917"/>
                        <a14:foregroundMark x1="85556" y1="76250" x2="84167" y2="96667"/>
                        <a14:foregroundMark x1="86667" y1="76250" x2="85556" y2="87083"/>
                        <a14:foregroundMark x1="86389" y1="70000" x2="81389" y2="98333"/>
                        <a14:foregroundMark x1="87222" y1="71250" x2="86389" y2="80833"/>
                        <a14:foregroundMark x1="86667" y1="72500" x2="84444" y2="99167"/>
                        <a14:foregroundMark x1="86944" y1="70833" x2="83611" y2="9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7018" y="2843649"/>
            <a:ext cx="4947493" cy="329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5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8E8116-F7CB-41B7-B785-E834B2D98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EAE05E-D6FE-5B6E-A271-5BE342349039}"/>
              </a:ext>
            </a:extLst>
          </p:cNvPr>
          <p:cNvSpPr/>
          <p:nvPr/>
        </p:nvSpPr>
        <p:spPr>
          <a:xfrm>
            <a:off x="3083063" y="385011"/>
            <a:ext cx="5214258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Sinh hoạt lớp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5BEA71-8622-4257-A8B9-3BB002365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6" b="89780" l="7667" r="96556">
                        <a14:foregroundMark x1="9111" y1="52358" x2="8556" y2="57233"/>
                        <a14:foregroundMark x1="8556" y1="64780" x2="7667" y2="63994"/>
                        <a14:foregroundMark x1="10000" y1="81604" x2="11889" y2="79874"/>
                        <a14:foregroundMark x1="20937" y1="75472" x2="21000" y2="79560"/>
                        <a14:foregroundMark x1="20911" y1="73742" x2="20937" y2="75472"/>
                        <a14:foregroundMark x1="20889" y1="72327" x2="20911" y2="73742"/>
                        <a14:foregroundMark x1="24364" y1="75472" x2="24556" y2="79088"/>
                        <a14:foregroundMark x1="24272" y1="73742" x2="24364" y2="75472"/>
                        <a14:foregroundMark x1="24222" y1="72799" x2="24272" y2="73742"/>
                        <a14:foregroundMark x1="25000" y1="79088" x2="25000" y2="79088"/>
                        <a14:foregroundMark x1="15778" y1="61792" x2="17778" y2="62579"/>
                        <a14:foregroundMark x1="37222" y1="46855" x2="37222" y2="46855"/>
                        <a14:foregroundMark x1="39000" y1="45440" x2="39000" y2="45440"/>
                        <a14:foregroundMark x1="54222" y1="76887" x2="54222" y2="76887"/>
                        <a14:foregroundMark x1="52556" y1="74371" x2="52556" y2="74371"/>
                        <a14:foregroundMark x1="52556" y1="74371" x2="52556" y2="75629"/>
                        <a14:foregroundMark x1="59444" y1="75424" x2="59444" y2="77673"/>
                        <a14:foregroundMark x1="59444" y1="71855" x2="59444" y2="73428"/>
                        <a14:foregroundMark x1="62766" y1="74579" x2="63667" y2="79088"/>
                        <a14:foregroundMark x1="62222" y1="71855" x2="62426" y2="72879"/>
                        <a14:foregroundMark x1="64592" y1="60586" x2="63889" y2="61321"/>
                        <a14:foregroundMark x1="66294" y1="58805" x2="65874" y2="59245"/>
                        <a14:foregroundMark x1="66556" y1="62107" x2="66556" y2="62107"/>
                        <a14:foregroundMark x1="66000" y1="62107" x2="66000" y2="62107"/>
                        <a14:foregroundMark x1="65889" y1="62421" x2="65889" y2="62421"/>
                        <a14:foregroundMark x1="74556" y1="63365" x2="74556" y2="63365"/>
                        <a14:foregroundMark x1="74889" y1="63836" x2="74889" y2="63836"/>
                        <a14:foregroundMark x1="64667" y1="58962" x2="64667" y2="58962"/>
                        <a14:foregroundMark x1="54444" y1="63208" x2="54444" y2="63208"/>
                        <a14:foregroundMark x1="56667" y1="63522" x2="55111" y2="63050"/>
                        <a14:foregroundMark x1="69556" y1="76415" x2="69556" y2="76415"/>
                        <a14:foregroundMark x1="70556" y1="76258" x2="70556" y2="76258"/>
                        <a14:foregroundMark x1="74444" y1="76415" x2="74444" y2="76415"/>
                        <a14:foregroundMark x1="84778" y1="74686" x2="84778" y2="74686"/>
                        <a14:foregroundMark x1="83667" y1="74528" x2="83667" y2="74528"/>
                        <a14:foregroundMark x1="78889" y1="78774" x2="78889" y2="78774"/>
                        <a14:foregroundMark x1="88000" y1="50786" x2="90333" y2="59748"/>
                        <a14:foregroundMark x1="93778" y1="50314" x2="95111" y2="55346"/>
                        <a14:foregroundMark x1="95222" y1="58962" x2="95222" y2="58962"/>
                        <a14:foregroundMark x1="94778" y1="69811" x2="94778" y2="69811"/>
                        <a14:foregroundMark x1="95333" y1="70283" x2="95333" y2="70283"/>
                        <a14:foregroundMark x1="95722" y1="71698" x2="95889" y2="72170"/>
                        <a14:foregroundMark x1="95611" y1="71384" x2="95722" y2="71698"/>
                        <a14:foregroundMark x1="95389" y1="70755" x2="95500" y2="71069"/>
                        <a14:foregroundMark x1="95222" y1="70283" x2="95389" y2="70755"/>
                        <a14:foregroundMark x1="96334" y1="70755" x2="96556" y2="71069"/>
                        <a14:foregroundMark x1="96111" y1="70440" x2="96334" y2="70755"/>
                        <a14:foregroundMark x1="95778" y1="69969" x2="96111" y2="70440"/>
                        <a14:foregroundMark x1="94556" y1="80660" x2="94556" y2="80660"/>
                        <a14:foregroundMark x1="93333" y1="79088" x2="93333" y2="79088"/>
                        <a14:foregroundMark x1="93000" y1="77987" x2="93000" y2="77987"/>
                        <a14:foregroundMark x1="92778" y1="79088" x2="92778" y2="79088"/>
                        <a14:foregroundMark x1="88667" y1="78774" x2="88667" y2="78774"/>
                        <a14:foregroundMark x1="94000" y1="70440" x2="94000" y2="70440"/>
                        <a14:foregroundMark x1="94889" y1="71698" x2="94889" y2="71698"/>
                        <a14:backgroundMark x1="22778" y1="71855" x2="22791" y2="72268"/>
                        <a14:backgroundMark x1="22889" y1="75472" x2="22889" y2="75472"/>
                        <a14:backgroundMark x1="22667" y1="73742" x2="22667" y2="73742"/>
                        <a14:backgroundMark x1="25667" y1="58805" x2="25667" y2="58805"/>
                        <a14:backgroundMark x1="25444" y1="58333" x2="25444" y2="58333"/>
                        <a14:backgroundMark x1="20222" y1="58648" x2="20222" y2="58648"/>
                        <a14:backgroundMark x1="20889" y1="58491" x2="20889" y2="58491"/>
                        <a14:backgroundMark x1="17556" y1="59277" x2="17556" y2="59277"/>
                        <a14:backgroundMark x1="60889" y1="73428" x2="60889" y2="73428"/>
                        <a14:backgroundMark x1="60889" y1="73270" x2="61111" y2="75000"/>
                        <a14:backgroundMark x1="53778" y1="54403" x2="53778" y2="54403"/>
                        <a14:backgroundMark x1="65222" y1="52044" x2="65222" y2="52044"/>
                        <a14:backgroundMark x1="65222" y1="52987" x2="65222" y2="52987"/>
                        <a14:backgroundMark x1="64889" y1="53931" x2="64889" y2="53931"/>
                        <a14:backgroundMark x1="66556" y1="56918" x2="66556" y2="56918"/>
                        <a14:backgroundMark x1="66333" y1="57233" x2="66333" y2="57233"/>
                        <a14:backgroundMark x1="66444" y1="57233" x2="66444" y2="57233"/>
                        <a14:backgroundMark x1="67667" y1="59906" x2="67667" y2="59906"/>
                        <a14:backgroundMark x1="68111" y1="59748" x2="68111" y2="59748"/>
                        <a14:backgroundMark x1="68333" y1="59591" x2="68333" y2="59591"/>
                        <a14:backgroundMark x1="66778" y1="60377" x2="65556" y2="61792"/>
                        <a14:backgroundMark x1="75667" y1="63365" x2="75667" y2="63836"/>
                        <a14:backgroundMark x1="65556" y1="58176" x2="65556" y2="58176"/>
                        <a14:backgroundMark x1="65556" y1="58176" x2="65556" y2="58805"/>
                        <a14:backgroundMark x1="65222" y1="59277" x2="65333" y2="58805"/>
                        <a14:backgroundMark x1="65667" y1="56289" x2="65778" y2="56918"/>
                        <a14:backgroundMark x1="68333" y1="59119" x2="68333" y2="59119"/>
                        <a14:backgroundMark x1="54222" y1="61950" x2="54222" y2="61950"/>
                        <a14:backgroundMark x1="54667" y1="62264" x2="54667" y2="62264"/>
                        <a14:backgroundMark x1="55111" y1="61950" x2="55111" y2="61950"/>
                        <a14:backgroundMark x1="55667" y1="62107" x2="55667" y2="62107"/>
                        <a14:backgroundMark x1="87778" y1="63365" x2="87778" y2="63365"/>
                        <a14:backgroundMark x1="91556" y1="62736" x2="91556" y2="62736"/>
                        <a14:backgroundMark x1="93556" y1="69182" x2="93556" y2="69182"/>
                        <a14:backgroundMark x1="93778" y1="69811" x2="93778" y2="69811"/>
                        <a14:backgroundMark x1="92889" y1="68082" x2="92889" y2="68082"/>
                        <a14:backgroundMark x1="96556" y1="71069" x2="96556" y2="71069"/>
                        <a14:backgroundMark x1="96111" y1="71698" x2="96111" y2="71698"/>
                        <a14:backgroundMark x1="96111" y1="72327" x2="96111" y2="72327"/>
                        <a14:backgroundMark x1="95778" y1="72484" x2="95778" y2="72484"/>
                        <a14:backgroundMark x1="94111" y1="71384" x2="94111" y2="71384"/>
                        <a14:backgroundMark x1="94222" y1="71226" x2="94222" y2="71226"/>
                        <a14:backgroundMark x1="96333" y1="70755" x2="96333" y2="70755"/>
                        <a14:backgroundMark x1="96444" y1="70440" x2="96444" y2="70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52" y="606879"/>
            <a:ext cx="10099880" cy="71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78252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F0B6BBE-486C-4381-9842-C5FAC80B2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0" y="0"/>
            <a:ext cx="12289295" cy="6912728"/>
          </a:xfrm>
          <a:prstGeom prst="rect">
            <a:avLst/>
          </a:prstGeom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5519975E-4C1D-8C92-443B-12D70D8834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4630DD6-1DC6-0EE3-F934-652F11E6F0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C49CE10-8287-CB4C-4B15-467817306AF4}"/>
              </a:ext>
            </a:extLst>
          </p:cNvPr>
          <p:cNvSpPr txBox="1"/>
          <p:nvPr/>
        </p:nvSpPr>
        <p:spPr>
          <a:xfrm>
            <a:off x="3542988" y="815972"/>
            <a:ext cx="55435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           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Giáo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字魂59号-创粗黑"/>
              <a:cs typeface="+mn-cs"/>
            </a:endParaRPr>
          </a:p>
        </p:txBody>
      </p:sp>
      <p:pic>
        <p:nvPicPr>
          <p:cNvPr id="52" name="Picture 14" descr="Cute cactus illustration - seamless pattern">
            <a:extLst>
              <a:ext uri="{FF2B5EF4-FFF2-40B4-BE49-F238E27FC236}">
                <a16:creationId xmlns:a16="http://schemas.microsoft.com/office/drawing/2014/main" id="{8D5EE948-B1A1-B713-EDD2-7E87C07E3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528687" y="2383972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3795EC8-7F57-A838-9263-C23837BECF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397423" y="1151225"/>
            <a:ext cx="3213700" cy="5474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Tổng hợp với hơn 75 về hình nền powerpoint màu hồng nhạt - cdgdbentre.edu.vn">
            <a:extLst>
              <a:ext uri="{FF2B5EF4-FFF2-40B4-BE49-F238E27FC236}">
                <a16:creationId xmlns:a16="http://schemas.microsoft.com/office/drawing/2014/main" id="{9C3CF5AF-1D29-4DC6-AFF1-BFAFDBD1A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5F034246-A7AC-AB88-A610-5C0CA3BCA5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71739-6362-152A-73F5-C78C2DD95B76}"/>
              </a:ext>
            </a:extLst>
          </p:cNvPr>
          <p:cNvSpPr txBox="1"/>
          <p:nvPr/>
        </p:nvSpPr>
        <p:spPr>
          <a:xfrm>
            <a:off x="4175807" y="889407"/>
            <a:ext cx="404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Phần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ban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cán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sự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lớp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字魂59号-创粗黑"/>
              <a:cs typeface="+mn-cs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38DFB4EE-5EE4-B717-DA6A-05B27C953853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1D08D3-6ED7-619B-5991-4DE915015E3C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CCB69FEB-4E5D-597E-EBB9-BB9B7DCD4F38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1432607" y="190222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7704675" y="2186464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6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1055BB-23D9-411C-9E5B-FF6C683B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0" y="0"/>
            <a:ext cx="12289295" cy="691272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46C7381-8B1C-F8B5-98A8-11BE7A3872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D33C8-1E88-CBF7-4972-C66C1B4CCB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67151A-9B2D-5594-9A0C-3FB0476C4F68}"/>
              </a:ext>
            </a:extLst>
          </p:cNvPr>
          <p:cNvSpPr txBox="1"/>
          <p:nvPr/>
        </p:nvSpPr>
        <p:spPr>
          <a:xfrm>
            <a:off x="3542988" y="407650"/>
            <a:ext cx="55435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           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Giáo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字魂59号-创粗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C7E662-DD38-C864-CFA0-81D697A23FAF}"/>
              </a:ext>
            </a:extLst>
          </p:cNvPr>
          <p:cNvSpPr txBox="1"/>
          <p:nvPr/>
        </p:nvSpPr>
        <p:spPr>
          <a:xfrm>
            <a:off x="3282657" y="1717712"/>
            <a:ext cx="1666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Ưu điểm: 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0" name="Picture 14" descr="Cute cactus illustration - seamless pattern">
            <a:extLst>
              <a:ext uri="{FF2B5EF4-FFF2-40B4-BE49-F238E27FC236}">
                <a16:creationId xmlns:a16="http://schemas.microsoft.com/office/drawing/2014/main" id="{DE84EC6B-DBAF-8011-A7EE-C9B1B07DB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528687" y="2383972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5BF80-2724-9ADE-6D9A-4AE6955CB4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366829" y="1053378"/>
            <a:ext cx="3213700" cy="54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9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160D81-A3C2-41E5-872F-F9095E5E2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D8BD29-647C-87AE-B3B8-199139F3F6DA}"/>
              </a:ext>
            </a:extLst>
          </p:cNvPr>
          <p:cNvSpPr/>
          <p:nvPr/>
        </p:nvSpPr>
        <p:spPr>
          <a:xfrm>
            <a:off x="514350" y="290280"/>
            <a:ext cx="10976929" cy="627743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8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F0835216-C3F2-AEB2-22CC-AC34AC627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2244" y="5409459"/>
            <a:ext cx="1416936" cy="1448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95DF8F-954E-4325-9E30-5926E43D9C6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392" y="1574686"/>
            <a:ext cx="7682388" cy="4869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812C26-D687-4B3D-BD49-2194E86EEE93}"/>
              </a:ext>
            </a:extLst>
          </p:cNvPr>
          <p:cNvSpPr txBox="1"/>
          <p:nvPr/>
        </p:nvSpPr>
        <p:spPr>
          <a:xfrm>
            <a:off x="514350" y="303619"/>
            <a:ext cx="10008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CHỦ ĐỀ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'' EM LÀ HỌC SINH THÂN THIỆN''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14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82CBFA-86BE-4B5C-A62F-60D5AE306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0" y="0"/>
            <a:ext cx="12289295" cy="691272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B7247E6D-CBD0-BA13-6C1A-EBCB3241FB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0BD1F3-6FBA-2BE4-5FC1-4926FBB213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E92F53-B204-42AE-B09C-7DBF6E32A6BE}"/>
              </a:ext>
            </a:extLst>
          </p:cNvPr>
          <p:cNvSpPr txBox="1"/>
          <p:nvPr/>
        </p:nvSpPr>
        <p:spPr>
          <a:xfrm>
            <a:off x="3542988" y="407650"/>
            <a:ext cx="55435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           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Giáo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字魂59号-创粗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F850B0-6FDA-26C8-D166-3BEBD996D1F4}"/>
              </a:ext>
            </a:extLst>
          </p:cNvPr>
          <p:cNvSpPr txBox="1"/>
          <p:nvPr/>
        </p:nvSpPr>
        <p:spPr>
          <a:xfrm>
            <a:off x="3282657" y="1717712"/>
            <a:ext cx="1486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Hạn chế: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9" name="Picture 14" descr="Cute cactus illustration - seamless pattern">
            <a:extLst>
              <a:ext uri="{FF2B5EF4-FFF2-40B4-BE49-F238E27FC236}">
                <a16:creationId xmlns:a16="http://schemas.microsoft.com/office/drawing/2014/main" id="{CCDAE5E4-12DB-7825-E165-A147AD430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329793" y="2481943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77AA37-FB5A-FF0B-2625-79DBC0638E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329288" y="1129578"/>
            <a:ext cx="3213700" cy="5474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Tổng hợp với hơn 75 về hình nền powerpoint màu hồng nhạt - cdgdbentre.edu.vn">
            <a:extLst>
              <a:ext uri="{FF2B5EF4-FFF2-40B4-BE49-F238E27FC236}">
                <a16:creationId xmlns:a16="http://schemas.microsoft.com/office/drawing/2014/main" id="{1D58A678-40E0-4571-86A5-830B5B88E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6" y="3205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88326056-32EA-3534-1AD5-E683823DD3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29" y="4540749"/>
            <a:ext cx="12196057" cy="2317251"/>
          </a:xfrm>
          <a:prstGeom prst="rect">
            <a:avLst/>
          </a:prstGeom>
        </p:spPr>
      </p:pic>
      <p:grpSp>
        <p:nvGrpSpPr>
          <p:cNvPr id="22" name="Group 4">
            <a:extLst>
              <a:ext uri="{FF2B5EF4-FFF2-40B4-BE49-F238E27FC236}">
                <a16:creationId xmlns:a16="http://schemas.microsoft.com/office/drawing/2014/main" id="{76F0BBE8-5BC4-9EDB-41F3-503998E5912A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835BF12-8DF5-7B11-2C96-087CB370232F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id="{C1868533-38F1-0A31-DE07-B1749630D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D4B769B-E6C0-7514-5588-2723605A81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67106" y="223347"/>
            <a:ext cx="2624543" cy="4534847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1E5EFE8B-B389-ED8A-D5D2-0A3E7CDAC1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28" name="Group 12">
            <a:extLst>
              <a:ext uri="{FF2B5EF4-FFF2-40B4-BE49-F238E27FC236}">
                <a16:creationId xmlns:a16="http://schemas.microsoft.com/office/drawing/2014/main" id="{410115D9-5170-3A85-FD35-A9FA8370AB15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90506B7E-0C2B-0CCD-B775-0DD0F4978FFD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0" name="Group 14">
            <a:extLst>
              <a:ext uri="{FF2B5EF4-FFF2-40B4-BE49-F238E27FC236}">
                <a16:creationId xmlns:a16="http://schemas.microsoft.com/office/drawing/2014/main" id="{FEC17361-115F-25A5-2CBB-979C9777BB75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DF77E526-D6FD-0CF5-FD63-B38FE1B1A40E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id="{ED04EC79-F122-B379-816B-9B700F38CE85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8E0E5D4B-6292-F285-C7B6-247C134AB17F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34" name="Picture 18">
            <a:extLst>
              <a:ext uri="{FF2B5EF4-FFF2-40B4-BE49-F238E27FC236}">
                <a16:creationId xmlns:a16="http://schemas.microsoft.com/office/drawing/2014/main" id="{C3F7AC89-3D50-9387-28C1-E5AD9A3658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695809" y="1645521"/>
            <a:ext cx="1423035" cy="27432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D75F789-6281-D3B9-04D6-E9B1E4501FB5}"/>
              </a:ext>
            </a:extLst>
          </p:cNvPr>
          <p:cNvSpPr txBox="1"/>
          <p:nvPr/>
        </p:nvSpPr>
        <p:spPr>
          <a:xfrm>
            <a:off x="4175807" y="889408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Góc tuyên dương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字魂59号-创粗黑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8EE21B-966A-7BD1-659D-AE270B5FDF28}"/>
              </a:ext>
            </a:extLst>
          </p:cNvPr>
          <p:cNvSpPr txBox="1"/>
          <p:nvPr/>
        </p:nvSpPr>
        <p:spPr>
          <a:xfrm>
            <a:off x="2332644" y="4903317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Chiến binh chăm học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Kitten" pitchFamily="50" charset="0"/>
              <a:ea typeface="字魂59号-创粗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B253643-36E9-1AE8-557F-C9974D7B24D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491761" y="1943732"/>
            <a:ext cx="3068818" cy="4882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820AA0-139E-07BF-3A48-F74AEB443FB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521697" y="1975790"/>
            <a:ext cx="3068818" cy="43967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1C8752C-B259-642A-5B8A-48C265B01EC9}"/>
              </a:ext>
            </a:extLst>
          </p:cNvPr>
          <p:cNvSpPr txBox="1"/>
          <p:nvPr/>
        </p:nvSpPr>
        <p:spPr>
          <a:xfrm>
            <a:off x="6581113" y="4921785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Chiến binh chăm học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Kitten" pitchFamily="50" charset="0"/>
              <a:ea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  <p:bldP spid="37" grpId="1" animBg="1"/>
      <p:bldP spid="40" grpId="0" animBg="1"/>
      <p:bldP spid="4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C14263-4D92-42A3-804F-C905EDE09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0182B2-899E-A572-7946-66DC297B7F18}"/>
              </a:ext>
            </a:extLst>
          </p:cNvPr>
          <p:cNvSpPr/>
          <p:nvPr/>
        </p:nvSpPr>
        <p:spPr>
          <a:xfrm>
            <a:off x="1624454" y="1689438"/>
            <a:ext cx="9446317" cy="3644565"/>
          </a:xfrm>
          <a:custGeom>
            <a:avLst/>
            <a:gdLst>
              <a:gd name="connsiteX0" fmla="*/ 9291435 w 9446317"/>
              <a:gd name="connsiteY0" fmla="*/ 0 h 3644565"/>
              <a:gd name="connsiteX1" fmla="*/ 9336008 w 9446317"/>
              <a:gd name="connsiteY1" fmla="*/ 54022 h 3644565"/>
              <a:gd name="connsiteX2" fmla="*/ 9446317 w 9446317"/>
              <a:gd name="connsiteY2" fmla="*/ 415150 h 3644565"/>
              <a:gd name="connsiteX3" fmla="*/ 9446317 w 9446317"/>
              <a:gd name="connsiteY3" fmla="*/ 2998666 h 3644565"/>
              <a:gd name="connsiteX4" fmla="*/ 8800418 w 9446317"/>
              <a:gd name="connsiteY4" fmla="*/ 3644565 h 3644565"/>
              <a:gd name="connsiteX5" fmla="*/ 588987 w 9446317"/>
              <a:gd name="connsiteY5" fmla="*/ 3644565 h 3644565"/>
              <a:gd name="connsiteX6" fmla="*/ 53398 w 9446317"/>
              <a:gd name="connsiteY6" fmla="*/ 3359794 h 3644565"/>
              <a:gd name="connsiteX7" fmla="*/ 0 w 9446317"/>
              <a:gd name="connsiteY7" fmla="*/ 3261416 h 3644565"/>
              <a:gd name="connsiteX8" fmla="*/ 34298 w 9446317"/>
              <a:gd name="connsiteY8" fmla="*/ 3302986 h 3644565"/>
              <a:gd name="connsiteX9" fmla="*/ 491017 w 9446317"/>
              <a:gd name="connsiteY9" fmla="*/ 3492165 h 3644565"/>
              <a:gd name="connsiteX10" fmla="*/ 8702448 w 9446317"/>
              <a:gd name="connsiteY10" fmla="*/ 3492165 h 3644565"/>
              <a:gd name="connsiteX11" fmla="*/ 9348347 w 9446317"/>
              <a:gd name="connsiteY11" fmla="*/ 2846266 h 3644565"/>
              <a:gd name="connsiteX12" fmla="*/ 9348347 w 9446317"/>
              <a:gd name="connsiteY12" fmla="*/ 262750 h 3644565"/>
              <a:gd name="connsiteX13" fmla="*/ 9297589 w 9446317"/>
              <a:gd name="connsiteY13" fmla="*/ 11337 h 364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46317" h="3644565">
                <a:moveTo>
                  <a:pt x="9291435" y="0"/>
                </a:moveTo>
                <a:lnTo>
                  <a:pt x="9336008" y="54022"/>
                </a:lnTo>
                <a:cubicBezTo>
                  <a:pt x="9405651" y="157108"/>
                  <a:pt x="9446317" y="281380"/>
                  <a:pt x="9446317" y="415150"/>
                </a:cubicBezTo>
                <a:lnTo>
                  <a:pt x="9446317" y="2998666"/>
                </a:lnTo>
                <a:cubicBezTo>
                  <a:pt x="9446317" y="3355386"/>
                  <a:pt x="9157138" y="3644565"/>
                  <a:pt x="8800418" y="3644565"/>
                </a:cubicBezTo>
                <a:lnTo>
                  <a:pt x="588987" y="3644565"/>
                </a:lnTo>
                <a:cubicBezTo>
                  <a:pt x="366037" y="3644565"/>
                  <a:pt x="169470" y="3531605"/>
                  <a:pt x="53398" y="3359794"/>
                </a:cubicBezTo>
                <a:lnTo>
                  <a:pt x="0" y="3261416"/>
                </a:lnTo>
                <a:lnTo>
                  <a:pt x="34298" y="3302986"/>
                </a:lnTo>
                <a:cubicBezTo>
                  <a:pt x="151182" y="3419870"/>
                  <a:pt x="312657" y="3492165"/>
                  <a:pt x="491017" y="3492165"/>
                </a:cubicBezTo>
                <a:lnTo>
                  <a:pt x="8702448" y="3492165"/>
                </a:lnTo>
                <a:cubicBezTo>
                  <a:pt x="9059168" y="3492165"/>
                  <a:pt x="9348347" y="3202986"/>
                  <a:pt x="9348347" y="2846266"/>
                </a:cubicBezTo>
                <a:lnTo>
                  <a:pt x="9348347" y="262750"/>
                </a:lnTo>
                <a:cubicBezTo>
                  <a:pt x="9348347" y="173570"/>
                  <a:pt x="9330273" y="88611"/>
                  <a:pt x="9297589" y="11337"/>
                </a:cubicBezTo>
                <a:close/>
              </a:path>
            </a:pathLst>
          </a:custGeom>
          <a:solidFill>
            <a:srgbClr val="FC1839">
              <a:alpha val="59000"/>
            </a:srgbClr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5B45AE-26F5-0964-DC38-C78599083AA0}"/>
              </a:ext>
            </a:extLst>
          </p:cNvPr>
          <p:cNvSpPr txBox="1"/>
          <p:nvPr/>
        </p:nvSpPr>
        <p:spPr>
          <a:xfrm>
            <a:off x="2438400" y="315685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Phương hướng hoạt động Tuần …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AFECE6-458D-C233-F462-7E3A1578A1AF}"/>
              </a:ext>
            </a:extLst>
          </p:cNvPr>
          <p:cNvSpPr/>
          <p:nvPr/>
        </p:nvSpPr>
        <p:spPr>
          <a:xfrm>
            <a:off x="1482940" y="1251857"/>
            <a:ext cx="9446317" cy="3884047"/>
          </a:xfrm>
          <a:prstGeom prst="roundRect">
            <a:avLst/>
          </a:prstGeom>
          <a:noFill/>
          <a:ln w="57150">
            <a:solidFill>
              <a:srgbClr val="FC18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Tổng hợp với hơn 75 về hình nền powerpoint màu hồng nhạt - cdgdbentre.edu.vn">
            <a:extLst>
              <a:ext uri="{FF2B5EF4-FFF2-40B4-BE49-F238E27FC236}">
                <a16:creationId xmlns:a16="http://schemas.microsoft.com/office/drawing/2014/main" id="{B30AF198-693F-46E3-91C8-94D08F440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29E558-19A0-735E-CB03-2A94C25E16AF}"/>
              </a:ext>
            </a:extLst>
          </p:cNvPr>
          <p:cNvSpPr txBox="1"/>
          <p:nvPr/>
        </p:nvSpPr>
        <p:spPr>
          <a:xfrm>
            <a:off x="495299" y="1342854"/>
            <a:ext cx="8066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Chúc mừng sinh nhật Tháng…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C3CCA5-6DB1-2B44-923C-5032ABC40001}"/>
              </a:ext>
            </a:extLst>
          </p:cNvPr>
          <p:cNvSpPr/>
          <p:nvPr/>
        </p:nvSpPr>
        <p:spPr>
          <a:xfrm>
            <a:off x="849086" y="2266184"/>
            <a:ext cx="6879771" cy="2738182"/>
          </a:xfrm>
          <a:prstGeom prst="roundRect">
            <a:avLst/>
          </a:prstGeom>
          <a:noFill/>
          <a:ln w="57150">
            <a:solidFill>
              <a:srgbClr val="F98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2050" name="Picture 2" descr="Cartoon Birthday Cake Wallpapers - Top Free Cartoon Birthday Cake  Backgrounds - WallpaperAccess">
            <a:extLst>
              <a:ext uri="{FF2B5EF4-FFF2-40B4-BE49-F238E27FC236}">
                <a16:creationId xmlns:a16="http://schemas.microsoft.com/office/drawing/2014/main" id="{B3C38EB9-889F-3FBA-9A05-61046586B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0" b="90000" l="10000" r="90000">
                        <a14:foregroundMark x1="41367" y1="10313" x2="41367" y2="10313"/>
                        <a14:foregroundMark x1="41055" y1="10313" x2="41055" y2="10313"/>
                        <a14:foregroundMark x1="41289" y1="17125" x2="41289" y2="17125"/>
                        <a14:foregroundMark x1="41758" y1="14750" x2="41758" y2="14750"/>
                        <a14:foregroundMark x1="41758" y1="12687" x2="41758" y2="12687"/>
                        <a14:foregroundMark x1="41289" y1="14125" x2="41289" y2="14125"/>
                        <a14:foregroundMark x1="43750" y1="9813" x2="43750" y2="9813"/>
                        <a14:foregroundMark x1="45742" y1="7750" x2="45742" y2="7750"/>
                        <a14:foregroundMark x1="51875" y1="7938" x2="51875" y2="7938"/>
                        <a14:foregroundMark x1="51992" y1="13313" x2="51992" y2="13313"/>
                        <a14:foregroundMark x1="51992" y1="13313" x2="51289" y2="16688"/>
                        <a14:foregroundMark x1="52578" y1="6813" x2="52578" y2="6813"/>
                        <a14:foregroundMark x1="45742" y1="6500" x2="45742" y2="6500"/>
                        <a14:foregroundMark x1="22813" y1="81875" x2="22813" y2="8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56" y="3866809"/>
            <a:ext cx="4931228" cy="308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urple teddy bear cartoon symbol Stock Vector Image &amp; Art - Alamy">
            <a:extLst>
              <a:ext uri="{FF2B5EF4-FFF2-40B4-BE49-F238E27FC236}">
                <a16:creationId xmlns:a16="http://schemas.microsoft.com/office/drawing/2014/main" id="{30382451-E7E7-3118-62DB-F20A83A0B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52" b="90185" l="10000" r="90000">
                        <a14:foregroundMark x1="44231" y1="10370" x2="44231" y2="10370"/>
                        <a14:foregroundMark x1="44423" y1="7222" x2="44423" y2="7222"/>
                        <a14:foregroundMark x1="47308" y1="86111" x2="47308" y2="86111"/>
                        <a14:foregroundMark x1="46731" y1="90185" x2="46731" y2="90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44"/>
          <a:stretch/>
        </p:blipFill>
        <p:spPr bwMode="auto">
          <a:xfrm rot="820571" flipH="1">
            <a:off x="8240938" y="3419133"/>
            <a:ext cx="348841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ristmas present, creative christmas book, christmas, christmas gift png |  PNGWing">
            <a:extLst>
              <a:ext uri="{FF2B5EF4-FFF2-40B4-BE49-F238E27FC236}">
                <a16:creationId xmlns:a16="http://schemas.microsoft.com/office/drawing/2014/main" id="{0B5D6892-F6BA-B445-D232-D97AC7923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28" b="97461" l="7935" r="93370">
                        <a14:foregroundMark x1="50109" y1="6046" x2="50326" y2="8585"/>
                        <a14:foregroundMark x1="59022" y1="3869" x2="59022" y2="3869"/>
                        <a14:foregroundMark x1="92935" y1="35429" x2="92935" y2="35429"/>
                        <a14:foregroundMark x1="77500" y1="39420" x2="74022" y2="51632"/>
                        <a14:foregroundMark x1="59022" y1="36155" x2="59891" y2="42080"/>
                        <a14:foregroundMark x1="75217" y1="49577" x2="80000" y2="54776"/>
                        <a14:foregroundMark x1="93261" y1="51149" x2="93261" y2="51149"/>
                        <a14:foregroundMark x1="93043" y1="35429" x2="93043" y2="35429"/>
                        <a14:foregroundMark x1="93478" y1="35913" x2="93478" y2="35913"/>
                        <a14:foregroundMark x1="50000" y1="51391" x2="55109" y2="58283"/>
                        <a14:foregroundMark x1="8152" y1="46796" x2="8152" y2="46796"/>
                        <a14:foregroundMark x1="42609" y1="92503" x2="42609" y2="92503"/>
                        <a14:foregroundMark x1="68696" y1="94438" x2="68696" y2="94438"/>
                        <a14:foregroundMark x1="44022" y1="95042" x2="44022" y2="95042"/>
                        <a14:foregroundMark x1="68370" y1="97461" x2="68370" y2="97461"/>
                        <a14:foregroundMark x1="80652" y1="21282" x2="80652" y2="2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03" y="3984602"/>
            <a:ext cx="3166654" cy="284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ình ảnh Trái Tim Và Máy Bay Giấy PNG , Máy Bay Giấy, Tim, Yêu Và Quý PNG  và Vector với nền trong suốt để tải xuống miễn phí">
            <a:extLst>
              <a:ext uri="{FF2B5EF4-FFF2-40B4-BE49-F238E27FC236}">
                <a16:creationId xmlns:a16="http://schemas.microsoft.com/office/drawing/2014/main" id="{52E27AFA-36FB-635D-EDCA-0191993B1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1146">
                        <a14:foregroundMark x1="91146" y1="11250" x2="91146" y2="11250"/>
                        <a14:foregroundMark x1="60625" y1="59219" x2="60625" y2="59219"/>
                        <a14:foregroundMark x1="37396" y1="67344" x2="37396" y2="67344"/>
                        <a14:foregroundMark x1="12188" y1="75938" x2="12188" y2="75938"/>
                        <a14:foregroundMark x1="45104" y1="59531" x2="45104" y2="59531"/>
                        <a14:foregroundMark x1="49896" y1="52812" x2="49896" y2="52812"/>
                        <a14:foregroundMark x1="47292" y1="50313" x2="47292" y2="50313"/>
                        <a14:foregroundMark x1="47188" y1="54531" x2="47188" y2="54531"/>
                        <a14:foregroundMark x1="12708" y1="85781" x2="12708" y2="85781"/>
                        <a14:backgroundMark x1="48438" y1="52656" x2="48438" y2="52656"/>
                        <a14:backgroundMark x1="14688" y1="86094" x2="14688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26" r="35481"/>
          <a:stretch/>
        </p:blipFill>
        <p:spPr bwMode="auto">
          <a:xfrm rot="1376686">
            <a:off x="7328425" y="-933208"/>
            <a:ext cx="3991011" cy="274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11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màu hồng đẹp">
            <a:extLst>
              <a:ext uri="{FF2B5EF4-FFF2-40B4-BE49-F238E27FC236}">
                <a16:creationId xmlns:a16="http://schemas.microsoft.com/office/drawing/2014/main" id="{41E267E8-4D50-46AF-B4D0-91754B21F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D66D5A-A683-E4B4-7DA3-F94D67C82F9D}"/>
              </a:ext>
            </a:extLst>
          </p:cNvPr>
          <p:cNvSpPr txBox="1"/>
          <p:nvPr/>
        </p:nvSpPr>
        <p:spPr>
          <a:xfrm>
            <a:off x="2931735" y="3782943"/>
            <a:ext cx="66620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Da Lat" panose="03060902030202020203" pitchFamily="66" charset="0"/>
                <a:ea typeface="字魂59号-创粗黑"/>
                <a:cs typeface="+mn-cs"/>
              </a:rPr>
              <a:t>CHIA SẺ BÀI THƠ, CÂU CHUYỆN VỀ THẦY, CÔ GIÁO</a:t>
            </a:r>
          </a:p>
        </p:txBody>
      </p:sp>
    </p:spTree>
    <p:extLst>
      <p:ext uri="{BB962C8B-B14F-4D97-AF65-F5344CB8AC3E}">
        <p14:creationId xmlns:p14="http://schemas.microsoft.com/office/powerpoint/2010/main" val="237742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ackground màu hồng đẹp">
            <a:extLst>
              <a:ext uri="{FF2B5EF4-FFF2-40B4-BE49-F238E27FC236}">
                <a16:creationId xmlns:a16="http://schemas.microsoft.com/office/drawing/2014/main" id="{9214BD8D-22AB-42BC-9476-BC6ED2D10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A9A7FF-2D8A-45D3-E527-2292C59343AD}"/>
              </a:ext>
            </a:extLst>
          </p:cNvPr>
          <p:cNvSpPr/>
          <p:nvPr/>
        </p:nvSpPr>
        <p:spPr>
          <a:xfrm>
            <a:off x="635733" y="260568"/>
            <a:ext cx="10920531" cy="623112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96E640-251A-43FA-B666-0BBD305B9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1400" y="3115741"/>
            <a:ext cx="5023656" cy="31282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45B737-09D1-48E8-BA5B-365874A36C5F}"/>
              </a:ext>
            </a:extLst>
          </p:cNvPr>
          <p:cNvSpPr txBox="1"/>
          <p:nvPr/>
        </p:nvSpPr>
        <p:spPr>
          <a:xfrm>
            <a:off x="1193648" y="2207800"/>
            <a:ext cx="4425989" cy="1815882"/>
          </a:xfrm>
          <a:prstGeom prst="rect">
            <a:avLst/>
          </a:prstGeom>
          <a:solidFill>
            <a:schemeClr val="bg1"/>
          </a:solidFill>
          <a:ln w="38100">
            <a:solidFill>
              <a:srgbClr val="CC66FF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Chia sẻ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bài thơ, kể câu chuyện hay về thầy, cô giáo mà em đã sưu tầm được.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254B4A-0F9E-4C89-BE56-3559DB039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2613" y="243265"/>
            <a:ext cx="3509461" cy="15945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80FC28-3431-459A-9959-D98177438716}"/>
              </a:ext>
            </a:extLst>
          </p:cNvPr>
          <p:cNvSpPr txBox="1"/>
          <p:nvPr/>
        </p:nvSpPr>
        <p:spPr>
          <a:xfrm flipH="1">
            <a:off x="1343886" y="550054"/>
            <a:ext cx="412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Thảo luận nhóm bốn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iaobella" pitchFamily="50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763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71A2C3-BC06-4AEC-A6E3-56A2EA1DD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58B798-FF87-474A-71FC-BAD22ED410BE}"/>
              </a:ext>
            </a:extLst>
          </p:cNvPr>
          <p:cNvSpPr txBox="1"/>
          <p:nvPr/>
        </p:nvSpPr>
        <p:spPr>
          <a:xfrm>
            <a:off x="944693" y="117213"/>
            <a:ext cx="11136525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Tạm biệt Hẹn gặp lại!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D8828F-E9E3-B0AE-D8BD-3D575EC984ED}"/>
              </a:ext>
            </a:extLst>
          </p:cNvPr>
          <p:cNvSpPr txBox="1"/>
          <p:nvPr/>
        </p:nvSpPr>
        <p:spPr>
          <a:xfrm>
            <a:off x="1021490" y="113599"/>
            <a:ext cx="10676237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Tạm biệt Hẹn gặp lại!</a:t>
            </a:r>
            <a:endParaRPr kumimoji="0" lang="en-US" sz="1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09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445CCA9-327B-88FC-1704-AA3537EF28A6}"/>
              </a:ext>
            </a:extLst>
          </p:cNvPr>
          <p:cNvSpPr/>
          <p:nvPr/>
        </p:nvSpPr>
        <p:spPr>
          <a:xfrm>
            <a:off x="2127189" y="4673906"/>
            <a:ext cx="6959899" cy="12258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VN Da Lat" panose="03060902030202020203" pitchFamily="66" charset="0"/>
                <a:ea typeface="字魂59号-创粗黑"/>
                <a:cs typeface="+mn-cs"/>
              </a:rPr>
              <a:t>Hát: Em yêu trường em</a:t>
            </a:r>
          </a:p>
        </p:txBody>
      </p:sp>
      <p:pic>
        <p:nvPicPr>
          <p:cNvPr id="16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9F3A401C-D3F3-0D65-04D1-6772DD649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4388" y="2630078"/>
            <a:ext cx="4715568" cy="47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Join_file_101103926">
            <a:hlinkClick r:id="" action="ppaction://media"/>
            <a:extLst>
              <a:ext uri="{FF2B5EF4-FFF2-40B4-BE49-F238E27FC236}">
                <a16:creationId xmlns:a16="http://schemas.microsoft.com/office/drawing/2014/main" id="{E5EE8C5C-036E-41D0-9688-19EAF93A9E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màu hồng đẹp">
            <a:extLst>
              <a:ext uri="{FF2B5EF4-FFF2-40B4-BE49-F238E27FC236}">
                <a16:creationId xmlns:a16="http://schemas.microsoft.com/office/drawing/2014/main" id="{3C60E00A-E996-4032-A380-26B965F1F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7C78652B-29BD-C68B-CF63-BE9F32555848}"/>
              </a:ext>
            </a:extLst>
          </p:cNvPr>
          <p:cNvSpPr/>
          <p:nvPr/>
        </p:nvSpPr>
        <p:spPr>
          <a:xfrm>
            <a:off x="1303367" y="190111"/>
            <a:ext cx="9707139" cy="3090418"/>
          </a:xfrm>
          <a:prstGeom prst="horizontalScroll">
            <a:avLst/>
          </a:prstGeom>
          <a:solidFill>
            <a:srgbClr val="F0D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  Chia sẻ cách các em thực hiện trong tháng hành động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C1839"/>
              </a:solidFill>
              <a:effectLst/>
              <a:uLnTx/>
              <a:uFillTx/>
              <a:latin typeface="UTM Cookies" panose="02040603050506020204" pitchFamily="18" charset="0"/>
              <a:ea typeface="字魂59号-创粗黑"/>
              <a:cs typeface="+mn-cs"/>
            </a:endParaRPr>
          </a:p>
        </p:txBody>
      </p:sp>
      <p:pic>
        <p:nvPicPr>
          <p:cNvPr id="5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3E5BB327-2CB8-9DBD-9928-3AEE3CD41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792324" y="14332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1A4E4B02-8431-760D-31BA-5DEC44A72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482875" y="168477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07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F72560-AA90-44F2-904A-1361E4B70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8E19AFD8-2301-4EC2-8C2D-E56A7C7B0E98}"/>
              </a:ext>
            </a:extLst>
          </p:cNvPr>
          <p:cNvSpPr/>
          <p:nvPr/>
        </p:nvSpPr>
        <p:spPr>
          <a:xfrm>
            <a:off x="750818" y="77002"/>
            <a:ext cx="4571952" cy="30867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18F872-8E4D-3C7E-677F-CD29E0F00460}"/>
              </a:ext>
            </a:extLst>
          </p:cNvPr>
          <p:cNvSpPr txBox="1"/>
          <p:nvPr/>
        </p:nvSpPr>
        <p:spPr>
          <a:xfrm>
            <a:off x="1531982" y="272947"/>
            <a:ext cx="37907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sinh hoạt chủ đề</a:t>
            </a:r>
          </a:p>
        </p:txBody>
      </p:sp>
      <p:pic>
        <p:nvPicPr>
          <p:cNvPr id="5" name="Picture 14" descr="Cute cactus illustration - seamless pattern">
            <a:extLst>
              <a:ext uri="{FF2B5EF4-FFF2-40B4-BE49-F238E27FC236}">
                <a16:creationId xmlns:a16="http://schemas.microsoft.com/office/drawing/2014/main" id="{45206CD5-6F19-88B9-8784-E613589F6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370344" y="3084951"/>
            <a:ext cx="3393314" cy="426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EC5F788-3D5A-408D-B479-4A954742A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00" b="96400" l="1600" r="95400">
                        <a14:foregroundMark x1="46600" y1="5200" x2="51400" y2="33200"/>
                        <a14:foregroundMark x1="11200" y1="84800" x2="64800" y2="83200"/>
                        <a14:foregroundMark x1="64800" y1="83200" x2="81000" y2="83800"/>
                        <a14:foregroundMark x1="23200" y1="23400" x2="19000" y2="81000"/>
                        <a14:foregroundMark x1="9200" y1="89800" x2="23600" y2="91000"/>
                        <a14:foregroundMark x1="23600" y1="91000" x2="41800" y2="90400"/>
                        <a14:foregroundMark x1="41800" y1="90400" x2="63200" y2="90600"/>
                        <a14:foregroundMark x1="89400" y1="95600" x2="64869" y2="97949"/>
                        <a14:foregroundMark x1="51697" y1="99162" x2="40800" y2="95200"/>
                        <a14:foregroundMark x1="40800" y1="95200" x2="22600" y2="96400"/>
                        <a14:foregroundMark x1="1600" y1="84400" x2="8200" y2="82000"/>
                        <a14:foregroundMark x1="93200" y1="83600" x2="94800" y2="83600"/>
                        <a14:foregroundMark x1="81000" y1="66400" x2="81000" y2="79400"/>
                        <a14:foregroundMark x1="47000" y1="40200" x2="58400" y2="66800"/>
                        <a14:foregroundMark x1="41400" y1="66400" x2="58200" y2="44400"/>
                        <a14:foregroundMark x1="43000" y1="36800" x2="33400" y2="74600"/>
                        <a14:foregroundMark x1="65200" y1="56400" x2="31800" y2="81600"/>
                        <a14:foregroundMark x1="28200" y1="78400" x2="46000" y2="79000"/>
                        <a14:foregroundMark x1="95400" y1="32800" x2="95000" y2="33000"/>
                        <a14:foregroundMark x1="43200" y1="6400" x2="42400" y2="6400"/>
                        <a14:backgroundMark x1="52200" y1="99600" x2="55400" y2="99600"/>
                        <a14:backgroundMark x1="52600" y1="99400" x2="53200" y2="99400"/>
                        <a14:backgroundMark x1="51800" y1="99000" x2="53000" y2="99000"/>
                        <a14:backgroundMark x1="55800" y1="99000" x2="64200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742" y="2040577"/>
            <a:ext cx="4778174" cy="477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73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ổng hợp với hơn 75 về hình nền powerpoint màu hồng nhạt - cdgdbentre.edu.vn">
            <a:extLst>
              <a:ext uri="{FF2B5EF4-FFF2-40B4-BE49-F238E27FC236}">
                <a16:creationId xmlns:a16="http://schemas.microsoft.com/office/drawing/2014/main" id="{141C02A2-34CC-4AAD-B96C-3DD98B1A0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08" y="0"/>
            <a:ext cx="12433615" cy="700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4B7BF0-5883-4215-B2E1-DE2610B16123}"/>
              </a:ext>
            </a:extLst>
          </p:cNvPr>
          <p:cNvSpPr/>
          <p:nvPr/>
        </p:nvSpPr>
        <p:spPr>
          <a:xfrm>
            <a:off x="2502567" y="1145405"/>
            <a:ext cx="6622181" cy="3224463"/>
          </a:xfrm>
          <a:prstGeom prst="roundRect">
            <a:avLst/>
          </a:prstGeom>
          <a:solidFill>
            <a:srgbClr val="FDC7DC"/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C7C48B-7CE4-6775-499A-B50FF9BB06CE}"/>
              </a:ext>
            </a:extLst>
          </p:cNvPr>
          <p:cNvSpPr txBox="1"/>
          <p:nvPr/>
        </p:nvSpPr>
        <p:spPr>
          <a:xfrm>
            <a:off x="2675823" y="2034455"/>
            <a:ext cx="6448925" cy="2114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Chia sẻ những ấn tượng của em về thầy cô và bạn bè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字魂59号-创粗黑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085585-562C-EC8A-E765-7F308BB17A17}"/>
              </a:ext>
            </a:extLst>
          </p:cNvPr>
          <p:cNvSpPr txBox="1"/>
          <p:nvPr/>
        </p:nvSpPr>
        <p:spPr>
          <a:xfrm>
            <a:off x="4068220" y="1060818"/>
            <a:ext cx="35378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động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 1: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7 SVNBeachwood Sans" pitchFamily="2" charset="0"/>
              <a:ea typeface="字魂59号-创粗黑"/>
              <a:cs typeface="+mn-cs"/>
            </a:endParaRPr>
          </a:p>
        </p:txBody>
      </p:sp>
      <p:pic>
        <p:nvPicPr>
          <p:cNvPr id="1026" name="Picture 2" descr="Cô Giá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550FA1A4-8CEF-4759-9D8D-C95DB8417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56" b="96667" l="7778" r="90556">
                        <a14:foregroundMark x1="16111" y1="45556" x2="16667" y2="91667"/>
                        <a14:foregroundMark x1="32222" y1="50000" x2="25556" y2="82778"/>
                        <a14:foregroundMark x1="32778" y1="58333" x2="33889" y2="72778"/>
                        <a14:foregroundMark x1="77222" y1="12778" x2="87778" y2="76667"/>
                        <a14:foregroundMark x1="80556" y1="7778" x2="81667" y2="27778"/>
                        <a14:foregroundMark x1="79444" y1="5556" x2="89167" y2="82500"/>
                        <a14:foregroundMark x1="89167" y1="82500" x2="89444" y2="83333"/>
                        <a14:foregroundMark x1="86111" y1="49444" x2="88333" y2="62222"/>
                        <a14:foregroundMark x1="88333" y1="55000" x2="90556" y2="58333"/>
                        <a14:foregroundMark x1="90000" y1="55000" x2="88889" y2="62778"/>
                        <a14:foregroundMark x1="78889" y1="90000" x2="80000" y2="91667"/>
                        <a14:foregroundMark x1="30000" y1="61111" x2="31111" y2="76667"/>
                        <a14:foregroundMark x1="11111" y1="67222" x2="8889" y2="66667"/>
                        <a14:foregroundMark x1="7778" y1="63889" x2="14444" y2="72222"/>
                        <a14:foregroundMark x1="10000" y1="96667" x2="17778" y2="95000"/>
                        <a14:foregroundMark x1="25000" y1="93889" x2="28333" y2="92778"/>
                        <a14:foregroundMark x1="76667" y1="35556" x2="78889" y2="6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2626599"/>
            <a:ext cx="4374483" cy="437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ô Giá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FF8A519F-888B-44B9-B377-B063BC404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056" l="10000" r="90556">
                        <a14:foregroundMark x1="20556" y1="48333" x2="21111" y2="98333"/>
                        <a14:foregroundMark x1="53333" y1="52778" x2="72778" y2="92222"/>
                        <a14:foregroundMark x1="53333" y1="23889" x2="59444" y2="55000"/>
                        <a14:foregroundMark x1="50556" y1="22222" x2="61111" y2="42778"/>
                        <a14:foregroundMark x1="55556" y1="31667" x2="58889" y2="37222"/>
                        <a14:foregroundMark x1="56667" y1="29444" x2="58889" y2="31667"/>
                        <a14:foregroundMark x1="74444" y1="84444" x2="90556" y2="8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491" y="380077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7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màu hồng đẹp">
            <a:extLst>
              <a:ext uri="{FF2B5EF4-FFF2-40B4-BE49-F238E27FC236}">
                <a16:creationId xmlns:a16="http://schemas.microsoft.com/office/drawing/2014/main" id="{49DC4E81-689D-4D3A-BE83-A673B0955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C5948B-697F-FF3D-F5F3-3B62539F9B24}"/>
              </a:ext>
            </a:extLst>
          </p:cNvPr>
          <p:cNvSpPr/>
          <p:nvPr/>
        </p:nvSpPr>
        <p:spPr>
          <a:xfrm>
            <a:off x="1218396" y="428625"/>
            <a:ext cx="9853612" cy="6000750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13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00BE8558-4105-76C9-3B3C-9D5C0B46E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1263" y="5304684"/>
            <a:ext cx="1416936" cy="14485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AF5B22-C0A6-44FC-85FC-59F2AA6969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5972" y="1361324"/>
            <a:ext cx="6017274" cy="48772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A25029-F72E-47AF-845A-AAFE9782BA02}"/>
              </a:ext>
            </a:extLst>
          </p:cNvPr>
          <p:cNvSpPr/>
          <p:nvPr/>
        </p:nvSpPr>
        <p:spPr>
          <a:xfrm>
            <a:off x="1772454" y="647277"/>
            <a:ext cx="9257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1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. Nêu ấn tượng hoặc kỉ niệm của em về thầy cô giáo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77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màu hồng đẹp">
            <a:extLst>
              <a:ext uri="{FF2B5EF4-FFF2-40B4-BE49-F238E27FC236}">
                <a16:creationId xmlns:a16="http://schemas.microsoft.com/office/drawing/2014/main" id="{123E08BB-FF02-44FE-98B2-A8BF46211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Hộp Văn bản 99">
            <a:extLst>
              <a:ext uri="{FF2B5EF4-FFF2-40B4-BE49-F238E27FC236}">
                <a16:creationId xmlns:a16="http://schemas.microsoft.com/office/drawing/2014/main" id="{B2A2D272-5E26-1B6C-B220-2B5CB6642FD3}"/>
              </a:ext>
            </a:extLst>
          </p:cNvPr>
          <p:cNvSpPr txBox="1"/>
          <p:nvPr/>
        </p:nvSpPr>
        <p:spPr>
          <a:xfrm>
            <a:off x="6160263" y="412325"/>
            <a:ext cx="5576653" cy="245968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950" b="1" i="0" u="none" strike="noStrike" kern="0" cap="none" spc="60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Arial"/>
                <a:sym typeface="Arial"/>
              </a:rPr>
              <a:t>Thảo luận nhóm 4</a:t>
            </a:r>
            <a:endParaRPr kumimoji="0" lang="en-US" sz="4950" b="1" i="0" u="none" strike="noStrike" kern="0" cap="none" spc="60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SVN-Poky's" panose="020B0606040200020203" pitchFamily="34" charset="0"/>
              <a:ea typeface="字魂59号-创粗黑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76DC78-950E-4650-8C52-1F1D3FC79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174" y="2539922"/>
            <a:ext cx="5838825" cy="434019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EFF482-C1E5-419A-8D33-6DD428A1F593}"/>
              </a:ext>
            </a:extLst>
          </p:cNvPr>
          <p:cNvSpPr/>
          <p:nvPr/>
        </p:nvSpPr>
        <p:spPr>
          <a:xfrm>
            <a:off x="388410" y="412324"/>
            <a:ext cx="5316769" cy="59313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8F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D40693-D9B0-4DAD-ABBC-1C8C66982D18}"/>
              </a:ext>
            </a:extLst>
          </p:cNvPr>
          <p:cNvSpPr txBox="1"/>
          <p:nvPr/>
        </p:nvSpPr>
        <p:spPr>
          <a:xfrm>
            <a:off x="513293" y="717237"/>
            <a:ext cx="50670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-Mỗi thành viên trong nhóm sẽ lần lượt chia sẻ về 1 điều em ấn tượng hoặc kỉ niệm của em với thầy, cô giáo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Gợi ý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+ Thầy, cô giáo em muốn nhắc đến là 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+ Thầy, cô dạy em môn gì/ lớp nào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+ Kỉ niệm của em với thầy, cô là gì ? Hoặc em nhớ nhất điều gì về thầy cô đó ?</a:t>
            </a:r>
          </a:p>
        </p:txBody>
      </p:sp>
    </p:spTree>
    <p:extLst>
      <p:ext uri="{BB962C8B-B14F-4D97-AF65-F5344CB8AC3E}">
        <p14:creationId xmlns:p14="http://schemas.microsoft.com/office/powerpoint/2010/main" val="16438917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1611BF81-85CD-4CDD-BAD2-5B50FBC5955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895875"/>
  <p:tag name="ISPRING_PRESENTATION_TITLE" val="PPT源文件"/>
  <p:tag name="ISPRING_FIRST_PUBLISH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783</TotalTime>
  <Words>927</Words>
  <PresentationFormat>Widescreen</PresentationFormat>
  <Paragraphs>107</Paragraphs>
  <Slides>36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等线</vt:lpstr>
      <vt:lpstr>#9Slide05 Phobia</vt:lpstr>
      <vt:lpstr>#9Slide07 SVNBeachwood Sans</vt:lpstr>
      <vt:lpstr>Arial</vt:lpstr>
      <vt:lpstr>Calibri</vt:lpstr>
      <vt:lpstr>Calibri Light</vt:lpstr>
      <vt:lpstr>iCiel Ciaobella</vt:lpstr>
      <vt:lpstr>SVN-Hole Hearted</vt:lpstr>
      <vt:lpstr>SVN-Kitten</vt:lpstr>
      <vt:lpstr>SVN-Poky's</vt:lpstr>
      <vt:lpstr>UTM Cookies</vt:lpstr>
      <vt:lpstr>UVN Da Lat</vt:lpstr>
      <vt:lpstr>字魂59号-创粗黑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2018-04-25T04:28:00Z</dcterms:created>
  <dcterms:modified xsi:type="dcterms:W3CDTF">2023-07-03T03:24:30Z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