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74" r:id="rId2"/>
    <p:sldId id="256" r:id="rId3"/>
    <p:sldId id="257" r:id="rId4"/>
    <p:sldId id="258" r:id="rId5"/>
    <p:sldId id="266" r:id="rId6"/>
    <p:sldId id="276" r:id="rId7"/>
    <p:sldId id="262" r:id="rId8"/>
    <p:sldId id="260" r:id="rId9"/>
    <p:sldId id="261" r:id="rId10"/>
    <p:sldId id="259" r:id="rId11"/>
    <p:sldId id="313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16" r:id="rId20"/>
    <p:sldId id="326" r:id="rId21"/>
    <p:sldId id="314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18" r:id="rId33"/>
    <p:sldId id="280" r:id="rId34"/>
    <p:sldId id="272" r:id="rId35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redoka One" panose="02000000000000000000" pitchFamily="2" charset="0"/>
      <p:regular r:id="rId41"/>
    </p:embeddedFont>
    <p:embeddedFont>
      <p:font typeface="Jumble" panose="02000503000000020004" pitchFamily="2" charset="0"/>
      <p:regular r:id="rId42"/>
    </p:embeddedFont>
    <p:embeddedFont>
      <p:font typeface="Nunito Sans Regular" charset="0"/>
      <p:regular r:id="rId43"/>
    </p:embeddedFont>
    <p:embeddedFont>
      <p:font typeface="Sniglet" panose="020B0604020202020204" charset="0"/>
      <p:regular r:id="rId44"/>
    </p:embeddedFont>
    <p:embeddedFont>
      <p:font typeface="Tenor Sans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79099" autoAdjust="0"/>
  </p:normalViewPr>
  <p:slideViewPr>
    <p:cSldViewPr>
      <p:cViewPr varScale="1">
        <p:scale>
          <a:sx n="24" d="100"/>
          <a:sy n="24" d="100"/>
        </p:scale>
        <p:origin x="74" y="5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Look at the pictures in their books and guess what people are talking about.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Actions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Tim’s mom mimes using a cash register.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12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Look at the pictures in their books and guess what people are talking about.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Actions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Tim’s mom puts small cakes on a plate.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5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Look at the pictures in their books and guess what people are talking about.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Actions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Tim’ mom offers small cakes to the boys.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17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Listen and point to the pictures.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44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Listen and repeat.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4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work in groups of three (Tim, Tim’s friend and Tim’s mom). They do role-play in 5 minutes.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51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4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Game: Miming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Sing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 you see …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 page 12 to energize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what they can remember about the story from the previous unit.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children look at the story pictures on page 10.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Billy a doctor? Is Grandma a teacher? Who are the heroes?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Mime an action and ask the children to guess what the job is.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88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and Say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and Say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and Say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Look at the pictures in their books and answer the teacher’s questions.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e.g.,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Who is a police officer? Who works in a cake store?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90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Look at the pictures in their books and guess what people are talking about.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Actions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 and his friend are talking. Tim’s friend stands up tall and straight like a police officer.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7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Look at the pictures in their books and guess what people are talking about.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Actions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Tim’s friend points into the distance (in the direction of the police station).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64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Look at the pictures in their books and guess what people are talking about.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Actions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Tim’s friend points to Grandma. Tim shakes his head.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8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0.jpeg"/><Relationship Id="rId5" Type="http://schemas.openxmlformats.org/officeDocument/2006/relationships/image" Target="../media/image14.pn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5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52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5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54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55.jpeg"/><Relationship Id="rId2" Type="http://schemas.microsoft.com/office/2007/relationships/media" Target="../media/media2.mp3"/><Relationship Id="rId16" Type="http://schemas.openxmlformats.org/officeDocument/2006/relationships/image" Target="../media/image59.jpe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58.jpe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Relationship Id="rId1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55.jpeg"/><Relationship Id="rId2" Type="http://schemas.microsoft.com/office/2007/relationships/media" Target="../media/media2.mp3"/><Relationship Id="rId16" Type="http://schemas.openxmlformats.org/officeDocument/2006/relationships/image" Target="../media/image59.jpe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58.jpe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Relationship Id="rId1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56.jpe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55.jpeg"/><Relationship Id="rId5" Type="http://schemas.openxmlformats.org/officeDocument/2006/relationships/image" Target="../media/image14.png"/><Relationship Id="rId15" Type="http://schemas.openxmlformats.org/officeDocument/2006/relationships/image" Target="../media/image59.jpe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Relationship Id="rId1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13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13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Relationship Id="rId1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8.jpe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2.png"/><Relationship Id="rId5" Type="http://schemas.openxmlformats.org/officeDocument/2006/relationships/image" Target="../media/image15.png"/><Relationship Id="rId10" Type="http://schemas.openxmlformats.org/officeDocument/2006/relationships/image" Target="../media/image71.jpeg"/><Relationship Id="rId4" Type="http://schemas.openxmlformats.org/officeDocument/2006/relationships/image" Target="../media/image14.png"/><Relationship Id="rId9" Type="http://schemas.openxmlformats.org/officeDocument/2006/relationships/image" Target="../media/image70.jpeg"/><Relationship Id="rId14" Type="http://schemas.openxmlformats.org/officeDocument/2006/relationships/image" Target="../media/image7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18" Type="http://schemas.openxmlformats.org/officeDocument/2006/relationships/image" Target="../media/image11.png"/><Relationship Id="rId3" Type="http://schemas.openxmlformats.org/officeDocument/2006/relationships/image" Target="../media/image76.png"/><Relationship Id="rId21" Type="http://schemas.openxmlformats.org/officeDocument/2006/relationships/image" Target="../media/image14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9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24" Type="http://schemas.openxmlformats.org/officeDocument/2006/relationships/image" Target="../media/image17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23" Type="http://schemas.openxmlformats.org/officeDocument/2006/relationships/image" Target="../media/image90.png"/><Relationship Id="rId10" Type="http://schemas.openxmlformats.org/officeDocument/2006/relationships/image" Target="../media/image83.svg"/><Relationship Id="rId19" Type="http://schemas.openxmlformats.org/officeDocument/2006/relationships/image" Target="../media/image12.pn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7.svg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14.png"/><Relationship Id="rId5" Type="http://schemas.openxmlformats.org/officeDocument/2006/relationships/image" Target="../media/image22.svg"/><Relationship Id="rId10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26.gi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28.svg"/><Relationship Id="rId1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14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35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5" Type="http://schemas.openxmlformats.org/officeDocument/2006/relationships/image" Target="../media/image33.pn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Relationship Id="rId1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sv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.svg"/><Relationship Id="rId1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41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14.png"/><Relationship Id="rId15" Type="http://schemas.openxmlformats.org/officeDocument/2006/relationships/image" Target="../media/image33.pn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Relationship Id="rId1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1.png"/><Relationship Id="rId1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53329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2000" y="3466859"/>
            <a:ext cx="8746406" cy="58965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57600" y="1045047"/>
            <a:ext cx="10799472" cy="2079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dirty="0">
                <a:solidFill>
                  <a:srgbClr val="FFFFFF"/>
                </a:solidFill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FFFF00"/>
                </a:solidFill>
                <a:latin typeface="KG Primary Penmanship Bold"/>
              </a:rPr>
              <a:t>Miming Game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02972" y="142597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6" name="TextBox 6"/>
          <p:cNvSpPr txBox="1"/>
          <p:nvPr/>
        </p:nvSpPr>
        <p:spPr>
          <a:xfrm>
            <a:off x="2351752" y="4279930"/>
            <a:ext cx="6161843" cy="172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3800" dirty="0">
                <a:solidFill>
                  <a:srgbClr val="FFFFFF"/>
                </a:solidFill>
                <a:latin typeface="KG Primary Penmanship Bold"/>
              </a:rPr>
              <a:t>hospital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905000" y="812800"/>
            <a:ext cx="736374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Listen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972" y="1587861"/>
            <a:ext cx="1397084" cy="1397084"/>
          </a:xfrm>
          <a:prstGeom prst="rect">
            <a:avLst/>
          </a:prstGeom>
        </p:spPr>
      </p:pic>
      <p:pic>
        <p:nvPicPr>
          <p:cNvPr id="4" name="Picture 3" descr="A white and red ambulance in front of a hospital&#10;&#10;Description automatically generated with low confidence">
            <a:extLst>
              <a:ext uri="{FF2B5EF4-FFF2-40B4-BE49-F238E27FC236}">
                <a16:creationId xmlns:a16="http://schemas.microsoft.com/office/drawing/2014/main" id="{4AF2209D-9C99-F2EE-44E5-2DA4DF1665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52" y="2019300"/>
            <a:ext cx="7239000" cy="723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Track 019">
            <a:hlinkClick r:id="" action="ppaction://media"/>
            <a:extLst>
              <a:ext uri="{FF2B5EF4-FFF2-40B4-BE49-F238E27FC236}">
                <a16:creationId xmlns:a16="http://schemas.microsoft.com/office/drawing/2014/main" id="{7EA79B8A-EFC8-574B-DD4B-6F5A71A810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18" end="48580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51442" y="6418695"/>
            <a:ext cx="1040612" cy="10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5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02972" y="142597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6" name="TextBox 6"/>
          <p:cNvSpPr txBox="1"/>
          <p:nvPr/>
        </p:nvSpPr>
        <p:spPr>
          <a:xfrm>
            <a:off x="10670878" y="4347648"/>
            <a:ext cx="6161843" cy="172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3800" dirty="0">
                <a:solidFill>
                  <a:srgbClr val="FFFFFF"/>
                </a:solidFill>
                <a:latin typeface="KG Primary Penmanship Bold"/>
              </a:rPr>
              <a:t>airport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905000" y="812800"/>
            <a:ext cx="736374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Listen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972" y="1587861"/>
            <a:ext cx="1397084" cy="1397084"/>
          </a:xfrm>
          <a:prstGeom prst="rect">
            <a:avLst/>
          </a:prstGeom>
        </p:spPr>
      </p:pic>
      <p:pic>
        <p:nvPicPr>
          <p:cNvPr id="5" name="Track 019">
            <a:hlinkClick r:id="" action="ppaction://media"/>
            <a:extLst>
              <a:ext uri="{FF2B5EF4-FFF2-40B4-BE49-F238E27FC236}">
                <a16:creationId xmlns:a16="http://schemas.microsoft.com/office/drawing/2014/main" id="{7EA79B8A-EFC8-574B-DD4B-6F5A71A810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71" end="45572.0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11200" y="6304264"/>
            <a:ext cx="1040612" cy="1040612"/>
          </a:xfrm>
          <a:prstGeom prst="rect">
            <a:avLst/>
          </a:prstGeom>
        </p:spPr>
      </p:pic>
      <p:pic>
        <p:nvPicPr>
          <p:cNvPr id="7" name="Picture 6" descr="A picture containing outdoor, sky, airplane, aircraft&#10;&#10;Description automatically generated">
            <a:extLst>
              <a:ext uri="{FF2B5EF4-FFF2-40B4-BE49-F238E27FC236}">
                <a16:creationId xmlns:a16="http://schemas.microsoft.com/office/drawing/2014/main" id="{3ABE99AC-5AC5-6463-249B-9FD72B0F85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05" y="3332968"/>
            <a:ext cx="9213423" cy="526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73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02972" y="142597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6" name="TextBox 6"/>
          <p:cNvSpPr txBox="1"/>
          <p:nvPr/>
        </p:nvSpPr>
        <p:spPr>
          <a:xfrm>
            <a:off x="2389624" y="7776022"/>
            <a:ext cx="10744200" cy="172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3800" dirty="0">
                <a:solidFill>
                  <a:srgbClr val="FFFFFF"/>
                </a:solidFill>
                <a:latin typeface="KG Primary Penmanship Bold"/>
              </a:rPr>
              <a:t>police station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905000" y="812800"/>
            <a:ext cx="736374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Listen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972" y="1587861"/>
            <a:ext cx="1397084" cy="1397084"/>
          </a:xfrm>
          <a:prstGeom prst="rect">
            <a:avLst/>
          </a:prstGeom>
        </p:spPr>
      </p:pic>
      <p:pic>
        <p:nvPicPr>
          <p:cNvPr id="5" name="Track 019">
            <a:hlinkClick r:id="" action="ppaction://media"/>
            <a:extLst>
              <a:ext uri="{FF2B5EF4-FFF2-40B4-BE49-F238E27FC236}">
                <a16:creationId xmlns:a16="http://schemas.microsoft.com/office/drawing/2014/main" id="{7EA79B8A-EFC8-574B-DD4B-6F5A71A810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36" end="42291.0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68658" y="7886700"/>
            <a:ext cx="1420376" cy="1420376"/>
          </a:xfrm>
          <a:prstGeom prst="rect">
            <a:avLst/>
          </a:prstGeom>
        </p:spPr>
      </p:pic>
      <p:pic>
        <p:nvPicPr>
          <p:cNvPr id="7" name="Picture 6" descr="A picture containing sky, car, land vehicle, text&#10;&#10;Description automatically generated">
            <a:extLst>
              <a:ext uri="{FF2B5EF4-FFF2-40B4-BE49-F238E27FC236}">
                <a16:creationId xmlns:a16="http://schemas.microsoft.com/office/drawing/2014/main" id="{F171538C-45D6-EB99-9EF2-35EC77AA06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13" y="2766476"/>
            <a:ext cx="9507023" cy="485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359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02972" y="142597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6" name="TextBox 6"/>
          <p:cNvSpPr txBox="1"/>
          <p:nvPr/>
        </p:nvSpPr>
        <p:spPr>
          <a:xfrm>
            <a:off x="3916121" y="7763036"/>
            <a:ext cx="9753600" cy="172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3800" dirty="0">
                <a:solidFill>
                  <a:srgbClr val="FFFFFF"/>
                </a:solidFill>
                <a:latin typeface="KG Primary Penmanship Bold"/>
              </a:rPr>
              <a:t>fire station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905000" y="812800"/>
            <a:ext cx="736374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Listen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972" y="1587861"/>
            <a:ext cx="1397084" cy="1397084"/>
          </a:xfrm>
          <a:prstGeom prst="rect">
            <a:avLst/>
          </a:prstGeom>
        </p:spPr>
      </p:pic>
      <p:pic>
        <p:nvPicPr>
          <p:cNvPr id="5" name="Track 019">
            <a:hlinkClick r:id="" action="ppaction://media"/>
            <a:extLst>
              <a:ext uri="{FF2B5EF4-FFF2-40B4-BE49-F238E27FC236}">
                <a16:creationId xmlns:a16="http://schemas.microsoft.com/office/drawing/2014/main" id="{7EA79B8A-EFC8-574B-DD4B-6F5A71A810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13" end="39066.0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82600" y="7886700"/>
            <a:ext cx="1323082" cy="1323082"/>
          </a:xfrm>
          <a:prstGeom prst="rect">
            <a:avLst/>
          </a:prstGeom>
        </p:spPr>
      </p:pic>
      <p:pic>
        <p:nvPicPr>
          <p:cNvPr id="7" name="Picture 6" descr="A picture containing land vehicle, vehicle, wheel, LEGO&#10;&#10;Description automatically generated">
            <a:extLst>
              <a:ext uri="{FF2B5EF4-FFF2-40B4-BE49-F238E27FC236}">
                <a16:creationId xmlns:a16="http://schemas.microsoft.com/office/drawing/2014/main" id="{A34ACE1C-3560-0661-21B8-87B8A73AEF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35" y="2883432"/>
            <a:ext cx="9547274" cy="477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10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02972" y="142597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6" name="TextBox 6"/>
          <p:cNvSpPr txBox="1"/>
          <p:nvPr/>
        </p:nvSpPr>
        <p:spPr>
          <a:xfrm>
            <a:off x="802972" y="4364001"/>
            <a:ext cx="5761279" cy="172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3800" dirty="0">
                <a:solidFill>
                  <a:srgbClr val="FFFFFF"/>
                </a:solidFill>
                <a:latin typeface="KG Primary Penmanship Bold"/>
              </a:rPr>
              <a:t>store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905000" y="812800"/>
            <a:ext cx="736374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Listen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972" y="1587861"/>
            <a:ext cx="1397084" cy="1397084"/>
          </a:xfrm>
          <a:prstGeom prst="rect">
            <a:avLst/>
          </a:prstGeom>
        </p:spPr>
      </p:pic>
      <p:pic>
        <p:nvPicPr>
          <p:cNvPr id="5" name="Track 019">
            <a:hlinkClick r:id="" action="ppaction://media"/>
            <a:extLst>
              <a:ext uri="{FF2B5EF4-FFF2-40B4-BE49-F238E27FC236}">
                <a16:creationId xmlns:a16="http://schemas.microsoft.com/office/drawing/2014/main" id="{7EA79B8A-EFC8-574B-DD4B-6F5A71A810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84" end="36386.0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10620" y="6143685"/>
            <a:ext cx="1323082" cy="1323082"/>
          </a:xfrm>
          <a:prstGeom prst="rect">
            <a:avLst/>
          </a:prstGeom>
        </p:spPr>
      </p:pic>
      <p:pic>
        <p:nvPicPr>
          <p:cNvPr id="4" name="Picture 3" descr="A picture containing text, screenshot, design, illustration&#10;&#10;Description automatically generated">
            <a:extLst>
              <a:ext uri="{FF2B5EF4-FFF2-40B4-BE49-F238E27FC236}">
                <a16:creationId xmlns:a16="http://schemas.microsoft.com/office/drawing/2014/main" id="{AC9C6FD8-E25D-FCE1-77D3-757CDD03F5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34482"/>
            <a:ext cx="10639181" cy="5728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66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31024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553749" y="521021"/>
            <a:ext cx="8305800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Listen and Point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582" y="1389724"/>
            <a:ext cx="1397084" cy="1397084"/>
          </a:xfrm>
          <a:prstGeom prst="rect">
            <a:avLst/>
          </a:prstGeom>
        </p:spPr>
      </p:pic>
      <p:pic>
        <p:nvPicPr>
          <p:cNvPr id="2" name="Track 019">
            <a:hlinkClick r:id="" action="ppaction://media"/>
            <a:extLst>
              <a:ext uri="{FF2B5EF4-FFF2-40B4-BE49-F238E27FC236}">
                <a16:creationId xmlns:a16="http://schemas.microsoft.com/office/drawing/2014/main" id="{C27B7346-FD4F-E87F-3C87-FF7F9A26BF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9" end="20226.0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19702" y="1455085"/>
            <a:ext cx="969014" cy="9690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DFCE592-E8DA-C3AC-8489-896C3F8E8ECC}"/>
              </a:ext>
            </a:extLst>
          </p:cNvPr>
          <p:cNvGrpSpPr/>
          <p:nvPr/>
        </p:nvGrpSpPr>
        <p:grpSpPr>
          <a:xfrm>
            <a:off x="2380351" y="2551830"/>
            <a:ext cx="2926143" cy="3253016"/>
            <a:chOff x="1308495" y="3067206"/>
            <a:chExt cx="3512791" cy="4126758"/>
          </a:xfrm>
        </p:grpSpPr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ED0397FE-AD4C-C0B3-007B-7215AF30B684}"/>
                </a:ext>
              </a:extLst>
            </p:cNvPr>
            <p:cNvSpPr txBox="1"/>
            <p:nvPr/>
          </p:nvSpPr>
          <p:spPr>
            <a:xfrm>
              <a:off x="1308495" y="5905500"/>
              <a:ext cx="3512791" cy="12884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hospital</a:t>
              </a:r>
            </a:p>
          </p:txBody>
        </p:sp>
        <p:pic>
          <p:nvPicPr>
            <p:cNvPr id="4" name="Picture 3" descr="A white and red ambulance in front of a hospital&#10;&#10;Description automatically generated with low confidence">
              <a:extLst>
                <a:ext uri="{FF2B5EF4-FFF2-40B4-BE49-F238E27FC236}">
                  <a16:creationId xmlns:a16="http://schemas.microsoft.com/office/drawing/2014/main" id="{5CF4A623-960C-1ED8-B48A-E273CB342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594" y="3067206"/>
              <a:ext cx="2740815" cy="27408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18F016-20F4-2C26-9693-CD4297DDB31F}"/>
              </a:ext>
            </a:extLst>
          </p:cNvPr>
          <p:cNvGrpSpPr/>
          <p:nvPr/>
        </p:nvGrpSpPr>
        <p:grpSpPr>
          <a:xfrm>
            <a:off x="7140729" y="2662846"/>
            <a:ext cx="3378068" cy="3150566"/>
            <a:chOff x="2267456" y="3170051"/>
            <a:chExt cx="3378068" cy="3150566"/>
          </a:xfrm>
        </p:grpSpPr>
        <p:pic>
          <p:nvPicPr>
            <p:cNvPr id="6" name="Picture 5" descr="A picture containing outdoor, sky, airplane, aircraft&#10;&#10;Description automatically generated">
              <a:extLst>
                <a:ext uri="{FF2B5EF4-FFF2-40B4-BE49-F238E27FC236}">
                  <a16:creationId xmlns:a16="http://schemas.microsoft.com/office/drawing/2014/main" id="{602530FE-7E2E-97CC-059F-F4216A9C3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456" y="3170051"/>
              <a:ext cx="3378068" cy="20410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E88FD8E4-4773-6BB5-7213-C0525F6C42B1}"/>
                </a:ext>
              </a:extLst>
            </p:cNvPr>
            <p:cNvSpPr txBox="1"/>
            <p:nvPr/>
          </p:nvSpPr>
          <p:spPr>
            <a:xfrm>
              <a:off x="2515851" y="5304954"/>
              <a:ext cx="2881898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airport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7CDE23-C769-5522-7979-22CA864C6719}"/>
              </a:ext>
            </a:extLst>
          </p:cNvPr>
          <p:cNvGrpSpPr/>
          <p:nvPr/>
        </p:nvGrpSpPr>
        <p:grpSpPr>
          <a:xfrm>
            <a:off x="11518745" y="2723360"/>
            <a:ext cx="4985001" cy="3090052"/>
            <a:chOff x="10584254" y="2997619"/>
            <a:chExt cx="4985001" cy="3090052"/>
          </a:xfrm>
        </p:grpSpPr>
        <p:pic>
          <p:nvPicPr>
            <p:cNvPr id="29" name="Picture 28" descr="A picture containing sky, car, land vehicle, text&#10;&#10;Description automatically generated">
              <a:extLst>
                <a:ext uri="{FF2B5EF4-FFF2-40B4-BE49-F238E27FC236}">
                  <a16:creationId xmlns:a16="http://schemas.microsoft.com/office/drawing/2014/main" id="{49283A84-E92A-33E2-2555-C57B78288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62" y="2997619"/>
              <a:ext cx="3758175" cy="1920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TextBox 6">
              <a:extLst>
                <a:ext uri="{FF2B5EF4-FFF2-40B4-BE49-F238E27FC236}">
                  <a16:creationId xmlns:a16="http://schemas.microsoft.com/office/drawing/2014/main" id="{B3AEF501-FBB8-3591-963C-3B824800AA38}"/>
                </a:ext>
              </a:extLst>
            </p:cNvPr>
            <p:cNvSpPr txBox="1"/>
            <p:nvPr/>
          </p:nvSpPr>
          <p:spPr>
            <a:xfrm>
              <a:off x="10584254" y="5072008"/>
              <a:ext cx="4985001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police station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145067-1008-7143-1B27-DA201E3C74BF}"/>
              </a:ext>
            </a:extLst>
          </p:cNvPr>
          <p:cNvGrpSpPr/>
          <p:nvPr/>
        </p:nvGrpSpPr>
        <p:grpSpPr>
          <a:xfrm>
            <a:off x="3955279" y="6209658"/>
            <a:ext cx="4348422" cy="2983570"/>
            <a:chOff x="5257125" y="6431711"/>
            <a:chExt cx="4348422" cy="2983570"/>
          </a:xfrm>
        </p:grpSpPr>
        <p:pic>
          <p:nvPicPr>
            <p:cNvPr id="32" name="Picture 31" descr="A picture containing land vehicle, vehicle, wheel, LEGO&#10;&#10;Description automatically generated">
              <a:extLst>
                <a:ext uri="{FF2B5EF4-FFF2-40B4-BE49-F238E27FC236}">
                  <a16:creationId xmlns:a16="http://schemas.microsoft.com/office/drawing/2014/main" id="{EF84058D-2FE6-596F-180C-493C2C72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627" y="6431711"/>
              <a:ext cx="3953173" cy="19769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15CC32D7-2328-CCF6-BA59-F55362342561}"/>
                </a:ext>
              </a:extLst>
            </p:cNvPr>
            <p:cNvSpPr txBox="1"/>
            <p:nvPr/>
          </p:nvSpPr>
          <p:spPr>
            <a:xfrm>
              <a:off x="5257125" y="8399618"/>
              <a:ext cx="4348422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fire station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3D3651-92CB-FD39-9609-309B459E6913}"/>
              </a:ext>
            </a:extLst>
          </p:cNvPr>
          <p:cNvGrpSpPr/>
          <p:nvPr/>
        </p:nvGrpSpPr>
        <p:grpSpPr>
          <a:xfrm>
            <a:off x="9407035" y="6213475"/>
            <a:ext cx="3810000" cy="3079413"/>
            <a:chOff x="9448800" y="6203093"/>
            <a:chExt cx="3810000" cy="3079413"/>
          </a:xfrm>
        </p:grpSpPr>
        <p:pic>
          <p:nvPicPr>
            <p:cNvPr id="36" name="Picture 35" descr="A picture containing text, screenshot, design, illustration&#10;&#10;Description automatically generated">
              <a:extLst>
                <a:ext uri="{FF2B5EF4-FFF2-40B4-BE49-F238E27FC236}">
                  <a16:creationId xmlns:a16="http://schemas.microsoft.com/office/drawing/2014/main" id="{DF09DF55-32CC-13A1-060D-C02D9B646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800" y="6203093"/>
              <a:ext cx="3810000" cy="2051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1CC1B79F-51E9-5567-16D5-131AE275F1CA}"/>
                </a:ext>
              </a:extLst>
            </p:cNvPr>
            <p:cNvSpPr txBox="1"/>
            <p:nvPr/>
          </p:nvSpPr>
          <p:spPr>
            <a:xfrm>
              <a:off x="9982200" y="8266843"/>
              <a:ext cx="2514600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76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31024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990019" y="520867"/>
            <a:ext cx="8305800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Listen and Repeat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582" y="1389724"/>
            <a:ext cx="1397084" cy="1397084"/>
          </a:xfrm>
          <a:prstGeom prst="rect">
            <a:avLst/>
          </a:prstGeom>
        </p:spPr>
      </p:pic>
      <p:pic>
        <p:nvPicPr>
          <p:cNvPr id="2" name="Track 019">
            <a:hlinkClick r:id="" action="ppaction://media"/>
            <a:extLst>
              <a:ext uri="{FF2B5EF4-FFF2-40B4-BE49-F238E27FC236}">
                <a16:creationId xmlns:a16="http://schemas.microsoft.com/office/drawing/2014/main" id="{C27B7346-FD4F-E87F-3C87-FF7F9A26BF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87" end="0.0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8124" y="1537479"/>
            <a:ext cx="969014" cy="9690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DFCE592-E8DA-C3AC-8489-896C3F8E8ECC}"/>
              </a:ext>
            </a:extLst>
          </p:cNvPr>
          <p:cNvGrpSpPr/>
          <p:nvPr/>
        </p:nvGrpSpPr>
        <p:grpSpPr>
          <a:xfrm>
            <a:off x="2380351" y="2551830"/>
            <a:ext cx="2926143" cy="3253016"/>
            <a:chOff x="1308495" y="3067206"/>
            <a:chExt cx="3512791" cy="4126758"/>
          </a:xfrm>
        </p:grpSpPr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ED0397FE-AD4C-C0B3-007B-7215AF30B684}"/>
                </a:ext>
              </a:extLst>
            </p:cNvPr>
            <p:cNvSpPr txBox="1"/>
            <p:nvPr/>
          </p:nvSpPr>
          <p:spPr>
            <a:xfrm>
              <a:off x="1308495" y="5905500"/>
              <a:ext cx="3512791" cy="12884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hospital</a:t>
              </a:r>
            </a:p>
          </p:txBody>
        </p:sp>
        <p:pic>
          <p:nvPicPr>
            <p:cNvPr id="4" name="Picture 3" descr="A white and red ambulance in front of a hospital&#10;&#10;Description automatically generated with low confidence">
              <a:extLst>
                <a:ext uri="{FF2B5EF4-FFF2-40B4-BE49-F238E27FC236}">
                  <a16:creationId xmlns:a16="http://schemas.microsoft.com/office/drawing/2014/main" id="{5CF4A623-960C-1ED8-B48A-E273CB342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594" y="3067206"/>
              <a:ext cx="2740815" cy="27408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18F016-20F4-2C26-9693-CD4297DDB31F}"/>
              </a:ext>
            </a:extLst>
          </p:cNvPr>
          <p:cNvGrpSpPr/>
          <p:nvPr/>
        </p:nvGrpSpPr>
        <p:grpSpPr>
          <a:xfrm>
            <a:off x="7140729" y="2662846"/>
            <a:ext cx="3378068" cy="3150566"/>
            <a:chOff x="2267456" y="3170051"/>
            <a:chExt cx="3378068" cy="3150566"/>
          </a:xfrm>
        </p:grpSpPr>
        <p:pic>
          <p:nvPicPr>
            <p:cNvPr id="6" name="Picture 5" descr="A picture containing outdoor, sky, airplane, aircraft&#10;&#10;Description automatically generated">
              <a:extLst>
                <a:ext uri="{FF2B5EF4-FFF2-40B4-BE49-F238E27FC236}">
                  <a16:creationId xmlns:a16="http://schemas.microsoft.com/office/drawing/2014/main" id="{602530FE-7E2E-97CC-059F-F4216A9C3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456" y="3170051"/>
              <a:ext cx="3378068" cy="20410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E88FD8E4-4773-6BB5-7213-C0525F6C42B1}"/>
                </a:ext>
              </a:extLst>
            </p:cNvPr>
            <p:cNvSpPr txBox="1"/>
            <p:nvPr/>
          </p:nvSpPr>
          <p:spPr>
            <a:xfrm>
              <a:off x="2515851" y="5304954"/>
              <a:ext cx="2881898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airport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7CDE23-C769-5522-7979-22CA864C6719}"/>
              </a:ext>
            </a:extLst>
          </p:cNvPr>
          <p:cNvGrpSpPr/>
          <p:nvPr/>
        </p:nvGrpSpPr>
        <p:grpSpPr>
          <a:xfrm>
            <a:off x="11518745" y="2723360"/>
            <a:ext cx="4985001" cy="3090052"/>
            <a:chOff x="10584254" y="2997619"/>
            <a:chExt cx="4985001" cy="3090052"/>
          </a:xfrm>
        </p:grpSpPr>
        <p:pic>
          <p:nvPicPr>
            <p:cNvPr id="29" name="Picture 28" descr="A picture containing sky, car, land vehicle, text&#10;&#10;Description automatically generated">
              <a:extLst>
                <a:ext uri="{FF2B5EF4-FFF2-40B4-BE49-F238E27FC236}">
                  <a16:creationId xmlns:a16="http://schemas.microsoft.com/office/drawing/2014/main" id="{49283A84-E92A-33E2-2555-C57B78288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62" y="2997619"/>
              <a:ext cx="3758175" cy="1920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TextBox 6">
              <a:extLst>
                <a:ext uri="{FF2B5EF4-FFF2-40B4-BE49-F238E27FC236}">
                  <a16:creationId xmlns:a16="http://schemas.microsoft.com/office/drawing/2014/main" id="{B3AEF501-FBB8-3591-963C-3B824800AA38}"/>
                </a:ext>
              </a:extLst>
            </p:cNvPr>
            <p:cNvSpPr txBox="1"/>
            <p:nvPr/>
          </p:nvSpPr>
          <p:spPr>
            <a:xfrm>
              <a:off x="10584254" y="5072008"/>
              <a:ext cx="4985001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police station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145067-1008-7143-1B27-DA201E3C74BF}"/>
              </a:ext>
            </a:extLst>
          </p:cNvPr>
          <p:cNvGrpSpPr/>
          <p:nvPr/>
        </p:nvGrpSpPr>
        <p:grpSpPr>
          <a:xfrm>
            <a:off x="3955279" y="6209658"/>
            <a:ext cx="4348422" cy="2983570"/>
            <a:chOff x="5257125" y="6431711"/>
            <a:chExt cx="4348422" cy="2983570"/>
          </a:xfrm>
        </p:grpSpPr>
        <p:pic>
          <p:nvPicPr>
            <p:cNvPr id="32" name="Picture 31" descr="A picture containing land vehicle, vehicle, wheel, LEGO&#10;&#10;Description automatically generated">
              <a:extLst>
                <a:ext uri="{FF2B5EF4-FFF2-40B4-BE49-F238E27FC236}">
                  <a16:creationId xmlns:a16="http://schemas.microsoft.com/office/drawing/2014/main" id="{EF84058D-2FE6-596F-180C-493C2C72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627" y="6431711"/>
              <a:ext cx="3953173" cy="19769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15CC32D7-2328-CCF6-BA59-F55362342561}"/>
                </a:ext>
              </a:extLst>
            </p:cNvPr>
            <p:cNvSpPr txBox="1"/>
            <p:nvPr/>
          </p:nvSpPr>
          <p:spPr>
            <a:xfrm>
              <a:off x="5257125" y="8399618"/>
              <a:ext cx="4348422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fire station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3D3651-92CB-FD39-9609-309B459E6913}"/>
              </a:ext>
            </a:extLst>
          </p:cNvPr>
          <p:cNvGrpSpPr/>
          <p:nvPr/>
        </p:nvGrpSpPr>
        <p:grpSpPr>
          <a:xfrm>
            <a:off x="9407035" y="6213475"/>
            <a:ext cx="3810000" cy="3079413"/>
            <a:chOff x="9448800" y="6203093"/>
            <a:chExt cx="3810000" cy="3079413"/>
          </a:xfrm>
        </p:grpSpPr>
        <p:pic>
          <p:nvPicPr>
            <p:cNvPr id="36" name="Picture 35" descr="A picture containing text, screenshot, design, illustration&#10;&#10;Description automatically generated">
              <a:extLst>
                <a:ext uri="{FF2B5EF4-FFF2-40B4-BE49-F238E27FC236}">
                  <a16:creationId xmlns:a16="http://schemas.microsoft.com/office/drawing/2014/main" id="{DF09DF55-32CC-13A1-060D-C02D9B646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800" y="6203093"/>
              <a:ext cx="3810000" cy="2051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1CC1B79F-51E9-5567-16D5-131AE275F1CA}"/>
                </a:ext>
              </a:extLst>
            </p:cNvPr>
            <p:cNvSpPr txBox="1"/>
            <p:nvPr/>
          </p:nvSpPr>
          <p:spPr>
            <a:xfrm>
              <a:off x="9982200" y="8266843"/>
              <a:ext cx="2514600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841207" y="5143500"/>
            <a:ext cx="2223396" cy="47955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5071" y="5164686"/>
            <a:ext cx="2626137" cy="4753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97268" y="5934831"/>
            <a:ext cx="6690732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106169"/>
            <a:ext cx="5564996" cy="38328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234708" y="2040799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00"/>
                </a:solidFill>
                <a:latin typeface="KG Primary Penmanship Bold"/>
              </a:rPr>
              <a:t>Does he work in a police station?</a:t>
            </a:r>
            <a:r>
              <a:rPr lang="en-US" sz="7200" b="1" dirty="0">
                <a:solidFill>
                  <a:srgbClr val="FFFFFF"/>
                </a:solidFill>
                <a:latin typeface="KG Primary Penmanship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3076" y="121962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KG Primary Penmanship Bold"/>
              </a:rPr>
              <a:t>Unit 2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46256" y="3701755"/>
            <a:ext cx="7128837" cy="112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66FF33"/>
                </a:solidFill>
                <a:latin typeface="KG Primary Penmanship Bold"/>
              </a:rPr>
              <a:t>Lesson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31024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990019" y="520867"/>
            <a:ext cx="8305800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Listen and Chant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582" y="1389724"/>
            <a:ext cx="1397084" cy="13970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DFCE592-E8DA-C3AC-8489-896C3F8E8ECC}"/>
              </a:ext>
            </a:extLst>
          </p:cNvPr>
          <p:cNvGrpSpPr/>
          <p:nvPr/>
        </p:nvGrpSpPr>
        <p:grpSpPr>
          <a:xfrm>
            <a:off x="2380351" y="2551830"/>
            <a:ext cx="2926143" cy="3253016"/>
            <a:chOff x="1308495" y="3067206"/>
            <a:chExt cx="3512791" cy="4126758"/>
          </a:xfrm>
        </p:grpSpPr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ED0397FE-AD4C-C0B3-007B-7215AF30B684}"/>
                </a:ext>
              </a:extLst>
            </p:cNvPr>
            <p:cNvSpPr txBox="1"/>
            <p:nvPr/>
          </p:nvSpPr>
          <p:spPr>
            <a:xfrm>
              <a:off x="1308495" y="5905500"/>
              <a:ext cx="3512791" cy="12884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hospital</a:t>
              </a:r>
            </a:p>
          </p:txBody>
        </p:sp>
        <p:pic>
          <p:nvPicPr>
            <p:cNvPr id="4" name="Picture 3" descr="A white and red ambulance in front of a hospital&#10;&#10;Description automatically generated with low confidence">
              <a:extLst>
                <a:ext uri="{FF2B5EF4-FFF2-40B4-BE49-F238E27FC236}">
                  <a16:creationId xmlns:a16="http://schemas.microsoft.com/office/drawing/2014/main" id="{5CF4A623-960C-1ED8-B48A-E273CB342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594" y="3067206"/>
              <a:ext cx="2740815" cy="27408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18F016-20F4-2C26-9693-CD4297DDB31F}"/>
              </a:ext>
            </a:extLst>
          </p:cNvPr>
          <p:cNvGrpSpPr/>
          <p:nvPr/>
        </p:nvGrpSpPr>
        <p:grpSpPr>
          <a:xfrm>
            <a:off x="7140729" y="2662846"/>
            <a:ext cx="3378068" cy="3150566"/>
            <a:chOff x="2267456" y="3170051"/>
            <a:chExt cx="3378068" cy="3150566"/>
          </a:xfrm>
        </p:grpSpPr>
        <p:pic>
          <p:nvPicPr>
            <p:cNvPr id="6" name="Picture 5" descr="A picture containing outdoor, sky, airplane, aircraft&#10;&#10;Description automatically generated">
              <a:extLst>
                <a:ext uri="{FF2B5EF4-FFF2-40B4-BE49-F238E27FC236}">
                  <a16:creationId xmlns:a16="http://schemas.microsoft.com/office/drawing/2014/main" id="{602530FE-7E2E-97CC-059F-F4216A9C3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456" y="3170051"/>
              <a:ext cx="3378068" cy="20410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E88FD8E4-4773-6BB5-7213-C0525F6C42B1}"/>
                </a:ext>
              </a:extLst>
            </p:cNvPr>
            <p:cNvSpPr txBox="1"/>
            <p:nvPr/>
          </p:nvSpPr>
          <p:spPr>
            <a:xfrm>
              <a:off x="2515851" y="5304954"/>
              <a:ext cx="2881898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airport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7CDE23-C769-5522-7979-22CA864C6719}"/>
              </a:ext>
            </a:extLst>
          </p:cNvPr>
          <p:cNvGrpSpPr/>
          <p:nvPr/>
        </p:nvGrpSpPr>
        <p:grpSpPr>
          <a:xfrm>
            <a:off x="11518745" y="2723360"/>
            <a:ext cx="4985001" cy="3090052"/>
            <a:chOff x="10584254" y="2997619"/>
            <a:chExt cx="4985001" cy="3090052"/>
          </a:xfrm>
        </p:grpSpPr>
        <p:pic>
          <p:nvPicPr>
            <p:cNvPr id="29" name="Picture 28" descr="A picture containing sky, car, land vehicle, text&#10;&#10;Description automatically generated">
              <a:extLst>
                <a:ext uri="{FF2B5EF4-FFF2-40B4-BE49-F238E27FC236}">
                  <a16:creationId xmlns:a16="http://schemas.microsoft.com/office/drawing/2014/main" id="{49283A84-E92A-33E2-2555-C57B78288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62" y="2997619"/>
              <a:ext cx="3758175" cy="1920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TextBox 6">
              <a:extLst>
                <a:ext uri="{FF2B5EF4-FFF2-40B4-BE49-F238E27FC236}">
                  <a16:creationId xmlns:a16="http://schemas.microsoft.com/office/drawing/2014/main" id="{B3AEF501-FBB8-3591-963C-3B824800AA38}"/>
                </a:ext>
              </a:extLst>
            </p:cNvPr>
            <p:cNvSpPr txBox="1"/>
            <p:nvPr/>
          </p:nvSpPr>
          <p:spPr>
            <a:xfrm>
              <a:off x="10584254" y="5072008"/>
              <a:ext cx="4985001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police station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145067-1008-7143-1B27-DA201E3C74BF}"/>
              </a:ext>
            </a:extLst>
          </p:cNvPr>
          <p:cNvGrpSpPr/>
          <p:nvPr/>
        </p:nvGrpSpPr>
        <p:grpSpPr>
          <a:xfrm>
            <a:off x="3955279" y="6209658"/>
            <a:ext cx="4348422" cy="2983570"/>
            <a:chOff x="5257125" y="6431711"/>
            <a:chExt cx="4348422" cy="2983570"/>
          </a:xfrm>
        </p:grpSpPr>
        <p:pic>
          <p:nvPicPr>
            <p:cNvPr id="32" name="Picture 31" descr="A picture containing land vehicle, vehicle, wheel, LEGO&#10;&#10;Description automatically generated">
              <a:extLst>
                <a:ext uri="{FF2B5EF4-FFF2-40B4-BE49-F238E27FC236}">
                  <a16:creationId xmlns:a16="http://schemas.microsoft.com/office/drawing/2014/main" id="{EF84058D-2FE6-596F-180C-493C2C72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627" y="6431711"/>
              <a:ext cx="3953173" cy="19769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15CC32D7-2328-CCF6-BA59-F55362342561}"/>
                </a:ext>
              </a:extLst>
            </p:cNvPr>
            <p:cNvSpPr txBox="1"/>
            <p:nvPr/>
          </p:nvSpPr>
          <p:spPr>
            <a:xfrm>
              <a:off x="5257125" y="8399618"/>
              <a:ext cx="4348422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fire station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3D3651-92CB-FD39-9609-309B459E6913}"/>
              </a:ext>
            </a:extLst>
          </p:cNvPr>
          <p:cNvGrpSpPr/>
          <p:nvPr/>
        </p:nvGrpSpPr>
        <p:grpSpPr>
          <a:xfrm>
            <a:off x="9407035" y="6213475"/>
            <a:ext cx="3810000" cy="3079413"/>
            <a:chOff x="9448800" y="6203093"/>
            <a:chExt cx="3810000" cy="3079413"/>
          </a:xfrm>
        </p:grpSpPr>
        <p:pic>
          <p:nvPicPr>
            <p:cNvPr id="36" name="Picture 35" descr="A picture containing text, screenshot, design, illustration&#10;&#10;Description automatically generated">
              <a:extLst>
                <a:ext uri="{FF2B5EF4-FFF2-40B4-BE49-F238E27FC236}">
                  <a16:creationId xmlns:a16="http://schemas.microsoft.com/office/drawing/2014/main" id="{DF09DF55-32CC-13A1-060D-C02D9B646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800" y="6203093"/>
              <a:ext cx="3810000" cy="2051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1CC1B79F-51E9-5567-16D5-131AE275F1CA}"/>
                </a:ext>
              </a:extLst>
            </p:cNvPr>
            <p:cNvSpPr txBox="1"/>
            <p:nvPr/>
          </p:nvSpPr>
          <p:spPr>
            <a:xfrm>
              <a:off x="9982200" y="8266843"/>
              <a:ext cx="2514600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dirty="0">
                  <a:solidFill>
                    <a:srgbClr val="FFFFFF"/>
                  </a:solidFill>
                  <a:latin typeface="KG Primary Penmanship Bold"/>
                </a:rPr>
                <a:t>store</a:t>
              </a:r>
            </a:p>
          </p:txBody>
        </p:sp>
      </p:grpSp>
      <p:pic>
        <p:nvPicPr>
          <p:cNvPr id="5" name="Track 020">
            <a:hlinkClick r:id="" action="ppaction://media"/>
            <a:extLst>
              <a:ext uri="{FF2B5EF4-FFF2-40B4-BE49-F238E27FC236}">
                <a16:creationId xmlns:a16="http://schemas.microsoft.com/office/drawing/2014/main" id="{6F463001-2C10-0783-8E61-5EE523508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42098" y="1468228"/>
            <a:ext cx="1036637" cy="10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9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1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Answer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60DBA3-4B52-C501-D8CD-D90F5BFE02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1679836"/>
            <a:ext cx="9191461" cy="76625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914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Say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D0C2D9-CF7D-E37A-B656-C9E9C8E12E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5716" y="2114783"/>
            <a:ext cx="10906194" cy="605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83C0D-73B7-C0F1-CA01-95B6EF30D289}"/>
              </a:ext>
            </a:extLst>
          </p:cNvPr>
          <p:cNvSpPr/>
          <p:nvPr/>
        </p:nvSpPr>
        <p:spPr>
          <a:xfrm>
            <a:off x="7772400" y="7048500"/>
            <a:ext cx="55626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Say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3BAF35-7C59-FD8D-0468-0D046C1FC5A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654"/>
          <a:stretch/>
        </p:blipFill>
        <p:spPr>
          <a:xfrm>
            <a:off x="5293246" y="2058463"/>
            <a:ext cx="11550688" cy="646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83C0D-73B7-C0F1-CA01-95B6EF30D289}"/>
              </a:ext>
            </a:extLst>
          </p:cNvPr>
          <p:cNvSpPr/>
          <p:nvPr/>
        </p:nvSpPr>
        <p:spPr>
          <a:xfrm>
            <a:off x="6934200" y="2628900"/>
            <a:ext cx="4876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1A62790-1907-E1EB-982C-4EC1E116AF93}"/>
              </a:ext>
            </a:extLst>
          </p:cNvPr>
          <p:cNvSpPr/>
          <p:nvPr/>
        </p:nvSpPr>
        <p:spPr>
          <a:xfrm>
            <a:off x="9752010" y="7353300"/>
            <a:ext cx="632619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3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Say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76F831-5AAE-4297-71F2-E4758E58E9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2519" y="2019094"/>
            <a:ext cx="11749654" cy="647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83C0D-73B7-C0F1-CA01-95B6EF30D289}"/>
              </a:ext>
            </a:extLst>
          </p:cNvPr>
          <p:cNvSpPr/>
          <p:nvPr/>
        </p:nvSpPr>
        <p:spPr>
          <a:xfrm>
            <a:off x="6934200" y="2628900"/>
            <a:ext cx="83820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1A62790-1907-E1EB-982C-4EC1E116AF93}"/>
              </a:ext>
            </a:extLst>
          </p:cNvPr>
          <p:cNvSpPr/>
          <p:nvPr/>
        </p:nvSpPr>
        <p:spPr>
          <a:xfrm>
            <a:off x="8991600" y="7353300"/>
            <a:ext cx="70866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Say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C04343-72F6-2ECA-71AD-A8D179EA00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413"/>
          <a:stretch/>
        </p:blipFill>
        <p:spPr>
          <a:xfrm>
            <a:off x="4891353" y="1788982"/>
            <a:ext cx="12211944" cy="6591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83C0D-73B7-C0F1-CA01-95B6EF30D289}"/>
              </a:ext>
            </a:extLst>
          </p:cNvPr>
          <p:cNvSpPr/>
          <p:nvPr/>
        </p:nvSpPr>
        <p:spPr>
          <a:xfrm>
            <a:off x="10896600" y="2357250"/>
            <a:ext cx="5486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1A62790-1907-E1EB-982C-4EC1E116AF93}"/>
              </a:ext>
            </a:extLst>
          </p:cNvPr>
          <p:cNvSpPr/>
          <p:nvPr/>
        </p:nvSpPr>
        <p:spPr>
          <a:xfrm>
            <a:off x="6629400" y="7505700"/>
            <a:ext cx="82296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Say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682601-F2F9-8258-F1B9-FCADA68A56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8131" y="1788982"/>
            <a:ext cx="12170906" cy="6728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83C0D-73B7-C0F1-CA01-95B6EF30D289}"/>
              </a:ext>
            </a:extLst>
          </p:cNvPr>
          <p:cNvSpPr/>
          <p:nvPr/>
        </p:nvSpPr>
        <p:spPr>
          <a:xfrm>
            <a:off x="6705600" y="2162520"/>
            <a:ext cx="97536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1A62790-1907-E1EB-982C-4EC1E116AF93}"/>
              </a:ext>
            </a:extLst>
          </p:cNvPr>
          <p:cNvSpPr/>
          <p:nvPr/>
        </p:nvSpPr>
        <p:spPr>
          <a:xfrm>
            <a:off x="6971141" y="6438900"/>
            <a:ext cx="5754259" cy="14697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Say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91312A-2166-BD25-965A-4304186C18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6654" y="1766327"/>
            <a:ext cx="11463546" cy="643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83C0D-73B7-C0F1-CA01-95B6EF30D289}"/>
              </a:ext>
            </a:extLst>
          </p:cNvPr>
          <p:cNvSpPr/>
          <p:nvPr/>
        </p:nvSpPr>
        <p:spPr>
          <a:xfrm>
            <a:off x="6690330" y="2247900"/>
            <a:ext cx="420627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1A62790-1907-E1EB-982C-4EC1E116AF93}"/>
              </a:ext>
            </a:extLst>
          </p:cNvPr>
          <p:cNvSpPr/>
          <p:nvPr/>
        </p:nvSpPr>
        <p:spPr>
          <a:xfrm>
            <a:off x="12499783" y="2247900"/>
            <a:ext cx="3502217" cy="8290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16D823-5F9F-21A9-D68D-C5EB06F32C1C}"/>
              </a:ext>
            </a:extLst>
          </p:cNvPr>
          <p:cNvSpPr/>
          <p:nvPr/>
        </p:nvSpPr>
        <p:spPr>
          <a:xfrm>
            <a:off x="12954000" y="6901120"/>
            <a:ext cx="3502217" cy="8290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Listen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Point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60DBA3-4B52-C501-D8CD-D90F5BFE02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0" y="1679836"/>
            <a:ext cx="9191461" cy="76625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Track 021">
            <a:hlinkClick r:id="" action="ppaction://media"/>
            <a:extLst>
              <a:ext uri="{FF2B5EF4-FFF2-40B4-BE49-F238E27FC236}">
                <a16:creationId xmlns:a16="http://schemas.microsoft.com/office/drawing/2014/main" id="{9F851FDF-676A-1E58-EC64-1879B0007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48943" y="4325120"/>
            <a:ext cx="1265238" cy="12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675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5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FDF44D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Listen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Repeat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60DBA3-4B52-C501-D8CD-D90F5BFE02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0" y="1679836"/>
            <a:ext cx="9191461" cy="76625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Track 021">
            <a:hlinkClick r:id="" action="ppaction://media"/>
            <a:extLst>
              <a:ext uri="{FF2B5EF4-FFF2-40B4-BE49-F238E27FC236}">
                <a16:creationId xmlns:a16="http://schemas.microsoft.com/office/drawing/2014/main" id="{9F851FDF-676A-1E58-EC64-1879B0007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48943" y="4325120"/>
            <a:ext cx="1265238" cy="12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757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5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717858" y="1788982"/>
            <a:ext cx="357538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Story Actions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456" y="1679836"/>
            <a:ext cx="1397084" cy="139708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A386B5-23C1-17FA-4B9F-D8035B6E6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4303" y="6901120"/>
            <a:ext cx="4114928" cy="2834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D4DDC7-7FA7-A1F8-2EBF-E3F5E0E4E4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3503" y="1788982"/>
            <a:ext cx="10990964" cy="732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0973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6" name="TextBox 6"/>
          <p:cNvSpPr txBox="1"/>
          <p:nvPr/>
        </p:nvSpPr>
        <p:spPr>
          <a:xfrm>
            <a:off x="2407441" y="1864141"/>
            <a:ext cx="487700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Homework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18860793-1236-BBFA-7F08-EDB1A484E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456" y="1735759"/>
            <a:ext cx="1397084" cy="1397084"/>
          </a:xfrm>
          <a:prstGeom prst="rect">
            <a:avLst/>
          </a:prstGeom>
        </p:spPr>
      </p:pic>
      <p:pic>
        <p:nvPicPr>
          <p:cNvPr id="1026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3066979"/>
            <a:ext cx="5954304" cy="56179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E2B60-92F4-F6FD-8A8A-5C96EE48F951}"/>
              </a:ext>
            </a:extLst>
          </p:cNvPr>
          <p:cNvSpPr/>
          <p:nvPr/>
        </p:nvSpPr>
        <p:spPr>
          <a:xfrm>
            <a:off x="1574504" y="3891726"/>
            <a:ext cx="9372600" cy="32624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Learn new words by heart. </a:t>
            </a:r>
          </a:p>
          <a:p>
            <a:pPr marL="571500" marR="0" lvl="0" indent="-5715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 the exercises in Workbook p.16.</a:t>
            </a:r>
          </a:p>
          <a:p>
            <a:pPr marL="571500" marR="0" lvl="0" indent="-571500" algn="just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Prepare for the next lesson </a:t>
            </a:r>
          </a:p>
          <a:p>
            <a:pPr marR="0" lvl="0" algn="just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(Unit 2 - Lesson 2/Part 1).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08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FFFF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728539" y="1631990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947887" y="1095237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28690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02972" y="142597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3400" y="3347547"/>
            <a:ext cx="2298293" cy="53335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77357" y="4519702"/>
            <a:ext cx="5084687" cy="1790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3800" dirty="0">
                <a:solidFill>
                  <a:srgbClr val="FFFFFF"/>
                </a:solidFill>
                <a:latin typeface="KG Primary Penmanship Bold"/>
              </a:rPr>
              <a:t>doctor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72800" y="1562100"/>
            <a:ext cx="5942438" cy="121953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501514" y="851612"/>
            <a:ext cx="736374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Say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2972" y="1587861"/>
            <a:ext cx="1397084" cy="1397084"/>
          </a:xfrm>
          <a:prstGeom prst="rect">
            <a:avLst/>
          </a:prstGeom>
        </p:spPr>
      </p:pic>
      <p:pic>
        <p:nvPicPr>
          <p:cNvPr id="17" name="Track 008">
            <a:hlinkClick r:id="" action="ppaction://media"/>
            <a:extLst>
              <a:ext uri="{FF2B5EF4-FFF2-40B4-BE49-F238E27FC236}">
                <a16:creationId xmlns:a16="http://schemas.microsoft.com/office/drawing/2014/main" id="{6AC42523-72CE-6B64-2296-F0F8302E17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85" end="25941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2001" y="6672546"/>
            <a:ext cx="12954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394811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6" name="TextBox 6"/>
          <p:cNvSpPr txBox="1"/>
          <p:nvPr/>
        </p:nvSpPr>
        <p:spPr>
          <a:xfrm>
            <a:off x="1993069" y="731779"/>
            <a:ext cx="728754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Say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18860793-1236-BBFA-7F08-EDB1A484E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354" y="1552796"/>
            <a:ext cx="1397084" cy="1397084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7C39CDEE-531E-0968-7E79-1D73224F0DF1}"/>
              </a:ext>
            </a:extLst>
          </p:cNvPr>
          <p:cNvSpPr txBox="1"/>
          <p:nvPr/>
        </p:nvSpPr>
        <p:spPr>
          <a:xfrm>
            <a:off x="2514600" y="7263324"/>
            <a:ext cx="4854616" cy="1790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3800" dirty="0">
                <a:solidFill>
                  <a:srgbClr val="FFFFFF"/>
                </a:solidFill>
                <a:latin typeface="KG Primary Penmanship Bold"/>
              </a:rPr>
              <a:t>pilot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88E3D6C-CE12-5008-2B45-A2C05FEEB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18424" y="2695429"/>
            <a:ext cx="5325576" cy="4573338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AAE9E041-835D-3561-491F-AD873A08F7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04473" y="1562100"/>
            <a:ext cx="6933020" cy="10544517"/>
          </a:xfrm>
          <a:prstGeom prst="rect">
            <a:avLst/>
          </a:prstGeom>
        </p:spPr>
      </p:pic>
      <p:pic>
        <p:nvPicPr>
          <p:cNvPr id="23" name="Track 008">
            <a:hlinkClick r:id="" action="ppaction://media"/>
            <a:extLst>
              <a:ext uri="{FF2B5EF4-FFF2-40B4-BE49-F238E27FC236}">
                <a16:creationId xmlns:a16="http://schemas.microsoft.com/office/drawing/2014/main" id="{3A2759E4-F6FF-BA88-3C8E-DB16ADB309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5" end="40604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6600" y="7511061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06833" y="1364513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154138" y="3288129"/>
            <a:ext cx="2310289" cy="4982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99942" y="1562100"/>
            <a:ext cx="6461070" cy="113897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71600" y="4057049"/>
            <a:ext cx="6974236" cy="1702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1500" dirty="0">
                <a:solidFill>
                  <a:srgbClr val="FFFFFF"/>
                </a:solidFill>
                <a:latin typeface="KG Primary Penmanship Bold"/>
              </a:rPr>
              <a:t>firefighter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4B766D-676A-DB7C-E2DA-498D07210A92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25F23C-EA74-9517-CF6F-A416750A3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A5499CC-FA3F-0657-A922-4F0CC2323A2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95D49B8-B201-0855-25BA-8BC8123528E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8E84B4C9-27B2-6A8C-6208-0F42E226653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9B7AE65-4EF3-7F53-B43C-2FFE09DC5EF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2B9AC78E-D9F9-1CCA-7982-C85EA0DEBB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7D3A3F4F-BE3B-A1F0-F6B1-E2CBD71FE853}"/>
              </a:ext>
            </a:extLst>
          </p:cNvPr>
          <p:cNvSpPr txBox="1"/>
          <p:nvPr/>
        </p:nvSpPr>
        <p:spPr>
          <a:xfrm>
            <a:off x="2095746" y="727494"/>
            <a:ext cx="705894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Say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CA24E09-4B8C-477A-EE27-61E7F73286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7733" y="1533396"/>
            <a:ext cx="1397084" cy="1397084"/>
          </a:xfrm>
          <a:prstGeom prst="rect">
            <a:avLst/>
          </a:prstGeom>
        </p:spPr>
      </p:pic>
      <p:pic>
        <p:nvPicPr>
          <p:cNvPr id="17" name="Track 008">
            <a:hlinkClick r:id="" action="ppaction://media"/>
            <a:extLst>
              <a:ext uri="{FF2B5EF4-FFF2-40B4-BE49-F238E27FC236}">
                <a16:creationId xmlns:a16="http://schemas.microsoft.com/office/drawing/2014/main" id="{2A99CD49-A6B9-3DB1-53C9-E1F432F4EE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57" end="37571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74348" y="6231251"/>
            <a:ext cx="12954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09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7" name="TextBox 7"/>
          <p:cNvSpPr txBox="1"/>
          <p:nvPr/>
        </p:nvSpPr>
        <p:spPr>
          <a:xfrm>
            <a:off x="2192679" y="3930457"/>
            <a:ext cx="5007016" cy="1702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1500" dirty="0">
                <a:solidFill>
                  <a:srgbClr val="FFFFFF"/>
                </a:solidFill>
                <a:latin typeface="KG Primary Penmanship Bold"/>
              </a:rPr>
              <a:t>student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969D59-707F-5EE7-1B42-380D79CE2A1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96170C-A7CD-51A4-7238-8464F7180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79FFB09-8327-93C7-0F34-4A11C09337F2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8D21074-6696-77C3-A762-ADBB15F1B7F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40EF2708-D1D1-DD41-1886-6DE5BFF2C6A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16F32C1A-74DE-E127-9599-1088DB4D92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88C32278-F709-C72E-0D49-56B588A683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351B626D-C46A-E1C3-48E2-10B95A1057E6}"/>
              </a:ext>
            </a:extLst>
          </p:cNvPr>
          <p:cNvSpPr txBox="1"/>
          <p:nvPr/>
        </p:nvSpPr>
        <p:spPr>
          <a:xfrm>
            <a:off x="2251767" y="821995"/>
            <a:ext cx="6677948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Say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5831C8C2-7160-1E9D-93FA-84C3120417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4683" y="1591420"/>
            <a:ext cx="1397084" cy="1397084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4892A94E-5F89-2350-DF9B-23A076CF49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00260" y="3826030"/>
            <a:ext cx="3119767" cy="411480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8ABFDE6-09BE-90BD-06B8-6C745071B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201032" y="1711882"/>
            <a:ext cx="4766986" cy="9603818"/>
          </a:xfrm>
          <a:prstGeom prst="rect">
            <a:avLst/>
          </a:prstGeom>
        </p:spPr>
      </p:pic>
      <p:pic>
        <p:nvPicPr>
          <p:cNvPr id="19" name="Track 008">
            <a:hlinkClick r:id="" action="ppaction://media"/>
            <a:extLst>
              <a:ext uri="{FF2B5EF4-FFF2-40B4-BE49-F238E27FC236}">
                <a16:creationId xmlns:a16="http://schemas.microsoft.com/office/drawing/2014/main" id="{DDABB05F-CB87-071E-3ED4-382D1CBBBD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25" end="34699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02899" y="6085702"/>
            <a:ext cx="12954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3335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6" name="TextBox 6"/>
          <p:cNvSpPr txBox="1"/>
          <p:nvPr/>
        </p:nvSpPr>
        <p:spPr>
          <a:xfrm>
            <a:off x="2519583" y="7509813"/>
            <a:ext cx="5159416" cy="1702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1500" dirty="0">
                <a:solidFill>
                  <a:srgbClr val="FFFFFF"/>
                </a:solidFill>
                <a:latin typeface="KG Primary Penmanship Bold"/>
              </a:rPr>
              <a:t>teacher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2119260" y="719198"/>
            <a:ext cx="7054001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Look and Say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4683" y="1521535"/>
            <a:ext cx="1397084" cy="1397084"/>
          </a:xfrm>
          <a:prstGeom prst="rect">
            <a:avLst/>
          </a:prstGeom>
        </p:spPr>
      </p:pic>
      <p:pic>
        <p:nvPicPr>
          <p:cNvPr id="17" name="Track 008">
            <a:hlinkClick r:id="" action="ppaction://media"/>
            <a:extLst>
              <a:ext uri="{FF2B5EF4-FFF2-40B4-BE49-F238E27FC236}">
                <a16:creationId xmlns:a16="http://schemas.microsoft.com/office/drawing/2014/main" id="{8E9FA8CF-25B5-22A8-F119-AD571FBD4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13" end="32261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35871" y="7727707"/>
            <a:ext cx="1295400" cy="12954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2C438CE9-DD94-49AC-4CE0-9E74F5788D5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867597" y="1638300"/>
            <a:ext cx="5900820" cy="1042087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3797154E-89EE-AF29-6117-C15FD9B508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71964" y="2995956"/>
            <a:ext cx="4295521" cy="4445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613</Words>
  <Application>Microsoft Office PowerPoint</Application>
  <PresentationFormat>Custom</PresentationFormat>
  <Paragraphs>128</Paragraphs>
  <Slides>34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Times New Roman</vt:lpstr>
      <vt:lpstr>Nunito Sans Regular</vt:lpstr>
      <vt:lpstr>KG Primary Penmanship Bold</vt:lpstr>
      <vt:lpstr>Arial</vt:lpstr>
      <vt:lpstr>Tenor Sans</vt:lpstr>
      <vt:lpstr>Jumble</vt:lpstr>
      <vt:lpstr>Calibri</vt:lpstr>
      <vt:lpstr>Sniglet</vt:lpstr>
      <vt:lpstr>Fredoka One</vt:lpstr>
      <vt:lpstr>Wingdings</vt:lpstr>
      <vt:lpstr>MyriadPro-Light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11</cp:revision>
  <dcterms:created xsi:type="dcterms:W3CDTF">2006-08-16T00:00:00Z</dcterms:created>
  <dcterms:modified xsi:type="dcterms:W3CDTF">2023-08-05T02:44:49Z</dcterms:modified>
  <dc:identifier>DAFV1pFi9-g</dc:identifier>
</cp:coreProperties>
</file>