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302" r:id="rId4"/>
    <p:sldId id="310" r:id="rId5"/>
    <p:sldId id="311" r:id="rId6"/>
    <p:sldId id="322" r:id="rId7"/>
    <p:sldId id="263" r:id="rId8"/>
    <p:sldId id="316" r:id="rId9"/>
    <p:sldId id="312" r:id="rId10"/>
    <p:sldId id="317" r:id="rId11"/>
    <p:sldId id="273" r:id="rId12"/>
    <p:sldId id="275" r:id="rId13"/>
    <p:sldId id="32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882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78F3C-6B3F-4174-828E-A62CE20A26C5}" type="datetimeFigureOut">
              <a:rPr lang="en-US" smtClean="0"/>
              <a:pPr/>
              <a:t>17/11/2021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F0702-FC98-4489-9D26-38368DAA7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09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F0702-FC98-4489-9D26-38368DAA73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F0702-FC98-4489-9D26-38368DAA73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47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117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43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82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7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130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025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64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15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534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01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968E7-CA2F-4092-A92E-58E0F1772E1E}" type="datetimeFigureOut">
              <a:rPr lang="en-US" smtClean="0"/>
              <a:pPr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88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cer\Downloads\th&#7843;%20l&#7887;ng.a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cer\Downloads\Hello!%20-%20Super%20Simple%20Songs.av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ownloads\B&#224;i%20kh&#7903;i%20&#273;&#7897;ng%20d&#224;nh%20cho%20h&#7885;c%20sinh%20v&#7899;i%20nh&#7841;c.av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ownloads\B&#224;i%20Th&#7875;%20D&#7909;c%20L&#7899;p%201%20(B&#7897;%20S&#225;ch%20C&#225;nh%20Di&#7873;u).avi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446943"/>
            <a:ext cx="5760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UBND TP. VŨNG TÀU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TRƯỜNG TIỂU HỌC PHƯỚC AN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4526" y="1979548"/>
            <a:ext cx="6833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GIÁO DỤC THỂ CHẤT LỚP 1</a:t>
            </a:r>
          </a:p>
          <a:p>
            <a:pPr algn="ctr"/>
            <a:endParaRPr lang="en-US" sz="3200" b="1" dirty="0">
              <a:latin typeface="Times 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2280" y="2951018"/>
            <a:ext cx="3272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smtClean="0">
                <a:solidFill>
                  <a:srgbClr val="FF0000"/>
                </a:solidFill>
                <a:latin typeface="+mj-lt"/>
              </a:rPr>
              <a:t>TUẦN</a:t>
            </a:r>
            <a:r>
              <a:rPr lang="en-US" sz="32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4961680"/>
            <a:ext cx="4680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0B050"/>
                </a:solidFill>
                <a:latin typeface="+mj-lt"/>
              </a:rPr>
              <a:t>Giáo viên thực hiện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93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1920" y="44624"/>
            <a:ext cx="26642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THẢ LỎNG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hả lỏn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143000"/>
            <a:ext cx="8305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61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200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7504" y="50968"/>
            <a:ext cx="8928992" cy="9144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688" y="2671554"/>
            <a:ext cx="3747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0162" y="2671554"/>
            <a:ext cx="356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3608" y="1362112"/>
            <a:ext cx="749551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718048" y="450912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702424" y="450912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65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24245" y="27384"/>
            <a:ext cx="7495510" cy="9144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DẶN DÒ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1600" y="1834208"/>
            <a:ext cx="749551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+mj-lt"/>
              </a:rPr>
              <a:t>Các em nhớ tuân thủ 5K để phòng dịch covid 19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1600" y="2999184"/>
            <a:ext cx="749551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+mj-lt"/>
              </a:rPr>
              <a:t>Chế độ ăn uống hằng ngày đảm bảo dinh dưỡng, uống nhiều nước.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1600" y="4149080"/>
            <a:ext cx="749551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+mj-lt"/>
              </a:rPr>
              <a:t>Chăm chỉ tập luyện để nâng cao sức khỏe.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0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38" y="27384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1640" y="162880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XIN CHÀO VÀ HẸN GẶP LẠI CÁC EM</a:t>
            </a:r>
            <a:endParaRPr lang="vi-VN" sz="54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86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1331640" y="260648"/>
            <a:ext cx="6912767" cy="108012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 </a:t>
            </a: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1" y="1916832"/>
            <a:ext cx="6480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163101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385"/>
            <a:ext cx="9144000" cy="6857999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1115616" y="23664"/>
            <a:ext cx="6696744" cy="914400"/>
          </a:xfrm>
          <a:prstGeom prst="snip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 MỤC TIÊU BÀI HỌC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45FA6E20-61AC-4A21-B9F7-09FF3AEF32BD}"/>
              </a:ext>
            </a:extLst>
          </p:cNvPr>
          <p:cNvSpPr/>
          <p:nvPr/>
        </p:nvSpPr>
        <p:spPr>
          <a:xfrm>
            <a:off x="0" y="1916832"/>
            <a:ext cx="2843808" cy="3600400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792E32B0-240E-4D09-AE5A-2FD88C9CAAF3}"/>
              </a:ext>
            </a:extLst>
          </p:cNvPr>
          <p:cNvSpPr/>
          <p:nvPr/>
        </p:nvSpPr>
        <p:spPr>
          <a:xfrm>
            <a:off x="6300194" y="1916832"/>
            <a:ext cx="2843806" cy="3600400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vi-V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9A717ECD-1C4D-42B7-86CE-A15D66419199}"/>
              </a:ext>
            </a:extLst>
          </p:cNvPr>
          <p:cNvSpPr/>
          <p:nvPr/>
        </p:nvSpPr>
        <p:spPr>
          <a:xfrm>
            <a:off x="3131840" y="1916832"/>
            <a:ext cx="2952328" cy="3593544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7AA5C9-7B56-4D9B-8541-CF87825A512B}"/>
              </a:ext>
            </a:extLst>
          </p:cNvPr>
          <p:cNvSpPr txBox="1"/>
          <p:nvPr/>
        </p:nvSpPr>
        <p:spPr>
          <a:xfrm>
            <a:off x="3741420" y="195145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D05FECA-C0D1-4694-9F4E-93A1E7583473}"/>
              </a:ext>
            </a:extLst>
          </p:cNvPr>
          <p:cNvSpPr txBox="1"/>
          <p:nvPr/>
        </p:nvSpPr>
        <p:spPr>
          <a:xfrm>
            <a:off x="654076" y="195145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52DFB8E-1744-496E-916B-F87C89408D22}"/>
              </a:ext>
            </a:extLst>
          </p:cNvPr>
          <p:cNvSpPr txBox="1"/>
          <p:nvPr/>
        </p:nvSpPr>
        <p:spPr>
          <a:xfrm>
            <a:off x="6878450" y="1951454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3366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914" y="-27384"/>
            <a:ext cx="6200169" cy="9632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5696" y="685800"/>
            <a:ext cx="5022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TÂM THẾ</a:t>
            </a:r>
          </a:p>
        </p:txBody>
      </p:sp>
      <p:pic>
        <p:nvPicPr>
          <p:cNvPr id="5" name="Hello! - Super Simple Song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8200" y="1371600"/>
            <a:ext cx="7772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095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>
                <a:solidFill>
                  <a:srgbClr val="00B0F0"/>
                </a:solidFill>
                <a:cs typeface="Times New Roman" panose="02020603050405020304" pitchFamily="18" charset="0"/>
              </a:rPr>
              <a:t>KHỞI ĐỘNG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b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980728"/>
            <a:ext cx="8892480" cy="33589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3105835"/>
            <a:ext cx="3034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các động tác khởi động chúng ta thực hiện 2 lần 8 </a:t>
            </a:r>
          </a:p>
        </p:txBody>
      </p:sp>
    </p:spTree>
    <p:extLst>
      <p:ext uri="{BB962C8B-B14F-4D97-AF65-F5344CB8AC3E}">
        <p14:creationId xmlns:p14="http://schemas.microsoft.com/office/powerpoint/2010/main" xmlns="" val="222979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khởi động dành cho học sinh với nhạc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326880" cy="6008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9108"/>
            <a:ext cx="9144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82E8948-6D54-4415-A42B-C3320AB22228}"/>
              </a:ext>
            </a:extLst>
          </p:cNvPr>
          <p:cNvSpPr/>
          <p:nvPr/>
        </p:nvSpPr>
        <p:spPr>
          <a:xfrm>
            <a:off x="2859580" y="4509120"/>
            <a:ext cx="293655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8F9C21-7F22-453B-9D85-77A93CD76419}"/>
              </a:ext>
            </a:extLst>
          </p:cNvPr>
          <p:cNvSpPr txBox="1"/>
          <p:nvPr/>
        </p:nvSpPr>
        <p:spPr>
          <a:xfrm>
            <a:off x="395535" y="860519"/>
            <a:ext cx="79928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ĐỘNG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.</a:t>
            </a:r>
            <a:endParaRPr lang="vi-VN" sz="3600" dirty="0"/>
          </a:p>
        </p:txBody>
      </p:sp>
      <p:sp>
        <p:nvSpPr>
          <p:cNvPr id="3" name="Rectangle 2"/>
          <p:cNvSpPr/>
          <p:nvPr/>
        </p:nvSpPr>
        <p:spPr>
          <a:xfrm>
            <a:off x="683568" y="44624"/>
            <a:ext cx="77048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THỰC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56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Thể Dục Lớp 1 (Bộ Sách Cánh Diều)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838200"/>
            <a:ext cx="8382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63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3688" y="647236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LUYỆN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1556792"/>
            <a:ext cx="554461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3501008"/>
            <a:ext cx="5616624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79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0.8|0.8|0.8|0.6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2782</TotalTime>
  <Words>326</Words>
  <Application>Microsoft Office PowerPoint</Application>
  <PresentationFormat>On-screen Show (4:3)</PresentationFormat>
  <Paragraphs>41</Paragraphs>
  <Slides>13</Slides>
  <Notes>2</Notes>
  <HiddenSlides>1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KHỞI ĐỘNG CHUNG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259</cp:revision>
  <dcterms:created xsi:type="dcterms:W3CDTF">2021-09-14T13:10:28Z</dcterms:created>
  <dcterms:modified xsi:type="dcterms:W3CDTF">2021-11-17T08:17:09Z</dcterms:modified>
</cp:coreProperties>
</file>