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24" r:id="rId3"/>
    <p:sldId id="318" r:id="rId4"/>
    <p:sldId id="263" r:id="rId5"/>
    <p:sldId id="322" r:id="rId6"/>
    <p:sldId id="323" r:id="rId7"/>
    <p:sldId id="317" r:id="rId8"/>
    <p:sldId id="321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432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78F3C-6B3F-4174-828E-A62CE20A26C5}" type="datetimeFigureOut">
              <a:rPr lang="en-US" smtClean="0"/>
              <a:pPr/>
              <a:t>19/02/2022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F0702-FC98-4489-9D26-38368DAA7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509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F0702-FC98-4489-9D26-38368DAA73F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68E7-CA2F-4092-A92E-58E0F1772E1E}" type="datetimeFigureOut">
              <a:rPr lang="en-US" smtClean="0"/>
              <a:pPr/>
              <a:t>19/02/2022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20D3-9C08-4B3F-ADB9-2FF86D906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84707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68E7-CA2F-4092-A92E-58E0F1772E1E}" type="datetimeFigureOut">
              <a:rPr lang="en-US" smtClean="0"/>
              <a:pPr/>
              <a:t>19/02/2022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20D3-9C08-4B3F-ADB9-2FF86D906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11781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68E7-CA2F-4092-A92E-58E0F1772E1E}" type="datetimeFigureOut">
              <a:rPr lang="en-US" smtClean="0"/>
              <a:pPr/>
              <a:t>19/02/2022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20D3-9C08-4B3F-ADB9-2FF86D906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24378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68E7-CA2F-4092-A92E-58E0F1772E1E}" type="datetimeFigureOut">
              <a:rPr lang="en-US" smtClean="0"/>
              <a:pPr/>
              <a:t>19/02/2022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20D3-9C08-4B3F-ADB9-2FF86D906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88285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68E7-CA2F-4092-A92E-58E0F1772E1E}" type="datetimeFigureOut">
              <a:rPr lang="en-US" smtClean="0"/>
              <a:pPr/>
              <a:t>19/02/2022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20D3-9C08-4B3F-ADB9-2FF86D906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37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68E7-CA2F-4092-A92E-58E0F1772E1E}" type="datetimeFigureOut">
              <a:rPr lang="en-US" smtClean="0"/>
              <a:pPr/>
              <a:t>19/02/2022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20D3-9C08-4B3F-ADB9-2FF86D906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13044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68E7-CA2F-4092-A92E-58E0F1772E1E}" type="datetimeFigureOut">
              <a:rPr lang="en-US" smtClean="0"/>
              <a:pPr/>
              <a:t>19/02/2022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20D3-9C08-4B3F-ADB9-2FF86D906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02597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68E7-CA2F-4092-A92E-58E0F1772E1E}" type="datetimeFigureOut">
              <a:rPr lang="en-US" smtClean="0"/>
              <a:pPr/>
              <a:t>19/02/2022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20D3-9C08-4B3F-ADB9-2FF86D906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16469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68E7-CA2F-4092-A92E-58E0F1772E1E}" type="datetimeFigureOut">
              <a:rPr lang="en-US" smtClean="0"/>
              <a:pPr/>
              <a:t>19/02/2022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20D3-9C08-4B3F-ADB9-2FF86D906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21555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68E7-CA2F-4092-A92E-58E0F1772E1E}" type="datetimeFigureOut">
              <a:rPr lang="en-US" smtClean="0"/>
              <a:pPr/>
              <a:t>19/02/2022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20D3-9C08-4B3F-ADB9-2FF86D906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53417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68E7-CA2F-4092-A92E-58E0F1772E1E}" type="datetimeFigureOut">
              <a:rPr lang="en-US" smtClean="0"/>
              <a:pPr/>
              <a:t>19/02/2022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20D3-9C08-4B3F-ADB9-2FF86D906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10148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968E7-CA2F-4092-A92E-58E0F1772E1E}" type="datetimeFigureOut">
              <a:rPr lang="en-US" smtClean="0"/>
              <a:pPr/>
              <a:t>19/02/2022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F20D3-9C08-4B3F-ADB9-2FF86D906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88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cer\Videos\b&#224;i%20td%20nh&#7883;p%20&#273;i&#7879;u.av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cer\Downloads\TD%20l&#7899;p%201\B&#224;i%20kh&#7903;i%20&#273;&#7897;ng%20d&#224;nh%20cho%20h&#7885;c%20sinh%20v&#7899;i%20nh&#7841;c.avi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cer\Desktop\b&#224;i%20th&#7875;%20d&#7909;c%201\&#273;&#7897;ng%20t&#225;c%20l&#432;ng%20b&#7909;ng.avi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Acer\Downloads\B&#224;i%20th&#7875;%20d&#7909;c%20ph&#225;t%20tri&#7875;n%20chung%20l&#7899;p%201.avi" TargetMode="External"/><Relationship Id="rId1" Type="http://schemas.openxmlformats.org/officeDocument/2006/relationships/video" Target="file:///C:\Users\Acer\Downloads\B&#224;i%20Th&#7875;%20D&#7909;c%20L&#7899;p%201%20(B&#7897;%20S&#225;ch%20C&#225;nh%20Di&#7873;u).avi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cer\Downloads\TD%20l&#7899;p%201\th&#7843;%20l&#7887;ng.avi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38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1" y="335208"/>
            <a:ext cx="57606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UBND TP. VŨNG TÀU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TRƯỜNG TIỂU HỌC PHƯỚC AN 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4526" y="1484661"/>
            <a:ext cx="6833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GIÁO DỤC THỂ CHẤT LỚP 1</a:t>
            </a:r>
          </a:p>
          <a:p>
            <a:pPr algn="ctr"/>
            <a:endParaRPr lang="en-US" sz="3200" b="1" dirty="0">
              <a:latin typeface="Times 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213263"/>
            <a:ext cx="79135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  <a:latin typeface="+mj-lt"/>
              </a:rPr>
              <a:t>TUẦN </a:t>
            </a:r>
            <a:r>
              <a:rPr lang="en-US" sz="2800" b="1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vi-VN" sz="2800" b="1" smtClean="0">
                <a:solidFill>
                  <a:srgbClr val="FF0000"/>
                </a:solidFill>
                <a:latin typeface="+mj-lt"/>
              </a:rPr>
              <a:t> 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TƯ THẾ VẬN ĐỘNG CƠ BẢN CỦA CHÂN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3721260"/>
            <a:ext cx="4680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00B050"/>
                </a:solidFill>
                <a:latin typeface="+mj-lt"/>
              </a:rPr>
              <a:t>Giáo viên thực hiện</a:t>
            </a:r>
            <a:r>
              <a:rPr 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79394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ài td nhịp điệu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9525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23"/>
            <a:ext cx="9144793" cy="5143946"/>
          </a:xfrm>
          <a:prstGeom prst="rect">
            <a:avLst/>
          </a:prstGeom>
        </p:spPr>
      </p:pic>
      <p:pic>
        <p:nvPicPr>
          <p:cNvPr id="6" name="Bài khởi động dành cho học sinh với nhạc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381000" y="0"/>
            <a:ext cx="9525000" cy="51435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55240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85750"/>
            <a:ext cx="9144000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82E8948-6D54-4415-A42B-C3320AB22228}"/>
              </a:ext>
            </a:extLst>
          </p:cNvPr>
          <p:cNvSpPr/>
          <p:nvPr/>
        </p:nvSpPr>
        <p:spPr>
          <a:xfrm>
            <a:off x="2859580" y="3943350"/>
            <a:ext cx="2936556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lưng bụng</a:t>
            </a:r>
            <a:endParaRPr lang="vi-VN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8F9C21-7F22-453B-9D85-77A93CD76419}"/>
              </a:ext>
            </a:extLst>
          </p:cNvPr>
          <p:cNvSpPr txBox="1"/>
          <p:nvPr/>
        </p:nvSpPr>
        <p:spPr>
          <a:xfrm>
            <a:off x="395536" y="645391"/>
            <a:ext cx="7992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THẾ ĐỨNG KIỄNG GÓT, HAI TAY CHỐNG HÔNG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.</a:t>
            </a:r>
            <a:endParaRPr lang="vi-VN" sz="2400" dirty="0"/>
          </a:p>
        </p:txBody>
      </p:sp>
      <p:sp>
        <p:nvSpPr>
          <p:cNvPr id="3" name="Rectangle 2"/>
          <p:cNvSpPr/>
          <p:nvPr/>
        </p:nvSpPr>
        <p:spPr>
          <a:xfrm>
            <a:off x="683568" y="33468"/>
            <a:ext cx="7704856" cy="594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THỰC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3" name="AutoShape 5" descr="C:\Users\Acer\Desktop\giao-duc-the-chat-1-27.webp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5562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8" y="20538"/>
            <a:ext cx="9144000" cy="5143500"/>
          </a:xfrm>
          <a:prstGeom prst="rect">
            <a:avLst/>
          </a:prstGeom>
        </p:spPr>
      </p:pic>
      <p:pic>
        <p:nvPicPr>
          <p:cNvPr id="5" name="động tác lưng bụng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8" y="20538"/>
            <a:ext cx="9144000" cy="5143500"/>
          </a:xfrm>
          <a:prstGeom prst="rect">
            <a:avLst/>
          </a:prstGeom>
        </p:spPr>
      </p:pic>
      <p:pic>
        <p:nvPicPr>
          <p:cNvPr id="3" name="Bài Thể Dục Lớp 1 (Bộ Sách Cánh Diều)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Bài thể dục phát triển chung lớp 1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0" y="571500"/>
            <a:ext cx="9144000" cy="457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1920" y="33468"/>
            <a:ext cx="266429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THẢ LỎNG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hả lỏng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642938"/>
            <a:ext cx="9144000" cy="3857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16145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8" y="20538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31640" y="1221600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5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XIN CHÀO VÀ HẸN GẶP LẠI CÁC EM</a:t>
            </a:r>
            <a:endParaRPr lang="vi-VN" sz="54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08612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3293</TotalTime>
  <Words>68</Words>
  <Application>Microsoft Office PowerPoint</Application>
  <PresentationFormat>On-screen Show (16:9)</PresentationFormat>
  <Paragraphs>13</Paragraphs>
  <Slides>8</Slides>
  <Notes>1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Acer</cp:lastModifiedBy>
  <cp:revision>317</cp:revision>
  <dcterms:created xsi:type="dcterms:W3CDTF">2021-09-14T13:10:28Z</dcterms:created>
  <dcterms:modified xsi:type="dcterms:W3CDTF">2022-02-19T16:29:54Z</dcterms:modified>
</cp:coreProperties>
</file>