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1"/>
    <p:sldMasterId id="2147484023" r:id="rId2"/>
  </p:sldMasterIdLst>
  <p:notesMasterIdLst>
    <p:notesMasterId r:id="rId23"/>
  </p:notesMasterIdLst>
  <p:sldIdLst>
    <p:sldId id="257" r:id="rId3"/>
    <p:sldId id="259" r:id="rId4"/>
    <p:sldId id="391" r:id="rId5"/>
    <p:sldId id="261" r:id="rId6"/>
    <p:sldId id="263" r:id="rId7"/>
    <p:sldId id="262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660" r:id="rId17"/>
    <p:sldId id="280" r:id="rId18"/>
    <p:sldId id="276" r:id="rId19"/>
    <p:sldId id="401" r:id="rId20"/>
    <p:sldId id="402" r:id="rId21"/>
    <p:sldId id="26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737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1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22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0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6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085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49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2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50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461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25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7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7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8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0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52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3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78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39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8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9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41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4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2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28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43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9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12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11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47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96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47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25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07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11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0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61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65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35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F26AF12-4860-4623-AE5E-F476BA0B4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477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9C6DBE7-6835-4FF7-ACC5-7E5B2E4AF3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278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-13972" y="-32408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10384123" y="1656134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219308" y="1809151"/>
            <a:ext cx="736892" cy="55906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5028933" y="1908339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10679080" y="256444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2882723" y="175346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554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0" y="2327275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30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949357" y="35413"/>
            <a:ext cx="1701282" cy="1701282"/>
          </a:xfrm>
          <a:prstGeom prst="rect">
            <a:avLst/>
          </a:prstGeom>
        </p:spPr>
      </p:pic>
      <p:pic>
        <p:nvPicPr>
          <p:cNvPr id="32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496120" y="1455477"/>
            <a:ext cx="1701282" cy="1701282"/>
          </a:xfrm>
          <a:prstGeom prst="rect">
            <a:avLst/>
          </a:prstGeom>
        </p:spPr>
      </p:pic>
      <p:sp>
        <p:nvSpPr>
          <p:cNvPr id="38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1517456" y="86022"/>
            <a:ext cx="814833" cy="60275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69" y="3220107"/>
            <a:ext cx="4312839" cy="384890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92F26D-DE72-3B81-96DA-1D522DFB7B1E}"/>
              </a:ext>
            </a:extLst>
          </p:cNvPr>
          <p:cNvSpPr/>
          <p:nvPr/>
        </p:nvSpPr>
        <p:spPr>
          <a:xfrm>
            <a:off x="3172788" y="86022"/>
            <a:ext cx="8752958" cy="349625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2700" cmpd="sng">
            <a:solidFill>
              <a:schemeClr val="bg2">
                <a:lumMod val="9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420853"/>
                      <a:gd name="connsiteY0" fmla="*/ 536084 h 3216441"/>
                      <a:gd name="connsiteX1" fmla="*/ 536084 w 6420853"/>
                      <a:gd name="connsiteY1" fmla="*/ 0 h 3216441"/>
                      <a:gd name="connsiteX2" fmla="*/ 5884769 w 6420853"/>
                      <a:gd name="connsiteY2" fmla="*/ 0 h 3216441"/>
                      <a:gd name="connsiteX3" fmla="*/ 6420853 w 6420853"/>
                      <a:gd name="connsiteY3" fmla="*/ 536084 h 3216441"/>
                      <a:gd name="connsiteX4" fmla="*/ 6420853 w 6420853"/>
                      <a:gd name="connsiteY4" fmla="*/ 2680357 h 3216441"/>
                      <a:gd name="connsiteX5" fmla="*/ 5884769 w 6420853"/>
                      <a:gd name="connsiteY5" fmla="*/ 3216441 h 3216441"/>
                      <a:gd name="connsiteX6" fmla="*/ 536084 w 6420853"/>
                      <a:gd name="connsiteY6" fmla="*/ 3216441 h 3216441"/>
                      <a:gd name="connsiteX7" fmla="*/ 0 w 6420853"/>
                      <a:gd name="connsiteY7" fmla="*/ 2680357 h 3216441"/>
                      <a:gd name="connsiteX8" fmla="*/ 0 w 6420853"/>
                      <a:gd name="connsiteY8" fmla="*/ 536084 h 3216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20853" h="3216441" fill="none" extrusionOk="0">
                        <a:moveTo>
                          <a:pt x="0" y="536084"/>
                        </a:moveTo>
                        <a:cubicBezTo>
                          <a:pt x="1452" y="279309"/>
                          <a:pt x="248730" y="14629"/>
                          <a:pt x="536084" y="0"/>
                        </a:cubicBezTo>
                        <a:cubicBezTo>
                          <a:pt x="2566924" y="72427"/>
                          <a:pt x="4417150" y="61419"/>
                          <a:pt x="5884769" y="0"/>
                        </a:cubicBezTo>
                        <a:cubicBezTo>
                          <a:pt x="6173665" y="-49388"/>
                          <a:pt x="6395923" y="232472"/>
                          <a:pt x="6420853" y="536084"/>
                        </a:cubicBezTo>
                        <a:cubicBezTo>
                          <a:pt x="6521729" y="1516251"/>
                          <a:pt x="6313540" y="1989756"/>
                          <a:pt x="6420853" y="2680357"/>
                        </a:cubicBezTo>
                        <a:cubicBezTo>
                          <a:pt x="6428912" y="2935525"/>
                          <a:pt x="6174587" y="3209432"/>
                          <a:pt x="5884769" y="3216441"/>
                        </a:cubicBezTo>
                        <a:cubicBezTo>
                          <a:pt x="5274596" y="3246268"/>
                          <a:pt x="2366525" y="3137135"/>
                          <a:pt x="536084" y="3216441"/>
                        </a:cubicBezTo>
                        <a:cubicBezTo>
                          <a:pt x="278187" y="3212126"/>
                          <a:pt x="-17207" y="2979831"/>
                          <a:pt x="0" y="2680357"/>
                        </a:cubicBezTo>
                        <a:cubicBezTo>
                          <a:pt x="50037" y="2008314"/>
                          <a:pt x="770" y="1239435"/>
                          <a:pt x="0" y="536084"/>
                        </a:cubicBezTo>
                        <a:close/>
                      </a:path>
                      <a:path w="6420853" h="3216441" stroke="0" extrusionOk="0">
                        <a:moveTo>
                          <a:pt x="0" y="536084"/>
                        </a:moveTo>
                        <a:cubicBezTo>
                          <a:pt x="24060" y="246571"/>
                          <a:pt x="257160" y="35724"/>
                          <a:pt x="536084" y="0"/>
                        </a:cubicBezTo>
                        <a:cubicBezTo>
                          <a:pt x="2571068" y="123000"/>
                          <a:pt x="5083466" y="-96860"/>
                          <a:pt x="5884769" y="0"/>
                        </a:cubicBezTo>
                        <a:cubicBezTo>
                          <a:pt x="6143493" y="-28464"/>
                          <a:pt x="6435990" y="209496"/>
                          <a:pt x="6420853" y="536084"/>
                        </a:cubicBezTo>
                        <a:cubicBezTo>
                          <a:pt x="6424026" y="1180359"/>
                          <a:pt x="6515120" y="1765527"/>
                          <a:pt x="6420853" y="2680357"/>
                        </a:cubicBezTo>
                        <a:cubicBezTo>
                          <a:pt x="6382256" y="2990411"/>
                          <a:pt x="6140557" y="3209848"/>
                          <a:pt x="5884769" y="3216441"/>
                        </a:cubicBezTo>
                        <a:cubicBezTo>
                          <a:pt x="4691989" y="3055734"/>
                          <a:pt x="2357108" y="3256108"/>
                          <a:pt x="536084" y="3216441"/>
                        </a:cubicBezTo>
                        <a:cubicBezTo>
                          <a:pt x="230016" y="3214422"/>
                          <a:pt x="-31825" y="2962010"/>
                          <a:pt x="0" y="2680357"/>
                        </a:cubicBezTo>
                        <a:cubicBezTo>
                          <a:pt x="32216" y="2385334"/>
                          <a:pt x="57206" y="1143640"/>
                          <a:pt x="0" y="5360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4738"/>
            <a:endParaRPr lang="en-US" sz="238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F60A1-A3B8-4829-5FE7-1CD243FE2C38}"/>
              </a:ext>
            </a:extLst>
          </p:cNvPr>
          <p:cNvSpPr txBox="1"/>
          <p:nvPr/>
        </p:nvSpPr>
        <p:spPr>
          <a:xfrm>
            <a:off x="6480522" y="982509"/>
            <a:ext cx="2756468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4738"/>
            <a:r>
              <a:rPr lang="en-US" sz="42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2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2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6D78B-DC38-C8B5-B1B3-7C9D7576143B}"/>
              </a:ext>
            </a:extLst>
          </p:cNvPr>
          <p:cNvSpPr txBox="1"/>
          <p:nvPr/>
        </p:nvSpPr>
        <p:spPr>
          <a:xfrm>
            <a:off x="3066195" y="1584937"/>
            <a:ext cx="9049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</a:p>
          <a:p>
            <a:pPr marL="0" marR="0" lvl="0" indent="0" algn="ct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XỬ LÍ BẤT HÒA VỚI BẠN BÈ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6156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4730" y="2103638"/>
            <a:ext cx="50747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ẽ khuyên hai bạn nên bình tĩnh và tìm cách khắc phục hậu quả chứ không phải đổ lỗi cho nhau.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4CD62-FF01-88FA-8E1A-2B0D0A209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1" y="1141980"/>
            <a:ext cx="5074722" cy="37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8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4730" y="2450509"/>
            <a:ext cx="5447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ẽ khuyên 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bạn nên nói chuyện với nhau và cùng hai bạn tìm cách lắp lại đồ chơi.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E6934-D03F-B28F-7E92-7EEAB629C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4" y="1276558"/>
            <a:ext cx="5078891" cy="37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0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322473"/>
            <a:ext cx="11625942" cy="61139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63" y="563293"/>
            <a:ext cx="112729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0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Xử lí tình huống</a:t>
            </a:r>
            <a:endParaRPr lang="en-US" sz="3000" b="1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0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 </a:t>
            </a:r>
          </a:p>
          <a:p>
            <a:pPr lvl="0" algn="just"/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Na cho Cốm mượn bút. Hôm sau, Na nhắc Cốm trả bút thì Cốm trả lời: “Mình đã trả bạn rồi!”. Na ngạc nhiên: “Bạn chưa trả mình mà!”. Na và Cốm đều nghĩ mình đúng nên quay ra cãi nhau.</a:t>
            </a:r>
            <a:endParaRPr lang="en-US" sz="30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giúp Na và Cốm xử lí bất hoà như thế nào?</a:t>
            </a:r>
            <a:endParaRPr lang="en-US" sz="3000" i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0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 </a:t>
            </a:r>
          </a:p>
          <a:p>
            <a:pPr lvl="0" algn="just"/>
            <a:r>
              <a:rPr lang="vi-VN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 hẹn Bin chiều Chủ nhật đi đá bóng. Tin đến sân bóng nhưng không thấy Bin đâu. Tin quay lại nhà Bin và hỏi: “Sao cậu không đến sân bóng?”. Bin bối rối: “Tớ quên mất. Tại cậu không nhắc tớ đấy!”. Thế là hai bạn giận nhau.</a:t>
            </a:r>
            <a:endParaRPr lang="en-US" sz="30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là Bin, em sẽ xử lí bất hoà như thế nào?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47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322473"/>
            <a:ext cx="11625942" cy="61139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63" y="563293"/>
            <a:ext cx="112729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Xử lí tình huống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 huống 1: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Na cho Cốm mượn bút. Hôm sau, Na nhắc Cốm trả bút thì Cốm trả lời: “Mình đã trả bạn rồi!”. Na ngạc nhiên: “Bạn chưa trả mình mà!”. Na và Cốm đều nghĩ mình đúng nên quay ra cãi nhau.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sẽ giúp Na và Cốm xử lí bất hoà như thế nào?</a:t>
            </a:r>
            <a:endParaRPr kumimoji="0" lang="en-US" sz="3000" b="0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endParaRPr lang="en-US" sz="3000" i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i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khuyên hai bạn nên bình tĩnh nhớ lại và tìm kỹ trong cặp của mình một lần nữa xem ai là người đang cầm chiếc bút.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4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322473"/>
            <a:ext cx="11625942" cy="61139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63" y="563293"/>
            <a:ext cx="112729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Xử lí tình huống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vi-VN" sz="3000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 </a:t>
            </a:r>
          </a:p>
          <a:p>
            <a:pPr lvl="0" algn="just"/>
            <a:r>
              <a:rPr lang="vi-VN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 hẹn Bin chiều Chủ nhật đi đá bóng. Tin đến sân bóng nhưng không thấy Bin đâu. Tin quay lại nhà Bin và hỏi: “Sao cậu không đến sân bóng?”. Bin bối rối: “Tớ quên mất. Tại cậu không nhắc tớ đấy!”. Thế là hai bạn giận nhau.</a:t>
            </a:r>
            <a:endParaRPr lang="en-US" sz="30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i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là Bin, em sẽ xử lí bất hoà như thế nào?</a:t>
            </a:r>
            <a:endParaRPr lang="en-US" sz="3000" i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kumimoji="0" lang="en-US" sz="3000" b="0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kumimoji="0" lang="en-US" sz="30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vi-VN" sz="3200" i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là Bin, em sẽ xin lỗi Tin vì đã quên mất lời hứa là đi đá bóng với Tin và hẹn Tin vào một buổi sau.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39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0780308A-6522-9ABB-D87B-8E92BF57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522" y="0"/>
            <a:ext cx="10530349" cy="7371247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DB0FFA60-E2C2-C049-255D-90AC3BBAFD15}"/>
              </a:ext>
            </a:extLst>
          </p:cNvPr>
          <p:cNvGrpSpPr/>
          <p:nvPr/>
        </p:nvGrpSpPr>
        <p:grpSpPr>
          <a:xfrm>
            <a:off x="2887122" y="124127"/>
            <a:ext cx="5958348" cy="1958851"/>
            <a:chOff x="2622645" y="3248015"/>
            <a:chExt cx="5030339" cy="1788831"/>
          </a:xfrm>
        </p:grpSpPr>
        <p:sp>
          <p:nvSpPr>
            <p:cNvPr id="10" name="圆角矩形 38">
              <a:extLst>
                <a:ext uri="{FF2B5EF4-FFF2-40B4-BE49-F238E27FC236}">
                  <a16:creationId xmlns:a16="http://schemas.microsoft.com/office/drawing/2014/main" id="{1E7019AD-CD33-E382-0BEE-C31AAAAFFE21}"/>
                </a:ext>
              </a:extLst>
            </p:cNvPr>
            <p:cNvSpPr/>
            <p:nvPr/>
          </p:nvSpPr>
          <p:spPr>
            <a:xfrm>
              <a:off x="2622645" y="3248015"/>
              <a:ext cx="5030339" cy="1788831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solidFill>
              <a:srgbClr val="F7C6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圆角矩形 38">
              <a:extLst>
                <a:ext uri="{FF2B5EF4-FFF2-40B4-BE49-F238E27FC236}">
                  <a16:creationId xmlns:a16="http://schemas.microsoft.com/office/drawing/2014/main" id="{7C356B7E-0C83-E697-AFF6-E86B96227C3C}"/>
                </a:ext>
              </a:extLst>
            </p:cNvPr>
            <p:cNvSpPr/>
            <p:nvPr/>
          </p:nvSpPr>
          <p:spPr>
            <a:xfrm>
              <a:off x="2874239" y="3311856"/>
              <a:ext cx="4594680" cy="1633907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solidFill>
              <a:srgbClr val="F9D0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圆角矩形 38">
              <a:extLst>
                <a:ext uri="{FF2B5EF4-FFF2-40B4-BE49-F238E27FC236}">
                  <a16:creationId xmlns:a16="http://schemas.microsoft.com/office/drawing/2014/main" id="{2529F564-CF4C-1126-59CA-3E2E0487D266}"/>
                </a:ext>
              </a:extLst>
            </p:cNvPr>
            <p:cNvSpPr/>
            <p:nvPr/>
          </p:nvSpPr>
          <p:spPr>
            <a:xfrm>
              <a:off x="3130372" y="3371018"/>
              <a:ext cx="4338547" cy="1542824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solidFill>
              <a:srgbClr val="FFE0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5754EA-1DE7-D967-DDDB-D79BA9EE3A28}"/>
              </a:ext>
            </a:extLst>
          </p:cNvPr>
          <p:cNvSpPr txBox="1"/>
          <p:nvPr/>
        </p:nvSpPr>
        <p:spPr>
          <a:xfrm>
            <a:off x="2949677" y="462582"/>
            <a:ext cx="5958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ln w="146050">
                  <a:solidFill>
                    <a:prstClr val="white"/>
                  </a:solidFill>
                </a:ln>
                <a:solidFill>
                  <a:prstClr val="black"/>
                </a:solidFill>
                <a:latin typeface="iCiel Crocante" panose="02000000000000000000" pitchFamily="50" charset="0"/>
              </a:rPr>
              <a:t>TIỂU PHẨM XỬ LÍ TÌNH HUỐNG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E8B8153-5A8B-A0EA-33E0-85BBEB2AD0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88260" y="1997185"/>
            <a:ext cx="5836059" cy="2693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C7EFC-E0FA-A072-73BD-914A9827A1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65" b="77032" l="2750" r="27264">
                        <a14:foregroundMark x1="22551" y1="44763" x2="22689" y2="50667"/>
                        <a14:foregroundMark x1="17491" y1="62273" x2="17491" y2="63769"/>
                        <a14:foregroundMark x1="27264" y1="56571" x2="25809" y2="55520"/>
                        <a14:foregroundMark x1="19177" y1="73231" x2="19177" y2="70522"/>
                        <a14:foregroundMark x1="13632" y1="73676" x2="15319" y2="72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66" r="72376" b="16828"/>
          <a:stretch/>
        </p:blipFill>
        <p:spPr>
          <a:xfrm>
            <a:off x="1364145" y="2216829"/>
            <a:ext cx="2850046" cy="3596784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761D919-E7D6-FE9E-9619-8215B8D7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081" y1="47973" x2="52703" y2="55541"/>
                        <a14:foregroundMark x1="29595" y1="30676" x2="39865" y2="47973"/>
                        <a14:foregroundMark x1="39324" y1="42973" x2="49324" y2="50676"/>
                        <a14:foregroundMark x1="47027" y1="43919" x2="47027" y2="43919"/>
                        <a14:foregroundMark x1="49595" y1="48649" x2="50270" y2="51216"/>
                        <a14:foregroundMark x1="50541" y1="45811" x2="48243" y2="52973"/>
                        <a14:foregroundMark x1="43784" y1="59595" x2="44459" y2="64189"/>
                        <a14:foregroundMark x1="50270" y1="80405" x2="47973" y2="72297"/>
                        <a14:foregroundMark x1="54324" y1="76486" x2="54324" y2="73784"/>
                        <a14:foregroundMark x1="44324" y1="76081" x2="45135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9629" y="2065756"/>
            <a:ext cx="3753535" cy="3753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3D1CE5-9734-EB41-081A-4B699C5CE700}"/>
              </a:ext>
            </a:extLst>
          </p:cNvPr>
          <p:cNvSpPr txBox="1"/>
          <p:nvPr/>
        </p:nvSpPr>
        <p:spPr>
          <a:xfrm>
            <a:off x="2926268" y="539118"/>
            <a:ext cx="5958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>
                  <a:solidFill>
                    <a:prstClr val="white"/>
                  </a:solidFill>
                </a:ln>
                <a:solidFill>
                  <a:srgbClr val="E74E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 PHẨM XỬ LÍ TÌNH</a:t>
            </a:r>
            <a:r>
              <a:rPr kumimoji="0" lang="en-US" sz="3200" b="1" i="0" u="none" strike="noStrike" kern="1200" cap="none" spc="0" normalizeH="0" noProof="0">
                <a:ln w="0">
                  <a:solidFill>
                    <a:prstClr val="white"/>
                  </a:solidFill>
                </a:ln>
                <a:solidFill>
                  <a:srgbClr val="E74E5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HUỐNG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srgbClr val="E74E5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8" name="任意多边形 10">
            <a:extLst>
              <a:ext uri="{FF2B5EF4-FFF2-40B4-BE49-F238E27FC236}">
                <a16:creationId xmlns:a16="http://schemas.microsoft.com/office/drawing/2014/main" id="{089562B2-D117-448D-8120-55A6DA5E1E90}"/>
              </a:ext>
            </a:extLst>
          </p:cNvPr>
          <p:cNvSpPr/>
          <p:nvPr/>
        </p:nvSpPr>
        <p:spPr>
          <a:xfrm>
            <a:off x="4477467" y="1055433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1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9030" y="-216207"/>
            <a:ext cx="1701282" cy="1701282"/>
          </a:xfrm>
          <a:prstGeom prst="rect">
            <a:avLst/>
          </a:prstGeom>
        </p:spPr>
      </p:pic>
      <p:pic>
        <p:nvPicPr>
          <p:cNvPr id="52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254207" y="1203857"/>
            <a:ext cx="1701282" cy="1701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7" y="597993"/>
            <a:ext cx="10777012" cy="388316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69" y="1649674"/>
            <a:ext cx="5040859" cy="5150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176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0" y="2327275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353422" y="543766"/>
            <a:ext cx="7379063" cy="41272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724" y="1908593"/>
            <a:ext cx="5537216" cy="5545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874725" y="1176136"/>
            <a:ext cx="65843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>
                <a:solidFill>
                  <a:srgbClr val="953A2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Kể lại một tình huống em đã bất hoà với bạn và cách xử lí bất hoà của em.</a:t>
            </a:r>
            <a:endParaRPr lang="en-US" sz="4800" b="1" dirty="0" err="1">
              <a:solidFill>
                <a:srgbClr val="953A2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14" y="3968092"/>
            <a:ext cx="2121931" cy="2121931"/>
          </a:xfrm>
          <a:prstGeom prst="rect">
            <a:avLst/>
          </a:prstGeom>
        </p:spPr>
      </p:pic>
      <p:pic>
        <p:nvPicPr>
          <p:cNvPr id="20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83307" y="3545837"/>
            <a:ext cx="2097073" cy="2097073"/>
          </a:xfrm>
          <a:prstGeom prst="rect">
            <a:avLst/>
          </a:prstGeom>
        </p:spPr>
      </p:pic>
      <p:pic>
        <p:nvPicPr>
          <p:cNvPr id="21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849873" y="4634709"/>
            <a:ext cx="1470094" cy="14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40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322473"/>
            <a:ext cx="11625942" cy="61139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903" y="641122"/>
            <a:ext cx="10852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sẻ về một lần em đã giúp bạn xử lí bất hoà.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AA26B1EF-2445-464A-93F4-839685DF9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48050" y="1550277"/>
            <a:ext cx="3848100" cy="5307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B7C3FD-9A59-4C5D-90AB-C876E9BD8120}"/>
              </a:ext>
            </a:extLst>
          </p:cNvPr>
          <p:cNvSpPr txBox="1"/>
          <p:nvPr/>
        </p:nvSpPr>
        <p:spPr>
          <a:xfrm>
            <a:off x="7240128" y="2894399"/>
            <a:ext cx="443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341528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322473"/>
            <a:ext cx="11625942" cy="61139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4C4EF-C072-6564-230C-859726358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93" y="991993"/>
            <a:ext cx="9240398" cy="44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6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829A18A7-A881-44FE-9567-3163A13485D1}"/>
              </a:ext>
            </a:extLst>
          </p:cNvPr>
          <p:cNvCxnSpPr/>
          <p:nvPr/>
        </p:nvCxnSpPr>
        <p:spPr>
          <a:xfrm>
            <a:off x="3606438" y="1226820"/>
            <a:ext cx="5668010" cy="0"/>
          </a:xfrm>
          <a:prstGeom prst="line">
            <a:avLst/>
          </a:prstGeom>
          <a:ln w="19050">
            <a:solidFill>
              <a:srgbClr val="E58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任意多边形 27">
            <a:extLst>
              <a:ext uri="{FF2B5EF4-FFF2-40B4-BE49-F238E27FC236}">
                <a16:creationId xmlns:a16="http://schemas.microsoft.com/office/drawing/2014/main" id="{CC0495B2-286D-4E20-8E5A-F741514087C2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2" name="任意多边形 10">
            <a:extLst>
              <a:ext uri="{FF2B5EF4-FFF2-40B4-BE49-F238E27FC236}">
                <a16:creationId xmlns:a16="http://schemas.microsoft.com/office/drawing/2014/main" id="{2101CC3A-3BE7-4B8B-96AB-174E38447908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3" name="任意多边形 27">
            <a:extLst>
              <a:ext uri="{FF2B5EF4-FFF2-40B4-BE49-F238E27FC236}">
                <a16:creationId xmlns:a16="http://schemas.microsoft.com/office/drawing/2014/main" id="{F9DABD06-A78B-48EC-993A-5B03D520B5F6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96" name="任意多边形 27">
            <a:extLst>
              <a:ext uri="{FF2B5EF4-FFF2-40B4-BE49-F238E27FC236}">
                <a16:creationId xmlns:a16="http://schemas.microsoft.com/office/drawing/2014/main" id="{A490F365-A44B-4046-A8AE-41FBE36CEFB5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390503" y="1581224"/>
            <a:ext cx="9444446" cy="41272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40296" y="1689604"/>
            <a:ext cx="5177101" cy="51771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8998" y="2155137"/>
            <a:ext cx="8289231" cy="2423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được một số cách đơn giản, phù hợp để xử lí bất hoà với bạn bè;</a:t>
            </a: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 sàng giúp bạn bè xử lí bất hoà với nhau.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901" y="346592"/>
            <a:ext cx="536494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 animBg="1"/>
      <p:bldP spid="93" grpId="0" bldLvl="0" animBg="1"/>
      <p:bldP spid="96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739" y="-708546"/>
            <a:ext cx="8368961" cy="7282965"/>
          </a:xfrm>
          <a:prstGeom prst="rect">
            <a:avLst/>
          </a:prstGeom>
        </p:spPr>
      </p:pic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1" name="任意多边形 27">
            <a:extLst>
              <a:ext uri="{FF2B5EF4-FFF2-40B4-BE49-F238E27FC236}">
                <a16:creationId xmlns:a16="http://schemas.microsoft.com/office/drawing/2014/main" id="{CC0495B2-286D-4E20-8E5A-F741514087C2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2" name="任意多边形 10">
            <a:extLst>
              <a:ext uri="{FF2B5EF4-FFF2-40B4-BE49-F238E27FC236}">
                <a16:creationId xmlns:a16="http://schemas.microsoft.com/office/drawing/2014/main" id="{2101CC3A-3BE7-4B8B-96AB-174E38447908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3" name="任意多边形 27">
            <a:extLst>
              <a:ext uri="{FF2B5EF4-FFF2-40B4-BE49-F238E27FC236}">
                <a16:creationId xmlns:a16="http://schemas.microsoft.com/office/drawing/2014/main" id="{F9DABD06-A78B-48EC-993A-5B03D520B5F6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96" name="任意多边形 27">
            <a:extLst>
              <a:ext uri="{FF2B5EF4-FFF2-40B4-BE49-F238E27FC236}">
                <a16:creationId xmlns:a16="http://schemas.microsoft.com/office/drawing/2014/main" id="{A490F365-A44B-4046-A8AE-41FBE36CEFB5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40296" y="1689604"/>
            <a:ext cx="5177101" cy="5177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372" y="441334"/>
            <a:ext cx="5140934" cy="21963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3730171" y="1914798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3730170" y="2791706"/>
            <a:ext cx="6516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1518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8" name="任意多边形 10">
            <a:extLst>
              <a:ext uri="{FF2B5EF4-FFF2-40B4-BE49-F238E27FC236}">
                <a16:creationId xmlns:a16="http://schemas.microsoft.com/office/drawing/2014/main" id="{089562B2-D117-448D-8120-55A6DA5E1E90}"/>
              </a:ext>
            </a:extLst>
          </p:cNvPr>
          <p:cNvSpPr/>
          <p:nvPr/>
        </p:nvSpPr>
        <p:spPr>
          <a:xfrm>
            <a:off x="4477467" y="1055433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55"/>
          <a:stretch/>
        </p:blipFill>
        <p:spPr>
          <a:xfrm>
            <a:off x="413902" y="1267129"/>
            <a:ext cx="11296867" cy="31938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9496" y="3527294"/>
            <a:ext cx="3835959" cy="3835959"/>
          </a:xfrm>
          <a:prstGeom prst="rect">
            <a:avLst/>
          </a:prstGeom>
        </p:spPr>
      </p:pic>
      <p:pic>
        <p:nvPicPr>
          <p:cNvPr id="51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9030" y="-216207"/>
            <a:ext cx="1701282" cy="1701282"/>
          </a:xfrm>
          <a:prstGeom prst="rect">
            <a:avLst/>
          </a:prstGeom>
        </p:spPr>
      </p:pic>
      <p:pic>
        <p:nvPicPr>
          <p:cNvPr id="52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254207" y="1203857"/>
            <a:ext cx="1701282" cy="17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1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2" name="Join_file_201817360">
            <a:hlinkClick r:id="" action="ppaction://media"/>
            <a:extLst>
              <a:ext uri="{FF2B5EF4-FFF2-40B4-BE49-F238E27FC236}">
                <a16:creationId xmlns:a16="http://schemas.microsoft.com/office/drawing/2014/main" id="{EEF8DAE5-169D-427D-ABFE-968BB33AF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57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1" name="任意多边形 27">
            <a:extLst>
              <a:ext uri="{FF2B5EF4-FFF2-40B4-BE49-F238E27FC236}">
                <a16:creationId xmlns:a16="http://schemas.microsoft.com/office/drawing/2014/main" id="{CC0495B2-286D-4E20-8E5A-F741514087C2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2" name="任意多边形 10">
            <a:extLst>
              <a:ext uri="{FF2B5EF4-FFF2-40B4-BE49-F238E27FC236}">
                <a16:creationId xmlns:a16="http://schemas.microsoft.com/office/drawing/2014/main" id="{2101CC3A-3BE7-4B8B-96AB-174E38447908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3" name="任意多边形 27">
            <a:extLst>
              <a:ext uri="{FF2B5EF4-FFF2-40B4-BE49-F238E27FC236}">
                <a16:creationId xmlns:a16="http://schemas.microsoft.com/office/drawing/2014/main" id="{F9DABD06-A78B-48EC-993A-5B03D520B5F6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96" name="任意多边形 27">
            <a:extLst>
              <a:ext uri="{FF2B5EF4-FFF2-40B4-BE49-F238E27FC236}">
                <a16:creationId xmlns:a16="http://schemas.microsoft.com/office/drawing/2014/main" id="{A490F365-A44B-4046-A8AE-41FBE36CEFB5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40296" y="1689604"/>
            <a:ext cx="5177101" cy="5177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779" y="515841"/>
            <a:ext cx="10714978" cy="25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4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 animBg="1"/>
      <p:bldP spid="93" grpId="0" bldLvl="0" animBg="1"/>
      <p:bldP spid="9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7938" y="694706"/>
            <a:ext cx="10820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Nếu là Tin, em sẽ xử lí bất hoà với bạn như thế nào?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37413-ABAD-DD4C-4704-C88A49630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0" y="1580691"/>
            <a:ext cx="5050971" cy="3337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1716D-5A2F-0321-42F9-8A4A58D52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2355094"/>
            <a:ext cx="5627924" cy="343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1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9421" y="2531982"/>
            <a:ext cx="3800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giải quuyết:</a:t>
            </a:r>
          </a:p>
          <a:p>
            <a:pPr lvl="0" algn="just"/>
            <a:r>
              <a:rPr lang="vi-VN" sz="3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tĩnh lại và giải thích cho bạn hiểu.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37413-ABAD-DD4C-4704-C88A49630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218478"/>
            <a:ext cx="6350959" cy="41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3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6401" y="1380030"/>
            <a:ext cx="53831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giải quuyết:</a:t>
            </a:r>
          </a:p>
          <a:p>
            <a:pPr lvl="0" algn="just"/>
            <a:r>
              <a:rPr lang="en-US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ói với bạn rằng cả hai nên cùng tìm ra đáp án để xem ai đúng. Nếu vẫn không được em sẽ nhờ đến sự giúp đỡ của cô giáo.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33362-4152-D64C-A04D-B2F041127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6" y="1713169"/>
            <a:ext cx="5779615" cy="35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3028" y="550770"/>
            <a:ext cx="11625942" cy="56125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901" y="694706"/>
            <a:ext cx="10319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Sắm vai Bin để giúp bạn xử lí bất hoà trong các tình huống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4CD62-FF01-88FA-8E1A-2B0D0A209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1" y="1868420"/>
            <a:ext cx="5074722" cy="3763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E55F87-96F2-89A2-C1BE-98AD7865A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46" y="1915860"/>
            <a:ext cx="5078891" cy="37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1802</TotalTime>
  <Words>660</Words>
  <Application>Microsoft Office PowerPoint</Application>
  <PresentationFormat>Widescreen</PresentationFormat>
  <Paragraphs>60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Calibri</vt:lpstr>
      <vt:lpstr>Cambria</vt:lpstr>
      <vt:lpstr>iCiel Crocante</vt:lpstr>
      <vt:lpstr>Times New Roman</vt:lpstr>
      <vt:lpstr>字魂107号-萌趣欢乐体</vt:lpstr>
      <vt:lpstr>字魂59号-创粗黑</vt:lpstr>
      <vt:lpstr>1_Office 主题​​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DELL</cp:lastModifiedBy>
  <cp:revision>2</cp:revision>
  <dcterms:created xsi:type="dcterms:W3CDTF">2020-10-17T01:03:04Z</dcterms:created>
  <dcterms:modified xsi:type="dcterms:W3CDTF">2024-03-03T03:55:33Z</dcterms:modified>
</cp:coreProperties>
</file>