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84" r:id="rId3"/>
    <p:sldMasterId id="2147483810" r:id="rId4"/>
    <p:sldMasterId id="2147483836" r:id="rId5"/>
    <p:sldMasterId id="2147483850" r:id="rId6"/>
    <p:sldMasterId id="2147483876" r:id="rId7"/>
    <p:sldMasterId id="2147483902" r:id="rId8"/>
    <p:sldMasterId id="2147483919" r:id="rId9"/>
  </p:sldMasterIdLst>
  <p:notesMasterIdLst>
    <p:notesMasterId r:id="rId25"/>
  </p:notesMasterIdLst>
  <p:sldIdLst>
    <p:sldId id="3401" r:id="rId10"/>
    <p:sldId id="3405" r:id="rId11"/>
    <p:sldId id="2717" r:id="rId12"/>
    <p:sldId id="283" r:id="rId13"/>
    <p:sldId id="279" r:id="rId14"/>
    <p:sldId id="3464" r:id="rId15"/>
    <p:sldId id="548" r:id="rId16"/>
    <p:sldId id="3463" r:id="rId17"/>
    <p:sldId id="3465" r:id="rId18"/>
    <p:sldId id="260" r:id="rId19"/>
    <p:sldId id="551" r:id="rId20"/>
    <p:sldId id="3462" r:id="rId21"/>
    <p:sldId id="562" r:id="rId22"/>
    <p:sldId id="554" r:id="rId23"/>
    <p:sldId id="276" r:id="rId24"/>
  </p:sldIdLst>
  <p:sldSz cx="12190413" cy="6859588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D93"/>
    <a:srgbClr val="FF8A91"/>
    <a:srgbClr val="8AC08F"/>
    <a:srgbClr val="99BC3E"/>
    <a:srgbClr val="6DBFAE"/>
    <a:srgbClr val="419571"/>
    <a:srgbClr val="5BC158"/>
    <a:srgbClr val="709C8B"/>
    <a:srgbClr val="4AB0A2"/>
    <a:srgbClr val="4AA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A5E47-C3D8-4673-8560-80AF54D475F7}" v="89" dt="2022-07-11T11:00:17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92910" autoAdjust="0"/>
  </p:normalViewPr>
  <p:slideViewPr>
    <p:cSldViewPr snapToGrid="0" showGuides="1">
      <p:cViewPr varScale="1">
        <p:scale>
          <a:sx n="65" d="100"/>
          <a:sy n="65" d="100"/>
        </p:scale>
        <p:origin x="888" y="6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99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24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19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193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19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0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46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902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107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433324" y="1"/>
            <a:ext cx="1238290" cy="27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40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defTabSz="914309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309">
                <a:defRPr/>
              </a:pPr>
              <a:t>2024/1/8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pPr algn="ctr" defTabSz="914309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algn="r" defTabSz="914309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309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8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defTabSz="914309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309">
                <a:defRPr/>
              </a:pPr>
              <a:t>2024/1/8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pPr algn="ctr" defTabSz="914309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algn="r" defTabSz="914309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309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36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defTabSz="914309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309">
                <a:defRPr/>
              </a:pPr>
              <a:t>2024/1/8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pPr algn="ctr" defTabSz="914309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algn="r" defTabSz="914309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309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09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defTabSz="914309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309">
                <a:defRPr/>
              </a:pPr>
              <a:t>2024/1/8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pPr algn="ctr" defTabSz="914309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algn="r" defTabSz="914309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309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82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defTabSz="914309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309">
                <a:defRPr/>
              </a:pPr>
              <a:t>2024/1/8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pPr algn="ctr" defTabSz="914309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algn="r" defTabSz="914309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309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6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defTabSz="914309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309">
                <a:defRPr/>
              </a:pPr>
              <a:t>2024/1/8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pPr algn="ctr" defTabSz="914309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algn="r" defTabSz="914309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309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2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136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966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008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433324" y="1"/>
            <a:ext cx="1238290" cy="27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defTabSz="914309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309">
                <a:defRPr/>
              </a:pPr>
              <a:t>2024/1/8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pPr algn="ctr" defTabSz="914309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algn="r" defTabSz="914309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309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2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defTabSz="914309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309">
                <a:defRPr/>
              </a:pPr>
              <a:t>2024/1/8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pPr algn="ctr" defTabSz="914309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algn="r" defTabSz="914309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309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99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defTabSz="914309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309">
                <a:defRPr/>
              </a:pPr>
              <a:t>2024/1/8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pPr algn="ctr" defTabSz="914309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algn="r" defTabSz="914309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309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62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defTabSz="914309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309">
                <a:defRPr/>
              </a:pPr>
              <a:t>2024/1/8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pPr algn="ctr" defTabSz="914309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algn="r" defTabSz="914309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309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75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543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defTabSz="914309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309">
                <a:defRPr/>
              </a:pPr>
              <a:t>2024/1/8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pPr algn="ctr" defTabSz="914309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algn="r" defTabSz="914309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309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12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94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00615768-9A3F-412B-860F-764228E40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E0F24FBB-1FC2-41FF-88C4-A4201917B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6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00615768-9A3F-412B-860F-764228E40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E0F24FBB-1FC2-41FF-88C4-A4201917B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1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13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86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00615768-9A3F-412B-860F-764228E40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E0F24FBB-1FC2-41FF-88C4-A4201917B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06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00615768-9A3F-412B-860F-764228E402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E0F24FBB-1FC2-41FF-88C4-A4201917B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57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663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73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270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524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009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272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250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433324" y="1"/>
            <a:ext cx="1238290" cy="27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3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1254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0795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defTabSz="914309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309">
                <a:defRPr/>
              </a:pPr>
              <a:t>2024/1/8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pPr algn="ctr" defTabSz="914309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algn="r" defTabSz="914309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309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443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6905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defTabSz="914309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309">
                <a:defRPr/>
              </a:pPr>
              <a:t>2024/1/8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pPr algn="ctr" defTabSz="914309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pPr algn="r" defTabSz="914309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309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941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4384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8468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833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139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59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433324" y="1"/>
            <a:ext cx="1238290" cy="27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861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6518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3002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750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7038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01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3526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6194E465-AAE0-FCA4-F63A-3D5489287252}"/>
              </a:ext>
            </a:extLst>
          </p:cNvPr>
          <p:cNvGrpSpPr>
            <a:grpSpLocks/>
          </p:cNvGrpSpPr>
          <p:nvPr/>
        </p:nvGrpSpPr>
        <p:grpSpPr bwMode="auto">
          <a:xfrm>
            <a:off x="0" y="-7940"/>
            <a:ext cx="12190413" cy="6867528"/>
            <a:chOff x="0" y="-8467"/>
            <a:chExt cx="12192000" cy="68664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5E8C6DD-8E61-068E-B4D7-7EE62E51B986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7B7A5B5-38ED-6866-CEA9-17110B1E7EF2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50D8674F-EED9-F0D9-7F21-8211FEB7A6CE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CA7363AD-5FE8-0299-6058-B9692B3435DD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1A854C3-B524-3CBC-528E-3C305EBDDD6B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B00E9C12-23B0-7314-3DE6-17EB816CDD57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2DA3942E-2AFC-D789-A5DB-E25A430DBD65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3D0C728F-6451-D842-2C2F-78FCFB236087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66F4E1CE-5505-35F4-0A93-962957AC40C4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34D40A0-9C92-10E5-E4A0-9BCDEC8FA0C3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871" y="2405091"/>
            <a:ext cx="7765925" cy="1646683"/>
          </a:xfrm>
        </p:spPr>
        <p:txBody>
          <a:bodyPr anchor="b">
            <a:noAutofit/>
          </a:bodyPr>
          <a:lstStyle>
            <a:lvl1pPr algn="r">
              <a:defRPr sz="5399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871" y="4051771"/>
            <a:ext cx="7765925" cy="1097153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20D20DA-ECA2-171A-61F3-D291A8EC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5FBE-1928-464F-9DAA-2EDBF7151F9B}" type="datetimeFigureOut">
              <a:rPr lang="zh-CN" altLang="en-US"/>
              <a:pPr>
                <a:defRPr/>
              </a:pPr>
              <a:t>2024/1/8</a:t>
            </a:fld>
            <a:endParaRPr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4928535-1090-FADF-7FE3-EC5C99FB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E47D285-772A-8BEA-66AF-B62FB519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华文新魏" panose="02010800040101010101" pitchFamily="2" charset="-122"/>
              </a:defRPr>
            </a:lvl1pPr>
          </a:lstStyle>
          <a:p>
            <a:pPr>
              <a:defRPr/>
            </a:pPr>
            <a:fld id="{1C2D957F-2F0D-43A3-B7FF-10FE2F92DB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6080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39F91-F30E-EF66-BF5B-0D772FF6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A754-6A4B-4D92-B62F-E2F89DADBD8C}" type="datetimeFigureOut">
              <a:rPr lang="zh-CN" altLang="en-US"/>
              <a:pPr>
                <a:defRPr/>
              </a:pPr>
              <a:t>2024/1/8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99A89-5BA4-8927-3A8E-EC46771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BEEF2-EBA0-E378-009D-E11805F1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华文新魏" panose="02010800040101010101" pitchFamily="2" charset="-122"/>
              </a:defRPr>
            </a:lvl1pPr>
          </a:lstStyle>
          <a:p>
            <a:pPr>
              <a:defRPr/>
            </a:pPr>
            <a:fld id="{6F665167-E564-400A-A4D0-407C061FD7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568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2701493"/>
            <a:ext cx="8595549" cy="18270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528496"/>
            <a:ext cx="8595549" cy="86059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5CCD2-71C5-6B98-96CD-316A3423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F43E-B5CC-4298-BCE4-EF08EEF59397}" type="datetimeFigureOut">
              <a:rPr lang="zh-CN" altLang="en-US"/>
              <a:pPr>
                <a:defRPr/>
              </a:pPr>
              <a:t>2024/1/8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17677-E54F-3DAF-7699-F8E98404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F7194-539C-BF4B-A842-580C6214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华文新魏" panose="02010800040101010101" pitchFamily="2" charset="-122"/>
              </a:defRPr>
            </a:lvl1pPr>
          </a:lstStyle>
          <a:p>
            <a:pPr>
              <a:defRPr/>
            </a:pPr>
            <a:fld id="{70D81191-0FA1-4672-B2B0-ECDE88450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53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247" y="2161089"/>
            <a:ext cx="4183490" cy="38816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308" y="2161090"/>
            <a:ext cx="4183489" cy="38816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9BF57-DD31-F89F-0025-5AEB7892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39C9-321A-4C16-93A0-DBDF62C83BA4}" type="datetimeFigureOut">
              <a:rPr lang="zh-CN" altLang="en-US"/>
              <a:pPr>
                <a:defRPr/>
              </a:pPr>
              <a:t>2024/1/8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2E794-E756-344F-1F38-39BF0118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53D92-2AE2-CCD0-2116-29F28D14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华文新魏" panose="02010800040101010101" pitchFamily="2" charset="-122"/>
              </a:defRPr>
            </a:lvl1pPr>
          </a:lstStyle>
          <a:p>
            <a:pPr>
              <a:defRPr/>
            </a:pPr>
            <a:fld id="{B99557D4-7836-44E7-8AE6-9F0875F7A5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5729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8" y="2161484"/>
            <a:ext cx="4185078" cy="57639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658" y="2737879"/>
            <a:ext cx="4185078" cy="330488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721" y="2161484"/>
            <a:ext cx="4185073" cy="57639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722" y="2737879"/>
            <a:ext cx="4185072" cy="330488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7A4A28-7D6A-D863-C6A4-3218B483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D5538-AD71-487A-BBF7-A24577EF830A}" type="datetimeFigureOut">
              <a:rPr lang="zh-CN" altLang="en-US"/>
              <a:pPr>
                <a:defRPr/>
              </a:pPr>
              <a:t>2024/1/8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E2ACC-8680-E921-2BDF-69CF6AAD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3FE06-F78F-0F76-723A-BA7329DC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华文新魏" panose="02010800040101010101" pitchFamily="2" charset="-122"/>
              </a:defRPr>
            </a:lvl1pPr>
          </a:lstStyle>
          <a:p>
            <a:pPr>
              <a:defRPr/>
            </a:pPr>
            <a:fld id="{BC25A303-8839-4731-985B-0DC451FB2F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053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6" y="609741"/>
            <a:ext cx="8595549" cy="1321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18EAF2-295B-C2ED-5283-8A1622C6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26CB-E9C9-4196-B62E-C01C5AA9EBAA}" type="datetimeFigureOut">
              <a:rPr lang="zh-CN" altLang="en-US"/>
              <a:pPr>
                <a:defRPr/>
              </a:pPr>
              <a:t>2024/1/8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FE084-D347-E41E-79E8-968E2233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68359-B33A-A5F8-5E3D-1C2AA9B7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华文新魏" panose="02010800040101010101" pitchFamily="2" charset="-122"/>
              </a:defRPr>
            </a:lvl1pPr>
          </a:lstStyle>
          <a:p>
            <a:pPr>
              <a:defRPr/>
            </a:pPr>
            <a:fld id="{4933837E-B4F0-4BC8-9CB0-5F5ACC5BD2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6362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0B7E7-4801-96DF-4FC7-58B398074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FB5B-9A9B-4E8F-97FE-91762FFFD3BE}" type="datetimeFigureOut">
              <a:rPr lang="zh-CN" altLang="en-US"/>
              <a:pPr>
                <a:defRPr/>
              </a:pPr>
              <a:t>2024/1/8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6F519-234A-5535-E125-CB61DCC2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6B042-E954-067E-F0FF-8D723284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华文新魏" panose="02010800040101010101" pitchFamily="2" charset="-122"/>
              </a:defRPr>
            </a:lvl1pPr>
          </a:lstStyle>
          <a:p>
            <a:pPr>
              <a:defRPr/>
            </a:pPr>
            <a:fld id="{F572EECF-CB20-437D-AD64-44F3EC4AAC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9027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6" y="1498951"/>
            <a:ext cx="3854026" cy="1278762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42" y="515044"/>
            <a:ext cx="4512953" cy="55277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246" y="2777713"/>
            <a:ext cx="3854026" cy="258504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17" indent="0">
              <a:buNone/>
              <a:defRPr sz="1400"/>
            </a:lvl2pPr>
            <a:lvl3pPr marL="914035" indent="0">
              <a:buNone/>
              <a:defRPr sz="1200"/>
            </a:lvl3pPr>
            <a:lvl4pPr marL="1371052" indent="0">
              <a:buNone/>
              <a:defRPr sz="1000"/>
            </a:lvl4pPr>
            <a:lvl5pPr marL="1828068" indent="0">
              <a:buNone/>
              <a:defRPr sz="1000"/>
            </a:lvl5pPr>
            <a:lvl6pPr marL="2285085" indent="0">
              <a:buNone/>
              <a:defRPr sz="1000"/>
            </a:lvl6pPr>
            <a:lvl7pPr marL="2742103" indent="0">
              <a:buNone/>
              <a:defRPr sz="1000"/>
            </a:lvl7pPr>
            <a:lvl8pPr marL="3199120" indent="0">
              <a:buNone/>
              <a:defRPr sz="1000"/>
            </a:lvl8pPr>
            <a:lvl9pPr marL="365613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C0C14-7803-362E-C034-30B9CFD8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151E-15D2-4163-888F-AD0FA7E5FDEB}" type="datetimeFigureOut">
              <a:rPr lang="zh-CN" altLang="en-US"/>
              <a:pPr>
                <a:defRPr/>
              </a:pPr>
              <a:t>2024/1/8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1074E-9ECA-D9C5-47BF-C00963EB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4042C-6769-7931-59E2-EA713C87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华文新魏" panose="02010800040101010101" pitchFamily="2" charset="-122"/>
              </a:defRPr>
            </a:lvl1pPr>
          </a:lstStyle>
          <a:p>
            <a:pPr>
              <a:defRPr/>
            </a:pPr>
            <a:fld id="{90A06847-0490-4949-9158-212F1368DB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4486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6" y="4801712"/>
            <a:ext cx="8595548" cy="56686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246" y="609741"/>
            <a:ext cx="8595549" cy="384660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246" y="5368581"/>
            <a:ext cx="8595548" cy="67418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9E3F4-0781-BD0B-2811-EC150A1D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D33D-B8A7-4473-BABF-5CD6771F40D4}" type="datetimeFigureOut">
              <a:rPr lang="zh-CN" altLang="en-US"/>
              <a:pPr>
                <a:defRPr/>
              </a:pPr>
              <a:t>2024/1/8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57D14-91C0-FF79-C0D9-B3387661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12DE4-47F6-9ACC-C0E7-F21EF1A7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华文新魏" panose="02010800040101010101" pitchFamily="2" charset="-122"/>
              </a:defRPr>
            </a:lvl1pPr>
          </a:lstStyle>
          <a:p>
            <a:pPr>
              <a:defRPr/>
            </a:pPr>
            <a:fld id="{662D2CB6-5F03-466E-A485-A56C1E513E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8957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609741"/>
            <a:ext cx="8595549" cy="3404388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471435"/>
            <a:ext cx="8595549" cy="157132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20EA0-8EB7-9CE5-48E8-B2F25F11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2237-A98C-4B1F-BFD7-E391515545EA}" type="datetimeFigureOut">
              <a:rPr lang="zh-CN" altLang="en-US"/>
              <a:pPr>
                <a:defRPr/>
              </a:pPr>
              <a:t>2024/1/8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70ECE-B5F9-AD88-988B-F3D577E4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AB6A8-2DCC-B93A-CAE4-A8A51BFF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华文新魏" panose="02010800040101010101" pitchFamily="2" charset="-122"/>
              </a:defRPr>
            </a:lvl1pPr>
          </a:lstStyle>
          <a:p>
            <a:pPr>
              <a:defRPr/>
            </a:pPr>
            <a:fld id="{2F87B30B-503B-4C2D-A597-CC8025C274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3188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:a16="http://schemas.microsoft.com/office/drawing/2014/main" id="{018ED7DA-6EB9-7D6E-AB44-9B26BB702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267" y="790758"/>
            <a:ext cx="609521" cy="58433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7999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0E2B9D4D-A9D1-9DDA-33F6-797D74DC5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017" y="2886743"/>
            <a:ext cx="609521" cy="5859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7999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en-US" sz="1800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13" y="609741"/>
            <a:ext cx="8093080" cy="30233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961" y="3633041"/>
            <a:ext cx="7223584" cy="38108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471435"/>
            <a:ext cx="8595549" cy="157132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303F4FF-BEBF-EF32-3B98-D0003624E5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2869-9D0B-4877-B640-96ECBB74671A}" type="datetimeFigureOut">
              <a:rPr lang="zh-CN" altLang="en-US"/>
              <a:pPr>
                <a:defRPr/>
              </a:pPr>
              <a:t>2024/1/8</a:t>
            </a:fld>
            <a:endParaRPr lang="zh-CN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8B0955-C710-9E00-A479-7CE26E711E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FF98B4-5458-3095-F7AC-887FC46473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cs typeface="华文新魏" panose="02010800040101010101" pitchFamily="2" charset="-122"/>
              </a:defRPr>
            </a:lvl1pPr>
          </a:lstStyle>
          <a:p>
            <a:pPr>
              <a:defRPr/>
            </a:pPr>
            <a:fld id="{CEE9A77C-16B1-42EE-9E44-7005E93F07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7987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47" y="1932435"/>
            <a:ext cx="8595549" cy="259606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528496"/>
            <a:ext cx="8595549" cy="151426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13DF-27E3-652A-7227-D703DDFC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D67B9-D66C-44E0-9E3A-4BB7ABFFC422}" type="datetimeFigureOut">
              <a:rPr lang="zh-CN" altLang="en-US"/>
              <a:pPr>
                <a:defRPr/>
              </a:pPr>
              <a:t>2024/1/8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45DA0-A99B-7FC6-3331-5DD490A6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1357E-3379-70A9-181B-05FA5124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华文新魏" panose="02010800040101010101" pitchFamily="2" charset="-122"/>
              </a:defRPr>
            </a:lvl1pPr>
          </a:lstStyle>
          <a:p>
            <a:pPr>
              <a:defRPr/>
            </a:pPr>
            <a:fld id="{422ED020-FC0D-4F05-BC82-45BDA3E2E6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9001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:a16="http://schemas.microsoft.com/office/drawing/2014/main" id="{71208B72-E4D6-306C-59CA-878D018A8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267" y="790758"/>
            <a:ext cx="609521" cy="58433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7999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B6D8688D-DCBB-A446-07D5-1ACF1A3EC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017" y="2886743"/>
            <a:ext cx="609521" cy="58592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7999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213" y="609741"/>
            <a:ext cx="8093080" cy="30233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244" y="4014129"/>
            <a:ext cx="8595550" cy="51436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528496"/>
            <a:ext cx="8595549" cy="151426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F2CEFDF-273F-E741-530C-77DE8CD5AD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CCD96-142A-4CBC-8880-168D50A7AA46}" type="datetimeFigureOut">
              <a:rPr lang="zh-CN" altLang="en-US"/>
              <a:pPr>
                <a:defRPr/>
              </a:pPr>
              <a:t>2024/1/8</a:t>
            </a:fld>
            <a:endParaRPr lang="zh-CN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3C7BC70-8D30-EF2E-CDEE-8ABA091A4D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40A127-5DB5-DB6B-74D6-399679022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cs typeface="华文新魏" panose="02010800040101010101" pitchFamily="2" charset="-122"/>
              </a:defRPr>
            </a:lvl1pPr>
          </a:lstStyle>
          <a:p>
            <a:pPr>
              <a:defRPr/>
            </a:pPr>
            <a:fld id="{7A300669-46FF-45E5-A6F5-D24AA7EEB4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85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0" y="609741"/>
            <a:ext cx="8587085" cy="30233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244" y="4014129"/>
            <a:ext cx="8595550" cy="51436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247" y="4528496"/>
            <a:ext cx="8595549" cy="151426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0EC4C-5FB0-3B29-F19B-20694EE26D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813AC-C521-40D3-A487-85047E338870}" type="datetimeFigureOut">
              <a:rPr lang="zh-CN" altLang="en-US"/>
              <a:pPr>
                <a:defRPr/>
              </a:pPr>
              <a:t>2024/1/8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1CD36-4356-DCC8-E9E3-59062E2459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D0EEB-BD73-ECAA-DBEE-8783C9B080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cs typeface="华文新魏" panose="02010800040101010101" pitchFamily="2" charset="-122"/>
              </a:defRPr>
            </a:lvl1pPr>
          </a:lstStyle>
          <a:p>
            <a:pPr>
              <a:defRPr/>
            </a:pPr>
            <a:fld id="{5026D755-91FA-4730-BD70-F4065F5ED2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7506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50AB6-D810-0BBF-5731-8D06E911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14B20-5EB0-498D-82A0-67D7EA63BA33}" type="datetimeFigureOut">
              <a:rPr lang="zh-CN" altLang="en-US"/>
              <a:pPr>
                <a:defRPr/>
              </a:pPr>
              <a:t>2024/1/8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C797-0C02-73A8-1C96-8F0335F1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B4EF1-7CA9-6655-172D-22D5E9FC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华文新魏" panose="02010800040101010101" pitchFamily="2" charset="-122"/>
              </a:defRPr>
            </a:lvl1pPr>
          </a:lstStyle>
          <a:p>
            <a:pPr>
              <a:defRPr/>
            </a:pPr>
            <a:fld id="{9D8EF5A2-DDC9-4B42-B669-A0969DC0EE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0778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6636" y="609741"/>
            <a:ext cx="1304573" cy="525266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247" y="609741"/>
            <a:ext cx="7059231" cy="52526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5AE07-01AF-7901-0349-DDDDDF9A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C6FDF-9C37-4358-AC9C-A0F665EB5D5B}" type="datetimeFigureOut">
              <a:rPr lang="zh-CN" altLang="en-US"/>
              <a:pPr>
                <a:defRPr/>
              </a:pPr>
              <a:t>2024/1/8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A11D-2DE6-5AAB-FAA6-653EE116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E26CC-117E-53CD-48C7-A4278A55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华文新魏" panose="02010800040101010101" pitchFamily="2" charset="-122"/>
              </a:defRPr>
            </a:lvl1pPr>
          </a:lstStyle>
          <a:p>
            <a:pPr>
              <a:defRPr/>
            </a:pPr>
            <a:fld id="{634C9B0C-EB03-4B20-869A-4C63070969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1376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247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437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406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70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233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06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9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782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567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252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355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92713" cy="6859588"/>
            <a:chOff x="0" y="0"/>
            <a:chExt cx="121943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690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" y="3574167"/>
            <a:ext cx="12190413" cy="32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00875"/>
      </p:ext>
    </p:extLst>
  </p:cSld>
  <p:clrMapOvr>
    <a:masterClrMapping/>
  </p:clrMapOvr>
  <p:transition spd="slow" advTm="0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42EBA72C-EC77-0897-977B-1099CDC44365}"/>
              </a:ext>
            </a:extLst>
          </p:cNvPr>
          <p:cNvGrpSpPr/>
          <p:nvPr userDrawn="1"/>
        </p:nvGrpSpPr>
        <p:grpSpPr>
          <a:xfrm>
            <a:off x="0" y="0"/>
            <a:ext cx="12185814" cy="6859588"/>
            <a:chOff x="0" y="0"/>
            <a:chExt cx="12187400" cy="685800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3DBB9E4-8B28-91CD-6EDD-0B780EB747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A35FA2-EA1E-701F-B388-253FE4A3F3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9DD0462-E8EA-73ED-A8ED-48342EEFEDE6}"/>
              </a:ext>
            </a:extLst>
          </p:cNvPr>
          <p:cNvGrpSpPr/>
          <p:nvPr userDrawn="1"/>
        </p:nvGrpSpPr>
        <p:grpSpPr>
          <a:xfrm>
            <a:off x="-4599" y="3428215"/>
            <a:ext cx="12195012" cy="3431374"/>
            <a:chOff x="-4600" y="3427421"/>
            <a:chExt cx="12196600" cy="343058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0F86163-E0AC-A542-EE34-45279A99D5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0"/>
            <a:stretch/>
          </p:blipFill>
          <p:spPr>
            <a:xfrm>
              <a:off x="-4600" y="3427421"/>
              <a:ext cx="12192000" cy="343058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6BCE9FD5-E742-92E4-3314-28EB417C37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73339"/>
              <a:ext cx="12192000" cy="328466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46080D98-DEA4-74F3-6FDB-E5F6A13F72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" y="4522728"/>
            <a:ext cx="12190413" cy="196382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E8FF8B4-5213-EC25-D56F-8EA8B517B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3" y="5998238"/>
            <a:ext cx="4000108" cy="86135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635ECC3-676F-7306-72E9-22DCDDAB11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16" y="5406518"/>
            <a:ext cx="1161899" cy="65737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33AFF2D-E1F5-6071-5B78-2A815CEE53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28" y="4392340"/>
            <a:ext cx="2688754" cy="268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567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0003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2615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5814" cy="6859588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4167"/>
            <a:ext cx="12190413" cy="32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9077"/>
      </p:ext>
    </p:extLst>
  </p:cSld>
  <p:clrMapOvr>
    <a:masterClrMapping/>
  </p:clrMapOvr>
  <p:transition spd="slow" advTm="0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93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9Slide.vn - 2019">
            <a:extLst>
              <a:ext uri="{FF2B5EF4-FFF2-40B4-BE49-F238E27FC236}">
                <a16:creationId xmlns:a16="http://schemas.microsoft.com/office/drawing/2014/main" id="{8B9CCF6B-5406-4E93-B0D6-4642FFD515A2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9Slide.vn - 2019">
            <a:extLst>
              <a:ext uri="{FF2B5EF4-FFF2-40B4-BE49-F238E27FC236}">
                <a16:creationId xmlns:a16="http://schemas.microsoft.com/office/drawing/2014/main" id="{5FA83669-BE03-4424-A154-52358A9CEC75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9Slide.vn - 2019">
            <a:extLst>
              <a:ext uri="{FF2B5EF4-FFF2-40B4-BE49-F238E27FC236}">
                <a16:creationId xmlns:a16="http://schemas.microsoft.com/office/drawing/2014/main" id="{0EEBE310-943D-47F0-96BE-9AF7B695AD29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5" name="图片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99" r:id="rId5"/>
    <p:sldLayoutId id="2147483800" r:id="rId6"/>
    <p:sldLayoutId id="2147483806" r:id="rId7"/>
    <p:sldLayoutId id="2147483807" r:id="rId8"/>
    <p:sldLayoutId id="2147483808" r:id="rId9"/>
    <p:sldLayoutId id="2147483809" r:id="rId10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9Slide.vn - 2019">
            <a:extLst>
              <a:ext uri="{FF2B5EF4-FFF2-40B4-BE49-F238E27FC236}">
                <a16:creationId xmlns:a16="http://schemas.microsoft.com/office/drawing/2014/main" id="{94722128-C36E-4C69-8D52-2584205648E6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5" name="图片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25" r:id="rId5"/>
    <p:sldLayoutId id="2147483826" r:id="rId6"/>
    <p:sldLayoutId id="2147483832" r:id="rId7"/>
    <p:sldLayoutId id="2147483833" r:id="rId8"/>
    <p:sldLayoutId id="2147483834" r:id="rId9"/>
    <p:sldLayoutId id="2147483835" r:id="rId10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9Slide.vn - 2019">
            <a:extLst>
              <a:ext uri="{FF2B5EF4-FFF2-40B4-BE49-F238E27FC236}">
                <a16:creationId xmlns:a16="http://schemas.microsoft.com/office/drawing/2014/main" id="{A14B4163-A757-4FB2-A1CA-E98B1FE3B7DC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7A01ED-91DE-4A52-8FA0-31123C6A1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6365"/>
          <a:stretch/>
        </p:blipFill>
        <p:spPr>
          <a:xfrm>
            <a:off x="0" y="1"/>
            <a:ext cx="12190414" cy="7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7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074640F8-6568-4BFB-B968-008492707786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5" name="图片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65" r:id="rId5"/>
    <p:sldLayoutId id="2147483866" r:id="rId6"/>
    <p:sldLayoutId id="2147483869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DF05310D-3511-4DFF-AE9D-B06FA3398BAD}"/>
              </a:ext>
            </a:extLst>
          </p:cNvPr>
          <p:cNvSpPr txBox="1"/>
          <p:nvPr userDrawn="1"/>
        </p:nvSpPr>
        <p:spPr>
          <a:xfrm>
            <a:off x="0" y="-1604665"/>
            <a:ext cx="1219041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5" name="图片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0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91" r:id="rId5"/>
    <p:sldLayoutId id="2147483892" r:id="rId6"/>
    <p:sldLayoutId id="2147483898" r:id="rId7"/>
    <p:sldLayoutId id="2147483899" r:id="rId8"/>
    <p:sldLayoutId id="2147483900" r:id="rId9"/>
    <p:sldLayoutId id="2147483901" r:id="rId10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99CC337A-9CFF-BB95-B26C-7E1263B84D57}"/>
              </a:ext>
            </a:extLst>
          </p:cNvPr>
          <p:cNvGrpSpPr>
            <a:grpSpLocks/>
          </p:cNvGrpSpPr>
          <p:nvPr/>
        </p:nvGrpSpPr>
        <p:grpSpPr bwMode="auto">
          <a:xfrm>
            <a:off x="0" y="-7940"/>
            <a:ext cx="12190413" cy="686752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AD64DD4-3476-FF27-BE44-57D03A1015BB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DB51D9F-4597-DA14-4EC4-9F3DA1740382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9024E00D-A36D-01B1-1785-568D7F42352A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31BC9B5D-0B5B-4DE6-E2CB-26DFCED04143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214A210-860D-348A-56BA-74B1655EB27B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5ABB37DA-636A-8858-0EA4-18A76C93ABFC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6A6F74EA-BE7D-5151-5580-A8A605584EC6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4B5F26B2-BF2F-53AE-A447-CC4CEDF10CF6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E704067-7A09-3FB7-B110-61CF28DF6AB0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DD1DD13-D8D9-E2F9-C79D-D6C63CC8DFF3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1BB50C3-C3F0-F602-D743-78F67D5B60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775" y="609741"/>
            <a:ext cx="8595193" cy="132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13E0CD1-1471-682A-B931-245F6D2D66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775" y="2161089"/>
            <a:ext cx="8595193" cy="388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31C7F-1C27-5779-F573-9FECB603E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4726" y="6043424"/>
            <a:ext cx="911106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437F58-6710-4F03-AF82-397E190A2349}" type="datetimeFigureOut">
              <a:rPr lang="en-US"/>
              <a:pPr>
                <a:defRPr/>
              </a:pPr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0F01F-9A88-751F-CEFC-74F041F61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775" y="6043424"/>
            <a:ext cx="629679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97410-5C0F-B69E-4A25-3275EF34F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8845" y="6043424"/>
            <a:ext cx="684123" cy="3652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19EC3A0-CF04-429C-AB43-60824AF63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59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</p:sldLayoutIdLst>
  <p:txStyles>
    <p:titleStyle>
      <a:lvl1pPr algn="l" defTabSz="457154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154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154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154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154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66" indent="-342866" algn="l" defTabSz="457154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876" indent="-285721" algn="l" defTabSz="457154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886" indent="-228577" algn="l" defTabSz="457154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040" indent="-228577" algn="l" defTabSz="457154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194" indent="-228577" algn="l" defTabSz="457154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349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503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657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811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9ABCB4B6-E17C-41A9-83FD-6B27B6D164D0}"/>
              </a:ext>
            </a:extLst>
          </p:cNvPr>
          <p:cNvSpPr txBox="1"/>
          <p:nvPr userDrawn="1"/>
        </p:nvSpPr>
        <p:spPr>
          <a:xfrm>
            <a:off x="0" y="-1605036"/>
            <a:ext cx="12190413" cy="46177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8" name="9Slide.vn - 2019">
            <a:extLst>
              <a:ext uri="{FF2B5EF4-FFF2-40B4-BE49-F238E27FC236}">
                <a16:creationId xmlns:a16="http://schemas.microsoft.com/office/drawing/2014/main" id="{6A03829C-1E9D-4683-8737-2C39750F231B}"/>
              </a:ext>
            </a:extLst>
          </p:cNvPr>
          <p:cNvSpPr txBox="1"/>
          <p:nvPr userDrawn="1"/>
        </p:nvSpPr>
        <p:spPr>
          <a:xfrm>
            <a:off x="0" y="-1512682"/>
            <a:ext cx="9142810" cy="3694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65D376-D64B-4EF0-8FD2-78C9BD3E91A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97239" y="-1278582"/>
            <a:ext cx="2194968" cy="2195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2B26D3-38CD-4EF2-99E0-43E44774021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72" y="24618299"/>
            <a:ext cx="2194968" cy="2195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5737FA-E2D7-4282-B9C9-8B35896C8DC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684" y="-2927291"/>
            <a:ext cx="2194968" cy="2195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237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41" r:id="rId16"/>
    <p:sldLayoutId id="2147483942" r:id="rId17"/>
    <p:sldLayoutId id="2147483943" r:id="rId18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7" descr="416eu">
            <a:extLst>
              <a:ext uri="{FF2B5EF4-FFF2-40B4-BE49-F238E27FC236}">
                <a16:creationId xmlns:a16="http://schemas.microsoft.com/office/drawing/2014/main" id="{5C6C313F-BB71-6907-FEC8-286437B679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60310" y="5664703"/>
            <a:ext cx="9206301" cy="1257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FFFFFF"/>
              </a:contourClr>
            </a:sp3d>
          </a:bodyPr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latin typeface="HP001 5 hàng"/>
            </a:endParaRPr>
          </a:p>
        </p:txBody>
      </p:sp>
      <p:pic>
        <p:nvPicPr>
          <p:cNvPr id="20485" name="Picture 4" descr="POINSET2">
            <a:extLst>
              <a:ext uri="{FF2B5EF4-FFF2-40B4-BE49-F238E27FC236}">
                <a16:creationId xmlns:a16="http://schemas.microsoft.com/office/drawing/2014/main" id="{8DDA3C36-B2D6-D93A-C5F7-9B60C82C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" y="69495"/>
            <a:ext cx="1676182" cy="99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0" descr="POINSET2">
            <a:extLst>
              <a:ext uri="{FF2B5EF4-FFF2-40B4-BE49-F238E27FC236}">
                <a16:creationId xmlns:a16="http://schemas.microsoft.com/office/drawing/2014/main" id="{0CE52DDF-5761-C5B4-FCD1-D7E1E1B1F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71374" y="5798036"/>
            <a:ext cx="1676182" cy="99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 descr="POINSET2">
            <a:extLst>
              <a:ext uri="{FF2B5EF4-FFF2-40B4-BE49-F238E27FC236}">
                <a16:creationId xmlns:a16="http://schemas.microsoft.com/office/drawing/2014/main" id="{0C939B6C-9EFD-5E89-012D-072391048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778" y="5498038"/>
            <a:ext cx="1257136" cy="132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POINSET2">
            <a:extLst>
              <a:ext uri="{FF2B5EF4-FFF2-40B4-BE49-F238E27FC236}">
                <a16:creationId xmlns:a16="http://schemas.microsoft.com/office/drawing/2014/main" id="{27318F4F-193D-1D59-A654-5FC64F64F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76134" y="-49553"/>
            <a:ext cx="1257137" cy="132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1">
            <a:extLst>
              <a:ext uri="{FF2B5EF4-FFF2-40B4-BE49-F238E27FC236}">
                <a16:creationId xmlns:a16="http://schemas.microsoft.com/office/drawing/2014/main" id="{79F55180-60A4-6003-F652-29F9010E6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01" indent="-28254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711" indent="-225402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6865" indent="-225402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020" indent="-225402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174" indent="-2254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328" indent="-2254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482" indent="-2254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2637" indent="-2254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9ADCF1-7D21-45B4-8B3A-6E75651DEF50}" type="slidenum">
              <a:rPr lang="en-US" altLang="en-US">
                <a:solidFill>
                  <a:srgbClr val="89898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defTabSz="91430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solidFill>
                <a:srgbClr val="898989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491" name="WordArt 7" descr="416eu">
            <a:extLst>
              <a:ext uri="{FF2B5EF4-FFF2-40B4-BE49-F238E27FC236}">
                <a16:creationId xmlns:a16="http://schemas.microsoft.com/office/drawing/2014/main" id="{B3DB3CB0-A54F-D637-E44A-E7E1EC7A67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570" y="3047257"/>
            <a:ext cx="11918986" cy="18682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0070C0"/>
              </a:contourClr>
            </a:sp3d>
          </a:bodyPr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b="1" kern="10" dirty="0">
              <a:ln w="9525">
                <a:round/>
                <a:headEnd/>
                <a:tailEnd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93EB81-3B4C-4B6E-8E51-6D476E6583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17" t="11916" r="24866" b="47222"/>
          <a:stretch/>
        </p:blipFill>
        <p:spPr>
          <a:xfrm>
            <a:off x="895095" y="2858368"/>
            <a:ext cx="3127015" cy="3999979"/>
          </a:xfrm>
          <a:prstGeom prst="rect">
            <a:avLst/>
          </a:prstGeom>
        </p:spPr>
      </p:pic>
      <p:sp>
        <p:nvSpPr>
          <p:cNvPr id="6" name="Hộp Văn bản 2">
            <a:extLst>
              <a:ext uri="{FF2B5EF4-FFF2-40B4-BE49-F238E27FC236}">
                <a16:creationId xmlns:a16="http://schemas.microsoft.com/office/drawing/2014/main" id="{F1C234D4-DB6C-4EF6-83EC-ADAE6E9C51AE}"/>
              </a:ext>
            </a:extLst>
          </p:cNvPr>
          <p:cNvSpPr txBox="1"/>
          <p:nvPr/>
        </p:nvSpPr>
        <p:spPr>
          <a:xfrm>
            <a:off x="1" y="65316"/>
            <a:ext cx="12190412" cy="2123658"/>
          </a:xfrm>
          <a:prstGeom prst="rect">
            <a:avLst/>
          </a:prstGeom>
          <a:solidFill>
            <a:srgbClr val="8AC08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rgbClr val="FFFF00"/>
                </a:solidFill>
                <a:latin typeface="+mj-lt"/>
              </a:rPr>
              <a:t>Bày</a:t>
            </a:r>
            <a:r>
              <a:rPr lang="en-US" sz="66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+mj-lt"/>
              </a:rPr>
              <a:t>tỏ</a:t>
            </a:r>
            <a:r>
              <a:rPr lang="en-US" sz="6600" b="1" dirty="0">
                <a:solidFill>
                  <a:srgbClr val="FFFF00"/>
                </a:solidFill>
                <a:latin typeface="+mj-lt"/>
              </a:rPr>
              <a:t> ý </a:t>
            </a:r>
            <a:r>
              <a:rPr lang="en-US" sz="6600" b="1" dirty="0" err="1">
                <a:solidFill>
                  <a:srgbClr val="FFFF00"/>
                </a:solidFill>
                <a:latin typeface="+mj-lt"/>
              </a:rPr>
              <a:t>kiến</a:t>
            </a:r>
            <a:r>
              <a:rPr lang="en-US" sz="6600" b="1" dirty="0">
                <a:solidFill>
                  <a:srgbClr val="FFFF00"/>
                </a:solidFill>
                <a:latin typeface="+mj-lt"/>
              </a:rPr>
              <a:t>- </a:t>
            </a:r>
            <a:r>
              <a:rPr lang="en-US" sz="6600" b="1" dirty="0" err="1">
                <a:solidFill>
                  <a:srgbClr val="FFFF00"/>
                </a:solidFill>
                <a:latin typeface="+mj-lt"/>
              </a:rPr>
              <a:t>giải</a:t>
            </a:r>
            <a:r>
              <a:rPr lang="en-US" sz="66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+mj-lt"/>
              </a:rPr>
              <a:t>thích</a:t>
            </a:r>
            <a:r>
              <a:rPr lang="en-US" sz="66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+mj-lt"/>
              </a:rPr>
              <a:t>vì</a:t>
            </a:r>
            <a:r>
              <a:rPr lang="en-US" sz="66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+mj-lt"/>
              </a:rPr>
              <a:t>sao</a:t>
            </a:r>
            <a:r>
              <a:rPr lang="en-US" sz="6600" b="1" dirty="0">
                <a:solidFill>
                  <a:srgbClr val="FFFF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33276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7">
            <a:extLst>
              <a:ext uri="{FF2B5EF4-FFF2-40B4-BE49-F238E27FC236}">
                <a16:creationId xmlns:a16="http://schemas.microsoft.com/office/drawing/2014/main" id="{B9A15AD8-703D-4082-B136-E52C5827C4BF}"/>
              </a:ext>
            </a:extLst>
          </p:cNvPr>
          <p:cNvSpPr txBox="1"/>
          <p:nvPr/>
        </p:nvSpPr>
        <p:spPr>
          <a:xfrm>
            <a:off x="0" y="-58914"/>
            <a:ext cx="12344400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2 .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7">
            <a:extLst>
              <a:ext uri="{FF2B5EF4-FFF2-40B4-BE49-F238E27FC236}">
                <a16:creationId xmlns:a16="http://schemas.microsoft.com/office/drawing/2014/main" id="{73857DF1-0C55-4B2A-AE66-837F7C455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00919" y="4521291"/>
            <a:ext cx="1371719" cy="835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94" y="1166037"/>
            <a:ext cx="12478793" cy="594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86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93EB81-3B4C-4B6E-8E51-6D476E6583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17" t="11916" r="24866" b="47222"/>
          <a:stretch/>
        </p:blipFill>
        <p:spPr>
          <a:xfrm>
            <a:off x="895095" y="2858368"/>
            <a:ext cx="3127015" cy="3999979"/>
          </a:xfrm>
          <a:prstGeom prst="rect">
            <a:avLst/>
          </a:prstGeom>
        </p:spPr>
      </p:pic>
      <p:sp>
        <p:nvSpPr>
          <p:cNvPr id="6" name="Hộp Văn bản 2">
            <a:extLst>
              <a:ext uri="{FF2B5EF4-FFF2-40B4-BE49-F238E27FC236}">
                <a16:creationId xmlns:a16="http://schemas.microsoft.com/office/drawing/2014/main" id="{F1C234D4-DB6C-4EF6-83EC-ADAE6E9C51AE}"/>
              </a:ext>
            </a:extLst>
          </p:cNvPr>
          <p:cNvSpPr txBox="1"/>
          <p:nvPr/>
        </p:nvSpPr>
        <p:spPr>
          <a:xfrm>
            <a:off x="0" y="1"/>
            <a:ext cx="12190413" cy="2339102"/>
          </a:xfrm>
          <a:prstGeom prst="rect">
            <a:avLst/>
          </a:prstGeom>
          <a:solidFill>
            <a:srgbClr val="8AC08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66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4000" b="1" dirty="0">
                <a:latin typeface="+mj-lt"/>
              </a:rPr>
              <a:t>HS </a:t>
            </a:r>
            <a:r>
              <a:rPr lang="en-US" sz="4000" b="1" dirty="0" err="1">
                <a:latin typeface="+mj-lt"/>
              </a:rPr>
              <a:t>làm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cá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nhân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ghi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lại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điểm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mạnh</a:t>
            </a:r>
            <a:r>
              <a:rPr lang="en-US" sz="4000" b="1" dirty="0">
                <a:latin typeface="+mj-lt"/>
              </a:rPr>
              <a:t> , </a:t>
            </a:r>
            <a:r>
              <a:rPr lang="en-US" sz="4000" b="1" dirty="0" err="1">
                <a:latin typeface="+mj-lt"/>
              </a:rPr>
              <a:t>điểm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yếu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của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mình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theo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yêu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cầu</a:t>
            </a:r>
            <a:r>
              <a:rPr lang="en-US" sz="4000" b="1" dirty="0">
                <a:latin typeface="+mj-lt"/>
              </a:rPr>
              <a:t>- 2 </a:t>
            </a:r>
            <a:r>
              <a:rPr lang="en-US" sz="4000" b="1" dirty="0" err="1">
                <a:latin typeface="+mj-lt"/>
              </a:rPr>
              <a:t>phút</a:t>
            </a:r>
            <a:r>
              <a:rPr lang="en-US" sz="4000" b="1" dirty="0">
                <a:latin typeface="+mj-lt"/>
              </a:rPr>
              <a:t>- </a:t>
            </a:r>
            <a:r>
              <a:rPr lang="en-US" sz="4000" b="1" dirty="0" err="1">
                <a:latin typeface="+mj-lt"/>
              </a:rPr>
              <a:t>trình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bày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trước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lớp</a:t>
            </a:r>
            <a:r>
              <a:rPr lang="en-US" sz="4000" b="1" dirty="0">
                <a:latin typeface="+mj-lt"/>
              </a:rPr>
              <a:t> – </a:t>
            </a:r>
            <a:r>
              <a:rPr lang="en-US" sz="4000" b="1" dirty="0" err="1">
                <a:latin typeface="+mj-lt"/>
              </a:rPr>
              <a:t>nhận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xét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tuyên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dương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626553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E0710-A6C4-48E4-AEDF-C8C4FE642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646" y="-65757"/>
            <a:ext cx="4846765" cy="7055942"/>
          </a:xfrm>
          <a:prstGeom prst="rect">
            <a:avLst/>
          </a:prstGeom>
        </p:spPr>
      </p:pic>
      <p:sp>
        <p:nvSpPr>
          <p:cNvPr id="3" name="Cloud Callout 3">
            <a:extLst>
              <a:ext uri="{FF2B5EF4-FFF2-40B4-BE49-F238E27FC236}">
                <a16:creationId xmlns:a16="http://schemas.microsoft.com/office/drawing/2014/main" id="{2D595BCB-E7D7-4F5A-B9BA-43246BA90476}"/>
              </a:ext>
            </a:extLst>
          </p:cNvPr>
          <p:cNvSpPr/>
          <p:nvPr/>
        </p:nvSpPr>
        <p:spPr>
          <a:xfrm>
            <a:off x="4678061" y="88691"/>
            <a:ext cx="7026259" cy="1622543"/>
          </a:xfrm>
          <a:prstGeom prst="cloudCallout">
            <a:avLst>
              <a:gd name="adj1" fmla="val -72236"/>
              <a:gd name="adj2" fmla="val 9709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0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Left 4">
            <a:hlinkClick r:id="" action="ppaction://noaction"/>
            <a:extLst>
              <a:ext uri="{FF2B5EF4-FFF2-40B4-BE49-F238E27FC236}">
                <a16:creationId xmlns:a16="http://schemas.microsoft.com/office/drawing/2014/main" id="{04468A83-076F-433A-B390-BDCD11818455}"/>
              </a:ext>
            </a:extLst>
          </p:cNvPr>
          <p:cNvSpPr/>
          <p:nvPr/>
        </p:nvSpPr>
        <p:spPr>
          <a:xfrm>
            <a:off x="10943240" y="6125686"/>
            <a:ext cx="1049973" cy="4892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6" name="Cloud Callout 3">
            <a:extLst>
              <a:ext uri="{FF2B5EF4-FFF2-40B4-BE49-F238E27FC236}">
                <a16:creationId xmlns:a16="http://schemas.microsoft.com/office/drawing/2014/main" id="{9224FCBC-2A41-4D62-9500-EFA522E31889}"/>
              </a:ext>
            </a:extLst>
          </p:cNvPr>
          <p:cNvSpPr/>
          <p:nvPr/>
        </p:nvSpPr>
        <p:spPr>
          <a:xfrm>
            <a:off x="1593669" y="1737360"/>
            <a:ext cx="10399544" cy="4914649"/>
          </a:xfrm>
          <a:prstGeom prst="cloudCallout">
            <a:avLst>
              <a:gd name="adj1" fmla="val -59918"/>
              <a:gd name="adj2" fmla="val -321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 defTabSz="914309">
              <a:defRPr/>
            </a:pP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1.Chia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47254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51F21-563E-4200-8ACD-02C3760E7A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0" y="0"/>
            <a:ext cx="12921933" cy="61721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54E113-4765-4B7B-9BFA-83BEBB29F24E}"/>
              </a:ext>
            </a:extLst>
          </p:cNvPr>
          <p:cNvSpPr/>
          <p:nvPr/>
        </p:nvSpPr>
        <p:spPr>
          <a:xfrm>
            <a:off x="1672047" y="1635438"/>
            <a:ext cx="86737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Điểm</a:t>
            </a:r>
            <a:r>
              <a:rPr lang="en-US" sz="3200" b="1" i="1" noProof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1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mạnh</a:t>
            </a:r>
            <a:r>
              <a:rPr lang="en-US" sz="3200" b="1" i="1" noProof="0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3200" b="1" i="1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điểm</a:t>
            </a:r>
            <a:r>
              <a:rPr lang="en-US" sz="3200" b="1" i="1" noProof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1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yếu</a:t>
            </a:r>
            <a:r>
              <a:rPr lang="en-US" sz="3200" b="1" i="1" noProof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1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bản</a:t>
            </a:r>
            <a:r>
              <a:rPr lang="en-US" sz="3200" b="1" i="1" noProof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1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thân</a:t>
            </a:r>
            <a:r>
              <a:rPr lang="en-US" sz="3200" b="1" i="1" noProof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sz="3200" b="1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tự</a:t>
            </a:r>
            <a:r>
              <a:rPr kumimoji="0" lang="en-US" sz="3200" b="1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khám</a:t>
            </a:r>
            <a:r>
              <a:rPr kumimoji="0" lang="en-US" sz="3200" b="1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phá</a:t>
            </a:r>
            <a:r>
              <a:rPr kumimoji="0" lang="en-US" sz="3200" b="1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hoặc</a:t>
            </a:r>
            <a:r>
              <a:rPr kumimoji="0" lang="en-US" sz="3200" b="1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cần</a:t>
            </a:r>
            <a:r>
              <a:rPr kumimoji="0" lang="en-US" sz="3200" b="1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lắng</a:t>
            </a:r>
            <a:r>
              <a:rPr kumimoji="0" lang="en-US" sz="3200" b="1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nghe</a:t>
            </a:r>
            <a:endParaRPr kumimoji="0" lang="en-US" sz="3200" b="1" i="1" u="none" strike="noStrike" kern="120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baseline="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Lựa</a:t>
            </a:r>
            <a:r>
              <a:rPr lang="en-US" sz="3200" b="1" i="1" noProof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1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chọn</a:t>
            </a:r>
            <a:r>
              <a:rPr lang="en-US" sz="3200" b="1" i="1" noProof="0" dirty="0">
                <a:solidFill>
                  <a:prstClr val="black"/>
                </a:solidFill>
                <a:latin typeface="UTM Avo" panose="02040603050506020204" pitchFamily="18" charset="0"/>
              </a:rPr>
              <a:t> ý </a:t>
            </a:r>
            <a:r>
              <a:rPr lang="en-US" sz="3200" b="1" i="1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kiến</a:t>
            </a:r>
            <a:r>
              <a:rPr lang="en-US" sz="3200" b="1" i="1" noProof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b="1" i="1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khen</a:t>
            </a:r>
            <a:r>
              <a:rPr lang="en-US" sz="3200" b="1" i="1" noProof="0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3200" b="1" i="1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chê</a:t>
            </a:r>
            <a:endParaRPr lang="en-US" sz="3200" b="1" i="1" noProof="0" dirty="0">
              <a:solidFill>
                <a:prstClr val="black"/>
              </a:solidFill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Nhìn</a:t>
            </a:r>
            <a:r>
              <a:rPr kumimoji="0" lang="en-US" sz="3200" b="1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nhận</a:t>
            </a:r>
            <a:r>
              <a:rPr kumimoji="0" lang="en-US" sz="3200" b="1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ưu</a:t>
            </a:r>
            <a:r>
              <a:rPr kumimoji="0" lang="en-US" sz="3200" b="1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sz="3200" b="1" i="1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khuyết</a:t>
            </a:r>
            <a:r>
              <a:rPr kumimoji="0" lang="en-US" sz="3200" b="1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thuộc</a:t>
            </a:r>
            <a:r>
              <a:rPr kumimoji="0" lang="en-US" sz="3200" b="1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về</a:t>
            </a:r>
            <a:r>
              <a:rPr kumimoji="0" lang="en-US" sz="3200" b="1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bản</a:t>
            </a:r>
            <a:r>
              <a:rPr kumimoji="0" lang="en-US" sz="3200" b="1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thân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61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A90FC0-C2D2-4689-A040-A42B1B642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597" y="1705041"/>
            <a:ext cx="983979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181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A8034789-0CBC-7CF3-CEDB-7474BC01E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69"/>
            <a:ext cx="12190413" cy="688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7">
            <a:extLst>
              <a:ext uri="{FF2B5EF4-FFF2-40B4-BE49-F238E27FC236}">
                <a16:creationId xmlns:a16="http://schemas.microsoft.com/office/drawing/2014/main" id="{6A260FC6-6B92-1B62-1EBD-7D7759480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71" y="1682185"/>
            <a:ext cx="10384972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defTabSz="914309" eaLnBrk="0" fontAlgn="base" hangingPunct="0">
              <a:lnSpc>
                <a:spcPts val="3838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altLang="vi-VN" sz="32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          </a:t>
            </a:r>
            <a:r>
              <a:rPr lang="en-US" altLang="vi-VN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altLang="vi-VN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309" eaLnBrk="0" fontAlgn="base" hangingPunct="0">
              <a:lnSpc>
                <a:spcPts val="3838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altLang="vi-VN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vi-VN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vi-VN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vi-VN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vi-VN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vi-VN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vi-VN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2533" name="TextBox 9">
            <a:extLst>
              <a:ext uri="{FF2B5EF4-FFF2-40B4-BE49-F238E27FC236}">
                <a16:creationId xmlns:a16="http://schemas.microsoft.com/office/drawing/2014/main" id="{3FAB3F55-D83A-22C6-7A48-F5841BE54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293" y="3013923"/>
            <a:ext cx="8784081" cy="5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vi-VN" sz="3200" b="1">
                <a:solidFill>
                  <a:srgbClr val="FFFFFF"/>
                </a:solidFill>
                <a:latin typeface="HP001 4 hàng" panose="020B0603050302020204" pitchFamily="34" charset="0"/>
              </a:rPr>
              <a:t>    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0">
            <a:extLst>
              <a:ext uri="{FF2B5EF4-FFF2-40B4-BE49-F238E27FC236}">
                <a16:creationId xmlns:a16="http://schemas.microsoft.com/office/drawing/2014/main" id="{6904CE70-BD27-89FD-D2A3-D6F0728C6744}"/>
              </a:ext>
            </a:extLst>
          </p:cNvPr>
          <p:cNvSpPr/>
          <p:nvPr/>
        </p:nvSpPr>
        <p:spPr>
          <a:xfrm>
            <a:off x="438093" y="439334"/>
            <a:ext cx="11295179" cy="5923779"/>
          </a:xfrm>
          <a:custGeom>
            <a:avLst/>
            <a:gdLst>
              <a:gd name="connsiteX0" fmla="*/ 0 w 11295179"/>
              <a:gd name="connsiteY0" fmla="*/ 621701 h 5923779"/>
              <a:gd name="connsiteX1" fmla="*/ 621701 w 11295179"/>
              <a:gd name="connsiteY1" fmla="*/ 0 h 5923779"/>
              <a:gd name="connsiteX2" fmla="*/ 10673478 w 11295179"/>
              <a:gd name="connsiteY2" fmla="*/ 0 h 5923779"/>
              <a:gd name="connsiteX3" fmla="*/ 11295179 w 11295179"/>
              <a:gd name="connsiteY3" fmla="*/ 621701 h 5923779"/>
              <a:gd name="connsiteX4" fmla="*/ 11295179 w 11295179"/>
              <a:gd name="connsiteY4" fmla="*/ 5302078 h 5923779"/>
              <a:gd name="connsiteX5" fmla="*/ 10673478 w 11295179"/>
              <a:gd name="connsiteY5" fmla="*/ 5923779 h 5923779"/>
              <a:gd name="connsiteX6" fmla="*/ 621701 w 11295179"/>
              <a:gd name="connsiteY6" fmla="*/ 5923779 h 5923779"/>
              <a:gd name="connsiteX7" fmla="*/ 0 w 11295179"/>
              <a:gd name="connsiteY7" fmla="*/ 5302078 h 5923779"/>
              <a:gd name="connsiteX8" fmla="*/ 0 w 11295179"/>
              <a:gd name="connsiteY8" fmla="*/ 621701 h 5923779"/>
              <a:gd name="connsiteX0" fmla="*/ 0 w 11295179"/>
              <a:gd name="connsiteY0" fmla="*/ 621701 h 5923779"/>
              <a:gd name="connsiteX1" fmla="*/ 621701 w 11295179"/>
              <a:gd name="connsiteY1" fmla="*/ 0 h 5923779"/>
              <a:gd name="connsiteX2" fmla="*/ 10673478 w 11295179"/>
              <a:gd name="connsiteY2" fmla="*/ 0 h 5923779"/>
              <a:gd name="connsiteX3" fmla="*/ 11295179 w 11295179"/>
              <a:gd name="connsiteY3" fmla="*/ 621701 h 5923779"/>
              <a:gd name="connsiteX4" fmla="*/ 11295179 w 11295179"/>
              <a:gd name="connsiteY4" fmla="*/ 5302078 h 5923779"/>
              <a:gd name="connsiteX5" fmla="*/ 10673478 w 11295179"/>
              <a:gd name="connsiteY5" fmla="*/ 5923779 h 5923779"/>
              <a:gd name="connsiteX6" fmla="*/ 621701 w 11295179"/>
              <a:gd name="connsiteY6" fmla="*/ 5923779 h 5923779"/>
              <a:gd name="connsiteX7" fmla="*/ 0 w 11295179"/>
              <a:gd name="connsiteY7" fmla="*/ 5302078 h 5923779"/>
              <a:gd name="connsiteX8" fmla="*/ 0 w 11295179"/>
              <a:gd name="connsiteY8" fmla="*/ 621701 h 592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5179" h="5923779" fill="none" extrusionOk="0">
                <a:moveTo>
                  <a:pt x="0" y="621701"/>
                </a:moveTo>
                <a:cubicBezTo>
                  <a:pt x="3335" y="368618"/>
                  <a:pt x="327200" y="81994"/>
                  <a:pt x="621701" y="0"/>
                </a:cubicBezTo>
                <a:cubicBezTo>
                  <a:pt x="2262447" y="82056"/>
                  <a:pt x="7607952" y="238780"/>
                  <a:pt x="10673478" y="0"/>
                </a:cubicBezTo>
                <a:cubicBezTo>
                  <a:pt x="11010425" y="-44118"/>
                  <a:pt x="11230566" y="258801"/>
                  <a:pt x="11295179" y="621701"/>
                </a:cubicBezTo>
                <a:cubicBezTo>
                  <a:pt x="11522736" y="2618568"/>
                  <a:pt x="11114521" y="4584642"/>
                  <a:pt x="11295179" y="5302078"/>
                </a:cubicBezTo>
                <a:cubicBezTo>
                  <a:pt x="11307452" y="5583142"/>
                  <a:pt x="10959226" y="5859199"/>
                  <a:pt x="10673478" y="5923779"/>
                </a:cubicBezTo>
                <a:cubicBezTo>
                  <a:pt x="9922069" y="6066681"/>
                  <a:pt x="2462363" y="6157209"/>
                  <a:pt x="621701" y="5923779"/>
                </a:cubicBezTo>
                <a:cubicBezTo>
                  <a:pt x="350282" y="5915647"/>
                  <a:pt x="-90808" y="5663390"/>
                  <a:pt x="0" y="5302078"/>
                </a:cubicBezTo>
                <a:cubicBezTo>
                  <a:pt x="76464" y="3177220"/>
                  <a:pt x="-7147" y="2445134"/>
                  <a:pt x="0" y="621701"/>
                </a:cubicBezTo>
                <a:close/>
              </a:path>
              <a:path w="11295179" h="5923779" stroke="0" extrusionOk="0">
                <a:moveTo>
                  <a:pt x="0" y="621701"/>
                </a:moveTo>
                <a:cubicBezTo>
                  <a:pt x="13731" y="342700"/>
                  <a:pt x="278994" y="-8298"/>
                  <a:pt x="621701" y="0"/>
                </a:cubicBezTo>
                <a:cubicBezTo>
                  <a:pt x="5195065" y="98895"/>
                  <a:pt x="5929017" y="-33393"/>
                  <a:pt x="10673478" y="0"/>
                </a:cubicBezTo>
                <a:cubicBezTo>
                  <a:pt x="10968552" y="-22134"/>
                  <a:pt x="11361631" y="286749"/>
                  <a:pt x="11295179" y="621701"/>
                </a:cubicBezTo>
                <a:cubicBezTo>
                  <a:pt x="11337309" y="1981172"/>
                  <a:pt x="11529390" y="3435824"/>
                  <a:pt x="11295179" y="5302078"/>
                </a:cubicBezTo>
                <a:cubicBezTo>
                  <a:pt x="11272912" y="5606910"/>
                  <a:pt x="10918469" y="5895525"/>
                  <a:pt x="10673478" y="5923779"/>
                </a:cubicBezTo>
                <a:cubicBezTo>
                  <a:pt x="9546983" y="5446636"/>
                  <a:pt x="4605799" y="6495612"/>
                  <a:pt x="621701" y="5923779"/>
                </a:cubicBezTo>
                <a:cubicBezTo>
                  <a:pt x="250404" y="5961649"/>
                  <a:pt x="-50469" y="5568460"/>
                  <a:pt x="0" y="5302078"/>
                </a:cubicBezTo>
                <a:cubicBezTo>
                  <a:pt x="36357" y="3311040"/>
                  <a:pt x="63574" y="1264710"/>
                  <a:pt x="0" y="621701"/>
                </a:cubicBezTo>
                <a:close/>
              </a:path>
              <a:path w="11295179" h="5923779" fill="none" stroke="0" extrusionOk="0">
                <a:moveTo>
                  <a:pt x="0" y="621701"/>
                </a:moveTo>
                <a:cubicBezTo>
                  <a:pt x="32271" y="324161"/>
                  <a:pt x="332266" y="100901"/>
                  <a:pt x="621701" y="0"/>
                </a:cubicBezTo>
                <a:cubicBezTo>
                  <a:pt x="2661878" y="231751"/>
                  <a:pt x="7165430" y="488322"/>
                  <a:pt x="10673478" y="0"/>
                </a:cubicBezTo>
                <a:cubicBezTo>
                  <a:pt x="11007985" y="-24087"/>
                  <a:pt x="11276417" y="243008"/>
                  <a:pt x="11295179" y="621701"/>
                </a:cubicBezTo>
                <a:cubicBezTo>
                  <a:pt x="11469940" y="2470989"/>
                  <a:pt x="11217432" y="4418636"/>
                  <a:pt x="11295179" y="5302078"/>
                </a:cubicBezTo>
                <a:cubicBezTo>
                  <a:pt x="11257718" y="5613458"/>
                  <a:pt x="10970999" y="5892602"/>
                  <a:pt x="10673478" y="5923779"/>
                </a:cubicBezTo>
                <a:cubicBezTo>
                  <a:pt x="9586493" y="5877706"/>
                  <a:pt x="2158773" y="5989041"/>
                  <a:pt x="621701" y="5923779"/>
                </a:cubicBezTo>
                <a:cubicBezTo>
                  <a:pt x="291025" y="5915882"/>
                  <a:pt x="-60625" y="5644551"/>
                  <a:pt x="0" y="5302078"/>
                </a:cubicBezTo>
                <a:cubicBezTo>
                  <a:pt x="21646" y="3328951"/>
                  <a:pt x="-64129" y="2489631"/>
                  <a:pt x="0" y="621701"/>
                </a:cubicBezTo>
                <a:close/>
              </a:path>
            </a:pathLst>
          </a:custGeom>
          <a:solidFill>
            <a:sysClr val="window" lastClr="FFFFFF">
              <a:alpha val="76000"/>
            </a:sysClr>
          </a:solidFill>
          <a:ln w="38100" cap="flat" cmpd="sng" algn="ctr">
            <a:solidFill>
              <a:srgbClr val="002060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1295179"/>
                      <a:gd name="connsiteY0" fmla="*/ 621701 h 5923779"/>
                      <a:gd name="connsiteX1" fmla="*/ 621701 w 11295179"/>
                      <a:gd name="connsiteY1" fmla="*/ 0 h 5923779"/>
                      <a:gd name="connsiteX2" fmla="*/ 10673478 w 11295179"/>
                      <a:gd name="connsiteY2" fmla="*/ 0 h 5923779"/>
                      <a:gd name="connsiteX3" fmla="*/ 11295179 w 11295179"/>
                      <a:gd name="connsiteY3" fmla="*/ 621701 h 5923779"/>
                      <a:gd name="connsiteX4" fmla="*/ 11295179 w 11295179"/>
                      <a:gd name="connsiteY4" fmla="*/ 5302078 h 5923779"/>
                      <a:gd name="connsiteX5" fmla="*/ 10673478 w 11295179"/>
                      <a:gd name="connsiteY5" fmla="*/ 5923779 h 5923779"/>
                      <a:gd name="connsiteX6" fmla="*/ 621701 w 11295179"/>
                      <a:gd name="connsiteY6" fmla="*/ 5923779 h 5923779"/>
                      <a:gd name="connsiteX7" fmla="*/ 0 w 11295179"/>
                      <a:gd name="connsiteY7" fmla="*/ 5302078 h 5923779"/>
                      <a:gd name="connsiteX8" fmla="*/ 0 w 11295179"/>
                      <a:gd name="connsiteY8" fmla="*/ 621701 h 5923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95179" h="5923779" fill="none" extrusionOk="0">
                        <a:moveTo>
                          <a:pt x="0" y="621701"/>
                        </a:moveTo>
                        <a:cubicBezTo>
                          <a:pt x="1382" y="315741"/>
                          <a:pt x="306588" y="47401"/>
                          <a:pt x="621701" y="0"/>
                        </a:cubicBezTo>
                        <a:cubicBezTo>
                          <a:pt x="2424686" y="72427"/>
                          <a:pt x="7528362" y="61419"/>
                          <a:pt x="10673478" y="0"/>
                        </a:cubicBezTo>
                        <a:cubicBezTo>
                          <a:pt x="11014001" y="-19502"/>
                          <a:pt x="11263623" y="268800"/>
                          <a:pt x="11295179" y="621701"/>
                        </a:cubicBezTo>
                        <a:cubicBezTo>
                          <a:pt x="11396055" y="2533808"/>
                          <a:pt x="11187866" y="4439936"/>
                          <a:pt x="11295179" y="5302078"/>
                        </a:cubicBezTo>
                        <a:cubicBezTo>
                          <a:pt x="11304843" y="5596386"/>
                          <a:pt x="10992104" y="5896056"/>
                          <a:pt x="10673478" y="5923779"/>
                        </a:cubicBezTo>
                        <a:cubicBezTo>
                          <a:pt x="9605185" y="5953606"/>
                          <a:pt x="2437542" y="5844473"/>
                          <a:pt x="621701" y="5923779"/>
                        </a:cubicBezTo>
                        <a:cubicBezTo>
                          <a:pt x="311542" y="5920026"/>
                          <a:pt x="-40848" y="5653511"/>
                          <a:pt x="0" y="5302078"/>
                        </a:cubicBezTo>
                        <a:cubicBezTo>
                          <a:pt x="50037" y="3226419"/>
                          <a:pt x="770" y="2465556"/>
                          <a:pt x="0" y="621701"/>
                        </a:cubicBezTo>
                        <a:close/>
                      </a:path>
                      <a:path w="11295179" h="5923779" stroke="0" extrusionOk="0">
                        <a:moveTo>
                          <a:pt x="0" y="621701"/>
                        </a:moveTo>
                        <a:cubicBezTo>
                          <a:pt x="36453" y="288281"/>
                          <a:pt x="280199" y="3863"/>
                          <a:pt x="621701" y="0"/>
                        </a:cubicBezTo>
                        <a:cubicBezTo>
                          <a:pt x="5192899" y="123000"/>
                          <a:pt x="5882459" y="-96860"/>
                          <a:pt x="10673478" y="0"/>
                        </a:cubicBezTo>
                        <a:cubicBezTo>
                          <a:pt x="10985543" y="-23848"/>
                          <a:pt x="11297841" y="272979"/>
                          <a:pt x="11295179" y="621701"/>
                        </a:cubicBezTo>
                        <a:cubicBezTo>
                          <a:pt x="11298352" y="1985863"/>
                          <a:pt x="11389446" y="3406174"/>
                          <a:pt x="11295179" y="5302078"/>
                        </a:cubicBezTo>
                        <a:cubicBezTo>
                          <a:pt x="11258293" y="5658797"/>
                          <a:pt x="10949626" y="5912780"/>
                          <a:pt x="10673478" y="5923779"/>
                        </a:cubicBezTo>
                        <a:cubicBezTo>
                          <a:pt x="9516430" y="5763072"/>
                          <a:pt x="4683171" y="5963446"/>
                          <a:pt x="621701" y="5923779"/>
                        </a:cubicBezTo>
                        <a:cubicBezTo>
                          <a:pt x="234157" y="5914854"/>
                          <a:pt x="-38093" y="5628177"/>
                          <a:pt x="0" y="5302078"/>
                        </a:cubicBezTo>
                        <a:cubicBezTo>
                          <a:pt x="32216" y="3368738"/>
                          <a:pt x="57206" y="1365426"/>
                          <a:pt x="0" y="62170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t"/>
          <a:lstStyle/>
          <a:p>
            <a:pPr marL="457154" algn="just" defTabSz="914309">
              <a:spcBef>
                <a:spcPts val="1200"/>
              </a:spcBef>
              <a:defRPr/>
            </a:pPr>
            <a:endParaRPr lang="en-US" sz="2800" kern="0" dirty="0">
              <a:solidFill>
                <a:sysClr val="windowText" lastClr="000000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9" name="图片 21">
            <a:extLst>
              <a:ext uri="{FF2B5EF4-FFF2-40B4-BE49-F238E27FC236}">
                <a16:creationId xmlns:a16="http://schemas.microsoft.com/office/drawing/2014/main" id="{85F92A0D-15A2-4950-97F0-35A25458C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66" b="41583"/>
          <a:stretch>
            <a:fillRect/>
          </a:stretch>
        </p:blipFill>
        <p:spPr>
          <a:xfrm>
            <a:off x="-32219" y="-122921"/>
            <a:ext cx="4743483" cy="6994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C60728-5B70-41F0-8FA0-241AD9D05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28" y="6028417"/>
            <a:ext cx="505946" cy="426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6D5F54-AC43-40AE-A64C-ADBE9EEFE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734" y="6057848"/>
            <a:ext cx="505946" cy="4267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66CF2B-B18B-4E1C-84EC-0C7477CA2E54}"/>
              </a:ext>
            </a:extLst>
          </p:cNvPr>
          <p:cNvSpPr/>
          <p:nvPr/>
        </p:nvSpPr>
        <p:spPr>
          <a:xfrm>
            <a:off x="2116662" y="514410"/>
            <a:ext cx="7957088" cy="5830770"/>
          </a:xfrm>
          <a:custGeom>
            <a:avLst/>
            <a:gdLst>
              <a:gd name="connsiteX0" fmla="*/ 0 w 7957088"/>
              <a:gd name="connsiteY0" fmla="*/ 971814 h 5830770"/>
              <a:gd name="connsiteX1" fmla="*/ 971814 w 7957088"/>
              <a:gd name="connsiteY1" fmla="*/ 0 h 5830770"/>
              <a:gd name="connsiteX2" fmla="*/ 6985274 w 7957088"/>
              <a:gd name="connsiteY2" fmla="*/ 0 h 5830770"/>
              <a:gd name="connsiteX3" fmla="*/ 7957088 w 7957088"/>
              <a:gd name="connsiteY3" fmla="*/ 971814 h 5830770"/>
              <a:gd name="connsiteX4" fmla="*/ 7957088 w 7957088"/>
              <a:gd name="connsiteY4" fmla="*/ 4858956 h 5830770"/>
              <a:gd name="connsiteX5" fmla="*/ 6985274 w 7957088"/>
              <a:gd name="connsiteY5" fmla="*/ 5830770 h 5830770"/>
              <a:gd name="connsiteX6" fmla="*/ 971814 w 7957088"/>
              <a:gd name="connsiteY6" fmla="*/ 5830770 h 5830770"/>
              <a:gd name="connsiteX7" fmla="*/ 0 w 7957088"/>
              <a:gd name="connsiteY7" fmla="*/ 4858956 h 5830770"/>
              <a:gd name="connsiteX8" fmla="*/ 0 w 7957088"/>
              <a:gd name="connsiteY8" fmla="*/ 971814 h 5830770"/>
              <a:gd name="connsiteX0" fmla="*/ 0 w 7957088"/>
              <a:gd name="connsiteY0" fmla="*/ 971814 h 5830770"/>
              <a:gd name="connsiteX1" fmla="*/ 971814 w 7957088"/>
              <a:gd name="connsiteY1" fmla="*/ 0 h 5830770"/>
              <a:gd name="connsiteX2" fmla="*/ 6985274 w 7957088"/>
              <a:gd name="connsiteY2" fmla="*/ 0 h 5830770"/>
              <a:gd name="connsiteX3" fmla="*/ 7957088 w 7957088"/>
              <a:gd name="connsiteY3" fmla="*/ 971814 h 5830770"/>
              <a:gd name="connsiteX4" fmla="*/ 7957088 w 7957088"/>
              <a:gd name="connsiteY4" fmla="*/ 4858956 h 5830770"/>
              <a:gd name="connsiteX5" fmla="*/ 6985274 w 7957088"/>
              <a:gd name="connsiteY5" fmla="*/ 5830770 h 5830770"/>
              <a:gd name="connsiteX6" fmla="*/ 971814 w 7957088"/>
              <a:gd name="connsiteY6" fmla="*/ 5830770 h 5830770"/>
              <a:gd name="connsiteX7" fmla="*/ 0 w 7957088"/>
              <a:gd name="connsiteY7" fmla="*/ 4858956 h 5830770"/>
              <a:gd name="connsiteX8" fmla="*/ 0 w 7957088"/>
              <a:gd name="connsiteY8" fmla="*/ 971814 h 5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7088" h="5830770" fill="none" extrusionOk="0">
                <a:moveTo>
                  <a:pt x="0" y="971814"/>
                </a:moveTo>
                <a:cubicBezTo>
                  <a:pt x="-80495" y="363265"/>
                  <a:pt x="354273" y="51661"/>
                  <a:pt x="971814" y="0"/>
                </a:cubicBezTo>
                <a:cubicBezTo>
                  <a:pt x="2570273" y="-41754"/>
                  <a:pt x="6366083" y="101327"/>
                  <a:pt x="6985274" y="0"/>
                </a:cubicBezTo>
                <a:cubicBezTo>
                  <a:pt x="7557056" y="52557"/>
                  <a:pt x="7887084" y="539567"/>
                  <a:pt x="7957088" y="971814"/>
                </a:cubicBezTo>
                <a:cubicBezTo>
                  <a:pt x="7729056" y="1321650"/>
                  <a:pt x="7850469" y="3027190"/>
                  <a:pt x="7957088" y="4858956"/>
                </a:cubicBezTo>
                <a:cubicBezTo>
                  <a:pt x="7919115" y="5409283"/>
                  <a:pt x="7422809" y="5753998"/>
                  <a:pt x="6985274" y="5830770"/>
                </a:cubicBezTo>
                <a:cubicBezTo>
                  <a:pt x="5838025" y="5992753"/>
                  <a:pt x="4125761" y="5574028"/>
                  <a:pt x="971814" y="5830770"/>
                </a:cubicBezTo>
                <a:cubicBezTo>
                  <a:pt x="395342" y="5884896"/>
                  <a:pt x="81879" y="5342313"/>
                  <a:pt x="0" y="4858956"/>
                </a:cubicBezTo>
                <a:cubicBezTo>
                  <a:pt x="173348" y="3893670"/>
                  <a:pt x="176597" y="1540045"/>
                  <a:pt x="0" y="971814"/>
                </a:cubicBezTo>
                <a:close/>
              </a:path>
              <a:path w="7957088" h="5830770" stroke="0" extrusionOk="0">
                <a:moveTo>
                  <a:pt x="0" y="971814"/>
                </a:moveTo>
                <a:cubicBezTo>
                  <a:pt x="-22839" y="399321"/>
                  <a:pt x="447817" y="-541"/>
                  <a:pt x="971814" y="0"/>
                </a:cubicBezTo>
                <a:cubicBezTo>
                  <a:pt x="3311460" y="25894"/>
                  <a:pt x="5557735" y="-39747"/>
                  <a:pt x="6985274" y="0"/>
                </a:cubicBezTo>
                <a:cubicBezTo>
                  <a:pt x="7459834" y="-52104"/>
                  <a:pt x="7995002" y="250417"/>
                  <a:pt x="7957088" y="971814"/>
                </a:cubicBezTo>
                <a:cubicBezTo>
                  <a:pt x="7891816" y="2549220"/>
                  <a:pt x="7823096" y="3924129"/>
                  <a:pt x="7957088" y="4858956"/>
                </a:cubicBezTo>
                <a:cubicBezTo>
                  <a:pt x="8000249" y="5434293"/>
                  <a:pt x="7476119" y="5723718"/>
                  <a:pt x="6985274" y="5830770"/>
                </a:cubicBezTo>
                <a:cubicBezTo>
                  <a:pt x="4224118" y="5659738"/>
                  <a:pt x="2641017" y="5624890"/>
                  <a:pt x="971814" y="5830770"/>
                </a:cubicBezTo>
                <a:cubicBezTo>
                  <a:pt x="413260" y="5925996"/>
                  <a:pt x="-150400" y="5505995"/>
                  <a:pt x="0" y="4858956"/>
                </a:cubicBezTo>
                <a:cubicBezTo>
                  <a:pt x="-186015" y="4014779"/>
                  <a:pt x="133242" y="1758014"/>
                  <a:pt x="0" y="971814"/>
                </a:cubicBezTo>
                <a:close/>
              </a:path>
              <a:path w="7957088" h="5830770" fill="none" stroke="0" extrusionOk="0">
                <a:moveTo>
                  <a:pt x="0" y="971814"/>
                </a:moveTo>
                <a:cubicBezTo>
                  <a:pt x="34852" y="457078"/>
                  <a:pt x="342463" y="-33865"/>
                  <a:pt x="971814" y="0"/>
                </a:cubicBezTo>
                <a:cubicBezTo>
                  <a:pt x="2445997" y="-2684"/>
                  <a:pt x="6273206" y="137633"/>
                  <a:pt x="6985274" y="0"/>
                </a:cubicBezTo>
                <a:cubicBezTo>
                  <a:pt x="7528529" y="-57132"/>
                  <a:pt x="7949730" y="372256"/>
                  <a:pt x="7957088" y="971814"/>
                </a:cubicBezTo>
                <a:cubicBezTo>
                  <a:pt x="7689787" y="1511622"/>
                  <a:pt x="8047186" y="3016264"/>
                  <a:pt x="7957088" y="4858956"/>
                </a:cubicBezTo>
                <a:cubicBezTo>
                  <a:pt x="7945529" y="5321992"/>
                  <a:pt x="7430299" y="5734681"/>
                  <a:pt x="6985274" y="5830770"/>
                </a:cubicBezTo>
                <a:cubicBezTo>
                  <a:pt x="5796846" y="5959636"/>
                  <a:pt x="3900658" y="5903066"/>
                  <a:pt x="971814" y="5830770"/>
                </a:cubicBezTo>
                <a:cubicBezTo>
                  <a:pt x="372470" y="5892577"/>
                  <a:pt x="-40852" y="5389117"/>
                  <a:pt x="0" y="4858956"/>
                </a:cubicBezTo>
                <a:cubicBezTo>
                  <a:pt x="266222" y="3832566"/>
                  <a:pt x="74315" y="1581138"/>
                  <a:pt x="0" y="971814"/>
                </a:cubicBezTo>
                <a:close/>
              </a:path>
            </a:pathLst>
          </a:custGeom>
          <a:solidFill>
            <a:sysClr val="window" lastClr="FFFFFF"/>
          </a:solidFill>
          <a:ln w="76200" cap="flat" cmpd="sng" algn="ctr">
            <a:solidFill>
              <a:srgbClr val="ED7D31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2019441531">
                  <a:custGeom>
                    <a:avLst/>
                    <a:gdLst>
                      <a:gd name="connsiteX0" fmla="*/ 0 w 7957088"/>
                      <a:gd name="connsiteY0" fmla="*/ 971814 h 5830770"/>
                      <a:gd name="connsiteX1" fmla="*/ 971814 w 7957088"/>
                      <a:gd name="connsiteY1" fmla="*/ 0 h 5830770"/>
                      <a:gd name="connsiteX2" fmla="*/ 6985274 w 7957088"/>
                      <a:gd name="connsiteY2" fmla="*/ 0 h 5830770"/>
                      <a:gd name="connsiteX3" fmla="*/ 7957088 w 7957088"/>
                      <a:gd name="connsiteY3" fmla="*/ 971814 h 5830770"/>
                      <a:gd name="connsiteX4" fmla="*/ 7957088 w 7957088"/>
                      <a:gd name="connsiteY4" fmla="*/ 4858956 h 5830770"/>
                      <a:gd name="connsiteX5" fmla="*/ 6985274 w 7957088"/>
                      <a:gd name="connsiteY5" fmla="*/ 5830770 h 5830770"/>
                      <a:gd name="connsiteX6" fmla="*/ 971814 w 7957088"/>
                      <a:gd name="connsiteY6" fmla="*/ 5830770 h 5830770"/>
                      <a:gd name="connsiteX7" fmla="*/ 0 w 7957088"/>
                      <a:gd name="connsiteY7" fmla="*/ 4858956 h 5830770"/>
                      <a:gd name="connsiteX8" fmla="*/ 0 w 7957088"/>
                      <a:gd name="connsiteY8" fmla="*/ 971814 h 5830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957088" h="5830770" fill="none" extrusionOk="0">
                        <a:moveTo>
                          <a:pt x="0" y="971814"/>
                        </a:moveTo>
                        <a:cubicBezTo>
                          <a:pt x="-48350" y="391950"/>
                          <a:pt x="360280" y="47822"/>
                          <a:pt x="971814" y="0"/>
                        </a:cubicBezTo>
                        <a:cubicBezTo>
                          <a:pt x="2450021" y="-30893"/>
                          <a:pt x="6257269" y="99340"/>
                          <a:pt x="6985274" y="0"/>
                        </a:cubicBezTo>
                        <a:cubicBezTo>
                          <a:pt x="7525608" y="5420"/>
                          <a:pt x="7942320" y="457135"/>
                          <a:pt x="7957088" y="971814"/>
                        </a:cubicBezTo>
                        <a:cubicBezTo>
                          <a:pt x="7871510" y="1450918"/>
                          <a:pt x="7884724" y="3023057"/>
                          <a:pt x="7957088" y="4858956"/>
                        </a:cubicBezTo>
                        <a:cubicBezTo>
                          <a:pt x="7945907" y="5399681"/>
                          <a:pt x="7448328" y="5773751"/>
                          <a:pt x="6985274" y="5830770"/>
                        </a:cubicBezTo>
                        <a:cubicBezTo>
                          <a:pt x="5878233" y="5874838"/>
                          <a:pt x="3825747" y="5841036"/>
                          <a:pt x="971814" y="5830770"/>
                        </a:cubicBezTo>
                        <a:cubicBezTo>
                          <a:pt x="420817" y="5850211"/>
                          <a:pt x="42452" y="5368008"/>
                          <a:pt x="0" y="4858956"/>
                        </a:cubicBezTo>
                        <a:cubicBezTo>
                          <a:pt x="161883" y="3873738"/>
                          <a:pt x="71112" y="1601141"/>
                          <a:pt x="0" y="971814"/>
                        </a:cubicBezTo>
                        <a:close/>
                      </a:path>
                      <a:path w="7957088" h="5830770" stroke="0" extrusionOk="0">
                        <a:moveTo>
                          <a:pt x="0" y="971814"/>
                        </a:moveTo>
                        <a:cubicBezTo>
                          <a:pt x="32839" y="460801"/>
                          <a:pt x="432490" y="-11947"/>
                          <a:pt x="971814" y="0"/>
                        </a:cubicBezTo>
                        <a:cubicBezTo>
                          <a:pt x="3274345" y="55113"/>
                          <a:pt x="5399840" y="-40744"/>
                          <a:pt x="6985274" y="0"/>
                        </a:cubicBezTo>
                        <a:cubicBezTo>
                          <a:pt x="7523538" y="-33109"/>
                          <a:pt x="7963778" y="358465"/>
                          <a:pt x="7957088" y="971814"/>
                        </a:cubicBezTo>
                        <a:cubicBezTo>
                          <a:pt x="8008760" y="2537882"/>
                          <a:pt x="7802312" y="3894559"/>
                          <a:pt x="7957088" y="4858956"/>
                        </a:cubicBezTo>
                        <a:cubicBezTo>
                          <a:pt x="7956861" y="5349047"/>
                          <a:pt x="7490446" y="5762408"/>
                          <a:pt x="6985274" y="5830770"/>
                        </a:cubicBezTo>
                        <a:cubicBezTo>
                          <a:pt x="4114402" y="5673645"/>
                          <a:pt x="2726112" y="5690267"/>
                          <a:pt x="971814" y="5830770"/>
                        </a:cubicBezTo>
                        <a:cubicBezTo>
                          <a:pt x="405048" y="5857101"/>
                          <a:pt x="-101993" y="5421519"/>
                          <a:pt x="0" y="4858956"/>
                        </a:cubicBezTo>
                        <a:cubicBezTo>
                          <a:pt x="-147270" y="3918704"/>
                          <a:pt x="164437" y="1823770"/>
                          <a:pt x="0" y="97181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914309">
              <a:defRPr/>
            </a:pPr>
            <a:endParaRPr lang="en-US" kern="0">
              <a:solidFill>
                <a:prstClr val="white"/>
              </a:solidFill>
              <a:latin typeface="#9Slide02 Noi dung dai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9EE01D2-921E-466B-8A6A-4B9AC39684D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6942" y="4196436"/>
            <a:ext cx="1613668" cy="257815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3070365-7E87-49D6-BE3D-EA4E1FE485D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667" y="4224407"/>
            <a:ext cx="1706201" cy="25222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5ED4C1-418B-443C-A4C8-7E1E2C3061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3851" y="111716"/>
            <a:ext cx="7919899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7939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8A117B-D2C1-45D4-A162-AF45D3656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988" y="2788311"/>
            <a:ext cx="2373096" cy="40700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D624522-3A20-4715-8B35-1726C8E2BF83}"/>
              </a:ext>
            </a:extLst>
          </p:cNvPr>
          <p:cNvGrpSpPr/>
          <p:nvPr/>
        </p:nvGrpSpPr>
        <p:grpSpPr>
          <a:xfrm>
            <a:off x="1416277" y="566127"/>
            <a:ext cx="9788385" cy="1678967"/>
            <a:chOff x="-1946967" y="1079064"/>
            <a:chExt cx="16835062" cy="145851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3DCDB1-EF89-4DC0-B0D8-259FF07061C4}"/>
                </a:ext>
              </a:extLst>
            </p:cNvPr>
            <p:cNvSpPr txBox="1"/>
            <p:nvPr/>
          </p:nvSpPr>
          <p:spPr>
            <a:xfrm>
              <a:off x="801612" y="1869169"/>
              <a:ext cx="11136105" cy="668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09"/>
              <a:r>
                <a:rPr lang="en-US" sz="4400" b="1" dirty="0">
                  <a:solidFill>
                    <a:srgbClr val="FF8A91"/>
                  </a:solidFill>
                  <a:latin typeface="UVN Nguyen Du" panose="04030805020802020802" pitchFamily="82" charset="0"/>
                </a:rPr>
                <a:t>GV </a:t>
              </a:r>
              <a:r>
                <a:rPr lang="en-US" sz="4400" b="1" dirty="0" err="1">
                  <a:solidFill>
                    <a:srgbClr val="FF8A91"/>
                  </a:solidFill>
                  <a:latin typeface="UVN Nguyen Du" panose="04030805020802020802" pitchFamily="82" charset="0"/>
                </a:rPr>
                <a:t>hướng</a:t>
              </a:r>
              <a:r>
                <a:rPr lang="en-US" sz="4400" b="1" dirty="0">
                  <a:solidFill>
                    <a:srgbClr val="FF8A91"/>
                  </a:solidFill>
                  <a:latin typeface="UVN Nguyen Du" panose="04030805020802020802" pitchFamily="82" charset="0"/>
                </a:rPr>
                <a:t> </a:t>
              </a:r>
              <a:r>
                <a:rPr lang="en-US" sz="4400" b="1" dirty="0" err="1">
                  <a:solidFill>
                    <a:srgbClr val="FF8A91"/>
                  </a:solidFill>
                  <a:latin typeface="UVN Nguyen Du" panose="04030805020802020802" pitchFamily="82" charset="0"/>
                </a:rPr>
                <a:t>dẫn</a:t>
              </a:r>
              <a:r>
                <a:rPr lang="en-US" sz="4400" b="1" dirty="0">
                  <a:solidFill>
                    <a:srgbClr val="FF8A91"/>
                  </a:solidFill>
                  <a:latin typeface="UVN Nguyen Du" panose="04030805020802020802" pitchFamily="82" charset="0"/>
                </a:rPr>
                <a:t> </a:t>
              </a:r>
              <a:r>
                <a:rPr lang="en-US" sz="4400" b="1" dirty="0" err="1">
                  <a:solidFill>
                    <a:srgbClr val="FF8A91"/>
                  </a:solidFill>
                  <a:latin typeface="UVN Nguyen Du" panose="04030805020802020802" pitchFamily="82" charset="0"/>
                </a:rPr>
                <a:t>cách</a:t>
              </a:r>
              <a:r>
                <a:rPr lang="en-US" sz="4400" b="1" dirty="0">
                  <a:solidFill>
                    <a:srgbClr val="FF8A91"/>
                  </a:solidFill>
                  <a:latin typeface="UVN Nguyen Du" panose="04030805020802020802" pitchFamily="82" charset="0"/>
                </a:rPr>
                <a:t> </a:t>
              </a:r>
              <a:r>
                <a:rPr lang="en-US" sz="4400" b="1" dirty="0" err="1">
                  <a:solidFill>
                    <a:srgbClr val="FF8A91"/>
                  </a:solidFill>
                  <a:latin typeface="UVN Nguyen Du" panose="04030805020802020802" pitchFamily="82" charset="0"/>
                </a:rPr>
                <a:t>chơi</a:t>
              </a:r>
              <a:endParaRPr lang="vi-VN" sz="4400" b="1" dirty="0">
                <a:solidFill>
                  <a:srgbClr val="FF8A91"/>
                </a:solidFill>
                <a:latin typeface="UVN Nguyen Du" panose="04030805020802020802" pitchFamily="8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AE991D-1EED-492A-B2E1-BD4450860FD7}"/>
                </a:ext>
              </a:extLst>
            </p:cNvPr>
            <p:cNvSpPr txBox="1"/>
            <p:nvPr/>
          </p:nvSpPr>
          <p:spPr>
            <a:xfrm>
              <a:off x="-1946967" y="1079064"/>
              <a:ext cx="16835062" cy="1042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09"/>
              <a:r>
                <a:rPr lang="en-US" sz="7199" b="1" dirty="0" err="1">
                  <a:solidFill>
                    <a:srgbClr val="FF0000"/>
                  </a:solidFill>
                  <a:latin typeface="UVN Nguyen Du" panose="04030805020802020802" pitchFamily="82" charset="0"/>
                </a:rPr>
                <a:t>Trò</a:t>
              </a:r>
              <a:r>
                <a:rPr lang="en-US" sz="7199" b="1" dirty="0">
                  <a:solidFill>
                    <a:srgbClr val="FF0000"/>
                  </a:solidFill>
                  <a:latin typeface="UVN Nguyen Du" panose="04030805020802020802" pitchFamily="82" charset="0"/>
                </a:rPr>
                <a:t> </a:t>
              </a:r>
              <a:r>
                <a:rPr lang="en-US" sz="7199" b="1" dirty="0" err="1">
                  <a:solidFill>
                    <a:srgbClr val="FF0000"/>
                  </a:solidFill>
                  <a:latin typeface="UVN Nguyen Du" panose="04030805020802020802" pitchFamily="82" charset="0"/>
                </a:rPr>
                <a:t>chơi</a:t>
              </a:r>
              <a:r>
                <a:rPr lang="en-US" sz="7199" b="1" dirty="0">
                  <a:solidFill>
                    <a:srgbClr val="FF0000"/>
                  </a:solidFill>
                  <a:latin typeface="UVN Nguyen Du" panose="04030805020802020802" pitchFamily="82" charset="0"/>
                </a:rPr>
                <a:t> : </a:t>
              </a:r>
              <a:r>
                <a:rPr lang="en-US" sz="7199" b="1" dirty="0" err="1">
                  <a:solidFill>
                    <a:srgbClr val="FF0000"/>
                  </a:solidFill>
                  <a:latin typeface="UVN Nguyen Du" panose="04030805020802020802" pitchFamily="82" charset="0"/>
                </a:rPr>
                <a:t>Thám</a:t>
              </a:r>
              <a:r>
                <a:rPr lang="en-US" sz="7199" b="1" dirty="0">
                  <a:solidFill>
                    <a:srgbClr val="FF0000"/>
                  </a:solidFill>
                  <a:latin typeface="UVN Nguyen Du" panose="04030805020802020802" pitchFamily="82" charset="0"/>
                </a:rPr>
                <a:t> </a:t>
              </a:r>
              <a:r>
                <a:rPr lang="en-US" sz="7199" b="1" dirty="0" err="1">
                  <a:solidFill>
                    <a:srgbClr val="FF0000"/>
                  </a:solidFill>
                  <a:latin typeface="UVN Nguyen Du" panose="04030805020802020802" pitchFamily="82" charset="0"/>
                </a:rPr>
                <a:t>tử</a:t>
              </a:r>
              <a:r>
                <a:rPr lang="en-US" sz="7199" b="1" dirty="0">
                  <a:solidFill>
                    <a:srgbClr val="FF0000"/>
                  </a:solidFill>
                  <a:latin typeface="UVN Nguyen Du" panose="04030805020802020802" pitchFamily="82" charset="0"/>
                </a:rPr>
                <a:t> </a:t>
              </a:r>
              <a:r>
                <a:rPr lang="en-US" sz="7199" b="1" dirty="0" err="1">
                  <a:solidFill>
                    <a:srgbClr val="FF0000"/>
                  </a:solidFill>
                  <a:latin typeface="UVN Nguyen Du" panose="04030805020802020802" pitchFamily="82" charset="0"/>
                </a:rPr>
                <a:t>nhí</a:t>
              </a:r>
              <a:endParaRPr lang="vi-VN" sz="7199" b="1" dirty="0">
                <a:solidFill>
                  <a:srgbClr val="FF0000"/>
                </a:solidFill>
                <a:latin typeface="UVN Nguyen Du" panose="040308050208020208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85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203F3E-15AC-4048-90C1-338A2D68E461}"/>
              </a:ext>
            </a:extLst>
          </p:cNvPr>
          <p:cNvSpPr/>
          <p:nvPr/>
        </p:nvSpPr>
        <p:spPr>
          <a:xfrm>
            <a:off x="491240" y="307426"/>
            <a:ext cx="4551023" cy="15997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E0DD7-0170-4831-9DB9-02CFB7245AD1}"/>
              </a:ext>
            </a:extLst>
          </p:cNvPr>
          <p:cNvSpPr txBox="1"/>
          <p:nvPr/>
        </p:nvSpPr>
        <p:spPr>
          <a:xfrm>
            <a:off x="574701" y="457181"/>
            <a:ext cx="43657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Quan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sát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tranh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và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trả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lời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câu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hỏi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4000" b="1" dirty="0">
              <a:solidFill>
                <a:srgbClr val="99BC3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4F0B4F-2387-4725-A6AD-CAAB8B9BEC85}"/>
              </a:ext>
            </a:extLst>
          </p:cNvPr>
          <p:cNvSpPr txBox="1"/>
          <p:nvPr/>
        </p:nvSpPr>
        <p:spPr>
          <a:xfrm>
            <a:off x="6608096" y="419044"/>
            <a:ext cx="4249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sz="5400" b="1" dirty="0" err="1">
                <a:solidFill>
                  <a:srgbClr val="FF0000"/>
                </a:solidFill>
                <a:latin typeface="UVN Nguyen Du" panose="04030805020802020802" pitchFamily="82" charset="0"/>
              </a:rPr>
              <a:t>Hoạt</a:t>
            </a:r>
            <a:r>
              <a:rPr lang="en-US" sz="5400" b="1" dirty="0">
                <a:solidFill>
                  <a:srgbClr val="FF0000"/>
                </a:solidFill>
                <a:latin typeface="UVN Nguyen Du" panose="04030805020802020802" pitchFamily="8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VN Nguyen Du" panose="04030805020802020802" pitchFamily="82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UVN Nguyen Du" panose="04030805020802020802" pitchFamily="82" charset="0"/>
              </a:rPr>
              <a:t>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9" y="1920238"/>
            <a:ext cx="10804475" cy="4127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769" y="6178729"/>
            <a:ext cx="110059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Vì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mạnh</a:t>
            </a:r>
            <a:r>
              <a:rPr lang="en-US" sz="3200" dirty="0">
                <a:solidFill>
                  <a:srgbClr val="FF0000"/>
                </a:solidFill>
              </a:rPr>
              <a:t> , </a:t>
            </a:r>
            <a:r>
              <a:rPr lang="en-US" sz="3200" dirty="0" err="1">
                <a:solidFill>
                  <a:srgbClr val="FF0000"/>
                </a:solidFill>
              </a:rPr>
              <a:t>điểm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yếu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bản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thân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01716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742CEF66-449C-432F-8EAA-567DD3176C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54" y="627017"/>
            <a:ext cx="12347166" cy="64848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15952D5C-E33C-4F5C-A328-A5109DC616B1}"/>
              </a:ext>
            </a:extLst>
          </p:cNvPr>
          <p:cNvSpPr txBox="1"/>
          <p:nvPr/>
        </p:nvSpPr>
        <p:spPr>
          <a:xfrm>
            <a:off x="744582" y="1606742"/>
            <a:ext cx="102674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huy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trội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huy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mời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theo.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52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203F3E-15AC-4048-90C1-338A2D68E461}"/>
              </a:ext>
            </a:extLst>
          </p:cNvPr>
          <p:cNvSpPr/>
          <p:nvPr/>
        </p:nvSpPr>
        <p:spPr>
          <a:xfrm>
            <a:off x="0" y="33103"/>
            <a:ext cx="11913326" cy="15213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pic>
        <p:nvPicPr>
          <p:cNvPr id="5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9" t="36994"/>
          <a:stretch/>
        </p:blipFill>
        <p:spPr>
          <a:xfrm>
            <a:off x="4104739" y="3266874"/>
            <a:ext cx="3038080" cy="37510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2E0DD7-0170-4831-9DB9-02CFB7245AD1}"/>
              </a:ext>
            </a:extLst>
          </p:cNvPr>
          <p:cNvSpPr txBox="1"/>
          <p:nvPr/>
        </p:nvSpPr>
        <p:spPr>
          <a:xfrm>
            <a:off x="195942" y="255174"/>
            <a:ext cx="101759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3.Các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4480"/>
            <a:ext cx="12190412" cy="53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96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742CEF66-449C-432F-8EAA-567DD3176C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98" y="627017"/>
            <a:ext cx="10369714" cy="64848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15952D5C-E33C-4F5C-A328-A5109DC616B1}"/>
              </a:ext>
            </a:extLst>
          </p:cNvPr>
          <p:cNvSpPr txBox="1"/>
          <p:nvPr/>
        </p:nvSpPr>
        <p:spPr>
          <a:xfrm>
            <a:off x="2847703" y="1756080"/>
            <a:ext cx="82296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vi-VN" sz="5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50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18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93EB81-3B4C-4B6E-8E51-6D476E6583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17" t="11916" r="24866" b="47222"/>
          <a:stretch/>
        </p:blipFill>
        <p:spPr>
          <a:xfrm>
            <a:off x="895095" y="2858368"/>
            <a:ext cx="3127015" cy="3999979"/>
          </a:xfrm>
          <a:prstGeom prst="rect">
            <a:avLst/>
          </a:prstGeom>
        </p:spPr>
      </p:pic>
      <p:sp>
        <p:nvSpPr>
          <p:cNvPr id="6" name="Hộp Văn bản 2">
            <a:extLst>
              <a:ext uri="{FF2B5EF4-FFF2-40B4-BE49-F238E27FC236}">
                <a16:creationId xmlns:a16="http://schemas.microsoft.com/office/drawing/2014/main" id="{F1C234D4-DB6C-4EF6-83EC-ADAE6E9C51AE}"/>
              </a:ext>
            </a:extLst>
          </p:cNvPr>
          <p:cNvSpPr txBox="1"/>
          <p:nvPr/>
        </p:nvSpPr>
        <p:spPr>
          <a:xfrm>
            <a:off x="1" y="65316"/>
            <a:ext cx="12190412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</a:rPr>
              <a:t>LUYỆN TẬP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705392"/>
            <a:ext cx="11991701" cy="66479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1.Em </a:t>
            </a:r>
            <a:r>
              <a:rPr lang="en-US" sz="3200" b="1" dirty="0" err="1">
                <a:solidFill>
                  <a:srgbClr val="0070C0"/>
                </a:solidFill>
              </a:rPr>
              <a:t>đồng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tình</a:t>
            </a:r>
            <a:r>
              <a:rPr lang="en-US" sz="3200" b="1" dirty="0">
                <a:solidFill>
                  <a:srgbClr val="0070C0"/>
                </a:solidFill>
              </a:rPr>
              <a:t> hay </a:t>
            </a:r>
            <a:r>
              <a:rPr lang="en-US" sz="3200" b="1" dirty="0" err="1">
                <a:solidFill>
                  <a:srgbClr val="0070C0"/>
                </a:solidFill>
              </a:rPr>
              <a:t>không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đồng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với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các</a:t>
            </a:r>
            <a:r>
              <a:rPr lang="en-US" sz="3200" b="1" dirty="0">
                <a:solidFill>
                  <a:srgbClr val="0070C0"/>
                </a:solidFill>
              </a:rPr>
              <a:t> ý </a:t>
            </a:r>
            <a:r>
              <a:rPr lang="en-US" sz="3200" b="1" dirty="0" err="1">
                <a:solidFill>
                  <a:srgbClr val="0070C0"/>
                </a:solidFill>
              </a:rPr>
              <a:t>kiến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dưới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đây</a:t>
            </a:r>
            <a:r>
              <a:rPr lang="en-US" sz="3200" b="1" dirty="0">
                <a:solidFill>
                  <a:srgbClr val="0070C0"/>
                </a:solidFill>
              </a:rPr>
              <a:t>? </a:t>
            </a:r>
            <a:r>
              <a:rPr lang="en-US" sz="3200" b="1" dirty="0" err="1">
                <a:solidFill>
                  <a:srgbClr val="0070C0"/>
                </a:solidFill>
              </a:rPr>
              <a:t>Vì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sao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</a:p>
          <a:p>
            <a:pPr algn="just"/>
            <a:endParaRPr lang="en-US" sz="3200" b="1" dirty="0">
              <a:solidFill>
                <a:srgbClr val="FFFF00"/>
              </a:solidFill>
            </a:endParaRPr>
          </a:p>
          <a:p>
            <a:pPr algn="just"/>
            <a:r>
              <a:rPr lang="en-US" sz="3200" b="1" dirty="0">
                <a:solidFill>
                  <a:srgbClr val="FFFF00"/>
                </a:solidFill>
              </a:rPr>
              <a:t> 1. </a:t>
            </a:r>
            <a:r>
              <a:rPr lang="en-US" sz="3200" b="1" dirty="0" err="1">
                <a:solidFill>
                  <a:srgbClr val="FFFF00"/>
                </a:solidFill>
              </a:rPr>
              <a:t>Em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có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nhiều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điểm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mạnh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rồi</a:t>
            </a:r>
            <a:r>
              <a:rPr lang="en-US" sz="3200" b="1" dirty="0">
                <a:solidFill>
                  <a:srgbClr val="FFFF00"/>
                </a:solidFill>
              </a:rPr>
              <a:t> , </a:t>
            </a:r>
            <a:r>
              <a:rPr lang="en-US" sz="3200" b="1" dirty="0" err="1">
                <a:solidFill>
                  <a:srgbClr val="FFFF00"/>
                </a:solidFill>
              </a:rPr>
              <a:t>không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cần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cố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gắng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nữa</a:t>
            </a:r>
            <a:r>
              <a:rPr lang="en-US" sz="3200" b="1" dirty="0">
                <a:solidFill>
                  <a:srgbClr val="FFFF00"/>
                </a:solidFill>
              </a:rPr>
              <a:t> .</a:t>
            </a:r>
          </a:p>
          <a:p>
            <a:pPr algn="just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b="1" dirty="0">
                <a:solidFill>
                  <a:srgbClr val="FFFF00"/>
                </a:solidFill>
              </a:rPr>
              <a:t>Lời </a:t>
            </a:r>
            <a:r>
              <a:rPr lang="en-US" sz="2800" b="1" dirty="0" err="1">
                <a:solidFill>
                  <a:srgbClr val="FFFF00"/>
                </a:solidFill>
              </a:rPr>
              <a:t>góp</a:t>
            </a:r>
            <a:r>
              <a:rPr lang="en-US" sz="2800" b="1" dirty="0">
                <a:solidFill>
                  <a:srgbClr val="FFFF00"/>
                </a:solidFill>
              </a:rPr>
              <a:t> ý </a:t>
            </a:r>
            <a:r>
              <a:rPr lang="en-US" sz="2800" b="1" dirty="0" err="1">
                <a:solidFill>
                  <a:srgbClr val="FFFF00"/>
                </a:solidFill>
              </a:rPr>
              <a:t>của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những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người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xung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quanh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sẽ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giúp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em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biết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được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điểm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mạnh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điểm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yếu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của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bản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thân</a:t>
            </a:r>
            <a:r>
              <a:rPr lang="en-US" sz="2800" b="1" dirty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4.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sz="3200" dirty="0">
              <a:solidFill>
                <a:srgbClr val="FFFF00"/>
              </a:solidFill>
            </a:endParaRPr>
          </a:p>
          <a:p>
            <a:pPr marL="285750" indent="-285750" algn="just">
              <a:buFontTx/>
              <a:buChar char="-"/>
            </a:pP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sz="3200" b="1" dirty="0">
              <a:solidFill>
                <a:srgbClr val="FFFF00"/>
              </a:solidFill>
            </a:endParaRPr>
          </a:p>
          <a:p>
            <a:pPr algn="just"/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8379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2px5lq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2px5lq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2px5lq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2px5lq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6817</TotalTime>
  <Words>444</Words>
  <Application>Microsoft Office PowerPoint</Application>
  <PresentationFormat>Custom</PresentationFormat>
  <Paragraphs>40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45" baseType="lpstr">
      <vt:lpstr>等线</vt:lpstr>
      <vt:lpstr>等线</vt:lpstr>
      <vt:lpstr>等线 Light</vt:lpstr>
      <vt:lpstr>#9Slide02 Noi dung dai</vt:lpstr>
      <vt:lpstr>#9Slide07 Altus</vt:lpstr>
      <vt:lpstr>Arial</vt:lpstr>
      <vt:lpstr>Calibri</vt:lpstr>
      <vt:lpstr>Calibri Light</vt:lpstr>
      <vt:lpstr>HP001 4 hàng</vt:lpstr>
      <vt:lpstr>HP001 5 hàng</vt:lpstr>
      <vt:lpstr>Impact</vt:lpstr>
      <vt:lpstr>LiHei Pro</vt:lpstr>
      <vt:lpstr>Signika</vt:lpstr>
      <vt:lpstr>Tahoma</vt:lpstr>
      <vt:lpstr>Times New Roman</vt:lpstr>
      <vt:lpstr>Trebuchet MS</vt:lpstr>
      <vt:lpstr>UTM Avo</vt:lpstr>
      <vt:lpstr>UVN Nguyen Du</vt:lpstr>
      <vt:lpstr>Wingdings 3</vt:lpstr>
      <vt:lpstr>字魂27号-布丁体</vt:lpstr>
      <vt:lpstr>迷你简汉真广标</vt:lpstr>
      <vt:lpstr>Office 主题​​</vt:lpstr>
      <vt:lpstr>1_Office Theme</vt:lpstr>
      <vt:lpstr>3_Office 主题</vt:lpstr>
      <vt:lpstr>4_Office 主题</vt:lpstr>
      <vt:lpstr>Custom Design</vt:lpstr>
      <vt:lpstr>5_Office 主题</vt:lpstr>
      <vt:lpstr>6_Office 主题</vt:lpstr>
      <vt:lpstr>Facet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DELL</cp:lastModifiedBy>
  <cp:revision>37</cp:revision>
  <dcterms:created xsi:type="dcterms:W3CDTF">2015-12-01T09:06:39Z</dcterms:created>
  <dcterms:modified xsi:type="dcterms:W3CDTF">2024-01-08T05:27:58Z</dcterms:modified>
</cp:coreProperties>
</file>