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75" r:id="rId2"/>
  </p:sldMasterIdLst>
  <p:notesMasterIdLst>
    <p:notesMasterId r:id="rId16"/>
  </p:notesMasterIdLst>
  <p:sldIdLst>
    <p:sldId id="488" r:id="rId3"/>
    <p:sldId id="505" r:id="rId4"/>
    <p:sldId id="500" r:id="rId5"/>
    <p:sldId id="516" r:id="rId6"/>
    <p:sldId id="517" r:id="rId7"/>
    <p:sldId id="518" r:id="rId8"/>
    <p:sldId id="519" r:id="rId9"/>
    <p:sldId id="520" r:id="rId10"/>
    <p:sldId id="521" r:id="rId11"/>
    <p:sldId id="523" r:id="rId12"/>
    <p:sldId id="522" r:id="rId13"/>
    <p:sldId id="515" r:id="rId14"/>
    <p:sldId id="4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243376" y="308889"/>
            <a:ext cx="1138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TRƯỜNG TIỂU HỌC PHƯỚC AN</a:t>
            </a:r>
            <a:endParaRPr lang="en-US" sz="4000" dirty="0"/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66672" y="2697347"/>
            <a:ext cx="1138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KÍNH CHÀO QUÍ THẦY CÔ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VÀ CÁC EM HỌC SINH THÂN MẾN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lvl="0"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khuya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chiên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rửa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trước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…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Sử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rượu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bia</a:t>
            </a:r>
            <a:r>
              <a:rPr lang="en-US" sz="2400" b="1" dirty="0">
                <a:solidFill>
                  <a:srgbClr val="00B050"/>
                </a:solidFill>
              </a:rPr>
              <a:t>,…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chơi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uống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Tâm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cảm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xúc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cực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…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  <a:p>
            <a:pPr lvl="0" algn="just"/>
            <a:r>
              <a:rPr lang="en-US" sz="2400" b="1" dirty="0"/>
              <a:t>-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sóc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</a:p>
          <a:p>
            <a:pPr lvl="0"/>
            <a:r>
              <a:rPr lang="en-US" sz="2400" b="1" dirty="0"/>
              <a:t>+ </a:t>
            </a:r>
            <a:r>
              <a:rPr lang="en-US" sz="2400" b="1" dirty="0" err="1"/>
              <a:t>Ngủ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rau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Rửa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ăn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,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sức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,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,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,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+….</a:t>
            </a:r>
            <a:endParaRPr lang="en-US" sz="2400" dirty="0"/>
          </a:p>
          <a:p>
            <a:br>
              <a:rPr lang="en-US" sz="2400" b="1" dirty="0"/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292567"/>
            <a:ext cx="12107778" cy="6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CỦNG CỐ - DẶN DÒ- NHẬN XÉT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975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9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….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id="{61140438-D033-A23B-1ED5-5EDD3B9CA589}"/>
              </a:ext>
            </a:extLst>
          </p:cNvPr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25: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Ôn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tập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chủ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đề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con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người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sức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khỏe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0" y="-45242"/>
            <a:ext cx="1069927" cy="1078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" y="1077218"/>
            <a:ext cx="11593548" cy="56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5"/>
            <a:ext cx="7527758" cy="112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: </a:t>
            </a:r>
            <a:r>
              <a:rPr lang="en-US" sz="3200" dirty="0" err="1"/>
              <a:t>miệng</a:t>
            </a:r>
            <a:r>
              <a:rPr lang="en-US" sz="3200" dirty="0"/>
              <a:t>,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, </a:t>
            </a:r>
            <a:r>
              <a:rPr lang="en-US" sz="3200" dirty="0" err="1"/>
              <a:t>dạ</a:t>
            </a:r>
            <a:r>
              <a:rPr lang="en-US" sz="3200" dirty="0"/>
              <a:t> </a:t>
            </a:r>
            <a:r>
              <a:rPr lang="en-US" sz="3200" dirty="0" err="1"/>
              <a:t>dày</a:t>
            </a:r>
            <a:r>
              <a:rPr lang="en-US" sz="3200" dirty="0"/>
              <a:t>, </a:t>
            </a:r>
            <a:r>
              <a:rPr lang="en-US" sz="3200" dirty="0" err="1"/>
              <a:t>ruột</a:t>
            </a:r>
            <a:r>
              <a:rPr lang="en-US" sz="3200" dirty="0"/>
              <a:t> non, </a:t>
            </a:r>
            <a:r>
              <a:rPr lang="en-US" sz="3200" dirty="0" err="1"/>
              <a:t>ruột</a:t>
            </a:r>
            <a:r>
              <a:rPr lang="en-US" sz="3200" dirty="0"/>
              <a:t>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hậu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111541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dinh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thải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cặn</a:t>
            </a:r>
            <a:r>
              <a:rPr lang="en-US" sz="3200" dirty="0"/>
              <a:t> </a:t>
            </a:r>
            <a:r>
              <a:rPr lang="en-US" sz="3200" dirty="0" err="1"/>
              <a:t>bả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369467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,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;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; </a:t>
            </a:r>
            <a:r>
              <a:rPr lang="en-US" sz="3200" dirty="0" err="1"/>
              <a:t>rửa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. 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44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4242" y="2231856"/>
            <a:ext cx="7527758" cy="169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máu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tim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tim.</a:t>
            </a:r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 </a:t>
            </a:r>
            <a:r>
              <a:rPr lang="en-US" sz="3200" dirty="0" err="1"/>
              <a:t>ngơi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;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;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;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súc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rượu</a:t>
            </a:r>
            <a:r>
              <a:rPr lang="en-US" sz="3200" dirty="0"/>
              <a:t> </a:t>
            </a:r>
            <a:r>
              <a:rPr lang="en-US" sz="3200" dirty="0" err="1"/>
              <a:t>bia</a:t>
            </a:r>
            <a:r>
              <a:rPr lang="en-US" sz="3200" dirty="0"/>
              <a:t>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,..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-4237" y="-1305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thần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07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1997242"/>
            <a:ext cx="7527758" cy="192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: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,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khiển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phối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uống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, </a:t>
            </a:r>
            <a:r>
              <a:rPr lang="en-US" sz="3200" dirty="0" err="1"/>
              <a:t>ngủ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 </a:t>
            </a:r>
            <a:r>
              <a:rPr lang="en-US" sz="3200" dirty="0" err="1"/>
              <a:t>giấc</a:t>
            </a:r>
            <a:r>
              <a:rPr lang="en-US" sz="3200" dirty="0"/>
              <a:t>, </a:t>
            </a:r>
            <a:r>
              <a:rPr lang="en-US" sz="3200" dirty="0" err="1"/>
              <a:t>nghỉ</a:t>
            </a:r>
            <a:r>
              <a:rPr lang="en-US" sz="3200" dirty="0"/>
              <a:t> </a:t>
            </a:r>
            <a:r>
              <a:rPr lang="en-US" sz="3200" dirty="0" err="1"/>
              <a:t>ngơi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;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: </a:t>
            </a:r>
            <a:r>
              <a:rPr lang="en-US" sz="3200" dirty="0" err="1"/>
              <a:t>rượu</a:t>
            </a:r>
            <a:r>
              <a:rPr lang="en-US" sz="3200" dirty="0"/>
              <a:t>, </a:t>
            </a:r>
            <a:r>
              <a:rPr lang="en-US" sz="3200" dirty="0" err="1"/>
              <a:t>bia</a:t>
            </a:r>
            <a:r>
              <a:rPr lang="en-US" sz="3200" dirty="0"/>
              <a:t>,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; </a:t>
            </a:r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gìn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.</a:t>
            </a:r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3579" y="173486"/>
            <a:ext cx="10716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1743147"/>
            <a:ext cx="11718758" cy="5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" y="0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88864"/>
              </p:ext>
            </p:extLst>
          </p:nvPr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70827"/>
              </p:ext>
            </p:extLst>
          </p:nvPr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Không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có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lợi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phở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sữa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pho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luộc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đậu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tôm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đun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sôi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chè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súp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bò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xào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lạc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dưa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chuột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khoai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tây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chiên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gà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rán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ngọt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phê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xích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</a:t>
                      </a:r>
                      <a:r>
                        <a:rPr lang="en-US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22235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875</Words>
  <Application>Microsoft Office PowerPoint</Application>
  <PresentationFormat>Widescreen</PresentationFormat>
  <Paragraphs>65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Franklin Gothic Medium</vt:lpstr>
      <vt:lpstr>Georgia</vt:lpstr>
      <vt:lpstr>HP001 4 hàng</vt:lpstr>
      <vt:lpstr>Times New Roman</vt:lpstr>
      <vt:lpstr>Trebuchet MS</vt:lpstr>
      <vt:lpstr>UTM Avo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105</cp:revision>
  <dcterms:created xsi:type="dcterms:W3CDTF">2022-11-13T08:22:48Z</dcterms:created>
  <dcterms:modified xsi:type="dcterms:W3CDTF">2024-04-03T08:12:25Z</dcterms:modified>
</cp:coreProperties>
</file>