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3" r:id="rId5"/>
    <p:sldMasterId id="2147483705" r:id="rId6"/>
  </p:sldMasterIdLst>
  <p:notesMasterIdLst>
    <p:notesMasterId r:id="rId23"/>
  </p:notesMasterIdLst>
  <p:sldIdLst>
    <p:sldId id="265" r:id="rId7"/>
    <p:sldId id="275" r:id="rId8"/>
    <p:sldId id="276" r:id="rId9"/>
    <p:sldId id="279" r:id="rId10"/>
    <p:sldId id="280" r:id="rId11"/>
    <p:sldId id="281" r:id="rId12"/>
    <p:sldId id="282" r:id="rId13"/>
    <p:sldId id="283" r:id="rId14"/>
    <p:sldId id="284" r:id="rId15"/>
    <p:sldId id="289" r:id="rId16"/>
    <p:sldId id="260" r:id="rId17"/>
    <p:sldId id="277" r:id="rId18"/>
    <p:sldId id="286" r:id="rId19"/>
    <p:sldId id="287" r:id="rId20"/>
    <p:sldId id="288" r:id="rId21"/>
    <p:sldId id="290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1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7" algn="l" defTabSz="9141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11" algn="l" defTabSz="9141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66" algn="l" defTabSz="9141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23" algn="l" defTabSz="9141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79" algn="l" defTabSz="9141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38" algn="l" defTabSz="9141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89" algn="l" defTabSz="9141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47" algn="l" defTabSz="9141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8267B-1EC1-4938-B3B7-EB379246E3D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D3036-5FBB-4FBE-8D05-4EEC7A7BE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95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7" algn="l" defTabSz="9141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11" algn="l" defTabSz="9141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66" algn="l" defTabSz="9141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23" algn="l" defTabSz="9141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79" algn="l" defTabSz="9141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38" algn="l" defTabSz="9141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89" algn="l" defTabSz="9141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47" algn="l" defTabSz="9141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Bấm</a:t>
            </a:r>
            <a:r>
              <a:rPr lang="en-US" baseline="0" smtClean="0"/>
              <a:t> ô số 1 ra từ cần đọc,đọc xong bấm nút quay lại bấm ô số 1 ra mảnh ghép trong ô cửa.tương tự các cô còn lại. Đọc xong 4 ô bấm mũi tên quay đi đến slide chào tạm biệt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870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hs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92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901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7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7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57" indent="0" algn="ctr">
              <a:buNone/>
              <a:defRPr sz="2100"/>
            </a:lvl2pPr>
            <a:lvl3pPr marL="914111" indent="0" algn="ctr">
              <a:buNone/>
              <a:defRPr sz="1800"/>
            </a:lvl3pPr>
            <a:lvl4pPr marL="1371166" indent="0" algn="ctr">
              <a:buNone/>
              <a:defRPr sz="1500"/>
            </a:lvl4pPr>
            <a:lvl5pPr marL="1828223" indent="0" algn="ctr">
              <a:buNone/>
              <a:defRPr sz="1500"/>
            </a:lvl5pPr>
            <a:lvl6pPr marL="2285279" indent="0" algn="ctr">
              <a:buNone/>
              <a:defRPr sz="1500"/>
            </a:lvl6pPr>
            <a:lvl7pPr marL="2742338" indent="0" algn="ctr">
              <a:buNone/>
              <a:defRPr sz="1500"/>
            </a:lvl7pPr>
            <a:lvl8pPr marL="3199389" indent="0" algn="ctr">
              <a:buNone/>
              <a:defRPr sz="1500"/>
            </a:lvl8pPr>
            <a:lvl9pPr marL="3656447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62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21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67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9" y="1122367"/>
            <a:ext cx="9144001" cy="238760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9" y="3602060"/>
            <a:ext cx="9144001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0" indent="0" algn="ctr">
              <a:buNone/>
              <a:defRPr sz="2100"/>
            </a:lvl2pPr>
            <a:lvl3pPr marL="913916" indent="0" algn="ctr">
              <a:buNone/>
              <a:defRPr sz="1800"/>
            </a:lvl3pPr>
            <a:lvl4pPr marL="1370875" indent="0" algn="ctr">
              <a:buNone/>
              <a:defRPr sz="1500"/>
            </a:lvl4pPr>
            <a:lvl5pPr marL="1827833" indent="0" algn="ctr">
              <a:buNone/>
              <a:defRPr sz="1500"/>
            </a:lvl5pPr>
            <a:lvl6pPr marL="2284792" indent="0" algn="ctr">
              <a:buNone/>
              <a:defRPr sz="1500"/>
            </a:lvl6pPr>
            <a:lvl7pPr marL="2741752" indent="0" algn="ctr">
              <a:buNone/>
              <a:defRPr sz="1500"/>
            </a:lvl7pPr>
            <a:lvl8pPr marL="3198709" indent="0" algn="ctr">
              <a:buNone/>
              <a:defRPr sz="1500"/>
            </a:lvl8pPr>
            <a:lvl9pPr marL="3655667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863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77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6"/>
            <a:ext cx="10515600" cy="150018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9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15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7" y="1825631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11" y="1825631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18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8"/>
            <a:ext cx="5157787" cy="8239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0" indent="0">
              <a:buNone/>
              <a:defRPr sz="2100" b="1"/>
            </a:lvl2pPr>
            <a:lvl3pPr marL="913916" indent="0">
              <a:buNone/>
              <a:defRPr sz="1800" b="1"/>
            </a:lvl3pPr>
            <a:lvl4pPr marL="1370875" indent="0">
              <a:buNone/>
              <a:defRPr sz="1500" b="1"/>
            </a:lvl4pPr>
            <a:lvl5pPr marL="1827833" indent="0">
              <a:buNone/>
              <a:defRPr sz="1500" b="1"/>
            </a:lvl5pPr>
            <a:lvl6pPr marL="2284792" indent="0">
              <a:buNone/>
              <a:defRPr sz="1500" b="1"/>
            </a:lvl6pPr>
            <a:lvl7pPr marL="2741752" indent="0">
              <a:buNone/>
              <a:defRPr sz="1500" b="1"/>
            </a:lvl7pPr>
            <a:lvl8pPr marL="3198709" indent="0">
              <a:buNone/>
              <a:defRPr sz="1500" b="1"/>
            </a:lvl8pPr>
            <a:lvl9pPr marL="3655667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90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9" y="1681168"/>
            <a:ext cx="5183188" cy="8239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0" indent="0">
              <a:buNone/>
              <a:defRPr sz="2100" b="1"/>
            </a:lvl2pPr>
            <a:lvl3pPr marL="913916" indent="0">
              <a:buNone/>
              <a:defRPr sz="1800" b="1"/>
            </a:lvl3pPr>
            <a:lvl4pPr marL="1370875" indent="0">
              <a:buNone/>
              <a:defRPr sz="1500" b="1"/>
            </a:lvl4pPr>
            <a:lvl5pPr marL="1827833" indent="0">
              <a:buNone/>
              <a:defRPr sz="1500" b="1"/>
            </a:lvl5pPr>
            <a:lvl6pPr marL="2284792" indent="0">
              <a:buNone/>
              <a:defRPr sz="1500" b="1"/>
            </a:lvl6pPr>
            <a:lvl7pPr marL="2741752" indent="0">
              <a:buNone/>
              <a:defRPr sz="1500" b="1"/>
            </a:lvl7pPr>
            <a:lvl8pPr marL="3198709" indent="0">
              <a:buNone/>
              <a:defRPr sz="1500" b="1"/>
            </a:lvl8pPr>
            <a:lvl9pPr marL="3655667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9" y="2505090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035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2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12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1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5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6960" indent="0">
              <a:buNone/>
              <a:defRPr sz="1400"/>
            </a:lvl2pPr>
            <a:lvl3pPr marL="913916" indent="0">
              <a:buNone/>
              <a:defRPr sz="1200"/>
            </a:lvl3pPr>
            <a:lvl4pPr marL="1370875" indent="0">
              <a:buNone/>
              <a:defRPr sz="1200"/>
            </a:lvl4pPr>
            <a:lvl5pPr marL="1827833" indent="0">
              <a:buNone/>
              <a:defRPr sz="1200"/>
            </a:lvl5pPr>
            <a:lvl6pPr marL="2284792" indent="0">
              <a:buNone/>
              <a:defRPr sz="1200"/>
            </a:lvl6pPr>
            <a:lvl7pPr marL="2741752" indent="0">
              <a:buNone/>
              <a:defRPr sz="1200"/>
            </a:lvl7pPr>
            <a:lvl8pPr marL="3198709" indent="0">
              <a:buNone/>
              <a:defRPr sz="1200"/>
            </a:lvl8pPr>
            <a:lvl9pPr marL="365566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5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07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1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0" indent="0">
              <a:buNone/>
              <a:defRPr sz="2800"/>
            </a:lvl2pPr>
            <a:lvl3pPr marL="913916" indent="0">
              <a:buNone/>
              <a:defRPr sz="2400"/>
            </a:lvl3pPr>
            <a:lvl4pPr marL="1370875" indent="0">
              <a:buNone/>
              <a:defRPr sz="2100"/>
            </a:lvl4pPr>
            <a:lvl5pPr marL="1827833" indent="0">
              <a:buNone/>
              <a:defRPr sz="2100"/>
            </a:lvl5pPr>
            <a:lvl6pPr marL="2284792" indent="0">
              <a:buNone/>
              <a:defRPr sz="2100"/>
            </a:lvl6pPr>
            <a:lvl7pPr marL="2741752" indent="0">
              <a:buNone/>
              <a:defRPr sz="2100"/>
            </a:lvl7pPr>
            <a:lvl8pPr marL="3198709" indent="0">
              <a:buNone/>
              <a:defRPr sz="2100"/>
            </a:lvl8pPr>
            <a:lvl9pPr marL="3655667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5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6960" indent="0">
              <a:buNone/>
              <a:defRPr sz="1400"/>
            </a:lvl2pPr>
            <a:lvl3pPr marL="913916" indent="0">
              <a:buNone/>
              <a:defRPr sz="1200"/>
            </a:lvl3pPr>
            <a:lvl4pPr marL="1370875" indent="0">
              <a:buNone/>
              <a:defRPr sz="1200"/>
            </a:lvl4pPr>
            <a:lvl5pPr marL="1827833" indent="0">
              <a:buNone/>
              <a:defRPr sz="1200"/>
            </a:lvl5pPr>
            <a:lvl6pPr marL="2284792" indent="0">
              <a:buNone/>
              <a:defRPr sz="1200"/>
            </a:lvl6pPr>
            <a:lvl7pPr marL="2741752" indent="0">
              <a:buNone/>
              <a:defRPr sz="1200"/>
            </a:lvl7pPr>
            <a:lvl8pPr marL="3198709" indent="0">
              <a:buNone/>
              <a:defRPr sz="1200"/>
            </a:lvl8pPr>
            <a:lvl9pPr marL="365566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55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27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19" y="365129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187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6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2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8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4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30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02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8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88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46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8603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7207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581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441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30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16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022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882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4940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0"/>
            <a:ext cx="5384800" cy="3394075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0"/>
            <a:ext cx="5384800" cy="3394075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49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037" indent="0">
              <a:buNone/>
              <a:defRPr sz="2600" b="1"/>
            </a:lvl2pPr>
            <a:lvl3pPr marL="1172074" indent="0">
              <a:buNone/>
              <a:defRPr sz="2300" b="1"/>
            </a:lvl3pPr>
            <a:lvl4pPr marL="1758109" indent="0">
              <a:buNone/>
              <a:defRPr sz="2100" b="1"/>
            </a:lvl4pPr>
            <a:lvl5pPr marL="2344147" indent="0">
              <a:buNone/>
              <a:defRPr sz="2100" b="1"/>
            </a:lvl5pPr>
            <a:lvl6pPr marL="2930182" indent="0">
              <a:buNone/>
              <a:defRPr sz="2100" b="1"/>
            </a:lvl6pPr>
            <a:lvl7pPr marL="3516218" indent="0">
              <a:buNone/>
              <a:defRPr sz="2100" b="1"/>
            </a:lvl7pPr>
            <a:lvl8pPr marL="4102256" indent="0">
              <a:buNone/>
              <a:defRPr sz="2100" b="1"/>
            </a:lvl8pPr>
            <a:lvl9pPr marL="468829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037" indent="0">
              <a:buNone/>
              <a:defRPr sz="2600" b="1"/>
            </a:lvl2pPr>
            <a:lvl3pPr marL="1172074" indent="0">
              <a:buNone/>
              <a:defRPr sz="2300" b="1"/>
            </a:lvl3pPr>
            <a:lvl4pPr marL="1758109" indent="0">
              <a:buNone/>
              <a:defRPr sz="2100" b="1"/>
            </a:lvl4pPr>
            <a:lvl5pPr marL="2344147" indent="0">
              <a:buNone/>
              <a:defRPr sz="2100" b="1"/>
            </a:lvl5pPr>
            <a:lvl6pPr marL="2930182" indent="0">
              <a:buNone/>
              <a:defRPr sz="2100" b="1"/>
            </a:lvl6pPr>
            <a:lvl7pPr marL="3516218" indent="0">
              <a:buNone/>
              <a:defRPr sz="2100" b="1"/>
            </a:lvl7pPr>
            <a:lvl8pPr marL="4102256" indent="0">
              <a:buNone/>
              <a:defRPr sz="2100" b="1"/>
            </a:lvl8pPr>
            <a:lvl9pPr marL="468829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50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18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7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1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2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3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30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86037" indent="0">
              <a:buNone/>
              <a:defRPr sz="1500"/>
            </a:lvl2pPr>
            <a:lvl3pPr marL="1172074" indent="0">
              <a:buNone/>
              <a:defRPr sz="1300"/>
            </a:lvl3pPr>
            <a:lvl4pPr marL="1758109" indent="0">
              <a:buNone/>
              <a:defRPr sz="1200"/>
            </a:lvl4pPr>
            <a:lvl5pPr marL="2344147" indent="0">
              <a:buNone/>
              <a:defRPr sz="1200"/>
            </a:lvl5pPr>
            <a:lvl6pPr marL="2930182" indent="0">
              <a:buNone/>
              <a:defRPr sz="1200"/>
            </a:lvl6pPr>
            <a:lvl7pPr marL="3516218" indent="0">
              <a:buNone/>
              <a:defRPr sz="1200"/>
            </a:lvl7pPr>
            <a:lvl8pPr marL="4102256" indent="0">
              <a:buNone/>
              <a:defRPr sz="1200"/>
            </a:lvl8pPr>
            <a:lvl9pPr marL="46882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9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100"/>
            </a:lvl1pPr>
            <a:lvl2pPr marL="586037" indent="0">
              <a:buNone/>
              <a:defRPr sz="3600"/>
            </a:lvl2pPr>
            <a:lvl3pPr marL="1172074" indent="0">
              <a:buNone/>
              <a:defRPr sz="3100"/>
            </a:lvl3pPr>
            <a:lvl4pPr marL="1758109" indent="0">
              <a:buNone/>
              <a:defRPr sz="2600"/>
            </a:lvl4pPr>
            <a:lvl5pPr marL="2344147" indent="0">
              <a:buNone/>
              <a:defRPr sz="2600"/>
            </a:lvl5pPr>
            <a:lvl6pPr marL="2930182" indent="0">
              <a:buNone/>
              <a:defRPr sz="2600"/>
            </a:lvl6pPr>
            <a:lvl7pPr marL="3516218" indent="0">
              <a:buNone/>
              <a:defRPr sz="2600"/>
            </a:lvl7pPr>
            <a:lvl8pPr marL="4102256" indent="0">
              <a:buNone/>
              <a:defRPr sz="2600"/>
            </a:lvl8pPr>
            <a:lvl9pPr marL="4688295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800"/>
            </a:lvl1pPr>
            <a:lvl2pPr marL="586037" indent="0">
              <a:buNone/>
              <a:defRPr sz="1500"/>
            </a:lvl2pPr>
            <a:lvl3pPr marL="1172074" indent="0">
              <a:buNone/>
              <a:defRPr sz="1300"/>
            </a:lvl3pPr>
            <a:lvl4pPr marL="1758109" indent="0">
              <a:buNone/>
              <a:defRPr sz="1200"/>
            </a:lvl4pPr>
            <a:lvl5pPr marL="2344147" indent="0">
              <a:buNone/>
              <a:defRPr sz="1200"/>
            </a:lvl5pPr>
            <a:lvl6pPr marL="2930182" indent="0">
              <a:buNone/>
              <a:defRPr sz="1200"/>
            </a:lvl6pPr>
            <a:lvl7pPr marL="3516218" indent="0">
              <a:buNone/>
              <a:defRPr sz="1200"/>
            </a:lvl7pPr>
            <a:lvl8pPr marL="4102256" indent="0">
              <a:buNone/>
              <a:defRPr sz="1200"/>
            </a:lvl8pPr>
            <a:lvl9pPr marL="46882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25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1463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8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28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0" y="-11929"/>
            <a:ext cx="12175157" cy="69454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67" y="591796"/>
            <a:ext cx="280292" cy="200834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97" y="1179632"/>
            <a:ext cx="798313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28" y="-144808"/>
            <a:ext cx="404201" cy="289618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17" y="386442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1" y="1031911"/>
            <a:ext cx="405368" cy="290453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828" y="-102256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0989" y="143467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301" y="1103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705" y="14428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7993" y="192007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56" y="5180140"/>
            <a:ext cx="12787928" cy="1753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43" y="5606455"/>
            <a:ext cx="12364256" cy="135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665" y="454014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2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8117" y="0"/>
            <a:ext cx="12201117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23" y="-244883"/>
            <a:ext cx="683540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822" y="286273"/>
            <a:ext cx="798313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4" y="698495"/>
            <a:ext cx="514317" cy="368518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6955" y="115416"/>
            <a:ext cx="631335" cy="452362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2" y="-143729"/>
            <a:ext cx="514317" cy="368518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004" y="-248968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63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lIns="117207" tIns="58603" rIns="117207" bIns="58603"/>
          <a:lstStyle/>
          <a:p>
            <a:pPr defTabSz="1172074"/>
            <a:fld id="{BC492BA4-FC2E-445A-8B82-22519FEA6964}" type="datetimeFigureOut">
              <a:rPr lang="en-US" sz="2300" smtClean="0">
                <a:solidFill>
                  <a:srgbClr val="280014"/>
                </a:solidFill>
              </a:rPr>
              <a:pPr defTabSz="1172074"/>
              <a:t>12/8/2022</a:t>
            </a:fld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lIns="117207" tIns="58603" rIns="117207" bIns="58603"/>
          <a:lstStyle/>
          <a:p>
            <a:pPr defTabSz="1172074"/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117207" tIns="58603" rIns="117207" bIns="58603"/>
          <a:lstStyle/>
          <a:p>
            <a:pPr defTabSz="1172074"/>
            <a:fld id="{5D9F750F-C846-4E93-BFBB-876DF330E81D}" type="slidenum">
              <a:rPr lang="en-US" sz="2300" smtClean="0">
                <a:solidFill>
                  <a:srgbClr val="280014"/>
                </a:solidFill>
              </a:rPr>
              <a:pPr defTabSz="1172074"/>
              <a:t>‹#›</a:t>
            </a:fld>
            <a:endParaRPr lang="en-US" sz="2300">
              <a:solidFill>
                <a:srgbClr val="2800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847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117207" tIns="58603" rIns="117207" bIns="586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117207" tIns="58603" rIns="117207" bIns="58603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117207" tIns="58603" rIns="117207" bIns="58603"/>
          <a:lstStyle/>
          <a:p>
            <a:pPr defTabSz="1172074"/>
            <a:fld id="{292738BB-EDEF-48A5-AB0C-1EC64D6DD4D8}" type="datetimeFigureOut">
              <a:rPr lang="en-US" sz="2300" smtClean="0">
                <a:solidFill>
                  <a:srgbClr val="280014"/>
                </a:solidFill>
              </a:rPr>
              <a:pPr defTabSz="1172074"/>
              <a:t>12/8/2022</a:t>
            </a:fld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117207" tIns="58603" rIns="117207" bIns="58603"/>
          <a:lstStyle/>
          <a:p>
            <a:pPr defTabSz="1172074"/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117207" tIns="58603" rIns="117207" bIns="58603"/>
          <a:lstStyle/>
          <a:p>
            <a:pPr defTabSz="1172074"/>
            <a:fld id="{EB465016-67E8-421D-9C79-0E8A1522CB46}" type="slidenum">
              <a:rPr lang="en-US" sz="2300" smtClean="0">
                <a:solidFill>
                  <a:srgbClr val="280014"/>
                </a:solidFill>
              </a:rPr>
              <a:pPr defTabSz="1172074"/>
              <a:t>‹#›</a:t>
            </a:fld>
            <a:endParaRPr lang="en-US" sz="2300">
              <a:solidFill>
                <a:srgbClr val="2800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79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lIns="117207" tIns="58603" rIns="117207" bIns="58603" anchor="b"/>
          <a:lstStyle>
            <a:lvl1pPr algn="ctr">
              <a:defRPr sz="4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4"/>
          </a:xfrm>
        </p:spPr>
        <p:txBody>
          <a:bodyPr lIns="117207" tIns="58603" rIns="117207" bIns="58603"/>
          <a:lstStyle>
            <a:lvl1pPr marL="0" indent="0" algn="ctr">
              <a:buNone/>
              <a:defRPr sz="1900"/>
            </a:lvl1pPr>
            <a:lvl2pPr marL="366260" indent="0" algn="ctr">
              <a:buNone/>
              <a:defRPr sz="1500"/>
            </a:lvl2pPr>
            <a:lvl3pPr marL="732517" indent="0" algn="ctr">
              <a:buNone/>
              <a:defRPr sz="1500"/>
            </a:lvl3pPr>
            <a:lvl4pPr marL="1098774" indent="0" algn="ctr">
              <a:buNone/>
              <a:defRPr sz="1300"/>
            </a:lvl4pPr>
            <a:lvl5pPr marL="1465031" indent="0" algn="ctr">
              <a:buNone/>
              <a:defRPr sz="1300"/>
            </a:lvl5pPr>
            <a:lvl6pPr marL="1831292" indent="0" algn="ctr">
              <a:buNone/>
              <a:defRPr sz="1300"/>
            </a:lvl6pPr>
            <a:lvl7pPr marL="2197551" indent="0" algn="ctr">
              <a:buNone/>
              <a:defRPr sz="1300"/>
            </a:lvl7pPr>
            <a:lvl8pPr marL="2563808" indent="0" algn="ctr">
              <a:buNone/>
              <a:defRPr sz="1300"/>
            </a:lvl8pPr>
            <a:lvl9pPr marL="2930065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lIns="87905" tIns="43953" rIns="87905" bIns="43953"/>
          <a:lstStyle/>
          <a:p>
            <a:pPr defTabSz="1172074"/>
            <a:fld id="{B54AE3A7-20DA-48F3-81C3-2C954A8690AA}" type="datetimeFigureOut">
              <a:rPr lang="en-US" sz="2300" smtClean="0">
                <a:solidFill>
                  <a:srgbClr val="280014"/>
                </a:solidFill>
              </a:rPr>
              <a:pPr defTabSz="1172074"/>
              <a:t>12/8/2022</a:t>
            </a:fld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lIns="87905" tIns="43953" rIns="87905" bIns="43953"/>
          <a:lstStyle/>
          <a:p>
            <a:pPr defTabSz="1172074"/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117207" tIns="58603" rIns="117207" bIns="58603"/>
          <a:lstStyle/>
          <a:p>
            <a:pPr defTabSz="1172074"/>
            <a:fld id="{ABDE023C-A976-4855-B18A-9D29296741E9}" type="slidenum">
              <a:rPr lang="en-US" sz="2300" smtClean="0">
                <a:solidFill>
                  <a:srgbClr val="280014"/>
                </a:solidFill>
              </a:rPr>
              <a:pPr defTabSz="1172074"/>
              <a:t>‹#›</a:t>
            </a:fld>
            <a:endParaRPr lang="en-US" sz="2300">
              <a:solidFill>
                <a:srgbClr val="2800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73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515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9"/>
            <a:ext cx="11360800" cy="763600"/>
          </a:xfrm>
          <a:prstGeom prst="rect">
            <a:avLst/>
          </a:prstGeom>
        </p:spPr>
        <p:txBody>
          <a:bodyPr spcFirstLastPara="1" wrap="square" lIns="117189" tIns="117189" rIns="117189" bIns="1171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0" cy="4555200"/>
          </a:xfrm>
          <a:prstGeom prst="rect">
            <a:avLst/>
          </a:prstGeom>
        </p:spPr>
        <p:txBody>
          <a:bodyPr spcFirstLastPara="1" wrap="square" lIns="117189" tIns="117189" rIns="117189" bIns="117189" anchor="t" anchorCtr="0">
            <a:noAutofit/>
          </a:bodyPr>
          <a:lstStyle>
            <a:lvl1pPr marL="488346" lvl="0" indent="-36626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76689" lvl="1" indent="-339130">
              <a:spcBef>
                <a:spcPts val="1709"/>
              </a:spcBef>
              <a:spcAft>
                <a:spcPts val="0"/>
              </a:spcAft>
              <a:buSzPts val="1400"/>
              <a:buChar char="○"/>
              <a:defRPr/>
            </a:lvl2pPr>
            <a:lvl3pPr marL="1465031" lvl="2" indent="-339130">
              <a:spcBef>
                <a:spcPts val="1709"/>
              </a:spcBef>
              <a:spcAft>
                <a:spcPts val="0"/>
              </a:spcAft>
              <a:buSzPts val="1400"/>
              <a:buChar char="■"/>
              <a:defRPr/>
            </a:lvl3pPr>
            <a:lvl4pPr marL="1953377" lvl="3" indent="-339130">
              <a:spcBef>
                <a:spcPts val="1709"/>
              </a:spcBef>
              <a:spcAft>
                <a:spcPts val="0"/>
              </a:spcAft>
              <a:buSzPts val="1400"/>
              <a:buChar char="●"/>
              <a:defRPr/>
            </a:lvl4pPr>
            <a:lvl5pPr marL="2441723" lvl="4" indent="-339130">
              <a:spcBef>
                <a:spcPts val="1709"/>
              </a:spcBef>
              <a:spcAft>
                <a:spcPts val="0"/>
              </a:spcAft>
              <a:buSzPts val="1400"/>
              <a:buChar char="○"/>
              <a:defRPr/>
            </a:lvl5pPr>
            <a:lvl6pPr marL="2930065" lvl="5" indent="-339130">
              <a:spcBef>
                <a:spcPts val="1709"/>
              </a:spcBef>
              <a:spcAft>
                <a:spcPts val="0"/>
              </a:spcAft>
              <a:buSzPts val="1400"/>
              <a:buChar char="■"/>
              <a:defRPr/>
            </a:lvl6pPr>
            <a:lvl7pPr marL="3418411" lvl="6" indent="-339130">
              <a:spcBef>
                <a:spcPts val="1709"/>
              </a:spcBef>
              <a:spcAft>
                <a:spcPts val="0"/>
              </a:spcAft>
              <a:buSzPts val="1400"/>
              <a:buChar char="●"/>
              <a:defRPr/>
            </a:lvl7pPr>
            <a:lvl8pPr marL="3906754" lvl="7" indent="-339130">
              <a:spcBef>
                <a:spcPts val="1709"/>
              </a:spcBef>
              <a:spcAft>
                <a:spcPts val="0"/>
              </a:spcAft>
              <a:buSzPts val="1400"/>
              <a:buChar char="○"/>
              <a:defRPr/>
            </a:lvl8pPr>
            <a:lvl9pPr marL="4395100" lvl="8" indent="-339130">
              <a:spcBef>
                <a:spcPts val="1709"/>
              </a:spcBef>
              <a:spcAft>
                <a:spcPts val="1709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5"/>
            <a:ext cx="731600" cy="524800"/>
          </a:xfrm>
          <a:prstGeom prst="rect">
            <a:avLst/>
          </a:prstGeom>
        </p:spPr>
        <p:txBody>
          <a:bodyPr spcFirstLastPara="1" wrap="square" lIns="117189" tIns="117189" rIns="117189" bIns="1171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1172074"/>
            <a:fld id="{00000000-1234-1234-1234-123412341234}" type="slidenum">
              <a:rPr lang="en" sz="2300" smtClean="0">
                <a:solidFill>
                  <a:srgbClr val="280014"/>
                </a:solidFill>
              </a:rPr>
              <a:pPr algn="r" defTabSz="1172074"/>
              <a:t>‹#›</a:t>
            </a:fld>
            <a:endParaRPr lang="en" sz="2300">
              <a:solidFill>
                <a:srgbClr val="2800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566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2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8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4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30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6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0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8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24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8608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721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582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443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304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165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025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886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80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0"/>
            <a:ext cx="5384800" cy="3394075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0"/>
            <a:ext cx="5384800" cy="3394075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66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083" indent="0">
              <a:buNone/>
              <a:defRPr sz="2600" b="1"/>
            </a:lvl2pPr>
            <a:lvl3pPr marL="1172168" indent="0">
              <a:buNone/>
              <a:defRPr sz="2300" b="1"/>
            </a:lvl3pPr>
            <a:lvl4pPr marL="1758250" indent="0">
              <a:buNone/>
              <a:defRPr sz="2100" b="1"/>
            </a:lvl4pPr>
            <a:lvl5pPr marL="2344334" indent="0">
              <a:buNone/>
              <a:defRPr sz="2100" b="1"/>
            </a:lvl5pPr>
            <a:lvl6pPr marL="2930417" indent="0">
              <a:buNone/>
              <a:defRPr sz="2100" b="1"/>
            </a:lvl6pPr>
            <a:lvl7pPr marL="3516500" indent="0">
              <a:buNone/>
              <a:defRPr sz="2100" b="1"/>
            </a:lvl7pPr>
            <a:lvl8pPr marL="4102585" indent="0">
              <a:buNone/>
              <a:defRPr sz="2100" b="1"/>
            </a:lvl8pPr>
            <a:lvl9pPr marL="468866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083" indent="0">
              <a:buNone/>
              <a:defRPr sz="2600" b="1"/>
            </a:lvl2pPr>
            <a:lvl3pPr marL="1172168" indent="0">
              <a:buNone/>
              <a:defRPr sz="2300" b="1"/>
            </a:lvl3pPr>
            <a:lvl4pPr marL="1758250" indent="0">
              <a:buNone/>
              <a:defRPr sz="2100" b="1"/>
            </a:lvl4pPr>
            <a:lvl5pPr marL="2344334" indent="0">
              <a:buNone/>
              <a:defRPr sz="2100" b="1"/>
            </a:lvl5pPr>
            <a:lvl6pPr marL="2930417" indent="0">
              <a:buNone/>
              <a:defRPr sz="2100" b="1"/>
            </a:lvl6pPr>
            <a:lvl7pPr marL="3516500" indent="0">
              <a:buNone/>
              <a:defRPr sz="2100" b="1"/>
            </a:lvl7pPr>
            <a:lvl8pPr marL="4102585" indent="0">
              <a:buNone/>
              <a:defRPr sz="2100" b="1"/>
            </a:lvl8pPr>
            <a:lvl9pPr marL="468866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866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667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904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86083" indent="0">
              <a:buNone/>
              <a:defRPr sz="1500"/>
            </a:lvl2pPr>
            <a:lvl3pPr marL="1172168" indent="0">
              <a:buNone/>
              <a:defRPr sz="1300"/>
            </a:lvl3pPr>
            <a:lvl4pPr marL="1758250" indent="0">
              <a:buNone/>
              <a:defRPr sz="1200"/>
            </a:lvl4pPr>
            <a:lvl5pPr marL="2344334" indent="0">
              <a:buNone/>
              <a:defRPr sz="1200"/>
            </a:lvl5pPr>
            <a:lvl6pPr marL="2930417" indent="0">
              <a:buNone/>
              <a:defRPr sz="1200"/>
            </a:lvl6pPr>
            <a:lvl7pPr marL="3516500" indent="0">
              <a:buNone/>
              <a:defRPr sz="1200"/>
            </a:lvl7pPr>
            <a:lvl8pPr marL="4102585" indent="0">
              <a:buNone/>
              <a:defRPr sz="1200"/>
            </a:lvl8pPr>
            <a:lvl9pPr marL="46886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264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100"/>
            </a:lvl1pPr>
            <a:lvl2pPr marL="586083" indent="0">
              <a:buNone/>
              <a:defRPr sz="3600"/>
            </a:lvl2pPr>
            <a:lvl3pPr marL="1172168" indent="0">
              <a:buNone/>
              <a:defRPr sz="3100"/>
            </a:lvl3pPr>
            <a:lvl4pPr marL="1758250" indent="0">
              <a:buNone/>
              <a:defRPr sz="2600"/>
            </a:lvl4pPr>
            <a:lvl5pPr marL="2344334" indent="0">
              <a:buNone/>
              <a:defRPr sz="2600"/>
            </a:lvl5pPr>
            <a:lvl6pPr marL="2930417" indent="0">
              <a:buNone/>
              <a:defRPr sz="2600"/>
            </a:lvl6pPr>
            <a:lvl7pPr marL="3516500" indent="0">
              <a:buNone/>
              <a:defRPr sz="2600"/>
            </a:lvl7pPr>
            <a:lvl8pPr marL="4102585" indent="0">
              <a:buNone/>
              <a:defRPr sz="2600"/>
            </a:lvl8pPr>
            <a:lvl9pPr marL="4688669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00"/>
            </a:lvl1pPr>
            <a:lvl2pPr marL="586083" indent="0">
              <a:buNone/>
              <a:defRPr sz="1500"/>
            </a:lvl2pPr>
            <a:lvl3pPr marL="1172168" indent="0">
              <a:buNone/>
              <a:defRPr sz="1300"/>
            </a:lvl3pPr>
            <a:lvl4pPr marL="1758250" indent="0">
              <a:buNone/>
              <a:defRPr sz="1200"/>
            </a:lvl4pPr>
            <a:lvl5pPr marL="2344334" indent="0">
              <a:buNone/>
              <a:defRPr sz="1200"/>
            </a:lvl5pPr>
            <a:lvl6pPr marL="2930417" indent="0">
              <a:buNone/>
              <a:defRPr sz="1200"/>
            </a:lvl6pPr>
            <a:lvl7pPr marL="3516500" indent="0">
              <a:buNone/>
              <a:defRPr sz="1200"/>
            </a:lvl7pPr>
            <a:lvl8pPr marL="4102585" indent="0">
              <a:buNone/>
              <a:defRPr sz="1200"/>
            </a:lvl8pPr>
            <a:lvl9pPr marL="46886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6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7" indent="0">
              <a:buNone/>
              <a:defRPr sz="2100" b="1"/>
            </a:lvl2pPr>
            <a:lvl3pPr marL="914111" indent="0">
              <a:buNone/>
              <a:defRPr sz="1800" b="1"/>
            </a:lvl3pPr>
            <a:lvl4pPr marL="1371166" indent="0">
              <a:buNone/>
              <a:defRPr sz="1500" b="1"/>
            </a:lvl4pPr>
            <a:lvl5pPr marL="1828223" indent="0">
              <a:buNone/>
              <a:defRPr sz="1500" b="1"/>
            </a:lvl5pPr>
            <a:lvl6pPr marL="2285279" indent="0">
              <a:buNone/>
              <a:defRPr sz="1500" b="1"/>
            </a:lvl6pPr>
            <a:lvl7pPr marL="2742338" indent="0">
              <a:buNone/>
              <a:defRPr sz="1500" b="1"/>
            </a:lvl7pPr>
            <a:lvl8pPr marL="3199389" indent="0">
              <a:buNone/>
              <a:defRPr sz="1500" b="1"/>
            </a:lvl8pPr>
            <a:lvl9pPr marL="3656447" indent="0">
              <a:buNone/>
              <a:defRPr sz="15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7" indent="0">
              <a:buNone/>
              <a:defRPr sz="2100" b="1"/>
            </a:lvl2pPr>
            <a:lvl3pPr marL="914111" indent="0">
              <a:buNone/>
              <a:defRPr sz="1800" b="1"/>
            </a:lvl3pPr>
            <a:lvl4pPr marL="1371166" indent="0">
              <a:buNone/>
              <a:defRPr sz="1500" b="1"/>
            </a:lvl4pPr>
            <a:lvl5pPr marL="1828223" indent="0">
              <a:buNone/>
              <a:defRPr sz="1500" b="1"/>
            </a:lvl5pPr>
            <a:lvl6pPr marL="2285279" indent="0">
              <a:buNone/>
              <a:defRPr sz="1500" b="1"/>
            </a:lvl6pPr>
            <a:lvl7pPr marL="2742338" indent="0">
              <a:buNone/>
              <a:defRPr sz="1500" b="1"/>
            </a:lvl7pPr>
            <a:lvl8pPr marL="3199389" indent="0">
              <a:buNone/>
              <a:defRPr sz="1500" b="1"/>
            </a:lvl8pPr>
            <a:lvl9pPr marL="3656447" indent="0">
              <a:buNone/>
              <a:defRPr sz="15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965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83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30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62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0" y="-11928"/>
            <a:ext cx="12175157" cy="69454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67" y="591796"/>
            <a:ext cx="280292" cy="200834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99" y="1179627"/>
            <a:ext cx="798313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24" y="-144808"/>
            <a:ext cx="404201" cy="289618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19" y="386443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1" y="1031910"/>
            <a:ext cx="405368" cy="290453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830" y="-102256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0989" y="143467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300" y="11029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703" y="144278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7993" y="192002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56" y="5180136"/>
            <a:ext cx="12787928" cy="175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43" y="5606450"/>
            <a:ext cx="12364256" cy="135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661" y="454012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6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8117" y="0"/>
            <a:ext cx="12201117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22" y="-244883"/>
            <a:ext cx="683540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818" y="286269"/>
            <a:ext cx="798313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3" y="698495"/>
            <a:ext cx="514317" cy="368518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6950" y="115417"/>
            <a:ext cx="631335" cy="452363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0" y="-143730"/>
            <a:ext cx="514317" cy="368518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002" y="-248968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90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lIns="117226" tIns="58613" rIns="117226" bIns="58613"/>
          <a:lstStyle/>
          <a:p>
            <a:pPr defTabSz="1172261"/>
            <a:fld id="{BC492BA4-FC2E-445A-8B82-22519FEA6964}" type="datetimeFigureOut">
              <a:rPr lang="en-US" sz="2300" smtClean="0">
                <a:solidFill>
                  <a:srgbClr val="280014"/>
                </a:solidFill>
              </a:rPr>
              <a:pPr defTabSz="1172261"/>
              <a:t>12/8/2022</a:t>
            </a:fld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lIns="117226" tIns="58613" rIns="117226" bIns="58613"/>
          <a:lstStyle/>
          <a:p>
            <a:pPr defTabSz="1172261"/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117226" tIns="58613" rIns="117226" bIns="58613"/>
          <a:lstStyle/>
          <a:p>
            <a:pPr defTabSz="1172261"/>
            <a:fld id="{5D9F750F-C846-4E93-BFBB-876DF330E81D}" type="slidenum">
              <a:rPr lang="en-US" sz="2300" smtClean="0">
                <a:solidFill>
                  <a:srgbClr val="280014"/>
                </a:solidFill>
              </a:rPr>
              <a:pPr defTabSz="1172261"/>
              <a:t>‹#›</a:t>
            </a:fld>
            <a:endParaRPr lang="en-US" sz="2300">
              <a:solidFill>
                <a:srgbClr val="2800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703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117226" tIns="58613" rIns="117226" bIns="586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117226" tIns="58613" rIns="117226" bIns="58613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117226" tIns="58613" rIns="117226" bIns="58613"/>
          <a:lstStyle/>
          <a:p>
            <a:pPr defTabSz="1172261"/>
            <a:fld id="{292738BB-EDEF-48A5-AB0C-1EC64D6DD4D8}" type="datetimeFigureOut">
              <a:rPr lang="en-US" sz="2300" smtClean="0">
                <a:solidFill>
                  <a:srgbClr val="280014"/>
                </a:solidFill>
              </a:rPr>
              <a:pPr defTabSz="1172261"/>
              <a:t>12/8/2022</a:t>
            </a:fld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117226" tIns="58613" rIns="117226" bIns="58613"/>
          <a:lstStyle/>
          <a:p>
            <a:pPr defTabSz="1172261"/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117226" tIns="58613" rIns="117226" bIns="58613"/>
          <a:lstStyle/>
          <a:p>
            <a:pPr defTabSz="1172261"/>
            <a:fld id="{EB465016-67E8-421D-9C79-0E8A1522CB46}" type="slidenum">
              <a:rPr lang="en-US" sz="2300" smtClean="0">
                <a:solidFill>
                  <a:srgbClr val="280014"/>
                </a:solidFill>
              </a:rPr>
              <a:pPr defTabSz="1172261"/>
              <a:t>‹#›</a:t>
            </a:fld>
            <a:endParaRPr lang="en-US" sz="2300">
              <a:solidFill>
                <a:srgbClr val="2800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753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lIns="117226" tIns="58613" rIns="117226" bIns="58613" anchor="b"/>
          <a:lstStyle>
            <a:lvl1pPr algn="ctr"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lIns="117226" tIns="58613" rIns="117226" bIns="58613"/>
          <a:lstStyle>
            <a:lvl1pPr marL="0" indent="0" algn="ctr">
              <a:buNone/>
              <a:defRPr sz="1700"/>
            </a:lvl1pPr>
            <a:lvl2pPr marL="329698" indent="0" algn="ctr">
              <a:buNone/>
              <a:defRPr sz="1400"/>
            </a:lvl2pPr>
            <a:lvl3pPr marL="659397" indent="0" algn="ctr">
              <a:buNone/>
              <a:defRPr sz="1300"/>
            </a:lvl3pPr>
            <a:lvl4pPr marL="989095" indent="0" algn="ctr">
              <a:buNone/>
              <a:defRPr sz="1200"/>
            </a:lvl4pPr>
            <a:lvl5pPr marL="1318793" indent="0" algn="ctr">
              <a:buNone/>
              <a:defRPr sz="1200"/>
            </a:lvl5pPr>
            <a:lvl6pPr marL="1648492" indent="0" algn="ctr">
              <a:buNone/>
              <a:defRPr sz="1200"/>
            </a:lvl6pPr>
            <a:lvl7pPr marL="1978190" indent="0" algn="ctr">
              <a:buNone/>
              <a:defRPr sz="1200"/>
            </a:lvl7pPr>
            <a:lvl8pPr marL="2307888" indent="0" algn="ctr">
              <a:buNone/>
              <a:defRPr sz="1200"/>
            </a:lvl8pPr>
            <a:lvl9pPr marL="263758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87920" tIns="43960" rIns="87920" bIns="43960"/>
          <a:lstStyle/>
          <a:p>
            <a:pPr defTabSz="1172261"/>
            <a:fld id="{B54AE3A7-20DA-48F3-81C3-2C954A8690AA}" type="datetimeFigureOut">
              <a:rPr lang="en-US" sz="2300" smtClean="0">
                <a:solidFill>
                  <a:srgbClr val="280014"/>
                </a:solidFill>
              </a:rPr>
              <a:pPr defTabSz="1172261"/>
              <a:t>12/8/2022</a:t>
            </a:fld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87920" tIns="43960" rIns="87920" bIns="43960"/>
          <a:lstStyle/>
          <a:p>
            <a:pPr defTabSz="1172261"/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117226" tIns="58613" rIns="117226" bIns="58613"/>
          <a:lstStyle/>
          <a:p>
            <a:pPr defTabSz="1172261"/>
            <a:fld id="{ABDE023C-A976-4855-B18A-9D29296741E9}" type="slidenum">
              <a:rPr lang="en-US" sz="2300" smtClean="0">
                <a:solidFill>
                  <a:srgbClr val="280014"/>
                </a:solidFill>
              </a:rPr>
              <a:pPr defTabSz="1172261"/>
              <a:t>‹#›</a:t>
            </a:fld>
            <a:endParaRPr lang="en-US" sz="2300">
              <a:solidFill>
                <a:srgbClr val="2800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325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17207" tIns="117207" rIns="117207" bIns="11720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0" cy="4555200"/>
          </a:xfrm>
          <a:prstGeom prst="rect">
            <a:avLst/>
          </a:prstGeom>
        </p:spPr>
        <p:txBody>
          <a:bodyPr spcFirstLastPara="1" wrap="square" lIns="117207" tIns="117207" rIns="117207" bIns="117207" anchor="t" anchorCtr="0">
            <a:noAutofit/>
          </a:bodyPr>
          <a:lstStyle>
            <a:lvl1pPr marL="439598" lvl="0" indent="-32969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79196" lvl="1" indent="-305276">
              <a:spcBef>
                <a:spcPts val="1538"/>
              </a:spcBef>
              <a:spcAft>
                <a:spcPts val="0"/>
              </a:spcAft>
              <a:buSzPts val="1400"/>
              <a:buChar char="○"/>
              <a:defRPr/>
            </a:lvl2pPr>
            <a:lvl3pPr marL="1318793" lvl="2" indent="-305276">
              <a:spcBef>
                <a:spcPts val="1538"/>
              </a:spcBef>
              <a:spcAft>
                <a:spcPts val="0"/>
              </a:spcAft>
              <a:buSzPts val="1400"/>
              <a:buChar char="■"/>
              <a:defRPr/>
            </a:lvl3pPr>
            <a:lvl4pPr marL="1758391" lvl="3" indent="-305276">
              <a:spcBef>
                <a:spcPts val="1538"/>
              </a:spcBef>
              <a:spcAft>
                <a:spcPts val="0"/>
              </a:spcAft>
              <a:buSzPts val="1400"/>
              <a:buChar char="●"/>
              <a:defRPr/>
            </a:lvl4pPr>
            <a:lvl5pPr marL="2197989" lvl="4" indent="-305276">
              <a:spcBef>
                <a:spcPts val="1538"/>
              </a:spcBef>
              <a:spcAft>
                <a:spcPts val="0"/>
              </a:spcAft>
              <a:buSzPts val="1400"/>
              <a:buChar char="○"/>
              <a:defRPr/>
            </a:lvl5pPr>
            <a:lvl6pPr marL="2637587" lvl="5" indent="-305276">
              <a:spcBef>
                <a:spcPts val="1538"/>
              </a:spcBef>
              <a:spcAft>
                <a:spcPts val="0"/>
              </a:spcAft>
              <a:buSzPts val="1400"/>
              <a:buChar char="■"/>
              <a:defRPr/>
            </a:lvl6pPr>
            <a:lvl7pPr marL="3077185" lvl="6" indent="-305276">
              <a:spcBef>
                <a:spcPts val="1538"/>
              </a:spcBef>
              <a:spcAft>
                <a:spcPts val="0"/>
              </a:spcAft>
              <a:buSzPts val="1400"/>
              <a:buChar char="●"/>
              <a:defRPr/>
            </a:lvl7pPr>
            <a:lvl8pPr marL="3516782" lvl="7" indent="-305276">
              <a:spcBef>
                <a:spcPts val="1538"/>
              </a:spcBef>
              <a:spcAft>
                <a:spcPts val="0"/>
              </a:spcAft>
              <a:buSzPts val="1400"/>
              <a:buChar char="○"/>
              <a:defRPr/>
            </a:lvl8pPr>
            <a:lvl9pPr marL="3956380" lvl="8" indent="-305276">
              <a:spcBef>
                <a:spcPts val="1538"/>
              </a:spcBef>
              <a:spcAft>
                <a:spcPts val="153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17207" tIns="117207" rIns="117207" bIns="11720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1172261"/>
            <a:fld id="{00000000-1234-1234-1234-123412341234}" type="slidenum">
              <a:rPr lang="en" sz="2300" smtClean="0">
                <a:solidFill>
                  <a:srgbClr val="280014"/>
                </a:solidFill>
              </a:rPr>
              <a:pPr algn="r" defTabSz="1172261"/>
              <a:t>‹#›</a:t>
            </a:fld>
            <a:endParaRPr lang="en" sz="2300">
              <a:solidFill>
                <a:srgbClr val="2800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17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26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7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057" indent="0">
              <a:buNone/>
              <a:defRPr sz="1400"/>
            </a:lvl2pPr>
            <a:lvl3pPr marL="914111" indent="0">
              <a:buNone/>
              <a:defRPr sz="1200"/>
            </a:lvl3pPr>
            <a:lvl4pPr marL="1371166" indent="0">
              <a:buNone/>
              <a:defRPr sz="1000"/>
            </a:lvl4pPr>
            <a:lvl5pPr marL="1828223" indent="0">
              <a:buNone/>
              <a:defRPr sz="1000"/>
            </a:lvl5pPr>
            <a:lvl6pPr marL="2285279" indent="0">
              <a:buNone/>
              <a:defRPr sz="1000"/>
            </a:lvl6pPr>
            <a:lvl7pPr marL="2742338" indent="0">
              <a:buNone/>
              <a:defRPr sz="1000"/>
            </a:lvl7pPr>
            <a:lvl8pPr marL="3199389" indent="0">
              <a:buNone/>
              <a:defRPr sz="1000"/>
            </a:lvl8pPr>
            <a:lvl9pPr marL="3656447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7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57" indent="0">
              <a:buNone/>
              <a:defRPr sz="2800"/>
            </a:lvl2pPr>
            <a:lvl3pPr marL="914111" indent="0">
              <a:buNone/>
              <a:defRPr sz="2400"/>
            </a:lvl3pPr>
            <a:lvl4pPr marL="1371166" indent="0">
              <a:buNone/>
              <a:defRPr sz="2100"/>
            </a:lvl4pPr>
            <a:lvl5pPr marL="1828223" indent="0">
              <a:buNone/>
              <a:defRPr sz="2100"/>
            </a:lvl5pPr>
            <a:lvl6pPr marL="2285279" indent="0">
              <a:buNone/>
              <a:defRPr sz="2100"/>
            </a:lvl6pPr>
            <a:lvl7pPr marL="2742338" indent="0">
              <a:buNone/>
              <a:defRPr sz="2100"/>
            </a:lvl7pPr>
            <a:lvl8pPr marL="3199389" indent="0">
              <a:buNone/>
              <a:defRPr sz="2100"/>
            </a:lvl8pPr>
            <a:lvl9pPr marL="3656447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057" indent="0">
              <a:buNone/>
              <a:defRPr sz="1400"/>
            </a:lvl2pPr>
            <a:lvl3pPr marL="914111" indent="0">
              <a:buNone/>
              <a:defRPr sz="1200"/>
            </a:lvl3pPr>
            <a:lvl4pPr marL="1371166" indent="0">
              <a:buNone/>
              <a:defRPr sz="1000"/>
            </a:lvl4pPr>
            <a:lvl5pPr marL="1828223" indent="0">
              <a:buNone/>
              <a:defRPr sz="1000"/>
            </a:lvl5pPr>
            <a:lvl6pPr marL="2285279" indent="0">
              <a:buNone/>
              <a:defRPr sz="1000"/>
            </a:lvl6pPr>
            <a:lvl7pPr marL="2742338" indent="0">
              <a:buNone/>
              <a:defRPr sz="1000"/>
            </a:lvl7pPr>
            <a:lvl8pPr marL="3199389" indent="0">
              <a:buNone/>
              <a:defRPr sz="1000"/>
            </a:lvl8pPr>
            <a:lvl9pPr marL="3656447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6BA05-9406-4066-B84C-BFB99AF9E4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9"/>
            <a:ext cx="27432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7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111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8" indent="-228528" algn="l" defTabSz="9141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84" indent="-228528" algn="l" defTabSz="9141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9" indent="-228528" algn="l" defTabSz="9141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95" indent="-228528" algn="l" defTabSz="9141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51" indent="-228528" algn="l" defTabSz="9141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10" indent="-228528" algn="l" defTabSz="9141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66" indent="-228528" algn="l" defTabSz="9141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18" indent="-228528" algn="l" defTabSz="9141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74" indent="-228528" algn="l" defTabSz="9141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7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1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6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23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9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38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89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47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2595" tIns="46297" rIns="92595" bIns="462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8"/>
          </a:xfrm>
          <a:prstGeom prst="rect">
            <a:avLst/>
          </a:prstGeom>
        </p:spPr>
        <p:txBody>
          <a:bodyPr vert="horz" lIns="92595" tIns="46297" rIns="92595" bIns="4629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7" y="6356364"/>
            <a:ext cx="2743200" cy="365125"/>
          </a:xfrm>
          <a:prstGeom prst="rect">
            <a:avLst/>
          </a:prstGeom>
        </p:spPr>
        <p:txBody>
          <a:bodyPr vert="horz" lIns="92595" tIns="46297" rIns="92595" bIns="4629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2595" tIns="46297" rIns="92595" bIns="4629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11" y="6356364"/>
            <a:ext cx="2743200" cy="365125"/>
          </a:xfrm>
          <a:prstGeom prst="rect">
            <a:avLst/>
          </a:prstGeom>
        </p:spPr>
        <p:txBody>
          <a:bodyPr vert="horz" lIns="92595" tIns="46297" rIns="92595" bIns="462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3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391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9" indent="-228479" algn="l" defTabSz="91391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8" indent="-228479" algn="l" defTabSz="9139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98" indent="-228479" algn="l" defTabSz="9139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53" indent="-228479" algn="l" defTabSz="9139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14" indent="-228479" algn="l" defTabSz="9139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75" indent="-228479" algn="l" defTabSz="9139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29" indent="-228479" algn="l" defTabSz="9139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87" indent="-228479" algn="l" defTabSz="9139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48" indent="-228479" algn="l" defTabSz="9139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0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6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75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33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92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52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09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67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17207" tIns="58603" rIns="117207" bIns="58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17207" tIns="58603" rIns="117207" bIns="58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117207" tIns="58603" rIns="117207" bIns="58603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2074"/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72074"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117207" tIns="58603" rIns="117207" bIns="58603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20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lIns="117207" tIns="58603" rIns="117207" bIns="58603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2074"/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720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15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172074" rtl="0" eaLnBrk="1" latinLnBrk="0" hangingPunct="1">
        <a:spcBef>
          <a:spcPct val="0"/>
        </a:spcBef>
        <a:buNone/>
        <a:defRPr sz="5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9526" indent="-439526" algn="l" defTabSz="1172074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52309" indent="-366274" algn="l" defTabSz="1172074" rtl="0" eaLnBrk="1" latinLnBrk="0" hangingPunct="1">
        <a:spcBef>
          <a:spcPct val="20000"/>
        </a:spcBef>
        <a:buFont typeface="Arial" pitchFamily="34" charset="0"/>
        <a:buChar char="–"/>
        <a:defRPr sz="36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465090" indent="-293019" algn="l" defTabSz="1172074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51128" indent="-293019" algn="l" defTabSz="1172074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37165" indent="-293019" algn="l" defTabSz="1172074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23202" indent="-293019" algn="l" defTabSz="117207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9237" indent="-293019" algn="l" defTabSz="117207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5275" indent="-293019" algn="l" defTabSz="117207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81308" indent="-293019" algn="l" defTabSz="117207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2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6037" algn="l" defTabSz="1172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2074" algn="l" defTabSz="1172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109" algn="l" defTabSz="1172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4147" algn="l" defTabSz="1172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0182" algn="l" defTabSz="1172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6218" algn="l" defTabSz="1172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2256" algn="l" defTabSz="1172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8295" algn="l" defTabSz="1172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6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976689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6260" indent="-366260" algn="l" defTabSz="976689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793558" indent="-305213" algn="l" defTabSz="97668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861" indent="-244175" algn="l" defTabSz="976689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09207" indent="-244175" algn="l" defTabSz="976689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7551" indent="-244175" algn="l" defTabSz="976689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5893" indent="-244175" algn="l" defTabSz="97668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4238" indent="-244175" algn="l" defTabSz="97668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62583" indent="-244175" algn="l" defTabSz="97668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50926" indent="-244175" algn="l" defTabSz="97668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766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8346" algn="l" defTabSz="9766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6689" algn="l" defTabSz="9766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5031" algn="l" defTabSz="9766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3377" algn="l" defTabSz="9766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1723" algn="l" defTabSz="9766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0065" algn="l" defTabSz="9766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411" algn="l" defTabSz="9766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6754" algn="l" defTabSz="9766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17216" tIns="58608" rIns="117216" bIns="5860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17216" tIns="58608" rIns="117216" bIns="5860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2168"/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72168"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216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2168"/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7216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2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172168" rtl="0" eaLnBrk="1" latinLnBrk="0" hangingPunct="1">
        <a:spcBef>
          <a:spcPct val="0"/>
        </a:spcBef>
        <a:buNone/>
        <a:defRPr sz="5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9562" indent="-439562" algn="l" defTabSz="1172168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52385" indent="-366302" algn="l" defTabSz="1172168" rtl="0" eaLnBrk="1" latinLnBrk="0" hangingPunct="1">
        <a:spcBef>
          <a:spcPct val="20000"/>
        </a:spcBef>
        <a:buFont typeface="Arial" pitchFamily="34" charset="0"/>
        <a:buChar char="–"/>
        <a:defRPr sz="36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465208" indent="-293042" algn="l" defTabSz="117216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51292" indent="-293042" algn="l" defTabSz="1172168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37377" indent="-293042" algn="l" defTabSz="1172168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23460" indent="-293042" algn="l" defTabSz="117216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9542" indent="-293042" algn="l" defTabSz="117216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5627" indent="-293042" algn="l" defTabSz="117216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81708" indent="-293042" algn="l" defTabSz="117216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6083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2168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250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4334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0417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6500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2585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8669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9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879196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698" indent="-329698" algn="l" defTabSz="87919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47" indent="-274749" algn="l" defTabSz="87919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98995" indent="-219799" algn="l" defTabSz="87919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38592" indent="-219799" algn="l" defTabSz="87919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78190" indent="-219799" algn="l" defTabSz="87919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7788" indent="-219799" algn="l" defTabSz="87919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386" indent="-219799" algn="l" defTabSz="87919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96984" indent="-219799" algn="l" defTabSz="87919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36581" indent="-219799" algn="l" defTabSz="87919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9598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9196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793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8391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7989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7587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185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16782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slide" Target="slide7.xml"/><Relationship Id="rId26" Type="http://schemas.openxmlformats.org/officeDocument/2006/relationships/slide" Target="slide9.xml"/><Relationship Id="rId3" Type="http://schemas.openxmlformats.org/officeDocument/2006/relationships/audio" Target="../media/audio3.wav"/><Relationship Id="rId21" Type="http://schemas.openxmlformats.org/officeDocument/2006/relationships/image" Target="../media/image21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5.gif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24" Type="http://schemas.openxmlformats.org/officeDocument/2006/relationships/image" Target="../media/image24.gif"/><Relationship Id="rId5" Type="http://schemas.openxmlformats.org/officeDocument/2006/relationships/image" Target="../media/image9.jpeg"/><Relationship Id="rId15" Type="http://schemas.openxmlformats.org/officeDocument/2006/relationships/image" Target="../media/image18.png"/><Relationship Id="rId23" Type="http://schemas.openxmlformats.org/officeDocument/2006/relationships/image" Target="../media/image23.gif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slide" Target="slide5.xml"/><Relationship Id="rId22" Type="http://schemas.openxmlformats.org/officeDocument/2006/relationships/image" Target="../media/image22.gif"/><Relationship Id="rId27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24" y="1"/>
            <a:ext cx="12296527" cy="6810125"/>
          </a:xfrm>
        </p:spPr>
      </p:pic>
      <p:sp>
        <p:nvSpPr>
          <p:cNvPr id="6" name="TextBox 5"/>
          <p:cNvSpPr txBox="1"/>
          <p:nvPr/>
        </p:nvSpPr>
        <p:spPr>
          <a:xfrm>
            <a:off x="-190109" y="330786"/>
            <a:ext cx="12279085" cy="1631185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möøng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quyù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thaày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coâ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/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ñeán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döï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giôø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thaêm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lôùp</a:t>
            </a:r>
            <a:endParaRPr lang="en-US" sz="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8544" y="4589100"/>
            <a:ext cx="5491773" cy="630912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sz="3500" b="1" dirty="0" err="1">
                <a:latin typeface="VNI-Avo" pitchFamily="2" charset="0"/>
              </a:rPr>
              <a:t>Lôùp</a:t>
            </a:r>
            <a:r>
              <a:rPr lang="en-US" sz="3500" b="1" dirty="0">
                <a:latin typeface="VNI-Avo" pitchFamily="2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0927" y="3760098"/>
            <a:ext cx="8607008" cy="630912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sz="3500" b="1" dirty="0" err="1">
                <a:latin typeface="VNI-Avo" pitchFamily="2" charset="0"/>
              </a:rPr>
              <a:t>Giaùo</a:t>
            </a:r>
            <a:r>
              <a:rPr lang="en-US" sz="3500" b="1" dirty="0">
                <a:latin typeface="VNI-Avo" pitchFamily="2" charset="0"/>
              </a:rPr>
              <a:t> </a:t>
            </a:r>
            <a:r>
              <a:rPr lang="en-US" sz="3500" b="1" dirty="0" err="1">
                <a:latin typeface="VNI-Avo" pitchFamily="2" charset="0"/>
              </a:rPr>
              <a:t>vieân</a:t>
            </a:r>
            <a:r>
              <a:rPr lang="en-US" sz="3500" b="1" dirty="0">
                <a:latin typeface="VNI-Avo" pitchFamily="2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90109" y="2386657"/>
            <a:ext cx="12279085" cy="1184909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sz="7100" b="1" dirty="0">
                <a:solidFill>
                  <a:schemeClr val="accent5"/>
                </a:solidFill>
                <a:latin typeface="VNI-Avo" pitchFamily="2" charset="0"/>
              </a:rPr>
              <a:t>TIEÁNG VIEÄT</a:t>
            </a:r>
          </a:p>
        </p:txBody>
      </p:sp>
    </p:spTree>
    <p:extLst>
      <p:ext uri="{BB962C8B-B14F-4D97-AF65-F5344CB8AC3E}">
        <p14:creationId xmlns:p14="http://schemas.microsoft.com/office/powerpoint/2010/main" val="165265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3.7037E-7 L -6.25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2.96296E-6 L -6.25E-7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648AA64-486E-423F-9844-F464124EE753}"/>
              </a:ext>
            </a:extLst>
          </p:cNvPr>
          <p:cNvSpPr/>
          <p:nvPr/>
        </p:nvSpPr>
        <p:spPr>
          <a:xfrm>
            <a:off x="2343727" y="1997784"/>
            <a:ext cx="7747000" cy="2527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3250" tIns="36627" rIns="73250" bIns="36627" rtlCol="0" anchor="ctr"/>
          <a:lstStyle/>
          <a:p>
            <a:pPr algn="ctr" defTabSz="976649"/>
            <a:r>
              <a:rPr lang="en-US" sz="7100" b="1" dirty="0" err="1">
                <a:solidFill>
                  <a:srgbClr val="280014"/>
                </a:solidFill>
                <a:latin typeface="VNI-Avo" pitchFamily="2" charset="0"/>
              </a:rPr>
              <a:t>Tìm</a:t>
            </a:r>
            <a:r>
              <a:rPr lang="en-US" sz="7100" b="1" dirty="0">
                <a:solidFill>
                  <a:srgbClr val="280014"/>
                </a:solidFill>
                <a:latin typeface="VNI-Avo" pitchFamily="2" charset="0"/>
              </a:rPr>
              <a:t> </a:t>
            </a:r>
            <a:r>
              <a:rPr lang="en-US" sz="7100" b="1" dirty="0" err="1">
                <a:solidFill>
                  <a:srgbClr val="280014"/>
                </a:solidFill>
                <a:latin typeface="VNI-Avo" pitchFamily="2" charset="0"/>
              </a:rPr>
              <a:t>theâm</a:t>
            </a:r>
            <a:r>
              <a:rPr lang="en-US" sz="7100" b="1" dirty="0">
                <a:solidFill>
                  <a:srgbClr val="280014"/>
                </a:solidFill>
                <a:latin typeface="VNI-Avo" pitchFamily="2" charset="0"/>
              </a:rPr>
              <a:t> </a:t>
            </a:r>
            <a:r>
              <a:rPr lang="en-US" sz="7100" b="1" dirty="0" err="1">
                <a:solidFill>
                  <a:srgbClr val="280014"/>
                </a:solidFill>
                <a:latin typeface="VNI-Avo" pitchFamily="2" charset="0"/>
              </a:rPr>
              <a:t>caùc</a:t>
            </a:r>
            <a:r>
              <a:rPr lang="en-US" sz="7100" b="1" dirty="0">
                <a:solidFill>
                  <a:srgbClr val="280014"/>
                </a:solidFill>
                <a:latin typeface="VNI-Avo" pitchFamily="2" charset="0"/>
              </a:rPr>
              <a:t> </a:t>
            </a:r>
            <a:r>
              <a:rPr lang="en-US" sz="7100" b="1" dirty="0" err="1">
                <a:solidFill>
                  <a:srgbClr val="280014"/>
                </a:solidFill>
                <a:latin typeface="VNI-Avo" pitchFamily="2" charset="0"/>
              </a:rPr>
              <a:t>töø</a:t>
            </a:r>
            <a:r>
              <a:rPr lang="en-US" sz="7100" b="1" dirty="0">
                <a:solidFill>
                  <a:srgbClr val="280014"/>
                </a:solidFill>
                <a:latin typeface="VNI-Avo" pitchFamily="2" charset="0"/>
              </a:rPr>
              <a:t> </a:t>
            </a:r>
            <a:r>
              <a:rPr lang="en-US" sz="7100" b="1" dirty="0" err="1">
                <a:solidFill>
                  <a:srgbClr val="280014"/>
                </a:solidFill>
                <a:latin typeface="VNI-Avo" pitchFamily="2" charset="0"/>
              </a:rPr>
              <a:t>coù</a:t>
            </a:r>
            <a:r>
              <a:rPr lang="en-US" sz="7100" b="1" dirty="0">
                <a:solidFill>
                  <a:srgbClr val="280014"/>
                </a:solidFill>
                <a:latin typeface="VNI-Avo" pitchFamily="2" charset="0"/>
              </a:rPr>
              <a:t> </a:t>
            </a:r>
            <a:r>
              <a:rPr lang="en-US" sz="7100" b="1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r>
              <a:rPr lang="en-US" sz="7100" b="1" dirty="0">
                <a:solidFill>
                  <a:srgbClr val="FF0000"/>
                </a:solidFill>
                <a:latin typeface="VNI-Avo" pitchFamily="2" charset="0"/>
              </a:rPr>
              <a:t>, up</a:t>
            </a:r>
          </a:p>
        </p:txBody>
      </p:sp>
    </p:spTree>
    <p:extLst>
      <p:ext uri="{BB962C8B-B14F-4D97-AF65-F5344CB8AC3E}">
        <p14:creationId xmlns:p14="http://schemas.microsoft.com/office/powerpoint/2010/main" val="51382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" y="1"/>
            <a:ext cx="12159576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69703" y="1919522"/>
            <a:ext cx="7452609" cy="2084531"/>
          </a:xfrm>
          <a:prstGeom prst="rect">
            <a:avLst/>
          </a:prstGeom>
          <a:noFill/>
          <a:ln>
            <a:noFill/>
          </a:ln>
        </p:spPr>
        <p:txBody>
          <a:bodyPr wrap="square" lIns="91410" tIns="45705" rIns="91410" bIns="45705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9600" b="1" dirty="0">
                <a:ln w="11430">
                  <a:noFill/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 giãn </a:t>
            </a:r>
            <a:endParaRPr lang="en-US" sz="9600" b="1" dirty="0">
              <a:ln w="11430">
                <a:noFill/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6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117" y="232229"/>
            <a:ext cx="1965990" cy="415468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r>
              <a:rPr lang="en-US" sz="2100" dirty="0" err="1">
                <a:solidFill>
                  <a:schemeClr val="bg1"/>
                </a:solidFill>
              </a:rPr>
              <a:t>Nối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vòng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tay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lớn</a:t>
            </a:r>
            <a:endParaRPr lang="en-US" sz="2100" dirty="0">
              <a:solidFill>
                <a:schemeClr val="bg1"/>
              </a:solidFill>
            </a:endParaRPr>
          </a:p>
        </p:txBody>
      </p:sp>
      <p:pic>
        <p:nvPicPr>
          <p:cNvPr id="5" name="Lớp Chúng Ta Đoàn Kết - Nhạc Thiếu Nhi Có Lời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7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hildren Of Different Races Reading Books And Sit In A Circle.. Stock  Photo, Picture And Royalty Free Image. Image 28932034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092" y="893720"/>
            <a:ext cx="6511637" cy="510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89189" y="1484784"/>
            <a:ext cx="3278911" cy="32872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02" tIns="58600" rIns="117202" bIns="58600" rtlCol="0" anchor="ctr"/>
          <a:lstStyle/>
          <a:p>
            <a:pPr algn="ctr" defTabSz="976649"/>
            <a:r>
              <a:rPr lang="en-US" sz="3500" b="1" dirty="0">
                <a:solidFill>
                  <a:srgbClr val="FF0000"/>
                </a:solidFill>
                <a:latin typeface="VNI-Avo" pitchFamily="2" charset="0"/>
              </a:rPr>
              <a:t>LUYEÄN ÑOÏC VAØ TÌM HIEÅU NOÄI DUNG</a:t>
            </a:r>
          </a:p>
        </p:txBody>
      </p:sp>
    </p:spTree>
    <p:extLst>
      <p:ext uri="{BB962C8B-B14F-4D97-AF65-F5344CB8AC3E}">
        <p14:creationId xmlns:p14="http://schemas.microsoft.com/office/powerpoint/2010/main" val="233400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830" y="1140898"/>
            <a:ext cx="11480800" cy="47396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17211" tIns="58605" rIns="117211" bIns="58605" rtlCol="0" anchor="ctr"/>
          <a:lstStyle/>
          <a:p>
            <a:pPr algn="ctr" defTabSz="1172121"/>
            <a:r>
              <a:rPr lang="en-US" sz="4100" b="1" dirty="0" err="1">
                <a:solidFill>
                  <a:srgbClr val="00B050"/>
                </a:solidFill>
                <a:latin typeface="VNI-Avo" pitchFamily="2" charset="0"/>
              </a:rPr>
              <a:t>Chuù</a:t>
            </a:r>
            <a:r>
              <a:rPr lang="en-US" sz="41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100" b="1" dirty="0" err="1">
                <a:solidFill>
                  <a:srgbClr val="00B050"/>
                </a:solidFill>
                <a:latin typeface="VNI-Avo" pitchFamily="2" charset="0"/>
              </a:rPr>
              <a:t>heo</a:t>
            </a:r>
            <a:r>
              <a:rPr lang="en-US" sz="41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100" b="1" dirty="0" err="1">
                <a:solidFill>
                  <a:srgbClr val="00B050"/>
                </a:solidFill>
                <a:latin typeface="VNI-Avo" pitchFamily="2" charset="0"/>
              </a:rPr>
              <a:t>ñaát</a:t>
            </a:r>
            <a:r>
              <a:rPr lang="en-US" sz="41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100" b="1" dirty="0" err="1">
                <a:solidFill>
                  <a:srgbClr val="00B050"/>
                </a:solidFill>
                <a:latin typeface="VNI-Avo" pitchFamily="2" charset="0"/>
              </a:rPr>
              <a:t>cuûa</a:t>
            </a:r>
            <a:r>
              <a:rPr lang="en-US" sz="41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100" b="1" dirty="0" err="1">
                <a:solidFill>
                  <a:srgbClr val="00B050"/>
                </a:solidFill>
                <a:latin typeface="VNI-Avo" pitchFamily="2" charset="0"/>
              </a:rPr>
              <a:t>lôùp</a:t>
            </a:r>
            <a:endParaRPr lang="en-US" sz="4100" b="1" dirty="0">
              <a:solidFill>
                <a:srgbClr val="00B050"/>
              </a:solidFill>
              <a:latin typeface="VNI-Avo" pitchFamily="2" charset="0"/>
            </a:endParaRPr>
          </a:p>
          <a:p>
            <a:pPr defTabSz="1172121"/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	</a:t>
            </a:r>
            <a:r>
              <a:rPr lang="en-US" sz="4100" dirty="0" err="1">
                <a:solidFill>
                  <a:srgbClr val="FF0000"/>
                </a:solidFill>
                <a:latin typeface="VNI-Avo" pitchFamily="2" charset="0"/>
              </a:rPr>
              <a:t>Lôùp</a:t>
            </a:r>
            <a:r>
              <a:rPr lang="en-US" sz="41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41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rgbClr val="FF0000"/>
                </a:solidFill>
                <a:latin typeface="VNI-Avo" pitchFamily="2" charset="0"/>
              </a:rPr>
              <a:t>coù</a:t>
            </a:r>
            <a:r>
              <a:rPr lang="en-US" sz="41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rgbClr val="FF0000"/>
                </a:solidFill>
                <a:latin typeface="VNI-Avo" pitchFamily="2" charset="0"/>
              </a:rPr>
              <a:t>moät</a:t>
            </a:r>
            <a:r>
              <a:rPr lang="en-US" sz="41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rgbClr val="FF0000"/>
                </a:solidFill>
                <a:latin typeface="VNI-Avo" pitchFamily="2" charset="0"/>
              </a:rPr>
              <a:t>chuù</a:t>
            </a:r>
            <a:r>
              <a:rPr lang="en-US" sz="41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rgbClr val="FF0000"/>
                </a:solidFill>
                <a:latin typeface="VNI-Avo" pitchFamily="2" charset="0"/>
              </a:rPr>
              <a:t>heo</a:t>
            </a:r>
            <a:r>
              <a:rPr lang="en-US" sz="41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rgbClr val="FF0000"/>
                </a:solidFill>
                <a:latin typeface="VNI-Avo" pitchFamily="2" charset="0"/>
              </a:rPr>
              <a:t>ñaát</a:t>
            </a:r>
            <a:r>
              <a:rPr lang="en-US" sz="41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rgbClr val="FF0000"/>
                </a:solidFill>
                <a:latin typeface="VNI-Avo" pitchFamily="2" charset="0"/>
              </a:rPr>
              <a:t>beùo</a:t>
            </a:r>
            <a:r>
              <a:rPr lang="en-US" sz="41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rgbClr val="FF0000"/>
                </a:solidFill>
                <a:latin typeface="VNI-Avo" pitchFamily="2" charset="0"/>
              </a:rPr>
              <a:t>muùp</a:t>
            </a:r>
            <a:r>
              <a:rPr lang="en-US" sz="41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rgbClr val="FF0000"/>
                </a:solidFill>
                <a:latin typeface="VNI-Avo" pitchFamily="2" charset="0"/>
              </a:rPr>
              <a:t>míp</a:t>
            </a:r>
            <a:r>
              <a:rPr lang="en-US" sz="4100" dirty="0">
                <a:solidFill>
                  <a:srgbClr val="FF0000"/>
                </a:solidFill>
                <a:latin typeface="VNI-Avo" pitchFamily="2" charset="0"/>
              </a:rPr>
              <a:t>. </a:t>
            </a:r>
            <a:r>
              <a:rPr lang="en-US" sz="41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VNI-Avo" pitchFamily="2" charset="0"/>
              </a:rPr>
              <a:t>Môùi</a:t>
            </a:r>
            <a:r>
              <a:rPr lang="en-US" sz="4100" dirty="0">
                <a:solidFill>
                  <a:schemeClr val="tx2">
                    <a:lumMod val="60000"/>
                    <a:lumOff val="40000"/>
                  </a:schemeClr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VNI-Avo" pitchFamily="2" charset="0"/>
              </a:rPr>
              <a:t>veà</a:t>
            </a:r>
            <a:r>
              <a:rPr lang="en-US" sz="4100" dirty="0">
                <a:solidFill>
                  <a:schemeClr val="tx2">
                    <a:lumMod val="60000"/>
                    <a:lumOff val="40000"/>
                  </a:schemeClr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VNI-Avo" pitchFamily="2" charset="0"/>
              </a:rPr>
              <a:t>lôùp</a:t>
            </a:r>
            <a:r>
              <a:rPr lang="en-US" sz="4100" dirty="0">
                <a:solidFill>
                  <a:schemeClr val="tx2">
                    <a:lumMod val="60000"/>
                    <a:lumOff val="40000"/>
                  </a:schemeClr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VNI-Avo" pitchFamily="2" charset="0"/>
              </a:rPr>
              <a:t>ba</a:t>
            </a:r>
            <a:r>
              <a:rPr lang="en-US" sz="4100" dirty="0">
                <a:solidFill>
                  <a:schemeClr val="tx2">
                    <a:lumMod val="60000"/>
                    <a:lumOff val="40000"/>
                  </a:schemeClr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VNI-Avo" pitchFamily="2" charset="0"/>
              </a:rPr>
              <a:t>thaùng</a:t>
            </a:r>
            <a:r>
              <a:rPr lang="en-US" sz="4100" dirty="0">
                <a:solidFill>
                  <a:schemeClr val="tx2">
                    <a:lumMod val="60000"/>
                    <a:lumOff val="40000"/>
                  </a:schemeClr>
                </a:solidFill>
                <a:latin typeface="VNI-Avo" pitchFamily="2" charset="0"/>
              </a:rPr>
              <a:t>, </a:t>
            </a:r>
            <a:r>
              <a:rPr lang="en-US" sz="41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VNI-Avo" pitchFamily="2" charset="0"/>
              </a:rPr>
              <a:t>chuù</a:t>
            </a:r>
            <a:r>
              <a:rPr lang="en-US" sz="4100" dirty="0">
                <a:solidFill>
                  <a:schemeClr val="tx2">
                    <a:lumMod val="60000"/>
                    <a:lumOff val="40000"/>
                  </a:schemeClr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VNI-Avo" pitchFamily="2" charset="0"/>
              </a:rPr>
              <a:t>ñaõ</a:t>
            </a:r>
            <a:r>
              <a:rPr lang="en-US" sz="4100" dirty="0">
                <a:solidFill>
                  <a:schemeClr val="tx2">
                    <a:lumMod val="60000"/>
                    <a:lumOff val="40000"/>
                  </a:schemeClr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VNI-Avo" pitchFamily="2" charset="0"/>
              </a:rPr>
              <a:t>naëng</a:t>
            </a:r>
            <a:r>
              <a:rPr lang="en-US" sz="4100" dirty="0">
                <a:solidFill>
                  <a:schemeClr val="tx2">
                    <a:lumMod val="60000"/>
                    <a:lumOff val="40000"/>
                  </a:schemeClr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VNI-Avo" pitchFamily="2" charset="0"/>
              </a:rPr>
              <a:t>tròch</a:t>
            </a:r>
            <a:r>
              <a:rPr lang="en-US" sz="4100" dirty="0">
                <a:solidFill>
                  <a:schemeClr val="tx2">
                    <a:lumMod val="60000"/>
                    <a:lumOff val="40000"/>
                  </a:schemeClr>
                </a:solidFill>
                <a:latin typeface="VNI-Avo" pitchFamily="2" charset="0"/>
              </a:rPr>
              <a:t>.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chemeClr val="accent4"/>
                </a:solidFill>
                <a:latin typeface="VNI-Avo" pitchFamily="2" charset="0"/>
              </a:rPr>
              <a:t>Coâ</a:t>
            </a:r>
            <a:r>
              <a:rPr lang="en-US" sz="4100" dirty="0">
                <a:solidFill>
                  <a:schemeClr val="accent4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chemeClr val="accent4"/>
                </a:solidFill>
                <a:latin typeface="VNI-Avo" pitchFamily="2" charset="0"/>
              </a:rPr>
              <a:t>giaùo</a:t>
            </a:r>
            <a:r>
              <a:rPr lang="en-US" sz="4100" dirty="0">
                <a:solidFill>
                  <a:schemeClr val="accent4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chemeClr val="accent4"/>
                </a:solidFill>
                <a:latin typeface="VNI-Avo" pitchFamily="2" charset="0"/>
              </a:rPr>
              <a:t>giuùp</a:t>
            </a:r>
            <a:r>
              <a:rPr lang="en-US" sz="4100" dirty="0">
                <a:solidFill>
                  <a:schemeClr val="accent4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chemeClr val="accent4"/>
                </a:solidFill>
                <a:latin typeface="VNI-Avo" pitchFamily="2" charset="0"/>
              </a:rPr>
              <a:t>lôùp</a:t>
            </a:r>
            <a:r>
              <a:rPr lang="en-US" sz="4100" dirty="0">
                <a:solidFill>
                  <a:schemeClr val="accent4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chemeClr val="accent4"/>
                </a:solidFill>
                <a:latin typeface="VNI-Avo" pitchFamily="2" charset="0"/>
              </a:rPr>
              <a:t>ñaäp</a:t>
            </a:r>
            <a:r>
              <a:rPr lang="en-US" sz="4100" dirty="0">
                <a:solidFill>
                  <a:schemeClr val="accent4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chemeClr val="accent4"/>
                </a:solidFill>
                <a:latin typeface="VNI-Avo" pitchFamily="2" charset="0"/>
              </a:rPr>
              <a:t>heo</a:t>
            </a:r>
            <a:r>
              <a:rPr lang="en-US" sz="4100" dirty="0">
                <a:solidFill>
                  <a:schemeClr val="accent4"/>
                </a:solidFill>
                <a:latin typeface="VNI-Avo" pitchFamily="2" charset="0"/>
              </a:rPr>
              <a:t>, </a:t>
            </a:r>
            <a:r>
              <a:rPr lang="en-US" sz="4100" dirty="0" err="1">
                <a:solidFill>
                  <a:schemeClr val="accent4"/>
                </a:solidFill>
                <a:latin typeface="VNI-Avo" pitchFamily="2" charset="0"/>
              </a:rPr>
              <a:t>goùp</a:t>
            </a:r>
            <a:r>
              <a:rPr lang="en-US" sz="4100" dirty="0">
                <a:solidFill>
                  <a:schemeClr val="accent4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chemeClr val="accent4"/>
                </a:solidFill>
                <a:latin typeface="VNI-Avo" pitchFamily="2" charset="0"/>
              </a:rPr>
              <a:t>cho</a:t>
            </a:r>
            <a:r>
              <a:rPr lang="en-US" sz="4100" dirty="0">
                <a:solidFill>
                  <a:schemeClr val="accent4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chemeClr val="accent4"/>
                </a:solidFill>
                <a:latin typeface="VNI-Avo" pitchFamily="2" charset="0"/>
              </a:rPr>
              <a:t>phong</a:t>
            </a:r>
            <a:r>
              <a:rPr lang="en-US" sz="4100" dirty="0">
                <a:solidFill>
                  <a:schemeClr val="accent4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schemeClr val="accent4"/>
                </a:solidFill>
                <a:latin typeface="VNI-Avo" pitchFamily="2" charset="0"/>
              </a:rPr>
              <a:t>traøo</a:t>
            </a:r>
            <a:r>
              <a:rPr lang="en-US" sz="4100" dirty="0">
                <a:solidFill>
                  <a:schemeClr val="accent4"/>
                </a:solidFill>
                <a:latin typeface="VNI-Avo" pitchFamily="2" charset="0"/>
              </a:rPr>
              <a:t> </a:t>
            </a:r>
            <a:r>
              <a:rPr lang="en-US" sz="4100" i="1" dirty="0" err="1">
                <a:solidFill>
                  <a:schemeClr val="accent4"/>
                </a:solidFill>
                <a:latin typeface="VNI-Avo" pitchFamily="2" charset="0"/>
              </a:rPr>
              <a:t>Trao</a:t>
            </a:r>
            <a:r>
              <a:rPr lang="en-US" sz="4100" i="1" dirty="0">
                <a:solidFill>
                  <a:schemeClr val="accent4"/>
                </a:solidFill>
                <a:latin typeface="VNI-Avo" pitchFamily="2" charset="0"/>
              </a:rPr>
              <a:t> </a:t>
            </a:r>
            <a:r>
              <a:rPr lang="en-US" sz="4100" i="1" dirty="0" err="1">
                <a:solidFill>
                  <a:schemeClr val="accent4"/>
                </a:solidFill>
                <a:latin typeface="VNI-Avo" pitchFamily="2" charset="0"/>
              </a:rPr>
              <a:t>goùc</a:t>
            </a:r>
            <a:r>
              <a:rPr lang="en-US" sz="4100" i="1" dirty="0">
                <a:solidFill>
                  <a:schemeClr val="accent4"/>
                </a:solidFill>
                <a:latin typeface="VNI-Avo" pitchFamily="2" charset="0"/>
              </a:rPr>
              <a:t> </a:t>
            </a:r>
            <a:r>
              <a:rPr lang="en-US" sz="4100" i="1" dirty="0" err="1">
                <a:solidFill>
                  <a:schemeClr val="accent4"/>
                </a:solidFill>
                <a:latin typeface="VNI-Avo" pitchFamily="2" charset="0"/>
              </a:rPr>
              <a:t>hoïc</a:t>
            </a:r>
            <a:r>
              <a:rPr lang="en-US" sz="4100" i="1" dirty="0">
                <a:solidFill>
                  <a:schemeClr val="accent4"/>
                </a:solidFill>
                <a:latin typeface="VNI-Avo" pitchFamily="2" charset="0"/>
              </a:rPr>
              <a:t> </a:t>
            </a:r>
            <a:r>
              <a:rPr lang="en-US" sz="4100" i="1" dirty="0" err="1">
                <a:solidFill>
                  <a:schemeClr val="accent4"/>
                </a:solidFill>
                <a:latin typeface="VNI-Avo" pitchFamily="2" charset="0"/>
              </a:rPr>
              <a:t>taäp</a:t>
            </a:r>
            <a:r>
              <a:rPr lang="en-US" sz="4100" i="1" dirty="0">
                <a:solidFill>
                  <a:schemeClr val="accent4"/>
                </a:solidFill>
                <a:latin typeface="VNI-Avo" pitchFamily="2" charset="0"/>
              </a:rPr>
              <a:t>, </a:t>
            </a:r>
            <a:r>
              <a:rPr lang="en-US" sz="4100" i="1" dirty="0" err="1">
                <a:solidFill>
                  <a:schemeClr val="accent4"/>
                </a:solidFill>
                <a:latin typeface="VNI-Avo" pitchFamily="2" charset="0"/>
              </a:rPr>
              <a:t>giuùp</a:t>
            </a:r>
            <a:r>
              <a:rPr lang="en-US" sz="4100" i="1" dirty="0">
                <a:solidFill>
                  <a:schemeClr val="accent4"/>
                </a:solidFill>
                <a:latin typeface="VNI-Avo" pitchFamily="2" charset="0"/>
              </a:rPr>
              <a:t> </a:t>
            </a:r>
            <a:r>
              <a:rPr lang="en-US" sz="4100" i="1" dirty="0" err="1">
                <a:solidFill>
                  <a:schemeClr val="accent4"/>
                </a:solidFill>
                <a:latin typeface="VNI-Avo" pitchFamily="2" charset="0"/>
              </a:rPr>
              <a:t>baïn</a:t>
            </a:r>
            <a:r>
              <a:rPr lang="en-US" sz="4100" i="1" dirty="0">
                <a:solidFill>
                  <a:schemeClr val="accent4"/>
                </a:solidFill>
                <a:latin typeface="VNI-Avo" pitchFamily="2" charset="0"/>
              </a:rPr>
              <a:t> </a:t>
            </a:r>
            <a:r>
              <a:rPr lang="en-US" sz="4100" i="1" dirty="0" err="1">
                <a:solidFill>
                  <a:schemeClr val="accent4"/>
                </a:solidFill>
                <a:latin typeface="VNI-Avo" pitchFamily="2" charset="0"/>
              </a:rPr>
              <a:t>hoïc</a:t>
            </a:r>
            <a:r>
              <a:rPr lang="en-US" sz="4100" i="1" dirty="0">
                <a:solidFill>
                  <a:schemeClr val="accent4"/>
                </a:solidFill>
                <a:latin typeface="VNI-Avo" pitchFamily="2" charset="0"/>
              </a:rPr>
              <a:t> </a:t>
            </a:r>
            <a:r>
              <a:rPr lang="en-US" sz="4100" i="1" dirty="0" err="1">
                <a:solidFill>
                  <a:schemeClr val="accent4"/>
                </a:solidFill>
                <a:latin typeface="VNI-Avo" pitchFamily="2" charset="0"/>
              </a:rPr>
              <a:t>toát</a:t>
            </a:r>
            <a:r>
              <a:rPr lang="en-US" sz="4100" dirty="0">
                <a:solidFill>
                  <a:schemeClr val="accent4"/>
                </a:solidFill>
                <a:latin typeface="VNI-Avo" pitchFamily="2" charset="0"/>
              </a:rPr>
              <a:t>.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Roài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baét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nhòp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cho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caû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lôùp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haùt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 smtClean="0">
                <a:solidFill>
                  <a:prstClr val="black"/>
                </a:solidFill>
                <a:latin typeface="VNI-Avo" pitchFamily="2" charset="0"/>
              </a:rPr>
              <a:t>baøi</a:t>
            </a:r>
            <a:r>
              <a:rPr lang="en-US" sz="4100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i="1" dirty="0" smtClean="0">
                <a:solidFill>
                  <a:prstClr val="black"/>
                </a:solidFill>
                <a:latin typeface="VNI-Avo" pitchFamily="2" charset="0"/>
              </a:rPr>
              <a:t>Con </a:t>
            </a:r>
            <a:r>
              <a:rPr lang="en-US" sz="4100" i="1" dirty="0" err="1">
                <a:solidFill>
                  <a:prstClr val="black"/>
                </a:solidFill>
                <a:latin typeface="VNI-Avo" pitchFamily="2" charset="0"/>
              </a:rPr>
              <a:t>heo</a:t>
            </a:r>
            <a:r>
              <a:rPr lang="en-US" sz="41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i="1" dirty="0" err="1">
                <a:solidFill>
                  <a:prstClr val="black"/>
                </a:solidFill>
                <a:latin typeface="VNI-Avo" pitchFamily="2" charset="0"/>
              </a:rPr>
              <a:t>ñaát</a:t>
            </a:r>
            <a:r>
              <a:rPr lang="en-US" sz="41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i="1" dirty="0" err="1">
                <a:solidFill>
                  <a:prstClr val="black"/>
                </a:solidFill>
                <a:latin typeface="VNI-Avo" pitchFamily="2" charset="0"/>
              </a:rPr>
              <a:t>vui</a:t>
            </a:r>
            <a:r>
              <a:rPr lang="en-US" sz="41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i="1" dirty="0" err="1">
                <a:solidFill>
                  <a:prstClr val="black"/>
                </a:solidFill>
                <a:latin typeface="VNI-Avo" pitchFamily="2" charset="0"/>
              </a:rPr>
              <a:t>nhoän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.</a:t>
            </a:r>
            <a:endParaRPr lang="en-US" sz="4100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1299030" y="6262592"/>
            <a:ext cx="10261600" cy="595408"/>
          </a:xfrm>
          <a:prstGeom prst="rect">
            <a:avLst/>
          </a:prstGeom>
        </p:spPr>
        <p:txBody>
          <a:bodyPr wrap="square" lIns="117211" tIns="58605" rIns="117211" bIns="58605">
            <a:spAutoFit/>
          </a:bodyPr>
          <a:lstStyle/>
          <a:p>
            <a:pPr algn="just" defTabSz="1172121"/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Caùc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baïn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nhoû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ñaäp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chuù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heo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ñaát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ñeå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laøm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gì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72" y="5880538"/>
            <a:ext cx="1016000" cy="97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8278947" y="4458064"/>
            <a:ext cx="10305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149841" y="2584269"/>
            <a:ext cx="11466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5">
            <a:extLst>
              <a:ext uri="{FF2B5EF4-FFF2-40B4-BE49-F238E27FC236}">
                <a16:creationId xmlns:a16="http://schemas.microsoft.com/office/drawing/2014/main" id="{1FFABE6E-F782-41B8-A1BF-69F5817796AB}"/>
              </a:ext>
            </a:extLst>
          </p:cNvPr>
          <p:cNvCxnSpPr/>
          <p:nvPr/>
        </p:nvCxnSpPr>
        <p:spPr>
          <a:xfrm>
            <a:off x="3869600" y="3912325"/>
            <a:ext cx="1026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0382" y="3213464"/>
            <a:ext cx="1008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59924" y="5133704"/>
            <a:ext cx="1008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6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616469D-DF56-488B-837E-432BBF3FB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25" t="23333" r="13333" b="24815"/>
          <a:stretch/>
        </p:blipFill>
        <p:spPr>
          <a:xfrm>
            <a:off x="1001489" y="1051560"/>
            <a:ext cx="10189027" cy="49377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02"/>
          <a:stretch/>
        </p:blipFill>
        <p:spPr bwMode="auto">
          <a:xfrm>
            <a:off x="241907" y="0"/>
            <a:ext cx="1727200" cy="155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87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61115" y="2488476"/>
            <a:ext cx="4800600" cy="959134"/>
          </a:xfrm>
          <a:prstGeom prst="rect">
            <a:avLst/>
          </a:prstGeom>
          <a:noFill/>
        </p:spPr>
        <p:txBody>
          <a:bodyPr wrap="square" lIns="65937" tIns="32969" rIns="65937" bIns="32969" rtlCol="0">
            <a:spAutoFit/>
          </a:bodyPr>
          <a:lstStyle/>
          <a:p>
            <a:pPr defTabSz="879161"/>
            <a:r>
              <a:rPr lang="en-US" sz="5800" b="1" smtClean="0">
                <a:solidFill>
                  <a:srgbClr val="280014"/>
                </a:solidFill>
                <a:latin typeface="VNI-Avo" pitchFamily="2" charset="0"/>
              </a:rPr>
              <a:t>CUÛNG COÁ</a:t>
            </a:r>
            <a:endParaRPr lang="en-US" sz="5800" b="1" dirty="0">
              <a:solidFill>
                <a:srgbClr val="280014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5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42079" y="672522"/>
            <a:ext cx="2388087" cy="1631185"/>
          </a:xfrm>
          <a:prstGeom prst="rect">
            <a:avLst/>
          </a:prstGeom>
          <a:noFill/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en-US" sz="6000" b="1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Baøi</a:t>
            </a:r>
            <a:r>
              <a:rPr lang="en-US" sz="6000" b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 4</a:t>
            </a:r>
            <a:r>
              <a:rPr lang="en-US" sz="10000" b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 </a:t>
            </a:r>
            <a:endParaRPr lang="en-US" sz="100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57325" y="1997390"/>
            <a:ext cx="7287511" cy="3170068"/>
          </a:xfrm>
          <a:prstGeom prst="rect">
            <a:avLst/>
          </a:prstGeom>
          <a:noFill/>
        </p:spPr>
        <p:txBody>
          <a:bodyPr wrap="none" lIns="91410" tIns="45705" rIns="91410" bIns="45705">
            <a:spAutoFit/>
          </a:bodyPr>
          <a:lstStyle/>
          <a:p>
            <a:pPr algn="ctr"/>
            <a:r>
              <a:rPr lang="en-US" sz="20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ip  up</a:t>
            </a:r>
            <a:endParaRPr lang="en-US" sz="20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10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16865" y="1623016"/>
            <a:ext cx="3981755" cy="1631185"/>
          </a:xfrm>
          <a:prstGeom prst="rect">
            <a:avLst/>
          </a:prstGeom>
          <a:noFill/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en-US" sz="10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TIEÁT 2</a:t>
            </a:r>
          </a:p>
        </p:txBody>
      </p:sp>
    </p:spTree>
    <p:extLst>
      <p:ext uri="{BB962C8B-B14F-4D97-AF65-F5344CB8AC3E}">
        <p14:creationId xmlns:p14="http://schemas.microsoft.com/office/powerpoint/2010/main" val="20332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 descr="Nuôi heo đất&quot;: Năm Hợi và bài học sẻ chia từ việc nuôi heo đất | VTV.VN">
            <a:extLst>
              <a:ext uri="{FF2B5EF4-FFF2-40B4-BE49-F238E27FC236}">
                <a16:creationId xmlns:a16="http://schemas.microsoft.com/office/drawing/2014/main" id="{BECC4E0A-409B-4F4D-8B39-FAE18ACC2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91"/>
          <a:stretch/>
        </p:blipFill>
        <p:spPr bwMode="auto">
          <a:xfrm>
            <a:off x="7432543" y="3544199"/>
            <a:ext cx="3384056" cy="255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Ngoại ơi! Con không kịp về… |">
            <a:extLst>
              <a:ext uri="{FF2B5EF4-FFF2-40B4-BE49-F238E27FC236}">
                <a16:creationId xmlns:a16="http://schemas.microsoft.com/office/drawing/2014/main" id="{6B88A8E2-075F-4138-8620-DB9B8F750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703" y="1030959"/>
            <a:ext cx="3090388" cy="237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ướng dẫn nuôi và những cách bẫy chim bìm bịp hiệu quả.">
            <a:extLst>
              <a:ext uri="{FF2B5EF4-FFF2-40B4-BE49-F238E27FC236}">
                <a16:creationId xmlns:a16="http://schemas.microsoft.com/office/drawing/2014/main" id="{D24ABB6F-9414-4A1A-85DA-B545111FE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905" y="3517140"/>
            <a:ext cx="3040152" cy="2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4">
            <a:extLst>
              <a:ext uri="{FF2B5EF4-FFF2-40B4-BE49-F238E27FC236}">
                <a16:creationId xmlns:a16="http://schemas.microsoft.com/office/drawing/2014/main" id="{21B8F10B-CC69-43AC-AE15-8A175438F3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258" r="14691"/>
          <a:stretch/>
        </p:blipFill>
        <p:spPr>
          <a:xfrm>
            <a:off x="4028305" y="1101040"/>
            <a:ext cx="3141752" cy="2304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-22661"/>
            <a:ext cx="12191995" cy="6856392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098" y="1030955"/>
            <a:ext cx="3218967" cy="2243390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709" y="1090457"/>
            <a:ext cx="3212871" cy="2255584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892" y="3416190"/>
            <a:ext cx="3194581" cy="2225104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749" y="3453360"/>
            <a:ext cx="3176291" cy="2225104"/>
          </a:xfrm>
          <a:prstGeom prst="rect">
            <a:avLst/>
          </a:prstGeom>
        </p:spPr>
      </p:pic>
      <p:pic>
        <p:nvPicPr>
          <p:cNvPr id="40" name="1a">
            <a:hlinkClick r:id="rId14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097" y="996571"/>
            <a:ext cx="3212871" cy="2312158"/>
          </a:xfrm>
          <a:prstGeom prst="rect">
            <a:avLst/>
          </a:prstGeom>
        </p:spPr>
      </p:pic>
      <p:pic>
        <p:nvPicPr>
          <p:cNvPr id="41" name="2a">
            <a:hlinkClick r:id="rId16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703" y="1101037"/>
            <a:ext cx="3205204" cy="2304936"/>
          </a:xfrm>
          <a:prstGeom prst="rect">
            <a:avLst/>
          </a:prstGeom>
        </p:spPr>
      </p:pic>
      <p:pic>
        <p:nvPicPr>
          <p:cNvPr id="42" name="3a">
            <a:hlinkClick r:id="rId18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05" y="3405542"/>
            <a:ext cx="3176291" cy="2291159"/>
          </a:xfrm>
          <a:prstGeom prst="rect">
            <a:avLst/>
          </a:prstGeom>
        </p:spPr>
      </p:pic>
      <p:pic>
        <p:nvPicPr>
          <p:cNvPr id="43" name="4a">
            <a:hlinkClick r:id="rId20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081" y="3411717"/>
            <a:ext cx="3173459" cy="2308388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6" y="2857185"/>
            <a:ext cx="241845" cy="196184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83"/>
            <a:ext cx="963915" cy="923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845"/>
            <a:ext cx="506291" cy="506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9" y="144809"/>
            <a:ext cx="868644" cy="644206"/>
          </a:xfrm>
          <a:prstGeom prst="rect">
            <a:avLst/>
          </a:prstGeom>
        </p:spPr>
      </p:pic>
      <p:pic>
        <p:nvPicPr>
          <p:cNvPr id="4" name="Picture 3">
            <a:hlinkClick r:id="rId26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56" y="6219679"/>
            <a:ext cx="1506247" cy="55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7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140"/>
            <a:ext cx="2164080" cy="640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89" tIns="46294" rIns="92589" bIns="46294" rtlCol="0" anchor="ctr"/>
          <a:lstStyle/>
          <a:p>
            <a:pPr algn="ctr" defTabSz="913848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309281" y="1884262"/>
            <a:ext cx="9805071" cy="1909374"/>
          </a:xfrm>
          <a:prstGeom prst="rect">
            <a:avLst/>
          </a:prstGeom>
          <a:noFill/>
        </p:spPr>
        <p:txBody>
          <a:bodyPr wrap="square" lIns="92589" tIns="46294" rIns="92589" bIns="46294" rtlCol="0">
            <a:spAutoFit/>
          </a:bodyPr>
          <a:lstStyle/>
          <a:p>
            <a:pPr algn="ctr" defTabSz="913848"/>
            <a:r>
              <a:rPr lang="en-US" sz="11800" b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cuùp vaøng</a:t>
            </a:r>
            <a:endParaRPr lang="en-US" sz="11800" b="1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83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140"/>
            <a:ext cx="2164080" cy="640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89" tIns="46294" rIns="92589" bIns="46294" rtlCol="0" anchor="ctr"/>
          <a:lstStyle/>
          <a:p>
            <a:pPr algn="ctr" defTabSz="913848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154865" y="1961505"/>
            <a:ext cx="9882275" cy="2078651"/>
          </a:xfrm>
          <a:prstGeom prst="rect">
            <a:avLst/>
          </a:prstGeom>
          <a:noFill/>
        </p:spPr>
        <p:txBody>
          <a:bodyPr wrap="square" lIns="92589" tIns="46294" rIns="92589" bIns="46294" rtlCol="0">
            <a:spAutoFit/>
          </a:bodyPr>
          <a:lstStyle/>
          <a:p>
            <a:pPr algn="ctr" defTabSz="913848"/>
            <a:r>
              <a:rPr lang="en-US" sz="12900" b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buùp sen</a:t>
            </a:r>
            <a:endParaRPr lang="en-US" sz="12900" b="1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1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140"/>
            <a:ext cx="2164080" cy="640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89" tIns="46294" rIns="92589" bIns="46294" rtlCol="0" anchor="ctr"/>
          <a:lstStyle/>
          <a:p>
            <a:pPr algn="ctr" defTabSz="913848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001175" y="2038741"/>
            <a:ext cx="10048188" cy="2047873"/>
          </a:xfrm>
          <a:prstGeom prst="rect">
            <a:avLst/>
          </a:prstGeom>
          <a:noFill/>
        </p:spPr>
        <p:txBody>
          <a:bodyPr wrap="square" lIns="92589" tIns="46294" rIns="92589" bIns="46294" rtlCol="0">
            <a:spAutoFit/>
          </a:bodyPr>
          <a:lstStyle/>
          <a:p>
            <a:pPr algn="ctr" defTabSz="913848"/>
            <a:r>
              <a:rPr lang="en-US" sz="12700" b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bìm bòp</a:t>
            </a:r>
            <a:endParaRPr lang="en-US" sz="12700" b="1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21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140"/>
            <a:ext cx="2164080" cy="640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89" tIns="46294" rIns="92589" bIns="46294" rtlCol="0" anchor="ctr"/>
          <a:lstStyle/>
          <a:p>
            <a:pPr algn="ctr" defTabSz="913848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-203621" y="1928322"/>
            <a:ext cx="10422712" cy="1863207"/>
          </a:xfrm>
          <a:prstGeom prst="rect">
            <a:avLst/>
          </a:prstGeom>
          <a:noFill/>
        </p:spPr>
        <p:txBody>
          <a:bodyPr wrap="square" lIns="92589" tIns="46294" rIns="92589" bIns="46294" rtlCol="0">
            <a:spAutoFit/>
          </a:bodyPr>
          <a:lstStyle/>
          <a:p>
            <a:pPr algn="ctr" defTabSz="913848"/>
            <a:r>
              <a:rPr lang="en-US" sz="11500" b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      muùp míp</a:t>
            </a:r>
            <a:endParaRPr lang="en-US" sz="11500" b="1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80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B4F4C2D-4067-48F1-84FD-BAEFFED70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13962" r="12500" b="7037"/>
          <a:stretch/>
        </p:blipFill>
        <p:spPr>
          <a:xfrm>
            <a:off x="0" y="-4509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4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2222&quot;&gt;&lt;object type=&quot;3&quot; unique_id=&quot;12223&quot;&gt;&lt;property id=&quot;20148&quot; value=&quot;5&quot;/&gt;&lt;property id=&quot;20300&quot; value=&quot;Slide 1&quot;/&gt;&lt;property id=&quot;20307&quot; value=&quot;265&quot;/&gt;&lt;/object&gt;&lt;object type=&quot;3&quot; unique_id=&quot;12231&quot;&gt;&lt;property id=&quot;20148&quot; value=&quot;5&quot;/&gt;&lt;property id=&quot;20300&quot; value=&quot;Slide 2&quot;/&gt;&lt;property id=&quot;20307&quot; value=&quot;275&quot;/&gt;&lt;/object&gt;&lt;object type=&quot;3&quot; unique_id=&quot;12232&quot;&gt;&lt;property id=&quot;20148&quot; value=&quot;5&quot;/&gt;&lt;property id=&quot;20300&quot; value=&quot;Slide 3&quot;/&gt;&lt;property id=&quot;20307&quot; value=&quot;276&quot;/&gt;&lt;/object&gt;&lt;object type=&quot;3&quot; unique_id=&quot;12235&quot;&gt;&lt;property id=&quot;20148&quot; value=&quot;5&quot;/&gt;&lt;property id=&quot;20300&quot; value=&quot;Slide 11&quot;/&gt;&lt;property id=&quot;20307&quot; value=&quot;260&quot;/&gt;&lt;/object&gt;&lt;object type=&quot;3&quot; unique_id=&quot;12236&quot;&gt;&lt;property id=&quot;20148&quot; value=&quot;5&quot;/&gt;&lt;property id=&quot;20300&quot; value=&quot;Slide 12&quot;/&gt;&lt;property id=&quot;20307&quot; value=&quot;277&quot;/&gt;&lt;/object&gt;&lt;object type=&quot;3&quot; unique_id=&quot;431131&quot;&gt;&lt;property id=&quot;20148&quot; value=&quot;5&quot;/&gt;&lt;property id=&quot;20300&quot; value=&quot;Slide 4&quot;/&gt;&lt;property id=&quot;20307&quot; value=&quot;279&quot;/&gt;&lt;/object&gt;&lt;object type=&quot;3&quot; unique_id=&quot;431132&quot;&gt;&lt;property id=&quot;20148&quot; value=&quot;5&quot;/&gt;&lt;property id=&quot;20300&quot; value=&quot;Slide 5&quot;/&gt;&lt;property id=&quot;20307&quot; value=&quot;280&quot;/&gt;&lt;/object&gt;&lt;object type=&quot;3&quot; unique_id=&quot;431133&quot;&gt;&lt;property id=&quot;20148&quot; value=&quot;5&quot;/&gt;&lt;property id=&quot;20300&quot; value=&quot;Slide 6&quot;/&gt;&lt;property id=&quot;20307&quot; value=&quot;281&quot;/&gt;&lt;/object&gt;&lt;object type=&quot;3&quot; unique_id=&quot;431134&quot;&gt;&lt;property id=&quot;20148&quot; value=&quot;5&quot;/&gt;&lt;property id=&quot;20300&quot; value=&quot;Slide 7&quot;/&gt;&lt;property id=&quot;20307&quot; value=&quot;282&quot;/&gt;&lt;/object&gt;&lt;object type=&quot;3&quot; unique_id=&quot;431135&quot;&gt;&lt;property id=&quot;20148&quot; value=&quot;5&quot;/&gt;&lt;property id=&quot;20300&quot; value=&quot;Slide 8&quot;/&gt;&lt;property id=&quot;20307&quot; value=&quot;283&quot;/&gt;&lt;/object&gt;&lt;object type=&quot;3&quot; unique_id=&quot;431264&quot;&gt;&lt;property id=&quot;20148&quot; value=&quot;5&quot;/&gt;&lt;property id=&quot;20300&quot; value=&quot;Slide 9&quot;/&gt;&lt;property id=&quot;20307&quot; value=&quot;284&quot;/&gt;&lt;/object&gt;&lt;object type=&quot;3&quot; unique_id=&quot;431429&quot;&gt;&lt;property id=&quot;20148&quot; value=&quot;5&quot;/&gt;&lt;property id=&quot;20300&quot; value=&quot;Slide 10&quot;/&gt;&lt;property id=&quot;20307&quot; value=&quot;289&quot;/&gt;&lt;/object&gt;&lt;object type=&quot;3&quot; unique_id=&quot;431430&quot;&gt;&lt;property id=&quot;20148&quot; value=&quot;5&quot;/&gt;&lt;property id=&quot;20300&quot; value=&quot;Slide 13&quot;/&gt;&lt;property id=&quot;20307&quot; value=&quot;286&quot;/&gt;&lt;/object&gt;&lt;object type=&quot;3&quot; unique_id=&quot;431431&quot;&gt;&lt;property id=&quot;20148&quot; value=&quot;5&quot;/&gt;&lt;property id=&quot;20300&quot; value=&quot;Slide 14&quot;/&gt;&lt;property id=&quot;20307&quot; value=&quot;287&quot;/&gt;&lt;/object&gt;&lt;object type=&quot;3&quot; unique_id=&quot;431432&quot;&gt;&lt;property id=&quot;20148&quot; value=&quot;5&quot;/&gt;&lt;property id=&quot;20300&quot; value=&quot;Slide 15&quot;/&gt;&lt;property id=&quot;20307&quot; value=&quot;288&quot;/&gt;&lt;/object&gt;&lt;object type=&quot;3&quot; unique_id=&quot;431621&quot;&gt;&lt;property id=&quot;20148&quot; value=&quot;5&quot;/&gt;&lt;property id=&quot;20300&quot; value=&quot;Slide 16&quot;/&gt;&lt;property id=&quot;20307&quot; value=&quot;290&quot;/&gt;&lt;/object&gt;&lt;/object&gt;&lt;object type=&quot;8&quot; unique_id=&quot;1226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125</Words>
  <Application>Microsoft Office PowerPoint</Application>
  <PresentationFormat>Widescreen</PresentationFormat>
  <Paragraphs>25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微软雅黑</vt:lpstr>
      <vt:lpstr>SimSun</vt:lpstr>
      <vt:lpstr>Arial</vt:lpstr>
      <vt:lpstr>Arial-SGK-TV</vt:lpstr>
      <vt:lpstr>Calibri</vt:lpstr>
      <vt:lpstr>Calibri Light</vt:lpstr>
      <vt:lpstr>等线</vt:lpstr>
      <vt:lpstr>Impact</vt:lpstr>
      <vt:lpstr>Times New Roman</vt:lpstr>
      <vt:lpstr>VNI-Avo</vt:lpstr>
      <vt:lpstr>Office Theme</vt:lpstr>
      <vt:lpstr>5_Office Theme</vt:lpstr>
      <vt:lpstr>1_Office Theme</vt:lpstr>
      <vt:lpstr>Office 主题​​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47</cp:revision>
  <dcterms:created xsi:type="dcterms:W3CDTF">2020-11-10T10:15:04Z</dcterms:created>
  <dcterms:modified xsi:type="dcterms:W3CDTF">2022-12-08T01:28:36Z</dcterms:modified>
</cp:coreProperties>
</file>