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5" r:id="rId3"/>
  </p:sldMasterIdLst>
  <p:notesMasterIdLst>
    <p:notesMasterId r:id="rId28"/>
  </p:notesMasterIdLst>
  <p:sldIdLst>
    <p:sldId id="258" r:id="rId4"/>
    <p:sldId id="271" r:id="rId5"/>
    <p:sldId id="288" r:id="rId6"/>
    <p:sldId id="289" r:id="rId7"/>
    <p:sldId id="260" r:id="rId8"/>
    <p:sldId id="270" r:id="rId9"/>
    <p:sldId id="272" r:id="rId10"/>
    <p:sldId id="359" r:id="rId11"/>
    <p:sldId id="280" r:id="rId12"/>
    <p:sldId id="285" r:id="rId13"/>
    <p:sldId id="274" r:id="rId14"/>
    <p:sldId id="360" r:id="rId15"/>
    <p:sldId id="273" r:id="rId16"/>
    <p:sldId id="361" r:id="rId17"/>
    <p:sldId id="363" r:id="rId18"/>
    <p:sldId id="357" r:id="rId19"/>
    <p:sldId id="275" r:id="rId20"/>
    <p:sldId id="281" r:id="rId21"/>
    <p:sldId id="353" r:id="rId22"/>
    <p:sldId id="355" r:id="rId23"/>
    <p:sldId id="356" r:id="rId24"/>
    <p:sldId id="278" r:id="rId25"/>
    <p:sldId id="287" r:id="rId26"/>
    <p:sldId id="3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p15:clr>
            <a:srgbClr val="A4A3A4"/>
          </p15:clr>
        </p15:guide>
        <p15:guide id="2" pos="38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FF7C80"/>
    <a:srgbClr val="FFFFFF"/>
    <a:srgbClr val="FF9900"/>
    <a:srgbClr val="FF6600"/>
    <a:srgbClr val="FFFF99"/>
    <a:srgbClr val="FFFFCC"/>
    <a:srgbClr val="FFCCCC"/>
    <a:srgbClr val="FF99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2929" autoAdjust="0"/>
  </p:normalViewPr>
  <p:slideViewPr>
    <p:cSldViewPr snapToGrid="0">
      <p:cViewPr>
        <p:scale>
          <a:sx n="82" d="100"/>
          <a:sy n="82" d="100"/>
        </p:scale>
        <p:origin x="216" y="-582"/>
      </p:cViewPr>
      <p:guideLst>
        <p:guide orient="horz" pos="2180"/>
        <p:guide pos="38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139C1-7EC1-45C1-9322-B9B812E44733}"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E2711-EDB6-40E7-964A-F48610E59EF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846E2711-EDB6-40E7-964A-F48610E59EF3}" type="slidenum">
              <a:rPr lang="en-US" smtClean="0"/>
              <a:t>1</a:t>
            </a:fld>
            <a:endParaRPr lang="en-US"/>
          </a:p>
        </p:txBody>
      </p:sp>
    </p:spTree>
    <p:extLst>
      <p:ext uri="{BB962C8B-B14F-4D97-AF65-F5344CB8AC3E}">
        <p14:creationId xmlns:p14="http://schemas.microsoft.com/office/powerpoint/2010/main" val="357318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16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40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2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401C551-7462-4AD8-ACCB-E29FD4CA0FDA}"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F500-198D-4AFB-A8F9-D9910379EC7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1C551-7462-4AD8-ACCB-E29FD4CA0FDA}"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F500-198D-4AFB-A8F9-D9910379EC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1C551-7462-4AD8-ACCB-E29FD4CA0FDA}"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F500-198D-4AFB-A8F9-D9910379EC7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6917-5745-4973-8318-FEF5790DB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534DB-AFD5-45FA-A024-6939D101E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18E416-6F53-4C17-B7F8-8490332F8F20}"/>
              </a:ext>
            </a:extLst>
          </p:cNvPr>
          <p:cNvSpPr>
            <a:spLocks noGrp="1"/>
          </p:cNvSpPr>
          <p:nvPr>
            <p:ph type="dt" sz="half" idx="10"/>
          </p:nvPr>
        </p:nvSpPr>
        <p:spPr/>
        <p:txBody>
          <a:bodyPr/>
          <a:lstStyle/>
          <a:p>
            <a:fld id="{8FF3A7EC-286D-4499-9253-F32D59D78F4D}" type="datetimeFigureOut">
              <a:rPr lang="en-US" smtClean="0"/>
              <a:t>3/5/2024</a:t>
            </a:fld>
            <a:endParaRPr lang="en-US"/>
          </a:p>
        </p:txBody>
      </p:sp>
      <p:sp>
        <p:nvSpPr>
          <p:cNvPr id="5" name="Footer Placeholder 4">
            <a:extLst>
              <a:ext uri="{FF2B5EF4-FFF2-40B4-BE49-F238E27FC236}">
                <a16:creationId xmlns:a16="http://schemas.microsoft.com/office/drawing/2014/main" id="{899A6741-FDDC-4B4B-9CB8-0DE089F11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0BDE6-9720-4D92-8CE1-1EB33E286883}"/>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1601730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9FC0-512D-4E27-9488-13AB29071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38EC0-BB5A-41B6-A3A3-149BB26D8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351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A84C-4844-4A98-A151-6DEDF64F6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F63DB-6FF1-4921-A918-D4BEF1853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98272-CDDA-4B8B-831C-241B9147F108}"/>
              </a:ext>
            </a:extLst>
          </p:cNvPr>
          <p:cNvSpPr>
            <a:spLocks noGrp="1"/>
          </p:cNvSpPr>
          <p:nvPr>
            <p:ph type="dt" sz="half" idx="10"/>
          </p:nvPr>
        </p:nvSpPr>
        <p:spPr/>
        <p:txBody>
          <a:bodyPr/>
          <a:lstStyle/>
          <a:p>
            <a:fld id="{8FF3A7EC-286D-4499-9253-F32D59D78F4D}" type="datetimeFigureOut">
              <a:rPr lang="en-US" smtClean="0"/>
              <a:t>3/5/2024</a:t>
            </a:fld>
            <a:endParaRPr lang="en-US"/>
          </a:p>
        </p:txBody>
      </p:sp>
      <p:sp>
        <p:nvSpPr>
          <p:cNvPr id="5" name="Footer Placeholder 4">
            <a:extLst>
              <a:ext uri="{FF2B5EF4-FFF2-40B4-BE49-F238E27FC236}">
                <a16:creationId xmlns:a16="http://schemas.microsoft.com/office/drawing/2014/main" id="{7210D81A-209C-4C7B-8468-AA01C1D15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DDFE5-9F40-401F-A164-6DEC1B8D4C7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8941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30CE-94E1-4F83-B305-E07EF7D1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53275-CF08-4A4B-B43A-66C044B6A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43D12-F24D-4ECF-ADCB-62C081458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1A61F-27AB-491D-9119-BF3C2330142C}"/>
              </a:ext>
            </a:extLst>
          </p:cNvPr>
          <p:cNvSpPr>
            <a:spLocks noGrp="1"/>
          </p:cNvSpPr>
          <p:nvPr>
            <p:ph type="dt" sz="half" idx="10"/>
          </p:nvPr>
        </p:nvSpPr>
        <p:spPr/>
        <p:txBody>
          <a:bodyPr/>
          <a:lstStyle/>
          <a:p>
            <a:fld id="{8FF3A7EC-286D-4499-9253-F32D59D78F4D}" type="datetimeFigureOut">
              <a:rPr lang="en-US" smtClean="0"/>
              <a:t>3/5/2024</a:t>
            </a:fld>
            <a:endParaRPr lang="en-US"/>
          </a:p>
        </p:txBody>
      </p:sp>
      <p:sp>
        <p:nvSpPr>
          <p:cNvPr id="6" name="Footer Placeholder 5">
            <a:extLst>
              <a:ext uri="{FF2B5EF4-FFF2-40B4-BE49-F238E27FC236}">
                <a16:creationId xmlns:a16="http://schemas.microsoft.com/office/drawing/2014/main" id="{8FC8173F-21B3-4735-9FB7-C60ED3A37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3ACB9-B98A-4EEF-A627-E9C974476BCE}"/>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965355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419D-B343-444C-8897-E5DAEBEFB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362DF-9092-42D7-80B2-19DAF4A31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F824-98AD-4E25-B4BF-59767403A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12CAF-ADED-4000-AB21-E03AF4A14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310B5-FB7B-4A1C-8A6B-EA0EEE277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7709B-48F2-4C0E-93AE-D0B5F3DE4F3D}"/>
              </a:ext>
            </a:extLst>
          </p:cNvPr>
          <p:cNvSpPr>
            <a:spLocks noGrp="1"/>
          </p:cNvSpPr>
          <p:nvPr>
            <p:ph type="dt" sz="half" idx="10"/>
          </p:nvPr>
        </p:nvSpPr>
        <p:spPr/>
        <p:txBody>
          <a:bodyPr/>
          <a:lstStyle/>
          <a:p>
            <a:fld id="{8FF3A7EC-286D-4499-9253-F32D59D78F4D}" type="datetimeFigureOut">
              <a:rPr lang="en-US" smtClean="0"/>
              <a:t>3/5/2024</a:t>
            </a:fld>
            <a:endParaRPr lang="en-US"/>
          </a:p>
        </p:txBody>
      </p:sp>
      <p:sp>
        <p:nvSpPr>
          <p:cNvPr id="8" name="Footer Placeholder 7">
            <a:extLst>
              <a:ext uri="{FF2B5EF4-FFF2-40B4-BE49-F238E27FC236}">
                <a16:creationId xmlns:a16="http://schemas.microsoft.com/office/drawing/2014/main" id="{F9BC2879-5530-4ADF-8F95-9242FF544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C9F2C-8657-4F58-A90C-AC401A1093F8}"/>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05333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1C551-7462-4AD8-ACCB-E29FD4CA0FDA}"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F500-198D-4AFB-A8F9-D9910379EC7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96FB-552B-4B1B-AC80-94379A08AE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E1076-F816-4129-9968-735AE3002106}"/>
              </a:ext>
            </a:extLst>
          </p:cNvPr>
          <p:cNvSpPr>
            <a:spLocks noGrp="1"/>
          </p:cNvSpPr>
          <p:nvPr>
            <p:ph type="dt" sz="half" idx="10"/>
          </p:nvPr>
        </p:nvSpPr>
        <p:spPr/>
        <p:txBody>
          <a:bodyPr/>
          <a:lstStyle/>
          <a:p>
            <a:fld id="{8FF3A7EC-286D-4499-9253-F32D59D78F4D}" type="datetimeFigureOut">
              <a:rPr lang="en-US" smtClean="0"/>
              <a:t>3/5/2024</a:t>
            </a:fld>
            <a:endParaRPr lang="en-US"/>
          </a:p>
        </p:txBody>
      </p:sp>
      <p:sp>
        <p:nvSpPr>
          <p:cNvPr id="4" name="Footer Placeholder 3">
            <a:extLst>
              <a:ext uri="{FF2B5EF4-FFF2-40B4-BE49-F238E27FC236}">
                <a16:creationId xmlns:a16="http://schemas.microsoft.com/office/drawing/2014/main" id="{54D5CA5D-C25B-4CF3-B2EB-3480FABF4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AF51A3-FAD7-4252-AFE1-525FE5C02F51}"/>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425933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CD169-CD9C-447B-9E85-E36A9BF1F279}"/>
              </a:ext>
            </a:extLst>
          </p:cNvPr>
          <p:cNvSpPr>
            <a:spLocks noGrp="1"/>
          </p:cNvSpPr>
          <p:nvPr>
            <p:ph type="dt" sz="half" idx="10"/>
          </p:nvPr>
        </p:nvSpPr>
        <p:spPr/>
        <p:txBody>
          <a:bodyPr/>
          <a:lstStyle/>
          <a:p>
            <a:fld id="{8FF3A7EC-286D-4499-9253-F32D59D78F4D}" type="datetimeFigureOut">
              <a:rPr lang="en-US" smtClean="0"/>
              <a:t>3/5/2024</a:t>
            </a:fld>
            <a:endParaRPr lang="en-US"/>
          </a:p>
        </p:txBody>
      </p:sp>
      <p:sp>
        <p:nvSpPr>
          <p:cNvPr id="3" name="Footer Placeholder 2">
            <a:extLst>
              <a:ext uri="{FF2B5EF4-FFF2-40B4-BE49-F238E27FC236}">
                <a16:creationId xmlns:a16="http://schemas.microsoft.com/office/drawing/2014/main" id="{D40281BD-748C-4748-A6CB-6E9BF0663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56D621-DBB1-4E92-83A4-42D8EE33129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121541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BE20-986E-4CF6-948D-5F4776767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ADDA0-7FD4-4CD3-BE46-FE0D6D471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8ABD1-D8AD-45DC-B369-96187BEFF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F8BE3-24C4-49AC-9B5F-A9A11BC1D465}"/>
              </a:ext>
            </a:extLst>
          </p:cNvPr>
          <p:cNvSpPr>
            <a:spLocks noGrp="1"/>
          </p:cNvSpPr>
          <p:nvPr>
            <p:ph type="dt" sz="half" idx="10"/>
          </p:nvPr>
        </p:nvSpPr>
        <p:spPr/>
        <p:txBody>
          <a:bodyPr/>
          <a:lstStyle/>
          <a:p>
            <a:fld id="{8FF3A7EC-286D-4499-9253-F32D59D78F4D}" type="datetimeFigureOut">
              <a:rPr lang="en-US" smtClean="0"/>
              <a:t>3/5/2024</a:t>
            </a:fld>
            <a:endParaRPr lang="en-US"/>
          </a:p>
        </p:txBody>
      </p:sp>
      <p:sp>
        <p:nvSpPr>
          <p:cNvPr id="6" name="Footer Placeholder 5">
            <a:extLst>
              <a:ext uri="{FF2B5EF4-FFF2-40B4-BE49-F238E27FC236}">
                <a16:creationId xmlns:a16="http://schemas.microsoft.com/office/drawing/2014/main" id="{AD7DB85D-5C00-4A75-953A-9B16FD1DB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201EF-B1C0-4E4C-BF69-151063CD8462}"/>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628439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1177-B2F4-4EFC-850F-C5E4B0D54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FBD32-E8AD-44B1-9B2D-0AB6026BF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AC3B3-CB53-4F50-A70C-5A65C9258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417AC-DCC9-40D2-ABD9-47D332F94ECB}"/>
              </a:ext>
            </a:extLst>
          </p:cNvPr>
          <p:cNvSpPr>
            <a:spLocks noGrp="1"/>
          </p:cNvSpPr>
          <p:nvPr>
            <p:ph type="dt" sz="half" idx="10"/>
          </p:nvPr>
        </p:nvSpPr>
        <p:spPr/>
        <p:txBody>
          <a:bodyPr/>
          <a:lstStyle/>
          <a:p>
            <a:fld id="{8FF3A7EC-286D-4499-9253-F32D59D78F4D}" type="datetimeFigureOut">
              <a:rPr lang="en-US" smtClean="0"/>
              <a:t>3/5/2024</a:t>
            </a:fld>
            <a:endParaRPr lang="en-US"/>
          </a:p>
        </p:txBody>
      </p:sp>
      <p:sp>
        <p:nvSpPr>
          <p:cNvPr id="6" name="Footer Placeholder 5">
            <a:extLst>
              <a:ext uri="{FF2B5EF4-FFF2-40B4-BE49-F238E27FC236}">
                <a16:creationId xmlns:a16="http://schemas.microsoft.com/office/drawing/2014/main" id="{76A0269E-F16E-4F9E-9548-31633CC2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D3A47-2359-4C10-8FBE-151BF354167A}"/>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4293369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C29D-49F0-45EC-8D32-7C54EE0E9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E7D4B-B74B-4E6E-8660-5E55EF9E4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24C5-035B-40A3-9A3C-D73591035BAA}"/>
              </a:ext>
            </a:extLst>
          </p:cNvPr>
          <p:cNvSpPr>
            <a:spLocks noGrp="1"/>
          </p:cNvSpPr>
          <p:nvPr>
            <p:ph type="dt" sz="half" idx="10"/>
          </p:nvPr>
        </p:nvSpPr>
        <p:spPr/>
        <p:txBody>
          <a:bodyPr/>
          <a:lstStyle/>
          <a:p>
            <a:fld id="{8FF3A7EC-286D-4499-9253-F32D59D78F4D}" type="datetimeFigureOut">
              <a:rPr lang="en-US" smtClean="0"/>
              <a:t>3/5/2024</a:t>
            </a:fld>
            <a:endParaRPr lang="en-US"/>
          </a:p>
        </p:txBody>
      </p:sp>
      <p:sp>
        <p:nvSpPr>
          <p:cNvPr id="5" name="Footer Placeholder 4">
            <a:extLst>
              <a:ext uri="{FF2B5EF4-FFF2-40B4-BE49-F238E27FC236}">
                <a16:creationId xmlns:a16="http://schemas.microsoft.com/office/drawing/2014/main" id="{F817EE62-0195-4CE2-9AA7-17DC14E18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1D56-D6E9-4923-A892-EB6C03C1B60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1626334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5C58C-BE2E-4C6D-9226-E372CE3CC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2444D-A48B-4290-93C6-348FC2B75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3B932-2BB1-489E-BD6E-B53FE6B769B1}"/>
              </a:ext>
            </a:extLst>
          </p:cNvPr>
          <p:cNvSpPr>
            <a:spLocks noGrp="1"/>
          </p:cNvSpPr>
          <p:nvPr>
            <p:ph type="dt" sz="half" idx="10"/>
          </p:nvPr>
        </p:nvSpPr>
        <p:spPr/>
        <p:txBody>
          <a:bodyPr/>
          <a:lstStyle/>
          <a:p>
            <a:fld id="{8FF3A7EC-286D-4499-9253-F32D59D78F4D}" type="datetimeFigureOut">
              <a:rPr lang="en-US" smtClean="0"/>
              <a:t>3/5/2024</a:t>
            </a:fld>
            <a:endParaRPr lang="en-US"/>
          </a:p>
        </p:txBody>
      </p:sp>
      <p:sp>
        <p:nvSpPr>
          <p:cNvPr id="5" name="Footer Placeholder 4">
            <a:extLst>
              <a:ext uri="{FF2B5EF4-FFF2-40B4-BE49-F238E27FC236}">
                <a16:creationId xmlns:a16="http://schemas.microsoft.com/office/drawing/2014/main" id="{5B159E68-6734-4B78-9138-B8B5A7AB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FE350-C504-4E25-ADF2-1DA89CF45AA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1507386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p:txBody>
          <a:bodyPr/>
          <a:lstStyle/>
          <a:p>
            <a:fld id="{146FB172-547C-4BFA-AC8C-F988A9F33C32}" type="datetimeFigureOut">
              <a:rPr lang="en-US" smtClean="0"/>
              <a:t>3/5/2024</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5191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p:txBody>
          <a:bodyPr/>
          <a:lstStyle/>
          <a:p>
            <a:fld id="{146FB172-547C-4BFA-AC8C-F988A9F33C32}" type="datetimeFigureOut">
              <a:rPr lang="en-US" smtClean="0"/>
              <a:t>3/5/2024</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2709871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p:txBody>
          <a:bodyPr/>
          <a:lstStyle/>
          <a:p>
            <a:fld id="{146FB172-547C-4BFA-AC8C-F988A9F33C32}" type="datetimeFigureOut">
              <a:rPr lang="en-US" smtClean="0"/>
              <a:t>3/5/2024</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2225353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p:txBody>
          <a:bodyPr/>
          <a:lstStyle/>
          <a:p>
            <a:fld id="{146FB172-547C-4BFA-AC8C-F988A9F33C32}" type="datetimeFigureOut">
              <a:rPr lang="en-US" smtClean="0"/>
              <a:t>3/5/2024</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41508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1C551-7462-4AD8-ACCB-E29FD4CA0FDA}"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F500-198D-4AFB-A8F9-D9910379EC7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p:txBody>
          <a:bodyPr/>
          <a:lstStyle/>
          <a:p>
            <a:fld id="{146FB172-547C-4BFA-AC8C-F988A9F33C32}" type="datetimeFigureOut">
              <a:rPr lang="en-US" smtClean="0"/>
              <a:t>3/5/2024</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87730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958657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p:txBody>
          <a:bodyPr/>
          <a:lstStyle/>
          <a:p>
            <a:fld id="{146FB172-547C-4BFA-AC8C-F988A9F33C32}" type="datetimeFigureOut">
              <a:rPr lang="en-US" smtClean="0"/>
              <a:t>3/5/2024</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79208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p:txBody>
          <a:bodyPr/>
          <a:lstStyle/>
          <a:p>
            <a:fld id="{146FB172-547C-4BFA-AC8C-F988A9F33C32}" type="datetimeFigureOut">
              <a:rPr lang="en-US" smtClean="0"/>
              <a:t>3/5/2024</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08062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p:txBody>
          <a:bodyPr/>
          <a:lstStyle/>
          <a:p>
            <a:fld id="{146FB172-547C-4BFA-AC8C-F988A9F33C32}" type="datetimeFigureOut">
              <a:rPr lang="en-US" smtClean="0"/>
              <a:t>3/5/2024</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2013745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p:txBody>
          <a:bodyPr/>
          <a:lstStyle/>
          <a:p>
            <a:fld id="{146FB172-547C-4BFA-AC8C-F988A9F33C32}" type="datetimeFigureOut">
              <a:rPr lang="en-US" smtClean="0"/>
              <a:t>3/5/2024</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467495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p:txBody>
          <a:bodyPr/>
          <a:lstStyle/>
          <a:p>
            <a:fld id="{146FB172-547C-4BFA-AC8C-F988A9F33C32}" type="datetimeFigureOut">
              <a:rPr lang="en-US" smtClean="0"/>
              <a:t>3/5/2024</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6910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01C551-7462-4AD8-ACCB-E29FD4CA0FDA}"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AF500-198D-4AFB-A8F9-D9910379EC7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01C551-7462-4AD8-ACCB-E29FD4CA0FDA}" type="datetimeFigureOut">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AF500-198D-4AFB-A8F9-D9910379EC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01C551-7462-4AD8-ACCB-E29FD4CA0FDA}" type="datetimeFigureOut">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AF500-198D-4AFB-A8F9-D9910379EC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1C551-7462-4AD8-ACCB-E29FD4CA0FDA}" type="datetimeFigureOut">
              <a:rPr lang="en-US" smtClean="0"/>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AF500-198D-4AFB-A8F9-D9910379EC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1C551-7462-4AD8-ACCB-E29FD4CA0FDA}"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AF500-198D-4AFB-A8F9-D9910379EC7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01C551-7462-4AD8-ACCB-E29FD4CA0FDA}"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AF500-198D-4AFB-A8F9-D9910379EC7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9Slide.vn - 2019">
            <a:extLst>
              <a:ext uri="{FF2B5EF4-FFF2-40B4-BE49-F238E27FC236}">
                <a16:creationId xmlns:a16="http://schemas.microsoft.com/office/drawing/2014/main" id="{037DD24A-C242-4F48-A947-8FA5CB20268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401C551-7462-4AD8-ACCB-E29FD4CA0FDA}" type="datetimeFigureOut">
              <a:rPr lang="en-US" smtClean="0"/>
              <a:t>3/5/2024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3CAF500-198D-4AFB-A8F9-D9910379EC7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95AC8AA5-A5ED-43B2-B6CD-86182D32BE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A9C6FF-B090-4866-A45E-824A2F691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A1A42-693E-4D47-A102-F6B3EF8EF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8660-C96C-4649-930A-A16D427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3A7EC-286D-4499-9253-F32D59D78F4D}" type="datetimeFigureOut">
              <a:rPr lang="en-US" smtClean="0"/>
              <a:t>3/5/2024</a:t>
            </a:fld>
            <a:endParaRPr lang="en-US"/>
          </a:p>
        </p:txBody>
      </p:sp>
      <p:sp>
        <p:nvSpPr>
          <p:cNvPr id="5" name="Footer Placeholder 4">
            <a:extLst>
              <a:ext uri="{FF2B5EF4-FFF2-40B4-BE49-F238E27FC236}">
                <a16:creationId xmlns:a16="http://schemas.microsoft.com/office/drawing/2014/main" id="{72B545ED-5757-475E-9BAB-CAA4EE8F1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97859-712D-41FD-9858-69809DC4B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AF5CC-0ABC-4E8E-B5FA-1F4D7F365BFD}" type="slidenum">
              <a:rPr lang="en-US" smtClean="0"/>
              <a:t>‹#›</a:t>
            </a:fld>
            <a:endParaRPr lang="en-US"/>
          </a:p>
        </p:txBody>
      </p:sp>
    </p:spTree>
    <p:extLst>
      <p:ext uri="{BB962C8B-B14F-4D97-AF65-F5344CB8AC3E}">
        <p14:creationId xmlns:p14="http://schemas.microsoft.com/office/powerpoint/2010/main" val="10133318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BA6B81C0-5D34-4086-B8A7-88EE243E318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26CAD31-BC5F-24F7-7E59-1FF710A70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79233-9ED7-89F8-CADC-579103EDC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A7812-5D83-8B9B-D4D7-91105F489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FB172-547C-4BFA-AC8C-F988A9F33C32}" type="datetimeFigureOut">
              <a:rPr lang="en-US" smtClean="0"/>
              <a:t>3/5/2024</a:t>
            </a:fld>
            <a:endParaRPr lang="en-US"/>
          </a:p>
        </p:txBody>
      </p:sp>
      <p:sp>
        <p:nvSpPr>
          <p:cNvPr id="5" name="Footer Placeholder 4">
            <a:extLst>
              <a:ext uri="{FF2B5EF4-FFF2-40B4-BE49-F238E27FC236}">
                <a16:creationId xmlns:a16="http://schemas.microsoft.com/office/drawing/2014/main" id="{36F3F66D-4D99-BB79-1D51-49AE800E5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7AC2C-D74E-FA07-1DE7-BCB40DA8D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6D569-8E61-40FB-9013-BCFFDEECE78B}" type="slidenum">
              <a:rPr lang="en-US" smtClean="0"/>
              <a:t>‹#›</a:t>
            </a:fld>
            <a:endParaRPr lang="en-US"/>
          </a:p>
        </p:txBody>
      </p:sp>
    </p:spTree>
    <p:extLst>
      <p:ext uri="{BB962C8B-B14F-4D97-AF65-F5344CB8AC3E}">
        <p14:creationId xmlns:p14="http://schemas.microsoft.com/office/powerpoint/2010/main" val="355750001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audio" Target="NULL"/><Relationship Id="rId5" Type="http://schemas.openxmlformats.org/officeDocument/2006/relationships/image" Target="../media/image20.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6.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6.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6.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16.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3"/>
          <a:stretch>
            <a:fillRect/>
          </a:stretch>
        </p:blipFill>
        <p:spPr>
          <a:xfrm>
            <a:off x="4468508" y="1753203"/>
            <a:ext cx="3481118" cy="1060796"/>
          </a:xfrm>
          <a:prstGeom prst="rect">
            <a:avLst/>
          </a:prstGeom>
        </p:spPr>
      </p:pic>
      <p:pic>
        <p:nvPicPr>
          <p:cNvPr id="2" name="Picture 1">
            <a:extLst>
              <a:ext uri="{FF2B5EF4-FFF2-40B4-BE49-F238E27FC236}">
                <a16:creationId xmlns:a16="http://schemas.microsoft.com/office/drawing/2014/main" id="{341292EE-CD2C-41E6-A6BB-BB7D8BBD1B41}"/>
              </a:ext>
            </a:extLst>
          </p:cNvPr>
          <p:cNvPicPr>
            <a:picLocks noChangeAspect="1"/>
          </p:cNvPicPr>
          <p:nvPr/>
        </p:nvPicPr>
        <p:blipFill>
          <a:blip r:embed="rId4"/>
          <a:stretch>
            <a:fillRect/>
          </a:stretch>
        </p:blipFill>
        <p:spPr>
          <a:xfrm>
            <a:off x="1859194" y="2924151"/>
            <a:ext cx="8699746" cy="2066723"/>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5" y="0"/>
            <a:ext cx="12192000"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9" y="1262976"/>
              <a:ext cx="3204063" cy="19026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SVN-Kitten" pitchFamily="50" charset="0"/>
                  <a:ea typeface="+mn-ea"/>
                  <a:cs typeface="+mn-cs"/>
                </a:rPr>
                <a:t>Bài viết đúng yêu cầu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SVN-Kitten" pitchFamily="50" charset="0"/>
                  <a:ea typeface="+mn-ea"/>
                  <a:cs typeface="+mn-cs"/>
                </a:rPr>
                <a:t>(7 đến 9 câu)</a:t>
              </a: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169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SVN-Kitten" pitchFamily="50" charset="0"/>
                  <a:ea typeface="+mn-ea"/>
                  <a:cs typeface="+mn-cs"/>
                </a:rPr>
                <a:t>Bài viết có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SVN-Kitten" pitchFamily="50" charset="0"/>
                  <a:ea typeface="+mn-ea"/>
                  <a:cs typeface="+mn-cs"/>
                </a:rPr>
                <a:t> ý sáng tạo</a:t>
              </a: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4011384" y="4932756"/>
              <a:ext cx="3429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SVN-Kitten" pitchFamily="50" charset="0"/>
                  <a:ea typeface="+mn-ea"/>
                  <a:cs typeface="+mn-cs"/>
                </a:rPr>
                <a:t>Bài viết sạch đẹp</a:t>
              </a: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latin typeface="Calibri" panose="020F0502020204030204"/>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FF0000"/>
                </a:solidFill>
                <a:effectLst/>
                <a:uLnTx/>
                <a:uFillTx/>
                <a:latin typeface="UTM Cookies" panose="02040603050506020204" pitchFamily="18" charset="0"/>
                <a:ea typeface="+mn-ea"/>
                <a:cs typeface="+mn-cs"/>
              </a:rPr>
              <a:t>Trình bày bài viết trước lớp</a:t>
            </a: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UTM Cookies" panose="02040603050506020204" pitchFamily="18" charset="0"/>
                <a:ea typeface="+mn-ea"/>
                <a:cs typeface="+mn-cs"/>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UTM Cookies" panose="02040603050506020204" pitchFamily="18" charset="0"/>
              <a:ea typeface="+mn-ea"/>
              <a:cs typeface="+mn-cs"/>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UTM Cookies" panose="02040603050506020204" pitchFamily="18" charset="0"/>
                <a:ea typeface="+mn-ea"/>
                <a:cs typeface="+mn-cs"/>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6B0D02-BF85-1613-A679-A4455471DCAD}"/>
              </a:ext>
            </a:extLst>
          </p:cNvPr>
          <p:cNvSpPr txBox="1"/>
          <p:nvPr/>
        </p:nvSpPr>
        <p:spPr>
          <a:xfrm>
            <a:off x="545690" y="204302"/>
            <a:ext cx="11646310" cy="5632311"/>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Em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gợi</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a:t>
            </a:r>
          </a:p>
          <a:p>
            <a:pPr marL="742950" indent="-742950">
              <a:buAutoNum type="arabicPeriod"/>
            </a:pP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Môn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Diễn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đâu</a:t>
            </a:r>
            <a:r>
              <a:rPr lang="en-US" sz="4000" dirty="0">
                <a:latin typeface="Times New Roman" panose="02020603050405020304" pitchFamily="18" charset="0"/>
                <a:cs typeface="Times New Roman" panose="02020603050405020304" pitchFamily="18" charset="0"/>
              </a:rPr>
              <a:t>? Em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dịp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2. </a:t>
            </a:r>
            <a:r>
              <a:rPr lang="en-US" sz="4000" dirty="0" err="1">
                <a:latin typeface="Times New Roman" panose="02020603050405020304" pitchFamily="18" charset="0"/>
                <a:cs typeface="Times New Roman" panose="02020603050405020304" pitchFamily="18" charset="0"/>
              </a:rPr>
              <a:t>Trận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diễn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đua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kịch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3.Kết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cuộc</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4.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đấu</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9386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A95FA20-7274-492C-B9DC-B19E3695FD66}"/>
              </a:ext>
            </a:extLst>
          </p:cNvPr>
          <p:cNvSpPr/>
          <p:nvPr/>
        </p:nvSpPr>
        <p:spPr>
          <a:xfrm>
            <a:off x="132736" y="0"/>
            <a:ext cx="11351694" cy="6175055"/>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tuần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chị</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đá</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3.4.và 3.5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đá</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Phước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còi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3.4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3.5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chuyền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bấm</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kịch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291990-4B04-4364-4F0C-0BC8B1DB3E99}"/>
              </a:ext>
            </a:extLst>
          </p:cNvPr>
          <p:cNvSpPr txBox="1"/>
          <p:nvPr/>
        </p:nvSpPr>
        <p:spPr>
          <a:xfrm>
            <a:off x="902677" y="820615"/>
            <a:ext cx="10890738" cy="4154984"/>
          </a:xfrm>
          <a:prstGeom prst="rect">
            <a:avLst/>
          </a:prstGeom>
          <a:noFill/>
        </p:spPr>
        <p:txBody>
          <a:bodyPr wrap="square" rtlCol="0">
            <a:spAutoFit/>
          </a:bodyPr>
          <a:lstStyle/>
          <a:p>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mặc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9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3.4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lừa</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sút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khung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buộc</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3.5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nhặt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Khán</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vũ</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mừng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dirty="0"/>
          </a:p>
        </p:txBody>
      </p:sp>
    </p:spTree>
    <p:extLst>
      <p:ext uri="{BB962C8B-B14F-4D97-AF65-F5344CB8AC3E}">
        <p14:creationId xmlns:p14="http://schemas.microsoft.com/office/powerpoint/2010/main" val="3282699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5991DC-F8F0-481A-CFE4-1A5CAD82FD4F}"/>
              </a:ext>
            </a:extLst>
          </p:cNvPr>
          <p:cNvSpPr txBox="1"/>
          <p:nvPr/>
        </p:nvSpPr>
        <p:spPr>
          <a:xfrm>
            <a:off x="1535723" y="609600"/>
            <a:ext cx="8804031" cy="6740307"/>
          </a:xfrm>
          <a:prstGeom prst="rect">
            <a:avLst/>
          </a:prstGeom>
          <a:noFill/>
        </p:spPr>
        <p:txBody>
          <a:bodyPr wrap="square" rtlCol="0">
            <a:spAutoFit/>
          </a:bodyPr>
          <a:lstStyle/>
          <a:p>
            <a:r>
              <a:rPr lang="en-US" sz="4800" dirty="0">
                <a:effectLst/>
                <a:latin typeface="Times New Roman" panose="02020603050405020304" pitchFamily="18" charset="0"/>
                <a:ea typeface="Calibri" panose="020F0502020204030204" pitchFamily="34" charset="0"/>
                <a:cs typeface="Times New Roman" panose="02020603050405020304" pitchFamily="18" charset="0"/>
              </a:rPr>
              <a:t>Liên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3.4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3.5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gỡ</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Chung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3.4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3-1.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sôi</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hôm</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vời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4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p>
        </p:txBody>
      </p:sp>
    </p:spTree>
    <p:extLst>
      <p:ext uri="{BB962C8B-B14F-4D97-AF65-F5344CB8AC3E}">
        <p14:creationId xmlns:p14="http://schemas.microsoft.com/office/powerpoint/2010/main" val="142189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3952637" y="3369966"/>
            <a:ext cx="6124436"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2700" cmpd="sng">
                  <a:solidFill>
                    <a:srgbClr val="44546A">
                      <a:lumMod val="60000"/>
                      <a:lumOff val="40000"/>
                    </a:srgbClr>
                  </a:solidFill>
                  <a:prstDash val="solid"/>
                </a:ln>
                <a:solidFill>
                  <a:srgbClr val="FDA4A4"/>
                </a:solidFill>
                <a:effectLst/>
                <a:uLnTx/>
                <a:uFillTx/>
                <a:latin typeface="UTM Cookies" panose="02040603050506020204" pitchFamily="18" charset="0"/>
                <a:ea typeface="+mn-ea"/>
                <a:cs typeface="+mn-cs"/>
              </a:rPr>
              <a:t>Vận dụng</a:t>
            </a: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2 -0.20092 0.34518 -0.19189 0.30729 -0.16851 C 0.24701 -0.13125 0.21966 -0.07638 0.1681 -0.01574 C 0.15378 0.00116 0.13789 0.01412 0.12318 0.03033 C 0.1151 0.03912 0.10781 0.05 0.1 0.05926 C 0.09102 0.06991 0.08464 0.07338 0.07409 0.08125 C 0.07175 0.08287 0.06719 0.08612 0.06719 0.08635 C 0.05495 0.08449 0.04271 0.08357 0.03047 0.08125 C 0.02669 0.08033 0.02318 0.07778 0.01953 0.07639 C 0.01406 0.07408 0.00716 0.07199 0.00182 0.07153 C -0.00872 0.07014 -0.01914 0.06991 -0.02956 0.06899 C -0.0345 0.0676 -0.03763 0.06737 -0.0418 0.06412 C -0.0457 0.06135 -0.04818 0.0588 -0.05143 0.0544 C -0.06237 0.04028 -0.05937 0.04514 -0.06497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vi-VN" altLang="en-US" sz="3600" b="1" spc="50">
                <a:ln w="9525" cmpd="sng">
                  <a:solidFill>
                    <a:srgbClr val="FF0000"/>
                  </a:solidFill>
                  <a:prstDash val="solid"/>
                </a:ln>
                <a:solidFill>
                  <a:srgbClr val="FFC000"/>
                </a:solidFill>
                <a:effectLst>
                  <a:glow rad="38100">
                    <a:srgbClr val="4472C4">
                      <a:alpha val="40000"/>
                    </a:srgbClr>
                  </a:glow>
                </a:effectLst>
                <a:latin typeface="Calibri" panose="020F0502020204030204" pitchFamily="34" charset="0"/>
                <a:cs typeface="Calibri" panose="020F0502020204030204" pitchFamily="34" charset="0"/>
              </a:rPr>
              <a:t>1. Viết và trang trí thông điệp vận động bạn bè, người thân tham gia tập thể thao.</a:t>
            </a: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21" name="Rectangle: Rounded Corners 20">
            <a:extLst>
              <a:ext uri="{FF2B5EF4-FFF2-40B4-BE49-F238E27FC236}">
                <a16:creationId xmlns:a16="http://schemas.microsoft.com/office/drawing/2014/main" id="{9BC1334A-C4A6-4D0E-A0CE-BB84BE43F210}"/>
              </a:ext>
            </a:extLst>
          </p:cNvPr>
          <p:cNvSpPr/>
          <p:nvPr/>
        </p:nvSpPr>
        <p:spPr>
          <a:xfrm>
            <a:off x="308983" y="478970"/>
            <a:ext cx="1539951"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a:ln w="22225">
                  <a:solidFill>
                    <a:srgbClr val="ED7D31"/>
                  </a:solidFill>
                  <a:prstDash val="solid"/>
                </a:ln>
                <a:solidFill>
                  <a:srgbClr val="FF0000"/>
                </a:solidFill>
                <a:latin typeface="UTM Cookies" panose="02040603050506020204" pitchFamily="18" charset="0"/>
              </a:rPr>
              <a:t>Gợi ý</a:t>
            </a:r>
            <a:endParaRPr kumimoji="0" lang="en-US" altLang="en-US" sz="3600" b="1" i="0" u="none" strike="noStrike" kern="1200" cap="none" spc="0" normalizeH="0" baseline="0" noProof="0">
              <a:ln w="22225">
                <a:solidFill>
                  <a:srgbClr val="ED7D31"/>
                </a:solidFill>
                <a:prstDash val="solid"/>
              </a:ln>
              <a:solidFill>
                <a:srgbClr val="FF0000"/>
              </a:solidFill>
              <a:effectLst/>
              <a:uLnTx/>
              <a:uFillTx/>
              <a:latin typeface="UTM Cookies" panose="02040603050506020204" pitchFamily="18" charset="0"/>
            </a:endParaRPr>
          </a:p>
        </p:txBody>
      </p:sp>
      <p:grpSp>
        <p:nvGrpSpPr>
          <p:cNvPr id="8" name="Group 7">
            <a:extLst>
              <a:ext uri="{FF2B5EF4-FFF2-40B4-BE49-F238E27FC236}">
                <a16:creationId xmlns:a16="http://schemas.microsoft.com/office/drawing/2014/main" id="{AE2C5650-9B42-4E7D-8E20-36A7C7FADF9A}"/>
              </a:ext>
            </a:extLst>
          </p:cNvPr>
          <p:cNvGrpSpPr/>
          <p:nvPr/>
        </p:nvGrpSpPr>
        <p:grpSpPr>
          <a:xfrm>
            <a:off x="1181100" y="1060905"/>
            <a:ext cx="10525760" cy="5394325"/>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Cambria" panose="02040503050406030204" pitchFamily="18" charset="0"/>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Cambria" panose="02040503050406030204" pitchFamily="18" charset="0"/>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grpSp>
      </p:grpSp>
      <p:sp>
        <p:nvSpPr>
          <p:cNvPr id="67" name="任意多边形 65">
            <a:extLst>
              <a:ext uri="{FF2B5EF4-FFF2-40B4-BE49-F238E27FC236}">
                <a16:creationId xmlns:a16="http://schemas.microsoft.com/office/drawing/2014/main" id="{53CED435-828F-4BA1-97EF-662561EB5BB5}"/>
              </a:ext>
            </a:extLst>
          </p:cNvPr>
          <p:cNvSpPr/>
          <p:nvPr/>
        </p:nvSpPr>
        <p:spPr>
          <a:xfrm>
            <a:off x="621030" y="2075635"/>
            <a:ext cx="2041525" cy="1016635"/>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CC3300"/>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r>
              <a:rPr lang="en-US" altLang="zh-CN" sz="3200">
                <a:latin typeface="Cambria" panose="02040503050406030204" pitchFamily="18" charset="0"/>
              </a:rPr>
              <a:t>1</a:t>
            </a:r>
          </a:p>
        </p:txBody>
      </p:sp>
      <p:sp>
        <p:nvSpPr>
          <p:cNvPr id="68" name="任意多边形 66">
            <a:extLst>
              <a:ext uri="{FF2B5EF4-FFF2-40B4-BE49-F238E27FC236}">
                <a16:creationId xmlns:a16="http://schemas.microsoft.com/office/drawing/2014/main" id="{6EB87F92-4E97-4B77-A63B-1405450C5377}"/>
              </a:ext>
            </a:extLst>
          </p:cNvPr>
          <p:cNvSpPr/>
          <p:nvPr/>
        </p:nvSpPr>
        <p:spPr>
          <a:xfrm>
            <a:off x="621030" y="3514545"/>
            <a:ext cx="2041525" cy="1016635"/>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FFC000"/>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r>
              <a:rPr lang="en-US" altLang="zh-CN" sz="3200">
                <a:latin typeface="Cambria" panose="02040503050406030204" pitchFamily="18" charset="0"/>
              </a:rPr>
              <a:t>2</a:t>
            </a:r>
          </a:p>
        </p:txBody>
      </p:sp>
      <p:sp>
        <p:nvSpPr>
          <p:cNvPr id="69" name="任意多边形 93">
            <a:extLst>
              <a:ext uri="{FF2B5EF4-FFF2-40B4-BE49-F238E27FC236}">
                <a16:creationId xmlns:a16="http://schemas.microsoft.com/office/drawing/2014/main" id="{53060DEF-50D0-4188-8FDE-9A392DFEB13A}"/>
              </a:ext>
            </a:extLst>
          </p:cNvPr>
          <p:cNvSpPr/>
          <p:nvPr/>
        </p:nvSpPr>
        <p:spPr>
          <a:xfrm>
            <a:off x="621030" y="4910275"/>
            <a:ext cx="2041525" cy="1067435"/>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gradFill flip="none" rotWithShape="1">
            <a:gsLst>
              <a:gs pos="33721">
                <a:schemeClr val="accent5"/>
              </a:gs>
              <a:gs pos="16000">
                <a:schemeClr val="accent5">
                  <a:lumMod val="75000"/>
                </a:schemeClr>
              </a:gs>
              <a:gs pos="0">
                <a:schemeClr val="accent5">
                  <a:lumMod val="60000"/>
                  <a:lumOff val="40000"/>
                </a:schemeClr>
              </a:gs>
            </a:gsLst>
            <a:lin ang="0" scaled="1"/>
            <a:tileRect/>
          </a:gra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r>
              <a:rPr lang="en-US" altLang="zh-CN" sz="3200">
                <a:latin typeface="Cambria" panose="02040503050406030204" pitchFamily="18" charset="0"/>
              </a:rPr>
              <a:t>3</a:t>
            </a:r>
          </a:p>
        </p:txBody>
      </p:sp>
      <p:sp>
        <p:nvSpPr>
          <p:cNvPr id="70" name="Text Box 6">
            <a:extLst>
              <a:ext uri="{FF2B5EF4-FFF2-40B4-BE49-F238E27FC236}">
                <a16:creationId xmlns:a16="http://schemas.microsoft.com/office/drawing/2014/main" id="{89B8F617-162E-441E-B542-A830D1441E62}"/>
              </a:ext>
            </a:extLst>
          </p:cNvPr>
          <p:cNvSpPr txBox="1"/>
          <p:nvPr/>
        </p:nvSpPr>
        <p:spPr>
          <a:xfrm>
            <a:off x="2868930" y="1751150"/>
            <a:ext cx="7289800" cy="521970"/>
          </a:xfrm>
          <a:prstGeom prst="rect">
            <a:avLst/>
          </a:prstGeom>
          <a:noFill/>
        </p:spPr>
        <p:txBody>
          <a:bodyPr wrap="square" rtlCol="0">
            <a:spAutoFit/>
          </a:bodyPr>
          <a:lstStyle/>
          <a:p>
            <a:pPr algn="ctr"/>
            <a:r>
              <a:rPr lang="en-US" sz="2800" b="1">
                <a:solidFill>
                  <a:srgbClr val="FF0000"/>
                </a:solidFill>
                <a:latin typeface="Calibri" panose="020F0502020204030204" charset="0"/>
                <a:cs typeface="Calibri" panose="020F0502020204030204" charset="0"/>
              </a:rPr>
              <a:t>Gợi ý thông điệp:</a:t>
            </a:r>
          </a:p>
        </p:txBody>
      </p:sp>
      <p:sp>
        <p:nvSpPr>
          <p:cNvPr id="71" name="Text Box 7">
            <a:extLst>
              <a:ext uri="{FF2B5EF4-FFF2-40B4-BE49-F238E27FC236}">
                <a16:creationId xmlns:a16="http://schemas.microsoft.com/office/drawing/2014/main" id="{F5653202-884F-4A90-9F3F-E4D8989FBBF4}"/>
              </a:ext>
            </a:extLst>
          </p:cNvPr>
          <p:cNvSpPr txBox="1"/>
          <p:nvPr/>
        </p:nvSpPr>
        <p:spPr>
          <a:xfrm>
            <a:off x="2980690" y="2415995"/>
            <a:ext cx="7289800" cy="521970"/>
          </a:xfrm>
          <a:prstGeom prst="rect">
            <a:avLst/>
          </a:prstGeom>
          <a:noFill/>
        </p:spPr>
        <p:txBody>
          <a:bodyPr wrap="square" rtlCol="0">
            <a:spAutoFit/>
          </a:bodyPr>
          <a:lstStyle/>
          <a:p>
            <a:pPr algn="l"/>
            <a:r>
              <a:rPr lang="en-US" sz="2800" b="1">
                <a:solidFill>
                  <a:srgbClr val="C00000"/>
                </a:solidFill>
                <a:latin typeface="Calibri" panose="020F0502020204030204" charset="0"/>
                <a:cs typeface="Calibri" panose="020F0502020204030204" charset="0"/>
                <a:sym typeface="+mn-ea"/>
              </a:rPr>
              <a:t>Thể dục, thể thao đẩy lùi bệnh tật</a:t>
            </a:r>
          </a:p>
        </p:txBody>
      </p:sp>
      <p:sp>
        <p:nvSpPr>
          <p:cNvPr id="72" name="Text Box 8">
            <a:extLst>
              <a:ext uri="{FF2B5EF4-FFF2-40B4-BE49-F238E27FC236}">
                <a16:creationId xmlns:a16="http://schemas.microsoft.com/office/drawing/2014/main" id="{8BDFD3E8-E206-48E5-8686-FDABCBCDC0DA}"/>
              </a:ext>
            </a:extLst>
          </p:cNvPr>
          <p:cNvSpPr txBox="1"/>
          <p:nvPr/>
        </p:nvSpPr>
        <p:spPr>
          <a:xfrm>
            <a:off x="2726690" y="3604715"/>
            <a:ext cx="8455660" cy="521970"/>
          </a:xfrm>
          <a:prstGeom prst="rect">
            <a:avLst/>
          </a:prstGeom>
          <a:noFill/>
        </p:spPr>
        <p:txBody>
          <a:bodyPr wrap="square" rtlCol="0">
            <a:spAutoFit/>
          </a:bodyPr>
          <a:lstStyle/>
          <a:p>
            <a:pPr algn="l"/>
            <a:r>
              <a:rPr lang="en-US" sz="2800" b="1">
                <a:solidFill>
                  <a:srgbClr val="FFC000"/>
                </a:solidFill>
                <a:latin typeface="Calibri" panose="020F0502020204030204" charset="0"/>
                <a:cs typeface="Calibri" panose="020F0502020204030204" charset="0"/>
                <a:sym typeface="+mn-ea"/>
              </a:rPr>
              <a:t>Tập thể dục để cùng sống mạnh khỏe, hạnh phúc</a:t>
            </a:r>
          </a:p>
        </p:txBody>
      </p:sp>
      <p:sp>
        <p:nvSpPr>
          <p:cNvPr id="73" name="Text Box 9">
            <a:extLst>
              <a:ext uri="{FF2B5EF4-FFF2-40B4-BE49-F238E27FC236}">
                <a16:creationId xmlns:a16="http://schemas.microsoft.com/office/drawing/2014/main" id="{C7C82787-7829-41C4-B3A7-473646108A95}"/>
              </a:ext>
            </a:extLst>
          </p:cNvPr>
          <p:cNvSpPr txBox="1"/>
          <p:nvPr/>
        </p:nvSpPr>
        <p:spPr>
          <a:xfrm>
            <a:off x="2662555" y="4967425"/>
            <a:ext cx="8455660" cy="953135"/>
          </a:xfrm>
          <a:prstGeom prst="rect">
            <a:avLst/>
          </a:prstGeom>
          <a:noFill/>
        </p:spPr>
        <p:txBody>
          <a:bodyPr wrap="square" rtlCol="0">
            <a:spAutoFit/>
          </a:bodyPr>
          <a:lstStyle/>
          <a:p>
            <a:pPr algn="l"/>
            <a:r>
              <a:rPr lang="en-US" sz="2800" b="1">
                <a:solidFill>
                  <a:schemeClr val="accent5"/>
                </a:solidFill>
                <a:latin typeface="Calibri" panose="020F0502020204030204" charset="0"/>
                <a:cs typeface="Calibri" panose="020F0502020204030204" charset="0"/>
                <a:sym typeface="+mn-ea"/>
              </a:rPr>
              <a:t>“Nào cùng tập ngay! Vì một Việt Nam khoẻ mạnh và hạnh phúc”</a:t>
            </a: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left)">
                                      <p:cBhvr>
                                        <p:cTn id="24" dur="10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additive="base">
                                        <p:cTn id="29" dur="500" fill="hold"/>
                                        <p:tgtEl>
                                          <p:spTgt spid="71"/>
                                        </p:tgtEl>
                                        <p:attrNameLst>
                                          <p:attrName>ppt_x</p:attrName>
                                        </p:attrNameLst>
                                      </p:cBhvr>
                                      <p:tavLst>
                                        <p:tav tm="0">
                                          <p:val>
                                            <p:strVal val="#ppt_x"/>
                                          </p:val>
                                        </p:tav>
                                        <p:tav tm="100000">
                                          <p:val>
                                            <p:strVal val="#ppt_x"/>
                                          </p:val>
                                        </p:tav>
                                      </p:tavLst>
                                    </p:anim>
                                    <p:anim calcmode="lin" valueType="num">
                                      <p:cBhvr additive="base">
                                        <p:cTn id="3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1000"/>
                                        <p:tgtEl>
                                          <p:spTgt spid="68"/>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500" fill="hold"/>
                                        <p:tgtEl>
                                          <p:spTgt spid="72"/>
                                        </p:tgtEl>
                                        <p:attrNameLst>
                                          <p:attrName>ppt_x</p:attrName>
                                        </p:attrNameLst>
                                      </p:cBhvr>
                                      <p:tavLst>
                                        <p:tav tm="0">
                                          <p:val>
                                            <p:strVal val="#ppt_x"/>
                                          </p:val>
                                        </p:tav>
                                        <p:tav tm="100000">
                                          <p:val>
                                            <p:strVal val="#ppt_x"/>
                                          </p:val>
                                        </p:tav>
                                      </p:tavLst>
                                    </p:anim>
                                    <p:anim calcmode="lin" valueType="num">
                                      <p:cBhvr additive="base">
                                        <p:cTn id="39"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1000"/>
                                        <p:tgtEl>
                                          <p:spTgt spid="69"/>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7" grpId="0" bldLvl="0" animBg="1"/>
      <p:bldP spid="68" grpId="0" bldLvl="0" animBg="1"/>
      <p:bldP spid="69" grpId="0" bldLvl="0" animBg="1"/>
      <p:bldP spid="70" grpId="0"/>
      <p:bldP spid="71"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0"/>
            <a:ext cx="12117388" cy="6858000"/>
          </a:xfrm>
          <a:prstGeom prst="rect">
            <a:avLst/>
          </a:prstGeom>
        </p:spPr>
      </p:pic>
    </p:spTree>
    <p:extLst>
      <p:ext uri="{BB962C8B-B14F-4D97-AF65-F5344CB8AC3E}">
        <p14:creationId xmlns:p14="http://schemas.microsoft.com/office/powerpoint/2010/main" val="904895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350C01-C2C5-4637-BE57-4C1EFDA0219E}"/>
              </a:ext>
            </a:extLst>
          </p:cNvPr>
          <p:cNvPicPr>
            <a:picLocks noChangeAspect="1"/>
          </p:cNvPicPr>
          <p:nvPr/>
        </p:nvPicPr>
        <p:blipFill>
          <a:blip r:embed="rId3"/>
          <a:stretch>
            <a:fillRect/>
          </a:stretch>
        </p:blipFill>
        <p:spPr>
          <a:xfrm>
            <a:off x="0" y="-571500"/>
            <a:ext cx="12372190" cy="7429500"/>
          </a:xfrm>
          <a:prstGeom prst="rect">
            <a:avLst/>
          </a:prstGeom>
        </p:spPr>
      </p:pic>
    </p:spTree>
    <p:extLst>
      <p:ext uri="{BB962C8B-B14F-4D97-AF65-F5344CB8AC3E}">
        <p14:creationId xmlns:p14="http://schemas.microsoft.com/office/powerpoint/2010/main" val="1909419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51793" y="644691"/>
            <a:ext cx="10846676" cy="6213309"/>
            <a:chOff x="1816577" y="627534"/>
            <a:chExt cx="5596357" cy="4532034"/>
          </a:xfrm>
        </p:grpSpPr>
        <p:sp>
          <p:nvSpPr>
            <p:cNvPr id="5" name="圆角矩形 2"/>
            <p:cNvSpPr/>
            <p:nvPr/>
          </p:nvSpPr>
          <p:spPr>
            <a:xfrm>
              <a:off x="1816577" y="809211"/>
              <a:ext cx="5596357" cy="4350357"/>
            </a:xfrm>
            <a:prstGeom prst="roundRect">
              <a:avLst>
                <a:gd name="adj" fmla="val 5421"/>
              </a:avLst>
            </a:prstGeom>
            <a:solidFill>
              <a:srgbClr val="92D05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6" name="圆角矩形 17"/>
            <p:cNvSpPr/>
            <p:nvPr/>
          </p:nvSpPr>
          <p:spPr>
            <a:xfrm>
              <a:off x="1878075" y="956642"/>
              <a:ext cx="54733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nvGrpSpPr>
            <p:cNvPr id="7" name="Group 6"/>
            <p:cNvGrpSpPr/>
            <p:nvPr/>
          </p:nvGrpSpPr>
          <p:grpSpPr>
            <a:xfrm>
              <a:off x="2262965" y="627534"/>
              <a:ext cx="4691148" cy="599736"/>
              <a:chOff x="2262965" y="627534"/>
              <a:chExt cx="4691148" cy="599736"/>
            </a:xfrm>
          </p:grpSpPr>
          <p:grpSp>
            <p:nvGrpSpPr>
              <p:cNvPr id="8" name="组合 104"/>
              <p:cNvGrpSpPr/>
              <p:nvPr/>
            </p:nvGrpSpPr>
            <p:grpSpPr>
              <a:xfrm>
                <a:off x="2262965" y="627534"/>
                <a:ext cx="2262617" cy="599736"/>
                <a:chOff x="3734206" y="1430045"/>
                <a:chExt cx="2262617" cy="599736"/>
              </a:xfrm>
            </p:grpSpPr>
            <p:grpSp>
              <p:nvGrpSpPr>
                <p:cNvPr id="33" name="组合 83"/>
                <p:cNvGrpSpPr/>
                <p:nvPr/>
              </p:nvGrpSpPr>
              <p:grpSpPr>
                <a:xfrm>
                  <a:off x="4244699" y="1430045"/>
                  <a:ext cx="220646" cy="599736"/>
                  <a:chOff x="4621429" y="1440947"/>
                  <a:chExt cx="220646" cy="599736"/>
                </a:xfrm>
              </p:grpSpPr>
              <p:sp>
                <p:nvSpPr>
                  <p:cNvPr id="54" name="椭圆 19"/>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5" name="椭圆 20"/>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6" name="圆角矩形 23"/>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7" name="圆角矩形 24"/>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34" name="组合 82"/>
                <p:cNvGrpSpPr/>
                <p:nvPr/>
              </p:nvGrpSpPr>
              <p:grpSpPr>
                <a:xfrm>
                  <a:off x="3734206" y="1430045"/>
                  <a:ext cx="220646" cy="599736"/>
                  <a:chOff x="4339321" y="1440947"/>
                  <a:chExt cx="220646" cy="599736"/>
                </a:xfrm>
              </p:grpSpPr>
              <p:sp>
                <p:nvSpPr>
                  <p:cNvPr id="50" name="椭圆 21"/>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1" name="椭圆 22"/>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2" name="圆角矩形 25"/>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3" name="圆角矩形 26"/>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35" name="组合 85"/>
                <p:cNvGrpSpPr/>
                <p:nvPr/>
              </p:nvGrpSpPr>
              <p:grpSpPr>
                <a:xfrm>
                  <a:off x="5265685" y="1430045"/>
                  <a:ext cx="220646" cy="599736"/>
                  <a:chOff x="5670727" y="1440947"/>
                  <a:chExt cx="220646" cy="599736"/>
                </a:xfrm>
              </p:grpSpPr>
              <p:sp>
                <p:nvSpPr>
                  <p:cNvPr id="46" name="椭圆 28"/>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7" name="椭圆 29"/>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8" name="圆角矩形 32"/>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9" name="圆角矩形 33"/>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36" name="组合 84"/>
                <p:cNvGrpSpPr/>
                <p:nvPr/>
              </p:nvGrpSpPr>
              <p:grpSpPr>
                <a:xfrm>
                  <a:off x="4755192" y="1430045"/>
                  <a:ext cx="220646" cy="599736"/>
                  <a:chOff x="5388619" y="1440947"/>
                  <a:chExt cx="220646" cy="599736"/>
                </a:xfrm>
              </p:grpSpPr>
              <p:sp>
                <p:nvSpPr>
                  <p:cNvPr id="42" name="椭圆 30"/>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3" name="椭圆 31"/>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4" name="圆角矩形 34"/>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5" name="圆角矩形 35"/>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37" name="组合 87"/>
                <p:cNvGrpSpPr/>
                <p:nvPr/>
              </p:nvGrpSpPr>
              <p:grpSpPr>
                <a:xfrm>
                  <a:off x="5776177" y="1430045"/>
                  <a:ext cx="220646" cy="599736"/>
                  <a:chOff x="6720025" y="1419143"/>
                  <a:chExt cx="220646" cy="599736"/>
                </a:xfrm>
              </p:grpSpPr>
              <p:sp>
                <p:nvSpPr>
                  <p:cNvPr id="38" name="椭圆 37"/>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39" name="椭圆 38"/>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0" name="圆角矩形 41"/>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1" name="圆角矩形 42"/>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grpSp>
            <p:nvGrpSpPr>
              <p:cNvPr id="9" name="组合 104"/>
              <p:cNvGrpSpPr/>
              <p:nvPr/>
            </p:nvGrpSpPr>
            <p:grpSpPr>
              <a:xfrm>
                <a:off x="4691496" y="627534"/>
                <a:ext cx="2262617" cy="599736"/>
                <a:chOff x="3734206" y="1430045"/>
                <a:chExt cx="2262617" cy="599736"/>
              </a:xfrm>
            </p:grpSpPr>
            <p:grpSp>
              <p:nvGrpSpPr>
                <p:cNvPr id="10" name="组合 83"/>
                <p:cNvGrpSpPr/>
                <p:nvPr/>
              </p:nvGrpSpPr>
              <p:grpSpPr>
                <a:xfrm>
                  <a:off x="4244699" y="1430045"/>
                  <a:ext cx="220646" cy="599736"/>
                  <a:chOff x="4621429" y="1440947"/>
                  <a:chExt cx="220646" cy="599736"/>
                </a:xfrm>
              </p:grpSpPr>
              <p:sp>
                <p:nvSpPr>
                  <p:cNvPr id="29" name="椭圆 19"/>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30" name="椭圆 20"/>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31" name="圆角矩形 23"/>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32" name="圆角矩形 24"/>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11" name="组合 82"/>
                <p:cNvGrpSpPr/>
                <p:nvPr/>
              </p:nvGrpSpPr>
              <p:grpSpPr>
                <a:xfrm>
                  <a:off x="3734206" y="1430045"/>
                  <a:ext cx="220646" cy="599736"/>
                  <a:chOff x="4339321" y="1440947"/>
                  <a:chExt cx="220646" cy="599736"/>
                </a:xfrm>
              </p:grpSpPr>
              <p:sp>
                <p:nvSpPr>
                  <p:cNvPr id="25" name="椭圆 21"/>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6" name="椭圆 22"/>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7" name="圆角矩形 25"/>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8" name="圆角矩形 26"/>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12" name="组合 85"/>
                <p:cNvGrpSpPr/>
                <p:nvPr/>
              </p:nvGrpSpPr>
              <p:grpSpPr>
                <a:xfrm>
                  <a:off x="5265685" y="1430045"/>
                  <a:ext cx="220646" cy="599736"/>
                  <a:chOff x="5670727" y="1440947"/>
                  <a:chExt cx="220646" cy="599736"/>
                </a:xfrm>
              </p:grpSpPr>
              <p:sp>
                <p:nvSpPr>
                  <p:cNvPr id="21" name="椭圆 28"/>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2" name="椭圆 29"/>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3" name="圆角矩形 32"/>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4" name="圆角矩形 33"/>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13" name="组合 84"/>
                <p:cNvGrpSpPr/>
                <p:nvPr/>
              </p:nvGrpSpPr>
              <p:grpSpPr>
                <a:xfrm>
                  <a:off x="4755192" y="1430045"/>
                  <a:ext cx="220646" cy="599736"/>
                  <a:chOff x="5388619" y="1440947"/>
                  <a:chExt cx="220646" cy="599736"/>
                </a:xfrm>
              </p:grpSpPr>
              <p:sp>
                <p:nvSpPr>
                  <p:cNvPr id="17" name="椭圆 30"/>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18" name="椭圆 31"/>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19" name="圆角矩形 34"/>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0" name="圆角矩形 35"/>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14" name="组合 87"/>
                <p:cNvGrpSpPr/>
                <p:nvPr/>
              </p:nvGrpSpPr>
              <p:grpSpPr>
                <a:xfrm>
                  <a:off x="5776177" y="1430045"/>
                  <a:ext cx="220646" cy="599736"/>
                  <a:chOff x="6720025" y="1419143"/>
                  <a:chExt cx="220646" cy="599736"/>
                </a:xfrm>
              </p:grpSpPr>
              <p:sp>
                <p:nvSpPr>
                  <p:cNvPr id="15" name="椭圆 37"/>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16" name="椭圆 38"/>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8" name="圆角矩形 41"/>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9" name="圆角矩形 42"/>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grpSp>
      </p:grpSp>
      <p:sp>
        <p:nvSpPr>
          <p:cNvPr id="60" name="Rectangle 58"/>
          <p:cNvSpPr/>
          <p:nvPr/>
        </p:nvSpPr>
        <p:spPr>
          <a:xfrm>
            <a:off x="788911" y="1548843"/>
            <a:ext cx="10373710" cy="612775"/>
          </a:xfrm>
          <a:prstGeom prst="rect">
            <a:avLst/>
          </a:prstGeom>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thông điệp: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61" name="Rectangle 59"/>
          <p:cNvSpPr/>
          <p:nvPr/>
        </p:nvSpPr>
        <p:spPr>
          <a:xfrm>
            <a:off x="1028065" y="2161540"/>
            <a:ext cx="7113905" cy="612775"/>
          </a:xfrm>
          <a:prstGeom prst="rect">
            <a:avLst/>
          </a:prstGeom>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Ý nghĩa thông điệp:</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2" name="Rectangle 60"/>
          <p:cNvSpPr/>
          <p:nvPr/>
        </p:nvSpPr>
        <p:spPr>
          <a:xfrm>
            <a:off x="1028065" y="2998470"/>
            <a:ext cx="7113905" cy="3211830"/>
          </a:xfrm>
          <a:prstGeom prst="rect">
            <a:avLst/>
          </a:prstGeom>
          <a:solidFill>
            <a:srgbClr val="FFFFCC"/>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5" name="Content Placeholder 64" descr="Picture4"/>
          <p:cNvPicPr>
            <a:picLocks noGrp="1" noChangeAspect="1"/>
          </p:cNvPicPr>
          <p:nvPr>
            <p:ph idx="4294967295"/>
          </p:nvPr>
        </p:nvPicPr>
        <p:blipFill>
          <a:blip r:embed="rId3"/>
          <a:stretch>
            <a:fillRect/>
          </a:stretch>
        </p:blipFill>
        <p:spPr>
          <a:xfrm>
            <a:off x="9183688" y="3082925"/>
            <a:ext cx="3008312" cy="3260725"/>
          </a:xfrm>
          <a:prstGeom prst="rect">
            <a:avLst/>
          </a:prstGeom>
        </p:spPr>
      </p:pic>
    </p:spTree>
    <p:extLst>
      <p:ext uri="{BB962C8B-B14F-4D97-AF65-F5344CB8AC3E}">
        <p14:creationId xmlns:p14="http://schemas.microsoft.com/office/powerpoint/2010/main" val="4019172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0-#ppt_w/2"/>
                                          </p:val>
                                        </p:tav>
                                        <p:tav tm="100000">
                                          <p:val>
                                            <p:strVal val="#ppt_x"/>
                                          </p:val>
                                        </p:tav>
                                      </p:tavLst>
                                    </p:anim>
                                    <p:anim calcmode="lin" valueType="num">
                                      <p:cBhvr additive="base">
                                        <p:cTn id="14"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0-#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arn(inVertical)">
                                      <p:cBhvr>
                                        <p:cTn id="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51815" y="0"/>
            <a:ext cx="10846435" cy="6858000"/>
            <a:chOff x="1816577" y="627534"/>
            <a:chExt cx="5596357" cy="4532034"/>
          </a:xfrm>
        </p:grpSpPr>
        <p:sp>
          <p:nvSpPr>
            <p:cNvPr id="5" name="圆角矩形 2"/>
            <p:cNvSpPr/>
            <p:nvPr/>
          </p:nvSpPr>
          <p:spPr>
            <a:xfrm>
              <a:off x="1816577" y="809211"/>
              <a:ext cx="5596357" cy="4350357"/>
            </a:xfrm>
            <a:prstGeom prst="roundRect">
              <a:avLst>
                <a:gd name="adj" fmla="val 5421"/>
              </a:avLst>
            </a:prstGeom>
            <a:solidFill>
              <a:srgbClr val="92D05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6" name="圆角矩形 17"/>
            <p:cNvSpPr/>
            <p:nvPr/>
          </p:nvSpPr>
          <p:spPr>
            <a:xfrm>
              <a:off x="1878075" y="956642"/>
              <a:ext cx="54733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nvGrpSpPr>
            <p:cNvPr id="7" name="Group 6"/>
            <p:cNvGrpSpPr/>
            <p:nvPr/>
          </p:nvGrpSpPr>
          <p:grpSpPr>
            <a:xfrm>
              <a:off x="2262965" y="627534"/>
              <a:ext cx="4691148" cy="599736"/>
              <a:chOff x="2262965" y="627534"/>
              <a:chExt cx="4691148" cy="599736"/>
            </a:xfrm>
          </p:grpSpPr>
          <p:grpSp>
            <p:nvGrpSpPr>
              <p:cNvPr id="8" name="组合 104"/>
              <p:cNvGrpSpPr/>
              <p:nvPr/>
            </p:nvGrpSpPr>
            <p:grpSpPr>
              <a:xfrm>
                <a:off x="2262965" y="627534"/>
                <a:ext cx="2262617" cy="599736"/>
                <a:chOff x="3734206" y="1430045"/>
                <a:chExt cx="2262617" cy="599736"/>
              </a:xfrm>
            </p:grpSpPr>
            <p:grpSp>
              <p:nvGrpSpPr>
                <p:cNvPr id="33" name="组合 83"/>
                <p:cNvGrpSpPr/>
                <p:nvPr/>
              </p:nvGrpSpPr>
              <p:grpSpPr>
                <a:xfrm>
                  <a:off x="4244699" y="1430045"/>
                  <a:ext cx="220646" cy="599736"/>
                  <a:chOff x="4621429" y="1440947"/>
                  <a:chExt cx="220646" cy="599736"/>
                </a:xfrm>
              </p:grpSpPr>
              <p:sp>
                <p:nvSpPr>
                  <p:cNvPr id="54" name="椭圆 19"/>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5" name="椭圆 20"/>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6" name="圆角矩形 23"/>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7" name="圆角矩形 24"/>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34" name="组合 82"/>
                <p:cNvGrpSpPr/>
                <p:nvPr/>
              </p:nvGrpSpPr>
              <p:grpSpPr>
                <a:xfrm>
                  <a:off x="3734206" y="1430045"/>
                  <a:ext cx="220646" cy="599736"/>
                  <a:chOff x="4339321" y="1440947"/>
                  <a:chExt cx="220646" cy="599736"/>
                </a:xfrm>
              </p:grpSpPr>
              <p:sp>
                <p:nvSpPr>
                  <p:cNvPr id="50" name="椭圆 21"/>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1" name="椭圆 22"/>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2" name="圆角矩形 25"/>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3" name="圆角矩形 26"/>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35" name="组合 85"/>
                <p:cNvGrpSpPr/>
                <p:nvPr/>
              </p:nvGrpSpPr>
              <p:grpSpPr>
                <a:xfrm>
                  <a:off x="5265685" y="1430045"/>
                  <a:ext cx="220646" cy="599736"/>
                  <a:chOff x="5670727" y="1440947"/>
                  <a:chExt cx="220646" cy="599736"/>
                </a:xfrm>
              </p:grpSpPr>
              <p:sp>
                <p:nvSpPr>
                  <p:cNvPr id="46" name="椭圆 28"/>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7" name="椭圆 29"/>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8" name="圆角矩形 32"/>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9" name="圆角矩形 33"/>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36" name="组合 84"/>
                <p:cNvGrpSpPr/>
                <p:nvPr/>
              </p:nvGrpSpPr>
              <p:grpSpPr>
                <a:xfrm>
                  <a:off x="4755192" y="1430045"/>
                  <a:ext cx="220646" cy="599736"/>
                  <a:chOff x="5388619" y="1440947"/>
                  <a:chExt cx="220646" cy="599736"/>
                </a:xfrm>
              </p:grpSpPr>
              <p:sp>
                <p:nvSpPr>
                  <p:cNvPr id="42" name="椭圆 30"/>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3" name="椭圆 31"/>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4" name="圆角矩形 34"/>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5" name="圆角矩形 35"/>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37" name="组合 87"/>
                <p:cNvGrpSpPr/>
                <p:nvPr/>
              </p:nvGrpSpPr>
              <p:grpSpPr>
                <a:xfrm>
                  <a:off x="5776177" y="1430045"/>
                  <a:ext cx="220646" cy="599736"/>
                  <a:chOff x="6720025" y="1419143"/>
                  <a:chExt cx="220646" cy="599736"/>
                </a:xfrm>
              </p:grpSpPr>
              <p:sp>
                <p:nvSpPr>
                  <p:cNvPr id="38" name="椭圆 37"/>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39" name="椭圆 38"/>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0" name="圆角矩形 41"/>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41" name="圆角矩形 42"/>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grpSp>
            <p:nvGrpSpPr>
              <p:cNvPr id="9" name="组合 104"/>
              <p:cNvGrpSpPr/>
              <p:nvPr/>
            </p:nvGrpSpPr>
            <p:grpSpPr>
              <a:xfrm>
                <a:off x="4691496" y="627534"/>
                <a:ext cx="2262617" cy="599736"/>
                <a:chOff x="3734206" y="1430045"/>
                <a:chExt cx="2262617" cy="599736"/>
              </a:xfrm>
            </p:grpSpPr>
            <p:grpSp>
              <p:nvGrpSpPr>
                <p:cNvPr id="10" name="组合 83"/>
                <p:cNvGrpSpPr/>
                <p:nvPr/>
              </p:nvGrpSpPr>
              <p:grpSpPr>
                <a:xfrm>
                  <a:off x="4244699" y="1430045"/>
                  <a:ext cx="220646" cy="599736"/>
                  <a:chOff x="4621429" y="1440947"/>
                  <a:chExt cx="220646" cy="599736"/>
                </a:xfrm>
              </p:grpSpPr>
              <p:sp>
                <p:nvSpPr>
                  <p:cNvPr id="29" name="椭圆 19"/>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30" name="椭圆 20"/>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31" name="圆角矩形 23"/>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32" name="圆角矩形 24"/>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11" name="组合 82"/>
                <p:cNvGrpSpPr/>
                <p:nvPr/>
              </p:nvGrpSpPr>
              <p:grpSpPr>
                <a:xfrm>
                  <a:off x="3734206" y="1430045"/>
                  <a:ext cx="220646" cy="599736"/>
                  <a:chOff x="4339321" y="1440947"/>
                  <a:chExt cx="220646" cy="599736"/>
                </a:xfrm>
              </p:grpSpPr>
              <p:sp>
                <p:nvSpPr>
                  <p:cNvPr id="25" name="椭圆 21"/>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6" name="椭圆 22"/>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7" name="圆角矩形 25"/>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8" name="圆角矩形 26"/>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12" name="组合 85"/>
                <p:cNvGrpSpPr/>
                <p:nvPr/>
              </p:nvGrpSpPr>
              <p:grpSpPr>
                <a:xfrm>
                  <a:off x="5265685" y="1430045"/>
                  <a:ext cx="220646" cy="599736"/>
                  <a:chOff x="5670727" y="1440947"/>
                  <a:chExt cx="220646" cy="599736"/>
                </a:xfrm>
              </p:grpSpPr>
              <p:sp>
                <p:nvSpPr>
                  <p:cNvPr id="21" name="椭圆 28"/>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2" name="椭圆 29"/>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3" name="圆角矩形 32"/>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4" name="圆角矩形 33"/>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13" name="组合 84"/>
                <p:cNvGrpSpPr/>
                <p:nvPr/>
              </p:nvGrpSpPr>
              <p:grpSpPr>
                <a:xfrm>
                  <a:off x="4755192" y="1430045"/>
                  <a:ext cx="220646" cy="599736"/>
                  <a:chOff x="5388619" y="1440947"/>
                  <a:chExt cx="220646" cy="599736"/>
                </a:xfrm>
              </p:grpSpPr>
              <p:sp>
                <p:nvSpPr>
                  <p:cNvPr id="17" name="椭圆 30"/>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18" name="椭圆 31"/>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19" name="圆角矩形 34"/>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20" name="圆角矩形 35"/>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nvGrpSpPr>
                <p:cNvPr id="14" name="组合 87"/>
                <p:cNvGrpSpPr/>
                <p:nvPr/>
              </p:nvGrpSpPr>
              <p:grpSpPr>
                <a:xfrm>
                  <a:off x="5776177" y="1430045"/>
                  <a:ext cx="220646" cy="599736"/>
                  <a:chOff x="6720025" y="1419143"/>
                  <a:chExt cx="220646" cy="599736"/>
                </a:xfrm>
              </p:grpSpPr>
              <p:sp>
                <p:nvSpPr>
                  <p:cNvPr id="15" name="椭圆 37"/>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16" name="椭圆 38"/>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8" name="圆角矩形 41"/>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sp>
                <p:nvSpPr>
                  <p:cNvPr id="59" name="圆角矩形 42"/>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华文仿宋" panose="02010600040101010101" pitchFamily="2" charset="-122"/>
                      <a:cs typeface="+mn-cs"/>
                    </a:endParaRPr>
                  </a:p>
                </p:txBody>
              </p:sp>
            </p:grpSp>
          </p:grpSp>
        </p:grpSp>
      </p:grpSp>
      <p:sp>
        <p:nvSpPr>
          <p:cNvPr id="60" name="Rectangle 58"/>
          <p:cNvSpPr/>
          <p:nvPr/>
        </p:nvSpPr>
        <p:spPr>
          <a:xfrm>
            <a:off x="671436" y="1056083"/>
            <a:ext cx="10373710" cy="1105535"/>
          </a:xfrm>
          <a:prstGeom prst="rect">
            <a:avLst/>
          </a:prstGeom>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thông điệp: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ea"/>
              </a:rPr>
              <a:t> </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mn-ea"/>
              </a:rPr>
              <a:t>“Chăm chỉ thể dục thể thao, để cho sức khỏe lên cao mỗi ngày”</a:t>
            </a:r>
          </a:p>
        </p:txBody>
      </p:sp>
      <p:sp>
        <p:nvSpPr>
          <p:cNvPr id="61" name="Rectangle 59"/>
          <p:cNvSpPr/>
          <p:nvPr/>
        </p:nvSpPr>
        <p:spPr>
          <a:xfrm>
            <a:off x="3030220" y="2161540"/>
            <a:ext cx="6061710" cy="612775"/>
          </a:xfrm>
          <a:prstGeom prst="rect">
            <a:avLst/>
          </a:prstGeom>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Ý nghĩa thông điệp:</a:t>
            </a:r>
          </a:p>
        </p:txBody>
      </p:sp>
      <p:sp>
        <p:nvSpPr>
          <p:cNvPr id="62" name="Rectangle 60"/>
          <p:cNvSpPr/>
          <p:nvPr/>
        </p:nvSpPr>
        <p:spPr>
          <a:xfrm>
            <a:off x="788035" y="2998470"/>
            <a:ext cx="10374630" cy="3556635"/>
          </a:xfrm>
          <a:prstGeom prst="rect">
            <a:avLst/>
          </a:prstGeom>
          <a:solidFill>
            <a:srgbClr val="FFFFCC"/>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C3300"/>
                </a:solidFill>
                <a:effectLst/>
                <a:uLnTx/>
                <a:uFillTx/>
                <a:latin typeface="Times New Roman" panose="02020603050405020304" pitchFamily="18" charset="0"/>
                <a:ea typeface="+mn-ea"/>
                <a:cs typeface="Times New Roman" panose="02020603050405020304" pitchFamily="18" charset="0"/>
              </a:rPr>
              <a:t>Thông điệp tớ muốn gửi tới mọi người là “Chăm chỉ thể dục thể thao, để cho sức khỏe lên cao mỗi ngày”. Qua thông điệp này, tớ mong mọi người sẽ có tinh thần tập luyện cao hơn, luyện tập thể dục thể thao hằng ngày, đây là cách tuyệt vời để cảm thấy tốt hơn, tăng cường sức khỏe và tận hưởng cuộc sống.</a:t>
            </a:r>
          </a:p>
        </p:txBody>
      </p:sp>
    </p:spTree>
    <p:extLst>
      <p:ext uri="{BB962C8B-B14F-4D97-AF65-F5344CB8AC3E}">
        <p14:creationId xmlns:p14="http://schemas.microsoft.com/office/powerpoint/2010/main" val="3790961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0-#ppt_w/2"/>
                                          </p:val>
                                        </p:tav>
                                        <p:tav tm="100000">
                                          <p:val>
                                            <p:strVal val="#ppt_x"/>
                                          </p:val>
                                        </p:tav>
                                      </p:tavLst>
                                    </p:anim>
                                    <p:anim calcmode="lin" valueType="num">
                                      <p:cBhvr additive="base">
                                        <p:cTn id="14"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barn(inVertical)">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nature&#10;&#10;Description automatically generated">
            <a:extLst>
              <a:ext uri="{FF2B5EF4-FFF2-40B4-BE49-F238E27FC236}">
                <a16:creationId xmlns:a16="http://schemas.microsoft.com/office/drawing/2014/main" id="{49B1CA99-6678-4B39-892C-CFD160876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666" y="3996115"/>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93" y="4047986"/>
            <a:ext cx="2539673" cy="2413659"/>
          </a:xfrm>
          <a:prstGeom prst="flowChartConnector">
            <a:avLst/>
          </a:prstGeom>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6" y="707354"/>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baseline="0" noProof="0">
                <a:ln w="22225">
                  <a:solidFill>
                    <a:srgbClr val="ED7D31"/>
                  </a:solidFill>
                  <a:prstDash val="solid"/>
                </a:ln>
                <a:solidFill>
                  <a:srgbClr val="FFC000">
                    <a:lumMod val="60000"/>
                    <a:lumOff val="40000"/>
                  </a:srgbClr>
                </a:solidFill>
                <a:effectLst/>
                <a:uLnTx/>
                <a:uFillTx/>
                <a:latin typeface="UTM Cookies" panose="02040603050506020204" pitchFamily="18" charset="0"/>
                <a:ea typeface="+mn-ea"/>
                <a:cs typeface="+mn-cs"/>
              </a:rPr>
              <a:t>Cùng nhau chia sẻ</a:t>
            </a:r>
            <a:endParaRPr kumimoji="0" lang="en-US" altLang="en-US" sz="4000" b="1" i="0" u="none" strike="noStrike" kern="1200" cap="none" spc="0" normalizeH="0" baseline="0" noProof="0">
              <a:ln w="22225">
                <a:solidFill>
                  <a:srgbClr val="ED7D31"/>
                </a:solidFill>
                <a:prstDash val="solid"/>
              </a:ln>
              <a:solidFill>
                <a:srgbClr val="FFC000">
                  <a:lumMod val="60000"/>
                  <a:lumOff val="40000"/>
                </a:srgbClr>
              </a:solidFill>
              <a:effectLst/>
              <a:uLnTx/>
              <a:uFillTx/>
              <a:latin typeface="UTM Cookies" panose="02040603050506020204" pitchFamily="18" charset="0"/>
              <a:ea typeface="+mn-ea"/>
              <a:cs typeface="+mn-cs"/>
            </a:endParaRPr>
          </a:p>
        </p:txBody>
      </p:sp>
      <p:pic>
        <p:nvPicPr>
          <p:cNvPr id="3" name="Picture 2" descr="A picture containing toy, doll, vector graphics, clipart&#10;&#10;Description automatically generated">
            <a:extLst>
              <a:ext uri="{FF2B5EF4-FFF2-40B4-BE49-F238E27FC236}">
                <a16:creationId xmlns:a16="http://schemas.microsoft.com/office/drawing/2014/main" id="{95A5EBF9-4B8A-421F-97FB-7D4A60A9FC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425" y="3753014"/>
            <a:ext cx="3900152" cy="2708631"/>
          </a:xfrm>
          <a:prstGeom prst="rect">
            <a:avLst/>
          </a:prstGeom>
        </p:spPr>
      </p:pic>
      <p:sp>
        <p:nvSpPr>
          <p:cNvPr id="12" name="Speech Bubble: Rectangle with Corners Rounded 11">
            <a:extLst>
              <a:ext uri="{FF2B5EF4-FFF2-40B4-BE49-F238E27FC236}">
                <a16:creationId xmlns:a16="http://schemas.microsoft.com/office/drawing/2014/main" id="{BB57F3C4-E2A3-4E07-8346-BD77817BC203}"/>
              </a:ext>
            </a:extLst>
          </p:cNvPr>
          <p:cNvSpPr/>
          <p:nvPr/>
        </p:nvSpPr>
        <p:spPr>
          <a:xfrm>
            <a:off x="1555675" y="2705763"/>
            <a:ext cx="3104581" cy="1010506"/>
          </a:xfrm>
          <a:custGeom>
            <a:avLst/>
            <a:gdLst>
              <a:gd name="connsiteX0" fmla="*/ 0 w 3104581"/>
              <a:gd name="connsiteY0" fmla="*/ 168421 h 1010506"/>
              <a:gd name="connsiteX1" fmla="*/ 168421 w 3104581"/>
              <a:gd name="connsiteY1" fmla="*/ 0 h 1010506"/>
              <a:gd name="connsiteX2" fmla="*/ 517430 w 3104581"/>
              <a:gd name="connsiteY2" fmla="*/ 0 h 1010506"/>
              <a:gd name="connsiteX3" fmla="*/ 517430 w 3104581"/>
              <a:gd name="connsiteY3" fmla="*/ 0 h 1010506"/>
              <a:gd name="connsiteX4" fmla="*/ 889980 w 3104581"/>
              <a:gd name="connsiteY4" fmla="*/ 0 h 1010506"/>
              <a:gd name="connsiteX5" fmla="*/ 1293575 w 3104581"/>
              <a:gd name="connsiteY5" fmla="*/ 0 h 1010506"/>
              <a:gd name="connsiteX6" fmla="*/ 1857529 w 3104581"/>
              <a:gd name="connsiteY6" fmla="*/ 0 h 1010506"/>
              <a:gd name="connsiteX7" fmla="*/ 2372206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405058 w 3104581"/>
              <a:gd name="connsiteY15" fmla="*/ 1010506 h 1010506"/>
              <a:gd name="connsiteX16" fmla="*/ 1890381 w 3104581"/>
              <a:gd name="connsiteY16" fmla="*/ 1010506 h 1010506"/>
              <a:gd name="connsiteX17" fmla="*/ 1293575 w 3104581"/>
              <a:gd name="connsiteY17" fmla="*/ 1010506 h 1010506"/>
              <a:gd name="connsiteX18" fmla="*/ 1465486 w 3104581"/>
              <a:gd name="connsiteY18" fmla="*/ 1362344 h 1010506"/>
              <a:gd name="connsiteX19" fmla="*/ 981977 w 3104581"/>
              <a:gd name="connsiteY19" fmla="*/ 1182907 h 1010506"/>
              <a:gd name="connsiteX20" fmla="*/ 517430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42604" y="17314"/>
                  <a:pt x="418196" y="3081"/>
                  <a:pt x="517430" y="0"/>
                </a:cubicBezTo>
                <a:lnTo>
                  <a:pt x="517430" y="0"/>
                </a:lnTo>
                <a:cubicBezTo>
                  <a:pt x="671678" y="-15543"/>
                  <a:pt x="729294" y="6835"/>
                  <a:pt x="889980" y="0"/>
                </a:cubicBezTo>
                <a:cubicBezTo>
                  <a:pt x="1050666" y="-6835"/>
                  <a:pt x="1127324" y="-7692"/>
                  <a:pt x="1293575" y="0"/>
                </a:cubicBezTo>
                <a:cubicBezTo>
                  <a:pt x="1542189" y="-4988"/>
                  <a:pt x="1691062" y="15344"/>
                  <a:pt x="1857529" y="0"/>
                </a:cubicBezTo>
                <a:cubicBezTo>
                  <a:pt x="2023996" y="-15344"/>
                  <a:pt x="2202177" y="-21135"/>
                  <a:pt x="2372206" y="0"/>
                </a:cubicBezTo>
                <a:cubicBezTo>
                  <a:pt x="2542235" y="21135"/>
                  <a:pt x="2722710" y="4631"/>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788454" y="987365"/>
                  <a:pt x="2626326" y="994199"/>
                  <a:pt x="2405058" y="1010506"/>
                </a:cubicBezTo>
                <a:cubicBezTo>
                  <a:pt x="2183790" y="1026813"/>
                  <a:pt x="2132830" y="1033340"/>
                  <a:pt x="1890381" y="1010506"/>
                </a:cubicBezTo>
                <a:cubicBezTo>
                  <a:pt x="1647932" y="987672"/>
                  <a:pt x="1568604" y="1017835"/>
                  <a:pt x="1293575" y="1010506"/>
                </a:cubicBezTo>
                <a:cubicBezTo>
                  <a:pt x="1377857" y="1142724"/>
                  <a:pt x="1414030" y="1213322"/>
                  <a:pt x="1465486" y="1362344"/>
                </a:cubicBezTo>
                <a:cubicBezTo>
                  <a:pt x="1259334" y="1274992"/>
                  <a:pt x="1202340" y="1257043"/>
                  <a:pt x="981977" y="1182907"/>
                </a:cubicBezTo>
                <a:cubicBezTo>
                  <a:pt x="761614" y="1108771"/>
                  <a:pt x="678180" y="1063787"/>
                  <a:pt x="517430" y="1010506"/>
                </a:cubicBezTo>
                <a:cubicBezTo>
                  <a:pt x="390033" y="1021705"/>
                  <a:pt x="327149" y="1001839"/>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291846" y="5433"/>
                  <a:pt x="380008" y="-8561"/>
                  <a:pt x="517430" y="0"/>
                </a:cubicBezTo>
                <a:lnTo>
                  <a:pt x="517430" y="0"/>
                </a:lnTo>
                <a:cubicBezTo>
                  <a:pt x="611642" y="-15455"/>
                  <a:pt x="814082" y="-14770"/>
                  <a:pt x="913264" y="0"/>
                </a:cubicBezTo>
                <a:cubicBezTo>
                  <a:pt x="1012446" y="14770"/>
                  <a:pt x="1138366" y="3662"/>
                  <a:pt x="1293575" y="0"/>
                </a:cubicBezTo>
                <a:cubicBezTo>
                  <a:pt x="1456260" y="3496"/>
                  <a:pt x="1688552" y="5331"/>
                  <a:pt x="1791826" y="0"/>
                </a:cubicBezTo>
                <a:cubicBezTo>
                  <a:pt x="1895100" y="-5331"/>
                  <a:pt x="2198975" y="-9900"/>
                  <a:pt x="2372206" y="0"/>
                </a:cubicBezTo>
                <a:cubicBezTo>
                  <a:pt x="2545437" y="9900"/>
                  <a:pt x="2668331" y="-19236"/>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822245" y="1021300"/>
                  <a:pt x="2550776" y="1001855"/>
                  <a:pt x="2372206" y="1010506"/>
                </a:cubicBezTo>
                <a:cubicBezTo>
                  <a:pt x="2193636" y="1019157"/>
                  <a:pt x="2020494" y="1025838"/>
                  <a:pt x="1824677" y="1010506"/>
                </a:cubicBezTo>
                <a:cubicBezTo>
                  <a:pt x="1628860" y="995174"/>
                  <a:pt x="1424433" y="1007905"/>
                  <a:pt x="1293575" y="1010506"/>
                </a:cubicBezTo>
                <a:cubicBezTo>
                  <a:pt x="1343782" y="1076481"/>
                  <a:pt x="1377292" y="1204432"/>
                  <a:pt x="1465486" y="1362344"/>
                </a:cubicBezTo>
                <a:cubicBezTo>
                  <a:pt x="1256023" y="1272282"/>
                  <a:pt x="1077646" y="1215965"/>
                  <a:pt x="972497" y="1179388"/>
                </a:cubicBezTo>
                <a:cubicBezTo>
                  <a:pt x="867348" y="1142811"/>
                  <a:pt x="610241" y="1044640"/>
                  <a:pt x="517430" y="1010506"/>
                </a:cubicBezTo>
                <a:cubicBezTo>
                  <a:pt x="393166" y="1013947"/>
                  <a:pt x="251882" y="10246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2796"/>
                      <a:gd name="adj2" fmla="val 84818"/>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UTM Cookies" panose="02040603050506020204" pitchFamily="18" charset="0"/>
                <a:ea typeface="+mn-ea"/>
                <a:cs typeface="+mn-cs"/>
              </a:rPr>
              <a:t>Chia sẻ</a:t>
            </a:r>
          </a:p>
        </p:txBody>
      </p:sp>
      <p:sp>
        <p:nvSpPr>
          <p:cNvPr id="15" name="Speech Bubble: Rectangle with Corners Rounded 14">
            <a:extLst>
              <a:ext uri="{FF2B5EF4-FFF2-40B4-BE49-F238E27FC236}">
                <a16:creationId xmlns:a16="http://schemas.microsoft.com/office/drawing/2014/main" id="{4C90370B-DD4C-4DD0-839D-8673D374EF8D}"/>
              </a:ext>
            </a:extLst>
          </p:cNvPr>
          <p:cNvSpPr/>
          <p:nvPr/>
        </p:nvSpPr>
        <p:spPr>
          <a:xfrm>
            <a:off x="8073970" y="2705763"/>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104619 w 3104581"/>
              <a:gd name="connsiteY16" fmla="*/ 1291113 h 1010506"/>
              <a:gd name="connsiteX17" fmla="*/ 1581877 w 3104581"/>
              <a:gd name="connsiteY17" fmla="*/ 1595104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401780" y="1126752"/>
                  <a:pt x="2233592" y="1231417"/>
                  <a:pt x="2104619" y="1291113"/>
                </a:cubicBezTo>
                <a:cubicBezTo>
                  <a:pt x="1975646" y="1350809"/>
                  <a:pt x="1711257" y="1492271"/>
                  <a:pt x="1581877" y="1595104"/>
                </a:cubicBezTo>
                <a:cubicBezTo>
                  <a:pt x="1691293" y="1330908"/>
                  <a:pt x="1775505" y="1184704"/>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382835" y="1122572"/>
                  <a:pt x="2230338" y="1229142"/>
                  <a:pt x="2084514" y="1302805"/>
                </a:cubicBezTo>
                <a:cubicBezTo>
                  <a:pt x="1938690" y="1376468"/>
                  <a:pt x="1794821" y="1480434"/>
                  <a:pt x="1581877" y="1595104"/>
                </a:cubicBezTo>
                <a:cubicBezTo>
                  <a:pt x="1662215" y="1407946"/>
                  <a:pt x="1732556" y="1238338"/>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953"/>
                      <a:gd name="adj2" fmla="val 107852"/>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UTM Cookies" panose="02040603050506020204" pitchFamily="18" charset="0"/>
                <a:ea typeface="+mn-ea"/>
                <a:cs typeface="+mn-cs"/>
              </a:rPr>
              <a:t>Nhận xét</a:t>
            </a:r>
          </a:p>
        </p:txBody>
      </p:sp>
    </p:spTree>
    <p:extLst>
      <p:ext uri="{BB962C8B-B14F-4D97-AF65-F5344CB8AC3E}">
        <p14:creationId xmlns:p14="http://schemas.microsoft.com/office/powerpoint/2010/main" val="3156909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4" y="245990"/>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Dặn dò</a:t>
            </a:r>
          </a:p>
        </p:txBody>
      </p:sp>
      <p:sp>
        <p:nvSpPr>
          <p:cNvPr id="2" name="Rectangle: Rounded Corners 1">
            <a:extLst>
              <a:ext uri="{FF2B5EF4-FFF2-40B4-BE49-F238E27FC236}">
                <a16:creationId xmlns:a16="http://schemas.microsoft.com/office/drawing/2014/main" id="{17606633-730D-460F-9A56-BFAF66475BE5}"/>
              </a:ext>
            </a:extLst>
          </p:cNvPr>
          <p:cNvSpPr/>
          <p:nvPr/>
        </p:nvSpPr>
        <p:spPr>
          <a:xfrm>
            <a:off x="3180572" y="1876289"/>
            <a:ext cx="6373077" cy="1461462"/>
          </a:xfrm>
          <a:prstGeom prst="roundRect">
            <a:avLst/>
          </a:prstGeom>
          <a:solidFill>
            <a:schemeClr val="accent5">
              <a:lumMod val="20000"/>
              <a:lumOff val="8000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0" name="Rectangle: Rounded Corners 9">
            <a:extLst>
              <a:ext uri="{FF2B5EF4-FFF2-40B4-BE49-F238E27FC236}">
                <a16:creationId xmlns:a16="http://schemas.microsoft.com/office/drawing/2014/main" id="{499B7C0B-0F17-4306-A61B-08B4FF1BED64}"/>
              </a:ext>
            </a:extLst>
          </p:cNvPr>
          <p:cNvSpPr/>
          <p:nvPr/>
        </p:nvSpPr>
        <p:spPr>
          <a:xfrm>
            <a:off x="3253182" y="5050019"/>
            <a:ext cx="6373077" cy="1461462"/>
          </a:xfrm>
          <a:prstGeom prst="roundRect">
            <a:avLst/>
          </a:prstGeom>
          <a:solidFill>
            <a:schemeClr val="accent4">
              <a:lumMod val="60000"/>
              <a:lumOff val="4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2" name="Rectangle: Rounded Corners 11">
            <a:extLst>
              <a:ext uri="{FF2B5EF4-FFF2-40B4-BE49-F238E27FC236}">
                <a16:creationId xmlns:a16="http://schemas.microsoft.com/office/drawing/2014/main" id="{5FA3E2D1-1D8D-4EB7-B5BC-9203834B2506}"/>
              </a:ext>
            </a:extLst>
          </p:cNvPr>
          <p:cNvSpPr/>
          <p:nvPr/>
        </p:nvSpPr>
        <p:spPr>
          <a:xfrm>
            <a:off x="3253182" y="3463154"/>
            <a:ext cx="6373077" cy="1461462"/>
          </a:xfrm>
          <a:prstGeom prst="roundRect">
            <a:avLst/>
          </a:prstGeom>
          <a:solidFill>
            <a:srgbClr val="CCFF66"/>
          </a:solid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478066" y="-381899"/>
            <a:ext cx="4266294" cy="4379760"/>
          </a:xfrm>
          <a:prstGeom prst="rect">
            <a:avLst/>
          </a:prstGeom>
        </p:spPr>
      </p:pic>
    </p:spTree>
    <p:extLst>
      <p:ext uri="{BB962C8B-B14F-4D97-AF65-F5344CB8AC3E}">
        <p14:creationId xmlns:p14="http://schemas.microsoft.com/office/powerpoint/2010/main" val="54292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7" name="Flowchart: Terminator 6">
            <a:extLst>
              <a:ext uri="{FF2B5EF4-FFF2-40B4-BE49-F238E27FC236}">
                <a16:creationId xmlns:a16="http://schemas.microsoft.com/office/drawing/2014/main" id="{0CF433F5-37B9-4BC6-AB62-B7C1920DAB60}"/>
              </a:ext>
            </a:extLst>
          </p:cNvPr>
          <p:cNvSpPr/>
          <p:nvPr/>
        </p:nvSpPr>
        <p:spPr>
          <a:xfrm>
            <a:off x="4808483" y="1774371"/>
            <a:ext cx="6858000" cy="3309257"/>
          </a:xfrm>
          <a:custGeom>
            <a:avLst/>
            <a:gdLst>
              <a:gd name="connsiteX0" fmla="*/ 1103312 w 6858000"/>
              <a:gd name="connsiteY0" fmla="*/ 0 h 3309257"/>
              <a:gd name="connsiteX1" fmla="*/ 1832027 w 6858000"/>
              <a:gd name="connsiteY1" fmla="*/ 0 h 3309257"/>
              <a:gd name="connsiteX2" fmla="*/ 2560743 w 6858000"/>
              <a:gd name="connsiteY2" fmla="*/ 0 h 3309257"/>
              <a:gd name="connsiteX3" fmla="*/ 3428999 w 6858000"/>
              <a:gd name="connsiteY3" fmla="*/ 0 h 3309257"/>
              <a:gd name="connsiteX4" fmla="*/ 4157714 w 6858000"/>
              <a:gd name="connsiteY4" fmla="*/ 0 h 3309257"/>
              <a:gd name="connsiteX5" fmla="*/ 4839915 w 6858000"/>
              <a:gd name="connsiteY5" fmla="*/ 0 h 3309257"/>
              <a:gd name="connsiteX6" fmla="*/ 5754686 w 6858000"/>
              <a:gd name="connsiteY6" fmla="*/ 0 h 3309257"/>
              <a:gd name="connsiteX7" fmla="*/ 6857998 w 6858000"/>
              <a:gd name="connsiteY7" fmla="*/ 1654628 h 3309257"/>
              <a:gd name="connsiteX8" fmla="*/ 5754686 w 6858000"/>
              <a:gd name="connsiteY8" fmla="*/ 3309257 h 3309257"/>
              <a:gd name="connsiteX9" fmla="*/ 4932943 w 6858000"/>
              <a:gd name="connsiteY9" fmla="*/ 3309257 h 3309257"/>
              <a:gd name="connsiteX10" fmla="*/ 4250742 w 6858000"/>
              <a:gd name="connsiteY10" fmla="*/ 3309257 h 3309257"/>
              <a:gd name="connsiteX11" fmla="*/ 3475512 w 6858000"/>
              <a:gd name="connsiteY11" fmla="*/ 3309257 h 3309257"/>
              <a:gd name="connsiteX12" fmla="*/ 2607256 w 6858000"/>
              <a:gd name="connsiteY12" fmla="*/ 3309257 h 3309257"/>
              <a:gd name="connsiteX13" fmla="*/ 1971568 w 6858000"/>
              <a:gd name="connsiteY13" fmla="*/ 3309257 h 3309257"/>
              <a:gd name="connsiteX14" fmla="*/ 1103312 w 6858000"/>
              <a:gd name="connsiteY14" fmla="*/ 3309257 h 3309257"/>
              <a:gd name="connsiteX15" fmla="*/ 0 w 6858000"/>
              <a:gd name="connsiteY15" fmla="*/ 1654628 h 3309257"/>
              <a:gd name="connsiteX16" fmla="*/ 1103312 w 6858000"/>
              <a:gd name="connsiteY16" fmla="*/ 0 h 3309257"/>
              <a:gd name="connsiteX0" fmla="*/ 1103312 w 6858000"/>
              <a:gd name="connsiteY0" fmla="*/ 0 h 3309257"/>
              <a:gd name="connsiteX1" fmla="*/ 1878541 w 6858000"/>
              <a:gd name="connsiteY1" fmla="*/ 0 h 3309257"/>
              <a:gd name="connsiteX2" fmla="*/ 2700284 w 6858000"/>
              <a:gd name="connsiteY2" fmla="*/ 0 h 3309257"/>
              <a:gd name="connsiteX3" fmla="*/ 3428999 w 6858000"/>
              <a:gd name="connsiteY3" fmla="*/ 0 h 3309257"/>
              <a:gd name="connsiteX4" fmla="*/ 4250742 w 6858000"/>
              <a:gd name="connsiteY4" fmla="*/ 0 h 3309257"/>
              <a:gd name="connsiteX5" fmla="*/ 4979457 w 6858000"/>
              <a:gd name="connsiteY5" fmla="*/ 0 h 3309257"/>
              <a:gd name="connsiteX6" fmla="*/ 5754686 w 6858000"/>
              <a:gd name="connsiteY6" fmla="*/ 0 h 3309257"/>
              <a:gd name="connsiteX7" fmla="*/ 6857998 w 6858000"/>
              <a:gd name="connsiteY7" fmla="*/ 1654628 h 3309257"/>
              <a:gd name="connsiteX8" fmla="*/ 5754686 w 6858000"/>
              <a:gd name="connsiteY8" fmla="*/ 3309257 h 3309257"/>
              <a:gd name="connsiteX9" fmla="*/ 4886430 w 6858000"/>
              <a:gd name="connsiteY9" fmla="*/ 3309257 h 3309257"/>
              <a:gd name="connsiteX10" fmla="*/ 4250742 w 6858000"/>
              <a:gd name="connsiteY10" fmla="*/ 3309257 h 3309257"/>
              <a:gd name="connsiteX11" fmla="*/ 3475512 w 6858000"/>
              <a:gd name="connsiteY11" fmla="*/ 3309257 h 3309257"/>
              <a:gd name="connsiteX12" fmla="*/ 2700284 w 6858000"/>
              <a:gd name="connsiteY12" fmla="*/ 3309257 h 3309257"/>
              <a:gd name="connsiteX13" fmla="*/ 1971568 w 6858000"/>
              <a:gd name="connsiteY13" fmla="*/ 3309257 h 3309257"/>
              <a:gd name="connsiteX14" fmla="*/ 1103312 w 6858000"/>
              <a:gd name="connsiteY14" fmla="*/ 3309257 h 3309257"/>
              <a:gd name="connsiteX15" fmla="*/ 0 w 6858000"/>
              <a:gd name="connsiteY15" fmla="*/ 1654628 h 3309257"/>
              <a:gd name="connsiteX16" fmla="*/ 1103312 w 6858000"/>
              <a:gd name="connsiteY16" fmla="*/ 0 h 3309257"/>
              <a:gd name="connsiteX0" fmla="*/ 1103312 w 6858000"/>
              <a:gd name="connsiteY0" fmla="*/ 0 h 3309257"/>
              <a:gd name="connsiteX1" fmla="*/ 1832027 w 6858000"/>
              <a:gd name="connsiteY1" fmla="*/ 0 h 3309257"/>
              <a:gd name="connsiteX2" fmla="*/ 2560743 w 6858000"/>
              <a:gd name="connsiteY2" fmla="*/ 0 h 3309257"/>
              <a:gd name="connsiteX3" fmla="*/ 3428999 w 6858000"/>
              <a:gd name="connsiteY3" fmla="*/ 0 h 3309257"/>
              <a:gd name="connsiteX4" fmla="*/ 4157714 w 6858000"/>
              <a:gd name="connsiteY4" fmla="*/ 0 h 3309257"/>
              <a:gd name="connsiteX5" fmla="*/ 4839915 w 6858000"/>
              <a:gd name="connsiteY5" fmla="*/ 0 h 3309257"/>
              <a:gd name="connsiteX6" fmla="*/ 5754686 w 6858000"/>
              <a:gd name="connsiteY6" fmla="*/ 0 h 3309257"/>
              <a:gd name="connsiteX7" fmla="*/ 6857998 w 6858000"/>
              <a:gd name="connsiteY7" fmla="*/ 1654628 h 3309257"/>
              <a:gd name="connsiteX8" fmla="*/ 5754686 w 6858000"/>
              <a:gd name="connsiteY8" fmla="*/ 3309257 h 3309257"/>
              <a:gd name="connsiteX9" fmla="*/ 4932943 w 6858000"/>
              <a:gd name="connsiteY9" fmla="*/ 3309257 h 3309257"/>
              <a:gd name="connsiteX10" fmla="*/ 4250742 w 6858000"/>
              <a:gd name="connsiteY10" fmla="*/ 3309257 h 3309257"/>
              <a:gd name="connsiteX11" fmla="*/ 3475512 w 6858000"/>
              <a:gd name="connsiteY11" fmla="*/ 3309257 h 3309257"/>
              <a:gd name="connsiteX12" fmla="*/ 2607256 w 6858000"/>
              <a:gd name="connsiteY12" fmla="*/ 3309257 h 3309257"/>
              <a:gd name="connsiteX13" fmla="*/ 1971568 w 6858000"/>
              <a:gd name="connsiteY13" fmla="*/ 3309257 h 3309257"/>
              <a:gd name="connsiteX14" fmla="*/ 1103312 w 6858000"/>
              <a:gd name="connsiteY14" fmla="*/ 3309257 h 3309257"/>
              <a:gd name="connsiteX15" fmla="*/ 0 w 6858000"/>
              <a:gd name="connsiteY15" fmla="*/ 1654628 h 3309257"/>
              <a:gd name="connsiteX16" fmla="*/ 1103312 w 6858000"/>
              <a:gd name="connsiteY16" fmla="*/ 0 h 330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8000" h="3309257" fill="none" extrusionOk="0">
                <a:moveTo>
                  <a:pt x="1103312" y="0"/>
                </a:moveTo>
                <a:cubicBezTo>
                  <a:pt x="1291941" y="48879"/>
                  <a:pt x="1539934" y="-97872"/>
                  <a:pt x="1832027" y="0"/>
                </a:cubicBezTo>
                <a:cubicBezTo>
                  <a:pt x="2073645" y="-41186"/>
                  <a:pt x="2330718" y="35986"/>
                  <a:pt x="2560743" y="0"/>
                </a:cubicBezTo>
                <a:cubicBezTo>
                  <a:pt x="2837413" y="-104320"/>
                  <a:pt x="3016154" y="-3904"/>
                  <a:pt x="3428999" y="0"/>
                </a:cubicBezTo>
                <a:cubicBezTo>
                  <a:pt x="3792144" y="-16214"/>
                  <a:pt x="3915453" y="50452"/>
                  <a:pt x="4157714" y="0"/>
                </a:cubicBezTo>
                <a:cubicBezTo>
                  <a:pt x="4362248" y="-12628"/>
                  <a:pt x="4622404" y="-35191"/>
                  <a:pt x="4839915" y="0"/>
                </a:cubicBezTo>
                <a:cubicBezTo>
                  <a:pt x="4922098" y="52228"/>
                  <a:pt x="5290898" y="-78183"/>
                  <a:pt x="5754686" y="0"/>
                </a:cubicBezTo>
                <a:cubicBezTo>
                  <a:pt x="6222528" y="-90462"/>
                  <a:pt x="7022936" y="1016226"/>
                  <a:pt x="6857998" y="1654628"/>
                </a:cubicBezTo>
                <a:cubicBezTo>
                  <a:pt x="6857290" y="2375841"/>
                  <a:pt x="6474571" y="3061724"/>
                  <a:pt x="5754686" y="3309257"/>
                </a:cubicBezTo>
                <a:cubicBezTo>
                  <a:pt x="5453144" y="3322297"/>
                  <a:pt x="5307214" y="3322247"/>
                  <a:pt x="4932943" y="3309257"/>
                </a:cubicBezTo>
                <a:cubicBezTo>
                  <a:pt x="4578109" y="3320962"/>
                  <a:pt x="4452717" y="3329290"/>
                  <a:pt x="4250742" y="3309257"/>
                </a:cubicBezTo>
                <a:cubicBezTo>
                  <a:pt x="4081395" y="3205573"/>
                  <a:pt x="3796799" y="3358734"/>
                  <a:pt x="3475512" y="3309257"/>
                </a:cubicBezTo>
                <a:cubicBezTo>
                  <a:pt x="3157857" y="3249570"/>
                  <a:pt x="2902178" y="3349708"/>
                  <a:pt x="2607256" y="3309257"/>
                </a:cubicBezTo>
                <a:cubicBezTo>
                  <a:pt x="2470842" y="3263126"/>
                  <a:pt x="2136369" y="3299321"/>
                  <a:pt x="1971568" y="3309257"/>
                </a:cubicBezTo>
                <a:cubicBezTo>
                  <a:pt x="1832196" y="3259843"/>
                  <a:pt x="1491126" y="3437425"/>
                  <a:pt x="1103312" y="3309257"/>
                </a:cubicBezTo>
                <a:cubicBezTo>
                  <a:pt x="555672" y="2991086"/>
                  <a:pt x="122873" y="2502521"/>
                  <a:pt x="0" y="1654628"/>
                </a:cubicBezTo>
                <a:cubicBezTo>
                  <a:pt x="-45585" y="580458"/>
                  <a:pt x="519685" y="176485"/>
                  <a:pt x="1103312" y="0"/>
                </a:cubicBezTo>
                <a:close/>
              </a:path>
              <a:path w="6858000" h="3309257" stroke="0" extrusionOk="0">
                <a:moveTo>
                  <a:pt x="1103312" y="0"/>
                </a:moveTo>
                <a:cubicBezTo>
                  <a:pt x="1252025" y="35245"/>
                  <a:pt x="1546848" y="-70605"/>
                  <a:pt x="1878541" y="0"/>
                </a:cubicBezTo>
                <a:cubicBezTo>
                  <a:pt x="2154031" y="102598"/>
                  <a:pt x="2410631" y="-34982"/>
                  <a:pt x="2700284" y="0"/>
                </a:cubicBezTo>
                <a:cubicBezTo>
                  <a:pt x="3060761" y="-24381"/>
                  <a:pt x="3173290" y="-30742"/>
                  <a:pt x="3428999" y="0"/>
                </a:cubicBezTo>
                <a:cubicBezTo>
                  <a:pt x="3677698" y="-54124"/>
                  <a:pt x="3893031" y="-55258"/>
                  <a:pt x="4250742" y="0"/>
                </a:cubicBezTo>
                <a:cubicBezTo>
                  <a:pt x="4542837" y="7874"/>
                  <a:pt x="4623742" y="-10602"/>
                  <a:pt x="4979457" y="0"/>
                </a:cubicBezTo>
                <a:cubicBezTo>
                  <a:pt x="5255124" y="-11650"/>
                  <a:pt x="5534469" y="-14915"/>
                  <a:pt x="5754686" y="0"/>
                </a:cubicBezTo>
                <a:cubicBezTo>
                  <a:pt x="6150804" y="68528"/>
                  <a:pt x="7008730" y="812374"/>
                  <a:pt x="6857998" y="1654628"/>
                </a:cubicBezTo>
                <a:cubicBezTo>
                  <a:pt x="6753123" y="2711213"/>
                  <a:pt x="6438762" y="3525097"/>
                  <a:pt x="5754686" y="3309257"/>
                </a:cubicBezTo>
                <a:cubicBezTo>
                  <a:pt x="5449448" y="3321704"/>
                  <a:pt x="5050875" y="3366247"/>
                  <a:pt x="4886430" y="3309257"/>
                </a:cubicBezTo>
                <a:cubicBezTo>
                  <a:pt x="4713035" y="3229390"/>
                  <a:pt x="4494324" y="3359871"/>
                  <a:pt x="4250742" y="3309257"/>
                </a:cubicBezTo>
                <a:cubicBezTo>
                  <a:pt x="4059741" y="3342744"/>
                  <a:pt x="3688561" y="3283486"/>
                  <a:pt x="3475512" y="3309257"/>
                </a:cubicBezTo>
                <a:cubicBezTo>
                  <a:pt x="3202709" y="3395676"/>
                  <a:pt x="2918880" y="3315482"/>
                  <a:pt x="2700284" y="3309257"/>
                </a:cubicBezTo>
                <a:cubicBezTo>
                  <a:pt x="2526773" y="3232989"/>
                  <a:pt x="2181361" y="3354728"/>
                  <a:pt x="1971568" y="3309257"/>
                </a:cubicBezTo>
                <a:cubicBezTo>
                  <a:pt x="1804868" y="3302220"/>
                  <a:pt x="1365281" y="3273352"/>
                  <a:pt x="1103312" y="3309257"/>
                </a:cubicBezTo>
                <a:cubicBezTo>
                  <a:pt x="634630" y="3277310"/>
                  <a:pt x="-213149" y="2316762"/>
                  <a:pt x="0" y="1654628"/>
                </a:cubicBezTo>
                <a:cubicBezTo>
                  <a:pt x="-175309" y="743082"/>
                  <a:pt x="637023" y="43059"/>
                  <a:pt x="1103312" y="0"/>
                </a:cubicBezTo>
                <a:close/>
              </a:path>
              <a:path w="6858000" h="3309257" fill="none" stroke="0" extrusionOk="0">
                <a:moveTo>
                  <a:pt x="1103312" y="0"/>
                </a:moveTo>
                <a:cubicBezTo>
                  <a:pt x="1338182" y="-48366"/>
                  <a:pt x="1579765" y="-48788"/>
                  <a:pt x="1832027" y="0"/>
                </a:cubicBezTo>
                <a:cubicBezTo>
                  <a:pt x="2100032" y="-8497"/>
                  <a:pt x="2252501" y="18749"/>
                  <a:pt x="2560743" y="0"/>
                </a:cubicBezTo>
                <a:cubicBezTo>
                  <a:pt x="2840581" y="-122278"/>
                  <a:pt x="3078936" y="-40825"/>
                  <a:pt x="3428999" y="0"/>
                </a:cubicBezTo>
                <a:cubicBezTo>
                  <a:pt x="3780438" y="-202"/>
                  <a:pt x="3882790" y="-3201"/>
                  <a:pt x="4157714" y="0"/>
                </a:cubicBezTo>
                <a:cubicBezTo>
                  <a:pt x="4442688" y="-21005"/>
                  <a:pt x="4575910" y="-52106"/>
                  <a:pt x="4839915" y="0"/>
                </a:cubicBezTo>
                <a:cubicBezTo>
                  <a:pt x="5026630" y="12674"/>
                  <a:pt x="5366304" y="38279"/>
                  <a:pt x="5754686" y="0"/>
                </a:cubicBezTo>
                <a:cubicBezTo>
                  <a:pt x="6281130" y="4721"/>
                  <a:pt x="6956901" y="939921"/>
                  <a:pt x="6857998" y="1654628"/>
                </a:cubicBezTo>
                <a:cubicBezTo>
                  <a:pt x="6919768" y="2571571"/>
                  <a:pt x="6220772" y="3312177"/>
                  <a:pt x="5754686" y="3309257"/>
                </a:cubicBezTo>
                <a:cubicBezTo>
                  <a:pt x="5504873" y="3297935"/>
                  <a:pt x="5331139" y="3266148"/>
                  <a:pt x="4932943" y="3309257"/>
                </a:cubicBezTo>
                <a:cubicBezTo>
                  <a:pt x="4540155" y="3322633"/>
                  <a:pt x="4441503" y="3335403"/>
                  <a:pt x="4250742" y="3309257"/>
                </a:cubicBezTo>
                <a:cubicBezTo>
                  <a:pt x="4062601" y="3349977"/>
                  <a:pt x="3758486" y="3267470"/>
                  <a:pt x="3475512" y="3309257"/>
                </a:cubicBezTo>
                <a:cubicBezTo>
                  <a:pt x="3101538" y="3250031"/>
                  <a:pt x="2859836" y="3376676"/>
                  <a:pt x="2607256" y="3309257"/>
                </a:cubicBezTo>
                <a:cubicBezTo>
                  <a:pt x="2353310" y="3265755"/>
                  <a:pt x="2147679" y="3346787"/>
                  <a:pt x="1971568" y="3309257"/>
                </a:cubicBezTo>
                <a:cubicBezTo>
                  <a:pt x="1685706" y="3241561"/>
                  <a:pt x="1555858" y="3320155"/>
                  <a:pt x="1103312" y="3309257"/>
                </a:cubicBezTo>
                <a:cubicBezTo>
                  <a:pt x="531355" y="3313345"/>
                  <a:pt x="-107820" y="2491011"/>
                  <a:pt x="0" y="1654628"/>
                </a:cubicBezTo>
                <a:cubicBezTo>
                  <a:pt x="-55898" y="594109"/>
                  <a:pt x="654675" y="22704"/>
                  <a:pt x="1103312" y="0"/>
                </a:cubicBezTo>
                <a:close/>
              </a:path>
              <a:path w="6858000" h="3309257" fill="none" stroke="0" extrusionOk="0">
                <a:moveTo>
                  <a:pt x="1103312" y="0"/>
                </a:moveTo>
                <a:cubicBezTo>
                  <a:pt x="1295454" y="4074"/>
                  <a:pt x="1557696" y="-65500"/>
                  <a:pt x="1832027" y="0"/>
                </a:cubicBezTo>
                <a:cubicBezTo>
                  <a:pt x="2100398" y="-13716"/>
                  <a:pt x="2301759" y="33103"/>
                  <a:pt x="2560743" y="0"/>
                </a:cubicBezTo>
                <a:cubicBezTo>
                  <a:pt x="2818603" y="-87955"/>
                  <a:pt x="3056998" y="-39827"/>
                  <a:pt x="3428999" y="0"/>
                </a:cubicBezTo>
                <a:cubicBezTo>
                  <a:pt x="3752084" y="-11815"/>
                  <a:pt x="3925948" y="35820"/>
                  <a:pt x="4157714" y="0"/>
                </a:cubicBezTo>
                <a:cubicBezTo>
                  <a:pt x="4381769" y="36939"/>
                  <a:pt x="4598923" y="-26041"/>
                  <a:pt x="4839915" y="0"/>
                </a:cubicBezTo>
                <a:cubicBezTo>
                  <a:pt x="4945041" y="12478"/>
                  <a:pt x="5302144" y="-21852"/>
                  <a:pt x="5754686" y="0"/>
                </a:cubicBezTo>
                <a:cubicBezTo>
                  <a:pt x="6382652" y="60260"/>
                  <a:pt x="6987985" y="1005267"/>
                  <a:pt x="6857998" y="1654628"/>
                </a:cubicBezTo>
                <a:cubicBezTo>
                  <a:pt x="6896457" y="2561485"/>
                  <a:pt x="6348298" y="3132055"/>
                  <a:pt x="5754686" y="3309257"/>
                </a:cubicBezTo>
                <a:cubicBezTo>
                  <a:pt x="5454068" y="3285966"/>
                  <a:pt x="5293701" y="3312452"/>
                  <a:pt x="4932943" y="3309257"/>
                </a:cubicBezTo>
                <a:cubicBezTo>
                  <a:pt x="4571133" y="3334433"/>
                  <a:pt x="4457878" y="3346972"/>
                  <a:pt x="4250742" y="3309257"/>
                </a:cubicBezTo>
                <a:cubicBezTo>
                  <a:pt x="4106627" y="3286266"/>
                  <a:pt x="3783181" y="3320289"/>
                  <a:pt x="3475512" y="3309257"/>
                </a:cubicBezTo>
                <a:cubicBezTo>
                  <a:pt x="3098397" y="3287688"/>
                  <a:pt x="2846192" y="3389384"/>
                  <a:pt x="2607256" y="3309257"/>
                </a:cubicBezTo>
                <a:cubicBezTo>
                  <a:pt x="2440615" y="3228936"/>
                  <a:pt x="2142618" y="3326916"/>
                  <a:pt x="1971568" y="3309257"/>
                </a:cubicBezTo>
                <a:cubicBezTo>
                  <a:pt x="1770228" y="3274847"/>
                  <a:pt x="1494012" y="3347394"/>
                  <a:pt x="1103312" y="3309257"/>
                </a:cubicBezTo>
                <a:cubicBezTo>
                  <a:pt x="455804" y="3216351"/>
                  <a:pt x="45905" y="2399055"/>
                  <a:pt x="0" y="1654628"/>
                </a:cubicBezTo>
                <a:cubicBezTo>
                  <a:pt x="-12831" y="656012"/>
                  <a:pt x="569785" y="-11654"/>
                  <a:pt x="1103312" y="0"/>
                </a:cubicBezTo>
                <a:close/>
              </a:path>
            </a:pathLst>
          </a:custGeom>
          <a:solidFill>
            <a:srgbClr val="F9FDFD"/>
          </a:solidFill>
          <a:ln>
            <a:extLst>
              <a:ext uri="{C807C97D-BFC1-408E-A445-0C87EB9F89A2}">
                <ask:lineSketchStyleProps xmlns:ask="http://schemas.microsoft.com/office/drawing/2018/sketchyshapes" sd="3787554540">
                  <a:custGeom>
                    <a:avLst/>
                    <a:gdLst>
                      <a:gd name="connsiteX0" fmla="*/ 1103312 w 6858000"/>
                      <a:gd name="connsiteY0" fmla="*/ 0 h 3309257"/>
                      <a:gd name="connsiteX1" fmla="*/ 1832027 w 6858000"/>
                      <a:gd name="connsiteY1" fmla="*/ 0 h 3309257"/>
                      <a:gd name="connsiteX2" fmla="*/ 2560743 w 6858000"/>
                      <a:gd name="connsiteY2" fmla="*/ 0 h 3309257"/>
                      <a:gd name="connsiteX3" fmla="*/ 3428999 w 6858000"/>
                      <a:gd name="connsiteY3" fmla="*/ 0 h 3309257"/>
                      <a:gd name="connsiteX4" fmla="*/ 4157714 w 6858000"/>
                      <a:gd name="connsiteY4" fmla="*/ 0 h 3309257"/>
                      <a:gd name="connsiteX5" fmla="*/ 4839915 w 6858000"/>
                      <a:gd name="connsiteY5" fmla="*/ 0 h 3309257"/>
                      <a:gd name="connsiteX6" fmla="*/ 5754686 w 6858000"/>
                      <a:gd name="connsiteY6" fmla="*/ 0 h 3309257"/>
                      <a:gd name="connsiteX7" fmla="*/ 6857998 w 6858000"/>
                      <a:gd name="connsiteY7" fmla="*/ 1654628 h 3309257"/>
                      <a:gd name="connsiteX8" fmla="*/ 5754686 w 6858000"/>
                      <a:gd name="connsiteY8" fmla="*/ 3309257 h 3309257"/>
                      <a:gd name="connsiteX9" fmla="*/ 4932943 w 6858000"/>
                      <a:gd name="connsiteY9" fmla="*/ 3309257 h 3309257"/>
                      <a:gd name="connsiteX10" fmla="*/ 4250742 w 6858000"/>
                      <a:gd name="connsiteY10" fmla="*/ 3309257 h 3309257"/>
                      <a:gd name="connsiteX11" fmla="*/ 3475512 w 6858000"/>
                      <a:gd name="connsiteY11" fmla="*/ 3309257 h 3309257"/>
                      <a:gd name="connsiteX12" fmla="*/ 2607256 w 6858000"/>
                      <a:gd name="connsiteY12" fmla="*/ 3309257 h 3309257"/>
                      <a:gd name="connsiteX13" fmla="*/ 1971568 w 6858000"/>
                      <a:gd name="connsiteY13" fmla="*/ 3309257 h 3309257"/>
                      <a:gd name="connsiteX14" fmla="*/ 1103312 w 6858000"/>
                      <a:gd name="connsiteY14" fmla="*/ 3309257 h 3309257"/>
                      <a:gd name="connsiteX15" fmla="*/ 0 w 6858000"/>
                      <a:gd name="connsiteY15" fmla="*/ 1654628 h 3309257"/>
                      <a:gd name="connsiteX16" fmla="*/ 1103312 w 6858000"/>
                      <a:gd name="connsiteY16" fmla="*/ 0 h 3309257"/>
                      <a:gd name="connsiteX0" fmla="*/ 1103312 w 6858000"/>
                      <a:gd name="connsiteY0" fmla="*/ 0 h 3309257"/>
                      <a:gd name="connsiteX1" fmla="*/ 1878541 w 6858000"/>
                      <a:gd name="connsiteY1" fmla="*/ 0 h 3309257"/>
                      <a:gd name="connsiteX2" fmla="*/ 2700284 w 6858000"/>
                      <a:gd name="connsiteY2" fmla="*/ 0 h 3309257"/>
                      <a:gd name="connsiteX3" fmla="*/ 3428999 w 6858000"/>
                      <a:gd name="connsiteY3" fmla="*/ 0 h 3309257"/>
                      <a:gd name="connsiteX4" fmla="*/ 4250742 w 6858000"/>
                      <a:gd name="connsiteY4" fmla="*/ 0 h 3309257"/>
                      <a:gd name="connsiteX5" fmla="*/ 4979457 w 6858000"/>
                      <a:gd name="connsiteY5" fmla="*/ 0 h 3309257"/>
                      <a:gd name="connsiteX6" fmla="*/ 5754686 w 6858000"/>
                      <a:gd name="connsiteY6" fmla="*/ 0 h 3309257"/>
                      <a:gd name="connsiteX7" fmla="*/ 6857998 w 6858000"/>
                      <a:gd name="connsiteY7" fmla="*/ 1654628 h 3309257"/>
                      <a:gd name="connsiteX8" fmla="*/ 5754686 w 6858000"/>
                      <a:gd name="connsiteY8" fmla="*/ 3309257 h 3309257"/>
                      <a:gd name="connsiteX9" fmla="*/ 4886430 w 6858000"/>
                      <a:gd name="connsiteY9" fmla="*/ 3309257 h 3309257"/>
                      <a:gd name="connsiteX10" fmla="*/ 4250742 w 6858000"/>
                      <a:gd name="connsiteY10" fmla="*/ 3309257 h 3309257"/>
                      <a:gd name="connsiteX11" fmla="*/ 3475512 w 6858000"/>
                      <a:gd name="connsiteY11" fmla="*/ 3309257 h 3309257"/>
                      <a:gd name="connsiteX12" fmla="*/ 2700284 w 6858000"/>
                      <a:gd name="connsiteY12" fmla="*/ 3309257 h 3309257"/>
                      <a:gd name="connsiteX13" fmla="*/ 1971568 w 6858000"/>
                      <a:gd name="connsiteY13" fmla="*/ 3309257 h 3309257"/>
                      <a:gd name="connsiteX14" fmla="*/ 1103312 w 6858000"/>
                      <a:gd name="connsiteY14" fmla="*/ 3309257 h 3309257"/>
                      <a:gd name="connsiteX15" fmla="*/ 0 w 6858000"/>
                      <a:gd name="connsiteY15" fmla="*/ 1654628 h 3309257"/>
                      <a:gd name="connsiteX16" fmla="*/ 1103312 w 6858000"/>
                      <a:gd name="connsiteY16" fmla="*/ 0 h 330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8000" h="3309257" fill="none" extrusionOk="0">
                        <a:moveTo>
                          <a:pt x="1103312" y="0"/>
                        </a:moveTo>
                        <a:cubicBezTo>
                          <a:pt x="1281168" y="6931"/>
                          <a:pt x="1564470" y="-54949"/>
                          <a:pt x="1832027" y="0"/>
                        </a:cubicBezTo>
                        <a:cubicBezTo>
                          <a:pt x="2072311" y="-6340"/>
                          <a:pt x="2319427" y="34172"/>
                          <a:pt x="2560743" y="0"/>
                        </a:cubicBezTo>
                        <a:cubicBezTo>
                          <a:pt x="2836954" y="-67464"/>
                          <a:pt x="3053985" y="-3515"/>
                          <a:pt x="3428999" y="0"/>
                        </a:cubicBezTo>
                        <a:cubicBezTo>
                          <a:pt x="3782549" y="-9282"/>
                          <a:pt x="3900525" y="26270"/>
                          <a:pt x="4157714" y="0"/>
                        </a:cubicBezTo>
                        <a:cubicBezTo>
                          <a:pt x="4391948" y="-9067"/>
                          <a:pt x="4625583" y="-16457"/>
                          <a:pt x="4839915" y="0"/>
                        </a:cubicBezTo>
                        <a:cubicBezTo>
                          <a:pt x="4990795" y="28576"/>
                          <a:pt x="5308344" y="-26905"/>
                          <a:pt x="5754686" y="0"/>
                        </a:cubicBezTo>
                        <a:cubicBezTo>
                          <a:pt x="6327973" y="-41006"/>
                          <a:pt x="6973451" y="929645"/>
                          <a:pt x="6857998" y="1654628"/>
                        </a:cubicBezTo>
                        <a:cubicBezTo>
                          <a:pt x="6819564" y="2481229"/>
                          <a:pt x="6449250" y="3085601"/>
                          <a:pt x="5754686" y="3309257"/>
                        </a:cubicBezTo>
                        <a:cubicBezTo>
                          <a:pt x="5485689" y="3311664"/>
                          <a:pt x="5309255" y="3315489"/>
                          <a:pt x="4932943" y="3309257"/>
                        </a:cubicBezTo>
                        <a:cubicBezTo>
                          <a:pt x="4555927" y="3318507"/>
                          <a:pt x="4447587" y="3325786"/>
                          <a:pt x="4250742" y="3309257"/>
                        </a:cubicBezTo>
                        <a:cubicBezTo>
                          <a:pt x="4073235" y="3257754"/>
                          <a:pt x="3810147" y="3345234"/>
                          <a:pt x="3475512" y="3309257"/>
                        </a:cubicBezTo>
                        <a:cubicBezTo>
                          <a:pt x="3123223" y="3289648"/>
                          <a:pt x="2849700" y="3341165"/>
                          <a:pt x="2607256" y="3309257"/>
                        </a:cubicBezTo>
                        <a:cubicBezTo>
                          <a:pt x="2425802" y="3271166"/>
                          <a:pt x="2158652" y="3307135"/>
                          <a:pt x="1971568" y="3309257"/>
                        </a:cubicBezTo>
                        <a:cubicBezTo>
                          <a:pt x="1781981" y="3293505"/>
                          <a:pt x="1498045" y="3381421"/>
                          <a:pt x="1103312" y="3309257"/>
                        </a:cubicBezTo>
                        <a:cubicBezTo>
                          <a:pt x="538980" y="3076482"/>
                          <a:pt x="19296" y="2573442"/>
                          <a:pt x="0" y="1654628"/>
                        </a:cubicBezTo>
                        <a:cubicBezTo>
                          <a:pt x="19880" y="679500"/>
                          <a:pt x="533792" y="83400"/>
                          <a:pt x="1103312" y="0"/>
                        </a:cubicBezTo>
                        <a:close/>
                      </a:path>
                      <a:path w="6858000" h="3309257" stroke="0" extrusionOk="0">
                        <a:moveTo>
                          <a:pt x="1103312" y="0"/>
                        </a:moveTo>
                        <a:cubicBezTo>
                          <a:pt x="1259965" y="8662"/>
                          <a:pt x="1582519" y="-18405"/>
                          <a:pt x="1878541" y="0"/>
                        </a:cubicBezTo>
                        <a:cubicBezTo>
                          <a:pt x="2160128" y="46191"/>
                          <a:pt x="2383246" y="-22913"/>
                          <a:pt x="2700284" y="0"/>
                        </a:cubicBezTo>
                        <a:cubicBezTo>
                          <a:pt x="3058999" y="-8190"/>
                          <a:pt x="3161395" y="-17178"/>
                          <a:pt x="3428999" y="0"/>
                        </a:cubicBezTo>
                        <a:cubicBezTo>
                          <a:pt x="3686643" y="-27770"/>
                          <a:pt x="3937662" y="-37834"/>
                          <a:pt x="4250742" y="0"/>
                        </a:cubicBezTo>
                        <a:cubicBezTo>
                          <a:pt x="4538026" y="10455"/>
                          <a:pt x="4626755" y="-11191"/>
                          <a:pt x="4979457" y="0"/>
                        </a:cubicBezTo>
                        <a:cubicBezTo>
                          <a:pt x="5292260" y="10505"/>
                          <a:pt x="5524960" y="14104"/>
                          <a:pt x="5754686" y="0"/>
                        </a:cubicBezTo>
                        <a:cubicBezTo>
                          <a:pt x="6161442" y="-1335"/>
                          <a:pt x="6878773" y="793393"/>
                          <a:pt x="6857998" y="1654628"/>
                        </a:cubicBezTo>
                        <a:cubicBezTo>
                          <a:pt x="6851118" y="2651814"/>
                          <a:pt x="6419343" y="3471465"/>
                          <a:pt x="5754686" y="3309257"/>
                        </a:cubicBezTo>
                        <a:cubicBezTo>
                          <a:pt x="5454836" y="3318053"/>
                          <a:pt x="5073719" y="3351261"/>
                          <a:pt x="4886430" y="3309257"/>
                        </a:cubicBezTo>
                        <a:cubicBezTo>
                          <a:pt x="4710063" y="3234573"/>
                          <a:pt x="4489064" y="3336454"/>
                          <a:pt x="4250742" y="3309257"/>
                        </a:cubicBezTo>
                        <a:cubicBezTo>
                          <a:pt x="4049211" y="3339726"/>
                          <a:pt x="3700554" y="3286963"/>
                          <a:pt x="3475512" y="3309257"/>
                        </a:cubicBezTo>
                        <a:cubicBezTo>
                          <a:pt x="3224986" y="3356711"/>
                          <a:pt x="2924981" y="3320074"/>
                          <a:pt x="2700284" y="3309257"/>
                        </a:cubicBezTo>
                        <a:cubicBezTo>
                          <a:pt x="2486549" y="3265097"/>
                          <a:pt x="2192553" y="3323949"/>
                          <a:pt x="1971568" y="3309257"/>
                        </a:cubicBezTo>
                        <a:cubicBezTo>
                          <a:pt x="1766610" y="3311650"/>
                          <a:pt x="1347249" y="3316556"/>
                          <a:pt x="1103312" y="3309257"/>
                        </a:cubicBezTo>
                        <a:cubicBezTo>
                          <a:pt x="570558" y="3272162"/>
                          <a:pt x="-158917" y="2513362"/>
                          <a:pt x="0" y="1654628"/>
                        </a:cubicBezTo>
                        <a:cubicBezTo>
                          <a:pt x="-115851" y="720575"/>
                          <a:pt x="518575" y="-12958"/>
                          <a:pt x="1103312" y="0"/>
                        </a:cubicBezTo>
                        <a:close/>
                      </a:path>
                      <a:path w="6858000" h="3309257" fill="none" stroke="0" extrusionOk="0">
                        <a:moveTo>
                          <a:pt x="1103312" y="0"/>
                        </a:moveTo>
                        <a:cubicBezTo>
                          <a:pt x="1294143" y="-13788"/>
                          <a:pt x="1573973" y="-34822"/>
                          <a:pt x="1832027" y="0"/>
                        </a:cubicBezTo>
                        <a:cubicBezTo>
                          <a:pt x="2094100" y="536"/>
                          <a:pt x="2255404" y="26850"/>
                          <a:pt x="2560743" y="0"/>
                        </a:cubicBezTo>
                        <a:cubicBezTo>
                          <a:pt x="2805576" y="-63139"/>
                          <a:pt x="3096303" y="-47607"/>
                          <a:pt x="3428999" y="0"/>
                        </a:cubicBezTo>
                        <a:cubicBezTo>
                          <a:pt x="3761884" y="2826"/>
                          <a:pt x="3910581" y="13493"/>
                          <a:pt x="4157714" y="0"/>
                        </a:cubicBezTo>
                        <a:cubicBezTo>
                          <a:pt x="4425767" y="6310"/>
                          <a:pt x="4581394" y="-23712"/>
                          <a:pt x="4839915" y="0"/>
                        </a:cubicBezTo>
                        <a:cubicBezTo>
                          <a:pt x="5007013" y="-8804"/>
                          <a:pt x="5310097" y="23481"/>
                          <a:pt x="5754686" y="0"/>
                        </a:cubicBezTo>
                        <a:cubicBezTo>
                          <a:pt x="6443339" y="92710"/>
                          <a:pt x="6912598" y="870786"/>
                          <a:pt x="6857998" y="1654628"/>
                        </a:cubicBezTo>
                        <a:cubicBezTo>
                          <a:pt x="6873575" y="2647735"/>
                          <a:pt x="6273916" y="3218721"/>
                          <a:pt x="5754686" y="3309257"/>
                        </a:cubicBezTo>
                        <a:cubicBezTo>
                          <a:pt x="5486948" y="3291198"/>
                          <a:pt x="5294671" y="3296697"/>
                          <a:pt x="4932943" y="3309257"/>
                        </a:cubicBezTo>
                        <a:cubicBezTo>
                          <a:pt x="4554718" y="3320840"/>
                          <a:pt x="4441994" y="3331508"/>
                          <a:pt x="4250742" y="3309257"/>
                        </a:cubicBezTo>
                        <a:cubicBezTo>
                          <a:pt x="4076748" y="3310099"/>
                          <a:pt x="3801606" y="3283412"/>
                          <a:pt x="3475512" y="3309257"/>
                        </a:cubicBezTo>
                        <a:cubicBezTo>
                          <a:pt x="3104431" y="3300763"/>
                          <a:pt x="2834858" y="3353476"/>
                          <a:pt x="2607256" y="3309257"/>
                        </a:cubicBezTo>
                        <a:cubicBezTo>
                          <a:pt x="2385349" y="3260337"/>
                          <a:pt x="2167351" y="3326741"/>
                          <a:pt x="1971568" y="3309257"/>
                        </a:cubicBezTo>
                        <a:cubicBezTo>
                          <a:pt x="1732192" y="3252049"/>
                          <a:pt x="1504178" y="3302154"/>
                          <a:pt x="1103312" y="3309257"/>
                        </a:cubicBezTo>
                        <a:cubicBezTo>
                          <a:pt x="467497" y="3332667"/>
                          <a:pt x="-62371" y="2480972"/>
                          <a:pt x="0" y="1654628"/>
                        </a:cubicBezTo>
                        <a:cubicBezTo>
                          <a:pt x="-28599" y="657544"/>
                          <a:pt x="567705" y="-51766"/>
                          <a:pt x="1103312"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22225">
                  <a:solidFill>
                    <a:srgbClr val="ED7D31"/>
                  </a:solidFill>
                  <a:prstDash val="solid"/>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Tạm biệt và hẹn gặp lại</a:t>
            </a:r>
          </a:p>
        </p:txBody>
      </p:sp>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nature&#10;&#10;Description automatically generated">
            <a:extLst>
              <a:ext uri="{FF2B5EF4-FFF2-40B4-BE49-F238E27FC236}">
                <a16:creationId xmlns:a16="http://schemas.microsoft.com/office/drawing/2014/main" id="{83468DD9-B708-41E8-9C2A-043F3DCBA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73548"/>
          </a:xfrm>
          <a:prstGeom prst="rect">
            <a:avLst/>
          </a:prstGeom>
          <a:solidFill>
            <a:schemeClr val="bg1"/>
          </a:solidFill>
        </p:spPr>
      </p:pic>
      <p:sp>
        <p:nvSpPr>
          <p:cNvPr id="14" name="Rectangle: Rounded Corners 13">
            <a:extLst>
              <a:ext uri="{FF2B5EF4-FFF2-40B4-BE49-F238E27FC236}">
                <a16:creationId xmlns:a16="http://schemas.microsoft.com/office/drawing/2014/main" id="{A2122F39-6C51-4917-B981-F0A869203C4B}"/>
              </a:ext>
            </a:extLst>
          </p:cNvPr>
          <p:cNvSpPr/>
          <p:nvPr/>
        </p:nvSpPr>
        <p:spPr>
          <a:xfrm>
            <a:off x="1852727" y="403962"/>
            <a:ext cx="9152418"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08316"/>
                </a:solidFill>
                <a:effectLst/>
                <a:uLnTx/>
                <a:uFillTx/>
                <a:latin typeface="Calibri" panose="020F0502020204030204" pitchFamily="34" charset="0"/>
                <a:ea typeface="+mn-ea"/>
                <a:cs typeface="Calibri" panose="020F0502020204030204" pitchFamily="34" charset="0"/>
              </a:rPr>
              <a:t>Nói về một trận</a:t>
            </a:r>
            <a:r>
              <a:rPr kumimoji="0" lang="en-US" altLang="en-US" sz="3600" b="1" i="0" u="none" strike="noStrike" kern="1200" cap="none" spc="0" normalizeH="0" noProof="0">
                <a:ln>
                  <a:noFill/>
                </a:ln>
                <a:solidFill>
                  <a:srgbClr val="F08316"/>
                </a:solidFill>
                <a:effectLst/>
                <a:uLnTx/>
                <a:uFillTx/>
                <a:latin typeface="Calibri" panose="020F0502020204030204" pitchFamily="34" charset="0"/>
                <a:ea typeface="+mn-ea"/>
                <a:cs typeface="Calibri" panose="020F0502020204030204" pitchFamily="34" charset="0"/>
              </a:rPr>
              <a:t> thi đấu hoặc một buổi luyện tập thể thao em đã chứng kiến hoặc tham gia.</a:t>
            </a:r>
            <a:endParaRPr kumimoji="0" lang="en-US" altLang="en-US" sz="3600" b="0" i="0" u="none" strike="noStrike" kern="1200" cap="none" spc="0" normalizeH="0" baseline="0" noProof="0">
              <a:ln>
                <a:noFill/>
              </a:ln>
              <a:solidFill>
                <a:prstClr val="black"/>
              </a:solidFill>
              <a:effectLst/>
              <a:uLnTx/>
              <a:uFillTx/>
              <a:latin typeface="Calibri" panose="020F0502020204030204"/>
              <a:ea typeface="+mn-ea"/>
            </a:endParaRPr>
          </a:p>
        </p:txBody>
      </p:sp>
      <p:cxnSp>
        <p:nvCxnSpPr>
          <p:cNvPr id="23" name="Straight Arrow Connector 22">
            <a:extLst>
              <a:ext uri="{FF2B5EF4-FFF2-40B4-BE49-F238E27FC236}">
                <a16:creationId xmlns:a16="http://schemas.microsoft.com/office/drawing/2014/main" id="{4A1F2E95-F9A7-483A-82CD-A4955B9D5F1A}"/>
              </a:ext>
            </a:extLst>
          </p:cNvPr>
          <p:cNvCxnSpPr/>
          <p:nvPr/>
        </p:nvCxnSpPr>
        <p:spPr>
          <a:xfrm flipV="1">
            <a:off x="8613217" y="2999783"/>
            <a:ext cx="625643" cy="477634"/>
          </a:xfrm>
          <a:prstGeom prst="straightConnector1">
            <a:avLst/>
          </a:prstGeom>
          <a:ln w="38100">
            <a:solidFill>
              <a:srgbClr val="FFC000"/>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38101FA-6460-4CA6-B672-E8DDD2C5D679}"/>
              </a:ext>
            </a:extLst>
          </p:cNvPr>
          <p:cNvCxnSpPr>
            <a:cxnSpLocks/>
          </p:cNvCxnSpPr>
          <p:nvPr/>
        </p:nvCxnSpPr>
        <p:spPr>
          <a:xfrm flipV="1">
            <a:off x="8803752" y="4090417"/>
            <a:ext cx="665749" cy="183965"/>
          </a:xfrm>
          <a:prstGeom prst="straightConnector1">
            <a:avLst/>
          </a:prstGeom>
          <a:ln w="38100">
            <a:solidFill>
              <a:srgbClr val="FFC000"/>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30064D6F-5BA0-495E-BE2B-9A7E99F7CE4B}"/>
              </a:ext>
            </a:extLst>
          </p:cNvPr>
          <p:cNvCxnSpPr>
            <a:cxnSpLocks/>
          </p:cNvCxnSpPr>
          <p:nvPr/>
        </p:nvCxnSpPr>
        <p:spPr>
          <a:xfrm>
            <a:off x="8613217" y="5088731"/>
            <a:ext cx="697833" cy="292387"/>
          </a:xfrm>
          <a:prstGeom prst="straightConnector1">
            <a:avLst/>
          </a:prstGeom>
          <a:ln w="38100">
            <a:solidFill>
              <a:srgbClr val="FFC000"/>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7F493490-7288-4EB8-86DE-D0E77AE00E06}"/>
              </a:ext>
            </a:extLst>
          </p:cNvPr>
          <p:cNvCxnSpPr>
            <a:cxnSpLocks/>
          </p:cNvCxnSpPr>
          <p:nvPr/>
        </p:nvCxnSpPr>
        <p:spPr>
          <a:xfrm flipH="1">
            <a:off x="4334011" y="4468444"/>
            <a:ext cx="695795" cy="0"/>
          </a:xfrm>
          <a:prstGeom prst="straightConnector1">
            <a:avLst/>
          </a:prstGeom>
          <a:ln w="38100">
            <a:solidFill>
              <a:srgbClr val="FFC000"/>
            </a:solidFill>
            <a:tailEnd type="triangle"/>
          </a:ln>
        </p:spPr>
        <p:style>
          <a:lnRef idx="1">
            <a:schemeClr val="dk1"/>
          </a:lnRef>
          <a:fillRef idx="0">
            <a:schemeClr val="dk1"/>
          </a:fillRef>
          <a:effectRef idx="0">
            <a:schemeClr val="dk1"/>
          </a:effectRef>
          <a:fontRef idx="minor">
            <a:schemeClr val="tx1"/>
          </a:fontRef>
        </p:style>
      </p:cxnSp>
      <p:pic>
        <p:nvPicPr>
          <p:cNvPr id="6" name="Picture 5" descr="A picture containing text, vector graphics&#10;&#10;Description automatically generated">
            <a:extLst>
              <a:ext uri="{FF2B5EF4-FFF2-40B4-BE49-F238E27FC236}">
                <a16:creationId xmlns:a16="http://schemas.microsoft.com/office/drawing/2014/main" id="{D1FFFBE6-2726-465E-B92E-EFFF9CAD64B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533834" y="-431177"/>
            <a:ext cx="2811416" cy="2886188"/>
          </a:xfrm>
          <a:prstGeom prst="rect">
            <a:avLst/>
          </a:prstGeom>
        </p:spPr>
      </p:pic>
      <p:sp>
        <p:nvSpPr>
          <p:cNvPr id="2" name="Rectangle: Rounded Corners 1">
            <a:extLst>
              <a:ext uri="{FF2B5EF4-FFF2-40B4-BE49-F238E27FC236}">
                <a16:creationId xmlns:a16="http://schemas.microsoft.com/office/drawing/2014/main" id="{EC3C31BF-8211-4CA8-89F2-CA699B60DF19}"/>
              </a:ext>
            </a:extLst>
          </p:cNvPr>
          <p:cNvSpPr/>
          <p:nvPr/>
        </p:nvSpPr>
        <p:spPr>
          <a:xfrm>
            <a:off x="251199" y="3078321"/>
            <a:ext cx="4052766" cy="2678644"/>
          </a:xfrm>
          <a:prstGeom prst="roundRect">
            <a:avLst/>
          </a:prstGeom>
          <a:solidFill>
            <a:schemeClr val="bg1"/>
          </a:solidFill>
          <a:ln>
            <a:prstDash val="dashDot"/>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a:ln w="0"/>
                <a:solidFill>
                  <a:sysClr val="windowText" lastClr="000000"/>
                </a:solidFill>
                <a:latin typeface="Calibri" panose="020F0502020204030204" pitchFamily="34" charset="0"/>
                <a:cs typeface="Calibri" panose="020F0502020204030204" pitchFamily="34" charset="0"/>
              </a:rPr>
              <a:t> </a:t>
            </a:r>
            <a:r>
              <a:rPr lang="en-US" sz="2800">
                <a:ln w="0"/>
                <a:solidFill>
                  <a:sysClr val="windowText" lastClr="000000"/>
                </a:solidFill>
                <a:latin typeface="Calibri" panose="020F0502020204030204" pitchFamily="34" charset="0"/>
                <a:cs typeface="Calibri" panose="020F0502020204030204" pitchFamily="34" charset="0"/>
              </a:rPr>
              <a:t>- </a:t>
            </a:r>
            <a:r>
              <a:rPr lang="vi-VN" sz="2800">
                <a:ln w="0"/>
                <a:solidFill>
                  <a:sysClr val="windowText" lastClr="000000"/>
                </a:solidFill>
                <a:latin typeface="Calibri" panose="020F0502020204030204" pitchFamily="34" charset="0"/>
                <a:cs typeface="Calibri" panose="020F0502020204030204" pitchFamily="34" charset="0"/>
              </a:rPr>
              <a:t>Trận đấu diễn ra như thế nào?</a:t>
            </a:r>
            <a:endParaRPr lang="en-US" sz="2800">
              <a:ln w="0"/>
              <a:solidFill>
                <a:sysClr val="windowText" lastClr="000000"/>
              </a:solidFill>
              <a:latin typeface="Calibri" panose="020F0502020204030204" pitchFamily="34" charset="0"/>
              <a:cs typeface="Calibri" panose="020F0502020204030204" pitchFamily="34" charset="0"/>
            </a:endParaRPr>
          </a:p>
          <a:p>
            <a:pPr lvl="0" algn="just"/>
            <a:r>
              <a:rPr lang="en-US" sz="2800">
                <a:ln w="0"/>
                <a:solidFill>
                  <a:sysClr val="windowText" lastClr="000000"/>
                </a:solidFill>
                <a:latin typeface="Calibri" panose="020F0502020204030204" pitchFamily="34" charset="0"/>
                <a:cs typeface="Calibri" panose="020F0502020204030204" pitchFamily="34" charset="0"/>
              </a:rPr>
              <a:t>- Kết quả chung cuộc</a:t>
            </a:r>
          </a:p>
          <a:p>
            <a:pPr lvl="0" algn="just"/>
            <a:r>
              <a:rPr lang="en-US" sz="2800">
                <a:ln w="0"/>
                <a:solidFill>
                  <a:sysClr val="windowText" lastClr="000000"/>
                </a:solidFill>
                <a:latin typeface="Calibri" panose="020F0502020204030204" pitchFamily="34" charset="0"/>
                <a:cs typeface="Calibri" panose="020F0502020204030204" pitchFamily="34" charset="0"/>
              </a:rPr>
              <a:t>- Nêu cảm nghĩ của em khi xem xong trận đấu.</a:t>
            </a:r>
          </a:p>
        </p:txBody>
      </p:sp>
      <p:sp>
        <p:nvSpPr>
          <p:cNvPr id="18" name="Rectangle: Rounded Corners 17">
            <a:extLst>
              <a:ext uri="{FF2B5EF4-FFF2-40B4-BE49-F238E27FC236}">
                <a16:creationId xmlns:a16="http://schemas.microsoft.com/office/drawing/2014/main" id="{6AB54782-2EAA-42E8-A991-773F2D2D9874}"/>
              </a:ext>
            </a:extLst>
          </p:cNvPr>
          <p:cNvSpPr/>
          <p:nvPr/>
        </p:nvSpPr>
        <p:spPr>
          <a:xfrm>
            <a:off x="9289477" y="2230476"/>
            <a:ext cx="2701941" cy="1276444"/>
          </a:xfrm>
          <a:prstGeom prst="roundRect">
            <a:avLst/>
          </a:prstGeom>
          <a:solidFill>
            <a:schemeClr val="bg1"/>
          </a:solidFill>
          <a:ln>
            <a:solidFill>
              <a:schemeClr val="accent4"/>
            </a:solidFill>
            <a:prstDash val="dashDot"/>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Tên </a:t>
            </a:r>
            <a:r>
              <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trận</a:t>
            </a:r>
            <a:r>
              <a:rPr kumimoji="0" lang="en-US" sz="2800" b="0" i="0" u="none" strike="noStrike" kern="1200" cap="none" spc="0" normalizeH="0" noProof="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thi đấu hoặc buổi luyện tập thể thao</a:t>
            </a:r>
            <a:endPar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sp>
        <p:nvSpPr>
          <p:cNvPr id="19" name="Rectangle: Rounded Corners 18">
            <a:extLst>
              <a:ext uri="{FF2B5EF4-FFF2-40B4-BE49-F238E27FC236}">
                <a16:creationId xmlns:a16="http://schemas.microsoft.com/office/drawing/2014/main" id="{DC4D61C9-1C6D-4C36-BA8B-F27FE4875710}"/>
              </a:ext>
            </a:extLst>
          </p:cNvPr>
          <p:cNvSpPr/>
          <p:nvPr/>
        </p:nvSpPr>
        <p:spPr>
          <a:xfrm>
            <a:off x="9867317" y="3757902"/>
            <a:ext cx="1783212" cy="776923"/>
          </a:xfrm>
          <a:prstGeom prst="roundRect">
            <a:avLst/>
          </a:prstGeom>
          <a:solidFill>
            <a:schemeClr val="bg1"/>
          </a:solidFill>
          <a:ln>
            <a:solidFill>
              <a:schemeClr val="accent4"/>
            </a:solidFill>
            <a:prstDash val="dashDot"/>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Thời gian</a:t>
            </a:r>
            <a:endPar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id="{E192286D-1756-4578-9368-3334A539AFB6}"/>
              </a:ext>
            </a:extLst>
          </p:cNvPr>
          <p:cNvSpPr/>
          <p:nvPr/>
        </p:nvSpPr>
        <p:spPr>
          <a:xfrm>
            <a:off x="9583639" y="5034346"/>
            <a:ext cx="2234306" cy="776923"/>
          </a:xfrm>
          <a:prstGeom prst="roundRect">
            <a:avLst/>
          </a:prstGeom>
          <a:solidFill>
            <a:schemeClr val="bg1"/>
          </a:solidFill>
          <a:ln>
            <a:solidFill>
              <a:schemeClr val="accent4"/>
            </a:solidFill>
            <a:prstDash val="dashDot"/>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Nơi diễn ra</a:t>
            </a:r>
            <a:endParaRPr kumimoji="0" lang="en-US" sz="2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D2CCD205-3545-46DB-B9D5-52F8A0B47EDD}"/>
              </a:ext>
            </a:extLst>
          </p:cNvPr>
          <p:cNvPicPr>
            <a:picLocks noChangeAspect="1"/>
          </p:cNvPicPr>
          <p:nvPr/>
        </p:nvPicPr>
        <p:blipFill>
          <a:blip r:embed="rId5"/>
          <a:stretch>
            <a:fillRect/>
          </a:stretch>
        </p:blipFill>
        <p:spPr>
          <a:xfrm>
            <a:off x="4614692" y="2866905"/>
            <a:ext cx="4052766" cy="3039575"/>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17632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ext, nature&#10;&#10;Description automatically generated">
            <a:extLst>
              <a:ext uri="{FF2B5EF4-FFF2-40B4-BE49-F238E27FC236}">
                <a16:creationId xmlns:a16="http://schemas.microsoft.com/office/drawing/2014/main" id="{1E73F2ED-4DDE-4F23-884C-BCFEC68C7B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73548"/>
          </a:xfrm>
          <a:prstGeom prst="rect">
            <a:avLst/>
          </a:prstGeom>
          <a:solidFill>
            <a:schemeClr val="bg1"/>
          </a:solidFill>
        </p:spPr>
      </p:pic>
      <p:pic>
        <p:nvPicPr>
          <p:cNvPr id="17" name="Picture 16" descr="Shape, arrow&#10;&#10;Description automatically generated">
            <a:extLst>
              <a:ext uri="{FF2B5EF4-FFF2-40B4-BE49-F238E27FC236}">
                <a16:creationId xmlns:a16="http://schemas.microsoft.com/office/drawing/2014/main" id="{C78E5702-9B3C-46CB-8864-8CE3A537D4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62700" y1="11577" x2="80817" y2="31936"/>
                        <a14:backgroundMark x1="31972" y1="63473" x2="45648" y2="69261"/>
                        <a14:backgroundMark x1="80995" y1="44711" x2="60568" y2="65868"/>
                        <a14:backgroundMark x1="60568" y1="65868" x2="57726" y2="66068"/>
                        <a14:backgroundMark x1="15453" y1="70060" x2="17584" y2="86028"/>
                        <a14:backgroundMark x1="16519" y1="78643" x2="19538" y2="85030"/>
                      </a14:backgroundRemoval>
                    </a14:imgEffect>
                  </a14:imgLayer>
                </a14:imgProps>
              </a:ext>
              <a:ext uri="{28A0092B-C50C-407E-A947-70E740481C1C}">
                <a14:useLocalDpi xmlns:a14="http://schemas.microsoft.com/office/drawing/2010/main" val="0"/>
              </a:ext>
            </a:extLst>
          </a:blip>
          <a:stretch>
            <a:fillRect/>
          </a:stretch>
        </p:blipFill>
        <p:spPr>
          <a:xfrm rot="7108348">
            <a:off x="9461250" y="3655175"/>
            <a:ext cx="1345281" cy="1426792"/>
          </a:xfrm>
          <a:prstGeom prst="rect">
            <a:avLst/>
          </a:prstGeom>
        </p:spPr>
      </p:pic>
      <p:pic>
        <p:nvPicPr>
          <p:cNvPr id="37" name="Picture 36" descr="Shape, arrow&#10;&#10;Description automatically generated">
            <a:extLst>
              <a:ext uri="{FF2B5EF4-FFF2-40B4-BE49-F238E27FC236}">
                <a16:creationId xmlns:a16="http://schemas.microsoft.com/office/drawing/2014/main" id="{068E4EE4-F6D7-4958-98EA-4D053392A92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62700" y1="11577" x2="80817" y2="31936"/>
                        <a14:backgroundMark x1="31972" y1="63473" x2="45648" y2="69261"/>
                        <a14:backgroundMark x1="80995" y1="44711" x2="60568" y2="65868"/>
                        <a14:backgroundMark x1="60568" y1="65868" x2="57726" y2="66068"/>
                        <a14:backgroundMark x1="15453" y1="70060" x2="17584" y2="86028"/>
                        <a14:backgroundMark x1="16519" y1="78643" x2="19538" y2="85030"/>
                      </a14:backgroundRemoval>
                    </a14:imgEffect>
                  </a14:imgLayer>
                </a14:imgProps>
              </a:ext>
              <a:ext uri="{28A0092B-C50C-407E-A947-70E740481C1C}">
                <a14:useLocalDpi xmlns:a14="http://schemas.microsoft.com/office/drawing/2010/main" val="0"/>
              </a:ext>
            </a:extLst>
          </a:blip>
          <a:stretch>
            <a:fillRect/>
          </a:stretch>
        </p:blipFill>
        <p:spPr>
          <a:xfrm rot="15561069" flipV="1">
            <a:off x="6900254" y="696556"/>
            <a:ext cx="1345281" cy="1475014"/>
          </a:xfrm>
          <a:prstGeom prst="rect">
            <a:avLst/>
          </a:prstGeom>
        </p:spPr>
      </p:pic>
      <p:pic>
        <p:nvPicPr>
          <p:cNvPr id="10" name="Picture 9" descr="Shape, arrow&#10;&#10;Description automatically generated">
            <a:extLst>
              <a:ext uri="{FF2B5EF4-FFF2-40B4-BE49-F238E27FC236}">
                <a16:creationId xmlns:a16="http://schemas.microsoft.com/office/drawing/2014/main" id="{F0E2E616-21A7-43D7-B806-DBD23456635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62700" y1="11577" x2="80817" y2="31936"/>
                        <a14:backgroundMark x1="31972" y1="63473" x2="45648" y2="69261"/>
                        <a14:backgroundMark x1="80995" y1="44711" x2="60568" y2="65868"/>
                        <a14:backgroundMark x1="60568" y1="65868" x2="57726" y2="66068"/>
                        <a14:backgroundMark x1="15453" y1="70060" x2="17584" y2="86028"/>
                        <a14:backgroundMark x1="16519" y1="78643" x2="19538" y2="85030"/>
                      </a14:backgroundRemoval>
                    </a14:imgEffect>
                  </a14:imgLayer>
                </a14:imgProps>
              </a:ext>
              <a:ext uri="{28A0092B-C50C-407E-A947-70E740481C1C}">
                <a14:useLocalDpi xmlns:a14="http://schemas.microsoft.com/office/drawing/2010/main" val="0"/>
              </a:ext>
            </a:extLst>
          </a:blip>
          <a:stretch>
            <a:fillRect/>
          </a:stretch>
        </p:blipFill>
        <p:spPr>
          <a:xfrm rot="5039900" flipV="1">
            <a:off x="2283058" y="3595324"/>
            <a:ext cx="1345281" cy="1475014"/>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E37D1C20-3C09-4710-96C7-61325B2E9994}"/>
              </a:ext>
            </a:extLst>
          </p:cNvPr>
          <p:cNvGrpSpPr/>
          <p:nvPr/>
        </p:nvGrpSpPr>
        <p:grpSpPr>
          <a:xfrm>
            <a:off x="44427" y="-285991"/>
            <a:ext cx="2442386" cy="2544781"/>
            <a:chOff x="4595078" y="1620896"/>
            <a:chExt cx="3862502" cy="3434663"/>
          </a:xfrm>
        </p:grpSpPr>
        <p:pic>
          <p:nvPicPr>
            <p:cNvPr id="3" name="Picture 2">
              <a:extLst>
                <a:ext uri="{FF2B5EF4-FFF2-40B4-BE49-F238E27FC236}">
                  <a16:creationId xmlns:a16="http://schemas.microsoft.com/office/drawing/2014/main" id="{653C97E2-4911-4BEE-A826-3BFC6F4AAC2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29" b="93440" l="9929" r="89894">
                          <a14:foregroundMark x1="14184" y1="66135" x2="77128" y2="81915"/>
                          <a14:foregroundMark x1="17021" y1="60816" x2="64716" y2="77837"/>
                          <a14:foregroundMark x1="11702" y1="64362" x2="15071" y2="85284"/>
                          <a14:foregroundMark x1="15071" y1="85284" x2="29965" y2="87943"/>
                          <a14:foregroundMark x1="29965" y1="87943" x2="72340" y2="84929"/>
                          <a14:foregroundMark x1="72340" y1="84929" x2="82270" y2="76241"/>
                          <a14:foregroundMark x1="82270" y1="76241" x2="80851" y2="68972"/>
                          <a14:foregroundMark x1="68440" y1="62943" x2="86879" y2="61348"/>
                          <a14:foregroundMark x1="86879" y1="61348" x2="88121" y2="86348"/>
                          <a14:foregroundMark x1="88121" y1="86348" x2="81206" y2="93440"/>
                          <a14:foregroundMark x1="81206" y1="93440" x2="43262" y2="92908"/>
                          <a14:foregroundMark x1="51596" y1="10106" x2="51596" y2="10106"/>
                          <a14:foregroundMark x1="51596" y1="10106" x2="54965" y2="11525"/>
                          <a14:backgroundMark x1="20567" y1="23936" x2="22340" y2="47695"/>
                          <a14:backgroundMark x1="22340" y1="47695" x2="21986" y2="48404"/>
                          <a14:backgroundMark x1="17021" y1="45213" x2="17021" y2="45213"/>
                          <a14:backgroundMark x1="17021" y1="45213" x2="17021" y2="45213"/>
                          <a14:backgroundMark x1="17021" y1="45213" x2="21631" y2="46099"/>
                          <a14:backgroundMark x1="14007" y1="43440" x2="20567" y2="47518"/>
                          <a14:backgroundMark x1="17730" y1="42021" x2="17730" y2="42021"/>
                          <a14:backgroundMark x1="17730" y1="42021" x2="22695" y2="42730"/>
                          <a14:backgroundMark x1="27305" y1="29255" x2="26773" y2="36879"/>
                          <a14:backgroundMark x1="13830" y1="34220" x2="17908" y2="38830"/>
                        </a14:backgroundRemoval>
                      </a14:imgEffect>
                    </a14:imgLayer>
                  </a14:imgProps>
                </a:ext>
                <a:ext uri="{28A0092B-C50C-407E-A947-70E740481C1C}">
                  <a14:useLocalDpi xmlns:a14="http://schemas.microsoft.com/office/drawing/2010/main" val="0"/>
                </a:ext>
              </a:extLst>
            </a:blip>
            <a:stretch>
              <a:fillRect/>
            </a:stretch>
          </p:blipFill>
          <p:spPr>
            <a:xfrm flipH="1">
              <a:off x="4595078" y="1620896"/>
              <a:ext cx="3862502" cy="3434663"/>
            </a:xfrm>
            <a:prstGeom prst="rect">
              <a:avLst/>
            </a:prstGeom>
          </p:spPr>
        </p:pic>
        <p:sp>
          <p:nvSpPr>
            <p:cNvPr id="4" name="TextBox 3">
              <a:extLst>
                <a:ext uri="{FF2B5EF4-FFF2-40B4-BE49-F238E27FC236}">
                  <a16:creationId xmlns:a16="http://schemas.microsoft.com/office/drawing/2014/main" id="{E428C105-BEC1-462A-AAC9-449408612ACD}"/>
                </a:ext>
              </a:extLst>
            </p:cNvPr>
            <p:cNvSpPr txBox="1"/>
            <p:nvPr/>
          </p:nvSpPr>
          <p:spPr>
            <a:xfrm>
              <a:off x="4902560" y="3922188"/>
              <a:ext cx="3247542" cy="623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solidFill>
                      <a:srgbClr val="ED7D31"/>
                    </a:solidFill>
                  </a:ln>
                  <a:solidFill>
                    <a:srgbClr val="ED7D31"/>
                  </a:solidFill>
                  <a:effectLst/>
                  <a:uLnTx/>
                  <a:uFillTx/>
                  <a:latin typeface="Arial" panose="020B0604020202020204" pitchFamily="34" charset="0"/>
                  <a:ea typeface="+mn-ea"/>
                  <a:cs typeface="+mn-cs"/>
                </a:rPr>
                <a:t>THAM KHẢO</a:t>
              </a:r>
              <a:endParaRPr kumimoji="0" lang="en-US" sz="2400" b="0" i="0" u="none" strike="noStrike" kern="1200" cap="none" spc="0" normalizeH="0" baseline="0" noProof="0">
                <a:ln>
                  <a:solidFill>
                    <a:srgbClr val="ED7D31"/>
                  </a:solidFill>
                </a:ln>
                <a:solidFill>
                  <a:srgbClr val="ED7D31"/>
                </a:solidFill>
                <a:effectLst/>
                <a:uLnTx/>
                <a:uFillTx/>
                <a:latin typeface="Calibri" panose="020F0502020204030204"/>
                <a:ea typeface="+mn-ea"/>
                <a:cs typeface="+mn-cs"/>
              </a:endParaRPr>
            </a:p>
          </p:txBody>
        </p:sp>
      </p:grpSp>
      <p:sp>
        <p:nvSpPr>
          <p:cNvPr id="2" name="Rectangle: Rounded Corners 1">
            <a:extLst>
              <a:ext uri="{FF2B5EF4-FFF2-40B4-BE49-F238E27FC236}">
                <a16:creationId xmlns:a16="http://schemas.microsoft.com/office/drawing/2014/main" id="{98374854-64AC-43E9-9A22-8A3C8AF9106B}"/>
              </a:ext>
            </a:extLst>
          </p:cNvPr>
          <p:cNvSpPr/>
          <p:nvPr/>
        </p:nvSpPr>
        <p:spPr>
          <a:xfrm>
            <a:off x="2292384" y="3264439"/>
            <a:ext cx="1863158" cy="681644"/>
          </a:xfrm>
          <a:custGeom>
            <a:avLst/>
            <a:gdLst>
              <a:gd name="connsiteX0" fmla="*/ 0 w 1863158"/>
              <a:gd name="connsiteY0" fmla="*/ 113610 h 681644"/>
              <a:gd name="connsiteX1" fmla="*/ 113610 w 1863158"/>
              <a:gd name="connsiteY1" fmla="*/ 0 h 681644"/>
              <a:gd name="connsiteX2" fmla="*/ 609845 w 1863158"/>
              <a:gd name="connsiteY2" fmla="*/ 0 h 681644"/>
              <a:gd name="connsiteX3" fmla="*/ 1122438 w 1863158"/>
              <a:gd name="connsiteY3" fmla="*/ 0 h 681644"/>
              <a:gd name="connsiteX4" fmla="*/ 1749548 w 1863158"/>
              <a:gd name="connsiteY4" fmla="*/ 0 h 681644"/>
              <a:gd name="connsiteX5" fmla="*/ 1863158 w 1863158"/>
              <a:gd name="connsiteY5" fmla="*/ 113610 h 681644"/>
              <a:gd name="connsiteX6" fmla="*/ 1863158 w 1863158"/>
              <a:gd name="connsiteY6" fmla="*/ 568034 h 681644"/>
              <a:gd name="connsiteX7" fmla="*/ 1749548 w 1863158"/>
              <a:gd name="connsiteY7" fmla="*/ 681644 h 681644"/>
              <a:gd name="connsiteX8" fmla="*/ 1171517 w 1863158"/>
              <a:gd name="connsiteY8" fmla="*/ 681644 h 681644"/>
              <a:gd name="connsiteX9" fmla="*/ 609845 w 1863158"/>
              <a:gd name="connsiteY9" fmla="*/ 681644 h 681644"/>
              <a:gd name="connsiteX10" fmla="*/ 113610 w 1863158"/>
              <a:gd name="connsiteY10" fmla="*/ 681644 h 681644"/>
              <a:gd name="connsiteX11" fmla="*/ 0 w 1863158"/>
              <a:gd name="connsiteY11" fmla="*/ 568034 h 681644"/>
              <a:gd name="connsiteX12" fmla="*/ 0 w 1863158"/>
              <a:gd name="connsiteY12" fmla="*/ 113610 h 68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3158" h="681644" fill="none" extrusionOk="0">
                <a:moveTo>
                  <a:pt x="0" y="113610"/>
                </a:moveTo>
                <a:cubicBezTo>
                  <a:pt x="8552" y="46120"/>
                  <a:pt x="64984" y="-3701"/>
                  <a:pt x="113610" y="0"/>
                </a:cubicBezTo>
                <a:cubicBezTo>
                  <a:pt x="222397" y="-14692"/>
                  <a:pt x="388613" y="13309"/>
                  <a:pt x="609845" y="0"/>
                </a:cubicBezTo>
                <a:cubicBezTo>
                  <a:pt x="831077" y="-13309"/>
                  <a:pt x="944195" y="15778"/>
                  <a:pt x="1122438" y="0"/>
                </a:cubicBezTo>
                <a:cubicBezTo>
                  <a:pt x="1300681" y="-15778"/>
                  <a:pt x="1607660" y="-15051"/>
                  <a:pt x="1749548" y="0"/>
                </a:cubicBezTo>
                <a:cubicBezTo>
                  <a:pt x="1813792" y="3370"/>
                  <a:pt x="1865735" y="53653"/>
                  <a:pt x="1863158" y="113610"/>
                </a:cubicBezTo>
                <a:cubicBezTo>
                  <a:pt x="1869981" y="335468"/>
                  <a:pt x="1877943" y="458942"/>
                  <a:pt x="1863158" y="568034"/>
                </a:cubicBezTo>
                <a:cubicBezTo>
                  <a:pt x="1864831" y="622081"/>
                  <a:pt x="1818909" y="675218"/>
                  <a:pt x="1749548" y="681644"/>
                </a:cubicBezTo>
                <a:cubicBezTo>
                  <a:pt x="1599534" y="673441"/>
                  <a:pt x="1410373" y="693223"/>
                  <a:pt x="1171517" y="681644"/>
                </a:cubicBezTo>
                <a:cubicBezTo>
                  <a:pt x="932661" y="670065"/>
                  <a:pt x="747352" y="677414"/>
                  <a:pt x="609845" y="681644"/>
                </a:cubicBezTo>
                <a:cubicBezTo>
                  <a:pt x="472338" y="685874"/>
                  <a:pt x="341049" y="697387"/>
                  <a:pt x="113610" y="681644"/>
                </a:cubicBezTo>
                <a:cubicBezTo>
                  <a:pt x="53864" y="686688"/>
                  <a:pt x="2803" y="615806"/>
                  <a:pt x="0" y="568034"/>
                </a:cubicBezTo>
                <a:cubicBezTo>
                  <a:pt x="-7880" y="451353"/>
                  <a:pt x="6778" y="314587"/>
                  <a:pt x="0" y="113610"/>
                </a:cubicBezTo>
                <a:close/>
              </a:path>
              <a:path w="1863158" h="681644" stroke="0" extrusionOk="0">
                <a:moveTo>
                  <a:pt x="0" y="113610"/>
                </a:moveTo>
                <a:cubicBezTo>
                  <a:pt x="-8763" y="45900"/>
                  <a:pt x="40109" y="-10300"/>
                  <a:pt x="113610" y="0"/>
                </a:cubicBezTo>
                <a:cubicBezTo>
                  <a:pt x="368341" y="878"/>
                  <a:pt x="553948" y="-23578"/>
                  <a:pt x="675282" y="0"/>
                </a:cubicBezTo>
                <a:cubicBezTo>
                  <a:pt x="796616" y="23578"/>
                  <a:pt x="1114415" y="14167"/>
                  <a:pt x="1253313" y="0"/>
                </a:cubicBezTo>
                <a:cubicBezTo>
                  <a:pt x="1392211" y="-14167"/>
                  <a:pt x="1626374" y="21384"/>
                  <a:pt x="1749548" y="0"/>
                </a:cubicBezTo>
                <a:cubicBezTo>
                  <a:pt x="1808938" y="-3791"/>
                  <a:pt x="1861695" y="50329"/>
                  <a:pt x="1863158" y="113610"/>
                </a:cubicBezTo>
                <a:cubicBezTo>
                  <a:pt x="1877296" y="233220"/>
                  <a:pt x="1882814" y="476749"/>
                  <a:pt x="1863158" y="568034"/>
                </a:cubicBezTo>
                <a:cubicBezTo>
                  <a:pt x="1869936" y="624480"/>
                  <a:pt x="1810951" y="679958"/>
                  <a:pt x="1749548" y="681644"/>
                </a:cubicBezTo>
                <a:cubicBezTo>
                  <a:pt x="1594051" y="680458"/>
                  <a:pt x="1354684" y="686020"/>
                  <a:pt x="1236954" y="681644"/>
                </a:cubicBezTo>
                <a:cubicBezTo>
                  <a:pt x="1119224" y="677268"/>
                  <a:pt x="932989" y="670744"/>
                  <a:pt x="658923" y="681644"/>
                </a:cubicBezTo>
                <a:cubicBezTo>
                  <a:pt x="384857" y="692544"/>
                  <a:pt x="273745" y="680298"/>
                  <a:pt x="113610" y="681644"/>
                </a:cubicBezTo>
                <a:cubicBezTo>
                  <a:pt x="39401" y="682504"/>
                  <a:pt x="-1788" y="630804"/>
                  <a:pt x="0" y="568034"/>
                </a:cubicBezTo>
                <a:cubicBezTo>
                  <a:pt x="11240" y="475464"/>
                  <a:pt x="9979" y="339403"/>
                  <a:pt x="0" y="113610"/>
                </a:cubicBezTo>
                <a:close/>
              </a:path>
            </a:pathLst>
          </a:custGeom>
          <a:solidFill>
            <a:schemeClr val="bg1"/>
          </a:solidFill>
          <a:ln w="28575">
            <a:solidFill>
              <a:srgbClr val="FDA4A4"/>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Thờ</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 gian</a:t>
            </a:r>
          </a:p>
        </p:txBody>
      </p:sp>
      <p:sp>
        <p:nvSpPr>
          <p:cNvPr id="18" name="Rectangle: Rounded Corners 17">
            <a:extLst>
              <a:ext uri="{FF2B5EF4-FFF2-40B4-BE49-F238E27FC236}">
                <a16:creationId xmlns:a16="http://schemas.microsoft.com/office/drawing/2014/main" id="{15F8C6A5-285F-44BE-B5E6-133FC42AEABF}"/>
              </a:ext>
            </a:extLst>
          </p:cNvPr>
          <p:cNvSpPr/>
          <p:nvPr/>
        </p:nvSpPr>
        <p:spPr>
          <a:xfrm>
            <a:off x="1459723" y="4908308"/>
            <a:ext cx="3186053" cy="1076855"/>
          </a:xfrm>
          <a:custGeom>
            <a:avLst/>
            <a:gdLst>
              <a:gd name="connsiteX0" fmla="*/ 0 w 3186053"/>
              <a:gd name="connsiteY0" fmla="*/ 179479 h 1076855"/>
              <a:gd name="connsiteX1" fmla="*/ 179479 w 3186053"/>
              <a:gd name="connsiteY1" fmla="*/ 0 h 1076855"/>
              <a:gd name="connsiteX2" fmla="*/ 660085 w 3186053"/>
              <a:gd name="connsiteY2" fmla="*/ 0 h 1076855"/>
              <a:gd name="connsiteX3" fmla="*/ 1140691 w 3186053"/>
              <a:gd name="connsiteY3" fmla="*/ 0 h 1076855"/>
              <a:gd name="connsiteX4" fmla="*/ 1649568 w 3186053"/>
              <a:gd name="connsiteY4" fmla="*/ 0 h 1076855"/>
              <a:gd name="connsiteX5" fmla="*/ 2271529 w 3186053"/>
              <a:gd name="connsiteY5" fmla="*/ 0 h 1076855"/>
              <a:gd name="connsiteX6" fmla="*/ 3006574 w 3186053"/>
              <a:gd name="connsiteY6" fmla="*/ 0 h 1076855"/>
              <a:gd name="connsiteX7" fmla="*/ 3186053 w 3186053"/>
              <a:gd name="connsiteY7" fmla="*/ 179479 h 1076855"/>
              <a:gd name="connsiteX8" fmla="*/ 3186053 w 3186053"/>
              <a:gd name="connsiteY8" fmla="*/ 524070 h 1076855"/>
              <a:gd name="connsiteX9" fmla="*/ 3186053 w 3186053"/>
              <a:gd name="connsiteY9" fmla="*/ 897376 h 1076855"/>
              <a:gd name="connsiteX10" fmla="*/ 3006574 w 3186053"/>
              <a:gd name="connsiteY10" fmla="*/ 1076855 h 1076855"/>
              <a:gd name="connsiteX11" fmla="*/ 2497697 w 3186053"/>
              <a:gd name="connsiteY11" fmla="*/ 1076855 h 1076855"/>
              <a:gd name="connsiteX12" fmla="*/ 2017091 w 3186053"/>
              <a:gd name="connsiteY12" fmla="*/ 1076855 h 1076855"/>
              <a:gd name="connsiteX13" fmla="*/ 1395130 w 3186053"/>
              <a:gd name="connsiteY13" fmla="*/ 1076855 h 1076855"/>
              <a:gd name="connsiteX14" fmla="*/ 914524 w 3186053"/>
              <a:gd name="connsiteY14" fmla="*/ 1076855 h 1076855"/>
              <a:gd name="connsiteX15" fmla="*/ 179479 w 3186053"/>
              <a:gd name="connsiteY15" fmla="*/ 1076855 h 1076855"/>
              <a:gd name="connsiteX16" fmla="*/ 0 w 3186053"/>
              <a:gd name="connsiteY16" fmla="*/ 897376 h 1076855"/>
              <a:gd name="connsiteX17" fmla="*/ 0 w 3186053"/>
              <a:gd name="connsiteY17" fmla="*/ 538428 h 1076855"/>
              <a:gd name="connsiteX18" fmla="*/ 0 w 3186053"/>
              <a:gd name="connsiteY18" fmla="*/ 179479 h 107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86053" h="1076855" fill="none" extrusionOk="0">
                <a:moveTo>
                  <a:pt x="0" y="179479"/>
                </a:moveTo>
                <a:cubicBezTo>
                  <a:pt x="8605" y="99704"/>
                  <a:pt x="94473" y="15274"/>
                  <a:pt x="179479" y="0"/>
                </a:cubicBezTo>
                <a:cubicBezTo>
                  <a:pt x="352412" y="-20477"/>
                  <a:pt x="451484" y="-13509"/>
                  <a:pt x="660085" y="0"/>
                </a:cubicBezTo>
                <a:cubicBezTo>
                  <a:pt x="868686" y="13509"/>
                  <a:pt x="1035986" y="-9793"/>
                  <a:pt x="1140691" y="0"/>
                </a:cubicBezTo>
                <a:cubicBezTo>
                  <a:pt x="1245396" y="9793"/>
                  <a:pt x="1473840" y="-6731"/>
                  <a:pt x="1649568" y="0"/>
                </a:cubicBezTo>
                <a:cubicBezTo>
                  <a:pt x="1825296" y="6731"/>
                  <a:pt x="2085164" y="-4126"/>
                  <a:pt x="2271529" y="0"/>
                </a:cubicBezTo>
                <a:cubicBezTo>
                  <a:pt x="2457894" y="4126"/>
                  <a:pt x="2664545" y="16876"/>
                  <a:pt x="3006574" y="0"/>
                </a:cubicBezTo>
                <a:cubicBezTo>
                  <a:pt x="3091005" y="11163"/>
                  <a:pt x="3205164" y="90117"/>
                  <a:pt x="3186053" y="179479"/>
                </a:cubicBezTo>
                <a:cubicBezTo>
                  <a:pt x="3187175" y="348644"/>
                  <a:pt x="3202763" y="439089"/>
                  <a:pt x="3186053" y="524070"/>
                </a:cubicBezTo>
                <a:cubicBezTo>
                  <a:pt x="3169343" y="609051"/>
                  <a:pt x="3175661" y="755614"/>
                  <a:pt x="3186053" y="897376"/>
                </a:cubicBezTo>
                <a:cubicBezTo>
                  <a:pt x="3190330" y="1012838"/>
                  <a:pt x="3106084" y="1079151"/>
                  <a:pt x="3006574" y="1076855"/>
                </a:cubicBezTo>
                <a:cubicBezTo>
                  <a:pt x="2892843" y="1085163"/>
                  <a:pt x="2669160" y="1081081"/>
                  <a:pt x="2497697" y="1076855"/>
                </a:cubicBezTo>
                <a:cubicBezTo>
                  <a:pt x="2326234" y="1072629"/>
                  <a:pt x="2188279" y="1065354"/>
                  <a:pt x="2017091" y="1076855"/>
                </a:cubicBezTo>
                <a:cubicBezTo>
                  <a:pt x="1845903" y="1088356"/>
                  <a:pt x="1701072" y="1063143"/>
                  <a:pt x="1395130" y="1076855"/>
                </a:cubicBezTo>
                <a:cubicBezTo>
                  <a:pt x="1089188" y="1090567"/>
                  <a:pt x="1036890" y="1072196"/>
                  <a:pt x="914524" y="1076855"/>
                </a:cubicBezTo>
                <a:cubicBezTo>
                  <a:pt x="792158" y="1081514"/>
                  <a:pt x="459559" y="1056359"/>
                  <a:pt x="179479" y="1076855"/>
                </a:cubicBezTo>
                <a:cubicBezTo>
                  <a:pt x="76594" y="1065889"/>
                  <a:pt x="-21644" y="988799"/>
                  <a:pt x="0" y="897376"/>
                </a:cubicBezTo>
                <a:cubicBezTo>
                  <a:pt x="-1238" y="730101"/>
                  <a:pt x="6054" y="697293"/>
                  <a:pt x="0" y="538428"/>
                </a:cubicBezTo>
                <a:cubicBezTo>
                  <a:pt x="-6054" y="379563"/>
                  <a:pt x="12282" y="261759"/>
                  <a:pt x="0" y="179479"/>
                </a:cubicBezTo>
                <a:close/>
              </a:path>
              <a:path w="3186053" h="1076855" stroke="0" extrusionOk="0">
                <a:moveTo>
                  <a:pt x="0" y="179479"/>
                </a:moveTo>
                <a:cubicBezTo>
                  <a:pt x="-7514" y="76099"/>
                  <a:pt x="76385" y="-3802"/>
                  <a:pt x="179479" y="0"/>
                </a:cubicBezTo>
                <a:cubicBezTo>
                  <a:pt x="475800" y="-756"/>
                  <a:pt x="570379" y="17778"/>
                  <a:pt x="773169" y="0"/>
                </a:cubicBezTo>
                <a:cubicBezTo>
                  <a:pt x="975959" y="-17778"/>
                  <a:pt x="1229388" y="7531"/>
                  <a:pt x="1395130" y="0"/>
                </a:cubicBezTo>
                <a:cubicBezTo>
                  <a:pt x="1560872" y="-7531"/>
                  <a:pt x="1782391" y="-23023"/>
                  <a:pt x="1988820" y="0"/>
                </a:cubicBezTo>
                <a:cubicBezTo>
                  <a:pt x="2195249" y="23023"/>
                  <a:pt x="2580392" y="-28886"/>
                  <a:pt x="3006574" y="0"/>
                </a:cubicBezTo>
                <a:cubicBezTo>
                  <a:pt x="3092679" y="6769"/>
                  <a:pt x="3194473" y="88906"/>
                  <a:pt x="3186053" y="179479"/>
                </a:cubicBezTo>
                <a:cubicBezTo>
                  <a:pt x="3199866" y="256532"/>
                  <a:pt x="3196991" y="411906"/>
                  <a:pt x="3186053" y="516891"/>
                </a:cubicBezTo>
                <a:cubicBezTo>
                  <a:pt x="3175115" y="621876"/>
                  <a:pt x="3199008" y="741505"/>
                  <a:pt x="3186053" y="897376"/>
                </a:cubicBezTo>
                <a:cubicBezTo>
                  <a:pt x="3174076" y="997653"/>
                  <a:pt x="3121856" y="1066863"/>
                  <a:pt x="3006574" y="1076855"/>
                </a:cubicBezTo>
                <a:cubicBezTo>
                  <a:pt x="2777395" y="1056364"/>
                  <a:pt x="2577363" y="1050114"/>
                  <a:pt x="2412884" y="1076855"/>
                </a:cubicBezTo>
                <a:cubicBezTo>
                  <a:pt x="2248405" y="1103597"/>
                  <a:pt x="2048050" y="1096475"/>
                  <a:pt x="1847465" y="1076855"/>
                </a:cubicBezTo>
                <a:cubicBezTo>
                  <a:pt x="1646880" y="1057235"/>
                  <a:pt x="1491898" y="1107625"/>
                  <a:pt x="1225504" y="1076855"/>
                </a:cubicBezTo>
                <a:cubicBezTo>
                  <a:pt x="959110" y="1046085"/>
                  <a:pt x="877364" y="1096841"/>
                  <a:pt x="744898" y="1076855"/>
                </a:cubicBezTo>
                <a:cubicBezTo>
                  <a:pt x="612432" y="1056869"/>
                  <a:pt x="418924" y="1096716"/>
                  <a:pt x="179479" y="1076855"/>
                </a:cubicBezTo>
                <a:cubicBezTo>
                  <a:pt x="59946" y="1074860"/>
                  <a:pt x="-1582" y="999376"/>
                  <a:pt x="0" y="897376"/>
                </a:cubicBezTo>
                <a:cubicBezTo>
                  <a:pt x="-9423" y="725502"/>
                  <a:pt x="15321" y="705764"/>
                  <a:pt x="0" y="545606"/>
                </a:cubicBezTo>
                <a:cubicBezTo>
                  <a:pt x="-15321" y="385448"/>
                  <a:pt x="1579" y="299767"/>
                  <a:pt x="0" y="179479"/>
                </a:cubicBezTo>
                <a:close/>
              </a:path>
            </a:pathLst>
          </a:custGeom>
          <a:solidFill>
            <a:schemeClr val="bg1"/>
          </a:solidFill>
          <a:ln w="28575">
            <a:solidFill>
              <a:srgbClr val="FDA4A4"/>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Ngày...tháng...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Vào lúc </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8h</a:t>
            </a:r>
            <a:r>
              <a:rPr kumimoji="0" lang="en-US" sz="3200" b="0" i="0" u="none" strike="noStrike" kern="1200" cap="none" spc="0" normalizeH="0" noProof="0">
                <a:ln>
                  <a:noFill/>
                </a:ln>
                <a:solidFill>
                  <a:prstClr val="black"/>
                </a:solidFill>
                <a:effectLst/>
                <a:uLnTx/>
                <a:uFillTx/>
                <a:latin typeface="Calibri" panose="020F0502020204030204" pitchFamily="34" charset="0"/>
                <a:ea typeface="+mn-ea"/>
                <a:cs typeface="Calibri" panose="020F0502020204030204" pitchFamily="34" charset="0"/>
              </a:rPr>
              <a:t> tối</a:t>
            </a:r>
            <a:endPar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Rectangle: Rounded Corners 20">
            <a:extLst>
              <a:ext uri="{FF2B5EF4-FFF2-40B4-BE49-F238E27FC236}">
                <a16:creationId xmlns:a16="http://schemas.microsoft.com/office/drawing/2014/main" id="{84712255-C6B2-49A7-8EA9-43F8122F76C1}"/>
              </a:ext>
            </a:extLst>
          </p:cNvPr>
          <p:cNvSpPr/>
          <p:nvPr/>
        </p:nvSpPr>
        <p:spPr>
          <a:xfrm>
            <a:off x="4209504" y="239316"/>
            <a:ext cx="6204496" cy="804964"/>
          </a:xfrm>
          <a:custGeom>
            <a:avLst/>
            <a:gdLst>
              <a:gd name="connsiteX0" fmla="*/ 0 w 6204496"/>
              <a:gd name="connsiteY0" fmla="*/ 134163 h 804964"/>
              <a:gd name="connsiteX1" fmla="*/ 134163 w 6204496"/>
              <a:gd name="connsiteY1" fmla="*/ 0 h 804964"/>
              <a:gd name="connsiteX2" fmla="*/ 853099 w 6204496"/>
              <a:gd name="connsiteY2" fmla="*/ 0 h 804964"/>
              <a:gd name="connsiteX3" fmla="*/ 1453312 w 6204496"/>
              <a:gd name="connsiteY3" fmla="*/ 0 h 804964"/>
              <a:gd name="connsiteX4" fmla="*/ 2112886 w 6204496"/>
              <a:gd name="connsiteY4" fmla="*/ 0 h 804964"/>
              <a:gd name="connsiteX5" fmla="*/ 2772461 w 6204496"/>
              <a:gd name="connsiteY5" fmla="*/ 0 h 804964"/>
              <a:gd name="connsiteX6" fmla="*/ 3313312 w 6204496"/>
              <a:gd name="connsiteY6" fmla="*/ 0 h 804964"/>
              <a:gd name="connsiteX7" fmla="*/ 3794801 w 6204496"/>
              <a:gd name="connsiteY7" fmla="*/ 0 h 804964"/>
              <a:gd name="connsiteX8" fmla="*/ 4276291 w 6204496"/>
              <a:gd name="connsiteY8" fmla="*/ 0 h 804964"/>
              <a:gd name="connsiteX9" fmla="*/ 5054588 w 6204496"/>
              <a:gd name="connsiteY9" fmla="*/ 0 h 804964"/>
              <a:gd name="connsiteX10" fmla="*/ 6070333 w 6204496"/>
              <a:gd name="connsiteY10" fmla="*/ 0 h 804964"/>
              <a:gd name="connsiteX11" fmla="*/ 6204496 w 6204496"/>
              <a:gd name="connsiteY11" fmla="*/ 134163 h 804964"/>
              <a:gd name="connsiteX12" fmla="*/ 6204496 w 6204496"/>
              <a:gd name="connsiteY12" fmla="*/ 670801 h 804964"/>
              <a:gd name="connsiteX13" fmla="*/ 6070333 w 6204496"/>
              <a:gd name="connsiteY13" fmla="*/ 804964 h 804964"/>
              <a:gd name="connsiteX14" fmla="*/ 5529482 w 6204496"/>
              <a:gd name="connsiteY14" fmla="*/ 804964 h 804964"/>
              <a:gd name="connsiteX15" fmla="*/ 5047993 w 6204496"/>
              <a:gd name="connsiteY15" fmla="*/ 804964 h 804964"/>
              <a:gd name="connsiteX16" fmla="*/ 4388418 w 6204496"/>
              <a:gd name="connsiteY16" fmla="*/ 804964 h 804964"/>
              <a:gd name="connsiteX17" fmla="*/ 3906929 w 6204496"/>
              <a:gd name="connsiteY17" fmla="*/ 804964 h 804964"/>
              <a:gd name="connsiteX18" fmla="*/ 3366078 w 6204496"/>
              <a:gd name="connsiteY18" fmla="*/ 804964 h 804964"/>
              <a:gd name="connsiteX19" fmla="*/ 2884588 w 6204496"/>
              <a:gd name="connsiteY19" fmla="*/ 804964 h 804964"/>
              <a:gd name="connsiteX20" fmla="*/ 2403099 w 6204496"/>
              <a:gd name="connsiteY20" fmla="*/ 804964 h 804964"/>
              <a:gd name="connsiteX21" fmla="*/ 1624801 w 6204496"/>
              <a:gd name="connsiteY21" fmla="*/ 804964 h 804964"/>
              <a:gd name="connsiteX22" fmla="*/ 846503 w 6204496"/>
              <a:gd name="connsiteY22" fmla="*/ 804964 h 804964"/>
              <a:gd name="connsiteX23" fmla="*/ 134163 w 6204496"/>
              <a:gd name="connsiteY23" fmla="*/ 804964 h 804964"/>
              <a:gd name="connsiteX24" fmla="*/ 0 w 6204496"/>
              <a:gd name="connsiteY24" fmla="*/ 670801 h 804964"/>
              <a:gd name="connsiteX25" fmla="*/ 0 w 6204496"/>
              <a:gd name="connsiteY25" fmla="*/ 134163 h 8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04496" h="804964" fill="none" extrusionOk="0">
                <a:moveTo>
                  <a:pt x="0" y="134163"/>
                </a:moveTo>
                <a:cubicBezTo>
                  <a:pt x="-1080" y="77582"/>
                  <a:pt x="57678" y="-13445"/>
                  <a:pt x="134163" y="0"/>
                </a:cubicBezTo>
                <a:cubicBezTo>
                  <a:pt x="458289" y="24675"/>
                  <a:pt x="645316" y="19031"/>
                  <a:pt x="853099" y="0"/>
                </a:cubicBezTo>
                <a:cubicBezTo>
                  <a:pt x="1060882" y="-19031"/>
                  <a:pt x="1282789" y="18907"/>
                  <a:pt x="1453312" y="0"/>
                </a:cubicBezTo>
                <a:cubicBezTo>
                  <a:pt x="1623835" y="-18907"/>
                  <a:pt x="1856892" y="16075"/>
                  <a:pt x="2112886" y="0"/>
                </a:cubicBezTo>
                <a:cubicBezTo>
                  <a:pt x="2368880" y="-16075"/>
                  <a:pt x="2617895" y="-28229"/>
                  <a:pt x="2772461" y="0"/>
                </a:cubicBezTo>
                <a:cubicBezTo>
                  <a:pt x="2927028" y="28229"/>
                  <a:pt x="3190274" y="-21119"/>
                  <a:pt x="3313312" y="0"/>
                </a:cubicBezTo>
                <a:cubicBezTo>
                  <a:pt x="3436350" y="21119"/>
                  <a:pt x="3579746" y="4689"/>
                  <a:pt x="3794801" y="0"/>
                </a:cubicBezTo>
                <a:cubicBezTo>
                  <a:pt x="4009856" y="-4689"/>
                  <a:pt x="4107671" y="19378"/>
                  <a:pt x="4276291" y="0"/>
                </a:cubicBezTo>
                <a:cubicBezTo>
                  <a:pt x="4444911" y="-19378"/>
                  <a:pt x="4877758" y="-20615"/>
                  <a:pt x="5054588" y="0"/>
                </a:cubicBezTo>
                <a:cubicBezTo>
                  <a:pt x="5231418" y="20615"/>
                  <a:pt x="5667503" y="38219"/>
                  <a:pt x="6070333" y="0"/>
                </a:cubicBezTo>
                <a:cubicBezTo>
                  <a:pt x="6149834" y="-3465"/>
                  <a:pt x="6214112" y="61331"/>
                  <a:pt x="6204496" y="134163"/>
                </a:cubicBezTo>
                <a:cubicBezTo>
                  <a:pt x="6197204" y="390305"/>
                  <a:pt x="6230993" y="416723"/>
                  <a:pt x="6204496" y="670801"/>
                </a:cubicBezTo>
                <a:cubicBezTo>
                  <a:pt x="6192104" y="753193"/>
                  <a:pt x="6153606" y="802487"/>
                  <a:pt x="6070333" y="804964"/>
                </a:cubicBezTo>
                <a:cubicBezTo>
                  <a:pt x="5882963" y="811653"/>
                  <a:pt x="5753748" y="823603"/>
                  <a:pt x="5529482" y="804964"/>
                </a:cubicBezTo>
                <a:cubicBezTo>
                  <a:pt x="5305216" y="786325"/>
                  <a:pt x="5166925" y="818957"/>
                  <a:pt x="5047993" y="804964"/>
                </a:cubicBezTo>
                <a:cubicBezTo>
                  <a:pt x="4929061" y="790971"/>
                  <a:pt x="4525793" y="833386"/>
                  <a:pt x="4388418" y="804964"/>
                </a:cubicBezTo>
                <a:cubicBezTo>
                  <a:pt x="4251043" y="776542"/>
                  <a:pt x="4008950" y="782975"/>
                  <a:pt x="3906929" y="804964"/>
                </a:cubicBezTo>
                <a:cubicBezTo>
                  <a:pt x="3804908" y="826953"/>
                  <a:pt x="3607602" y="821004"/>
                  <a:pt x="3366078" y="804964"/>
                </a:cubicBezTo>
                <a:cubicBezTo>
                  <a:pt x="3124554" y="788924"/>
                  <a:pt x="3075147" y="787333"/>
                  <a:pt x="2884588" y="804964"/>
                </a:cubicBezTo>
                <a:cubicBezTo>
                  <a:pt x="2694029" y="822596"/>
                  <a:pt x="2572786" y="800262"/>
                  <a:pt x="2403099" y="804964"/>
                </a:cubicBezTo>
                <a:cubicBezTo>
                  <a:pt x="2233412" y="809666"/>
                  <a:pt x="2008401" y="802180"/>
                  <a:pt x="1624801" y="804964"/>
                </a:cubicBezTo>
                <a:cubicBezTo>
                  <a:pt x="1241201" y="807748"/>
                  <a:pt x="1126030" y="813965"/>
                  <a:pt x="846503" y="804964"/>
                </a:cubicBezTo>
                <a:cubicBezTo>
                  <a:pt x="566976" y="795963"/>
                  <a:pt x="325253" y="806401"/>
                  <a:pt x="134163" y="804964"/>
                </a:cubicBezTo>
                <a:cubicBezTo>
                  <a:pt x="58714" y="806604"/>
                  <a:pt x="16" y="747107"/>
                  <a:pt x="0" y="670801"/>
                </a:cubicBezTo>
                <a:cubicBezTo>
                  <a:pt x="-6941" y="537967"/>
                  <a:pt x="-18124" y="295087"/>
                  <a:pt x="0" y="134163"/>
                </a:cubicBezTo>
                <a:close/>
              </a:path>
              <a:path w="6204496" h="804964" stroke="0" extrusionOk="0">
                <a:moveTo>
                  <a:pt x="0" y="134163"/>
                </a:moveTo>
                <a:cubicBezTo>
                  <a:pt x="-15332" y="51381"/>
                  <a:pt x="48660" y="-10923"/>
                  <a:pt x="134163" y="0"/>
                </a:cubicBezTo>
                <a:cubicBezTo>
                  <a:pt x="464092" y="25988"/>
                  <a:pt x="571708" y="3722"/>
                  <a:pt x="853099" y="0"/>
                </a:cubicBezTo>
                <a:cubicBezTo>
                  <a:pt x="1134490" y="-3722"/>
                  <a:pt x="1460489" y="25477"/>
                  <a:pt x="1631397" y="0"/>
                </a:cubicBezTo>
                <a:cubicBezTo>
                  <a:pt x="1802305" y="-25477"/>
                  <a:pt x="2029925" y="371"/>
                  <a:pt x="2350333" y="0"/>
                </a:cubicBezTo>
                <a:cubicBezTo>
                  <a:pt x="2670741" y="-371"/>
                  <a:pt x="2753017" y="-20001"/>
                  <a:pt x="3069269" y="0"/>
                </a:cubicBezTo>
                <a:cubicBezTo>
                  <a:pt x="3385521" y="20001"/>
                  <a:pt x="3491750" y="27773"/>
                  <a:pt x="3669482" y="0"/>
                </a:cubicBezTo>
                <a:cubicBezTo>
                  <a:pt x="3847214" y="-27773"/>
                  <a:pt x="4109795" y="9488"/>
                  <a:pt x="4388418" y="0"/>
                </a:cubicBezTo>
                <a:cubicBezTo>
                  <a:pt x="4667041" y="-9488"/>
                  <a:pt x="4773216" y="-12508"/>
                  <a:pt x="5047993" y="0"/>
                </a:cubicBezTo>
                <a:cubicBezTo>
                  <a:pt x="5322770" y="12508"/>
                  <a:pt x="5863549" y="46737"/>
                  <a:pt x="6070333" y="0"/>
                </a:cubicBezTo>
                <a:cubicBezTo>
                  <a:pt x="6136842" y="730"/>
                  <a:pt x="6208794" y="57409"/>
                  <a:pt x="6204496" y="134163"/>
                </a:cubicBezTo>
                <a:cubicBezTo>
                  <a:pt x="6228949" y="346726"/>
                  <a:pt x="6186090" y="407781"/>
                  <a:pt x="6204496" y="670801"/>
                </a:cubicBezTo>
                <a:cubicBezTo>
                  <a:pt x="6193523" y="745720"/>
                  <a:pt x="6141856" y="805000"/>
                  <a:pt x="6070333" y="804964"/>
                </a:cubicBezTo>
                <a:cubicBezTo>
                  <a:pt x="5922370" y="822963"/>
                  <a:pt x="5706874" y="821992"/>
                  <a:pt x="5351397" y="804964"/>
                </a:cubicBezTo>
                <a:cubicBezTo>
                  <a:pt x="4995920" y="787936"/>
                  <a:pt x="5026761" y="818784"/>
                  <a:pt x="4869908" y="804964"/>
                </a:cubicBezTo>
                <a:cubicBezTo>
                  <a:pt x="4713055" y="791144"/>
                  <a:pt x="4453553" y="798778"/>
                  <a:pt x="4269695" y="804964"/>
                </a:cubicBezTo>
                <a:cubicBezTo>
                  <a:pt x="4085837" y="811150"/>
                  <a:pt x="3686722" y="788228"/>
                  <a:pt x="3491397" y="804964"/>
                </a:cubicBezTo>
                <a:cubicBezTo>
                  <a:pt x="3296072" y="821700"/>
                  <a:pt x="3171076" y="804932"/>
                  <a:pt x="2950546" y="804964"/>
                </a:cubicBezTo>
                <a:cubicBezTo>
                  <a:pt x="2730016" y="804996"/>
                  <a:pt x="2620176" y="816249"/>
                  <a:pt x="2290971" y="804964"/>
                </a:cubicBezTo>
                <a:cubicBezTo>
                  <a:pt x="1961766" y="793679"/>
                  <a:pt x="1746744" y="819118"/>
                  <a:pt x="1572035" y="804964"/>
                </a:cubicBezTo>
                <a:cubicBezTo>
                  <a:pt x="1397326" y="790810"/>
                  <a:pt x="1142511" y="799817"/>
                  <a:pt x="1031184" y="804964"/>
                </a:cubicBezTo>
                <a:cubicBezTo>
                  <a:pt x="919857" y="810111"/>
                  <a:pt x="422383" y="792210"/>
                  <a:pt x="134163" y="804964"/>
                </a:cubicBezTo>
                <a:cubicBezTo>
                  <a:pt x="63065" y="789378"/>
                  <a:pt x="2437" y="742530"/>
                  <a:pt x="0" y="670801"/>
                </a:cubicBezTo>
                <a:cubicBezTo>
                  <a:pt x="-18286" y="429809"/>
                  <a:pt x="693" y="243121"/>
                  <a:pt x="0" y="134163"/>
                </a:cubicBezTo>
                <a:close/>
              </a:path>
            </a:pathLst>
          </a:custGeom>
          <a:solidFill>
            <a:schemeClr val="bg1"/>
          </a:solidFill>
          <a:ln w="28575">
            <a:solidFill>
              <a:schemeClr val="accent2"/>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Trận</a:t>
            </a:r>
            <a:r>
              <a:rPr kumimoji="0" lang="en-US" sz="3200" b="0" i="0" u="none" strike="noStrike" kern="1200" cap="none" spc="0" normalizeH="0" noProof="0">
                <a:ln>
                  <a:noFill/>
                </a:ln>
                <a:solidFill>
                  <a:prstClr val="black"/>
                </a:solidFill>
                <a:effectLst/>
                <a:uLnTx/>
                <a:uFillTx/>
                <a:latin typeface="Calibri" panose="020F0502020204030204" pitchFamily="34" charset="0"/>
                <a:ea typeface="+mn-ea"/>
                <a:cs typeface="Calibri" panose="020F0502020204030204" pitchFamily="34" charset="0"/>
              </a:rPr>
              <a:t> đấu</a:t>
            </a: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“Bóng</a:t>
            </a:r>
            <a:r>
              <a:rPr lang="en-US" sz="3200">
                <a:solidFill>
                  <a:prstClr val="black"/>
                </a:solidFill>
                <a:latin typeface="Calibri" panose="020F0502020204030204" pitchFamily="34" charset="0"/>
                <a:cs typeface="Calibri" panose="020F0502020204030204" pitchFamily="34" charset="0"/>
              </a:rPr>
              <a:t> đá Asian cup 2019</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2" name="Rectangle: Rounded Corners 21">
            <a:extLst>
              <a:ext uri="{FF2B5EF4-FFF2-40B4-BE49-F238E27FC236}">
                <a16:creationId xmlns:a16="http://schemas.microsoft.com/office/drawing/2014/main" id="{89D1B533-F4BC-4A47-B259-1722764B129F}"/>
              </a:ext>
            </a:extLst>
          </p:cNvPr>
          <p:cNvSpPr/>
          <p:nvPr/>
        </p:nvSpPr>
        <p:spPr>
          <a:xfrm>
            <a:off x="4806671" y="1577146"/>
            <a:ext cx="2643724" cy="681644"/>
          </a:xfrm>
          <a:custGeom>
            <a:avLst/>
            <a:gdLst>
              <a:gd name="connsiteX0" fmla="*/ 0 w 2643724"/>
              <a:gd name="connsiteY0" fmla="*/ 113610 h 681644"/>
              <a:gd name="connsiteX1" fmla="*/ 113610 w 2643724"/>
              <a:gd name="connsiteY1" fmla="*/ 0 h 681644"/>
              <a:gd name="connsiteX2" fmla="*/ 693571 w 2643724"/>
              <a:gd name="connsiteY2" fmla="*/ 0 h 681644"/>
              <a:gd name="connsiteX3" fmla="*/ 1297697 w 2643724"/>
              <a:gd name="connsiteY3" fmla="*/ 0 h 681644"/>
              <a:gd name="connsiteX4" fmla="*/ 1925988 w 2643724"/>
              <a:gd name="connsiteY4" fmla="*/ 0 h 681644"/>
              <a:gd name="connsiteX5" fmla="*/ 2530114 w 2643724"/>
              <a:gd name="connsiteY5" fmla="*/ 0 h 681644"/>
              <a:gd name="connsiteX6" fmla="*/ 2643724 w 2643724"/>
              <a:gd name="connsiteY6" fmla="*/ 113610 h 681644"/>
              <a:gd name="connsiteX7" fmla="*/ 2643724 w 2643724"/>
              <a:gd name="connsiteY7" fmla="*/ 568034 h 681644"/>
              <a:gd name="connsiteX8" fmla="*/ 2530114 w 2643724"/>
              <a:gd name="connsiteY8" fmla="*/ 681644 h 681644"/>
              <a:gd name="connsiteX9" fmla="*/ 1950153 w 2643724"/>
              <a:gd name="connsiteY9" fmla="*/ 681644 h 681644"/>
              <a:gd name="connsiteX10" fmla="*/ 1418522 w 2643724"/>
              <a:gd name="connsiteY10" fmla="*/ 681644 h 681644"/>
              <a:gd name="connsiteX11" fmla="*/ 838561 w 2643724"/>
              <a:gd name="connsiteY11" fmla="*/ 681644 h 681644"/>
              <a:gd name="connsiteX12" fmla="*/ 113610 w 2643724"/>
              <a:gd name="connsiteY12" fmla="*/ 681644 h 681644"/>
              <a:gd name="connsiteX13" fmla="*/ 0 w 2643724"/>
              <a:gd name="connsiteY13" fmla="*/ 568034 h 681644"/>
              <a:gd name="connsiteX14" fmla="*/ 0 w 2643724"/>
              <a:gd name="connsiteY14" fmla="*/ 113610 h 68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3724" h="681644" fill="none" extrusionOk="0">
                <a:moveTo>
                  <a:pt x="0" y="113610"/>
                </a:moveTo>
                <a:cubicBezTo>
                  <a:pt x="-10615" y="49828"/>
                  <a:pt x="47409" y="6282"/>
                  <a:pt x="113610" y="0"/>
                </a:cubicBezTo>
                <a:cubicBezTo>
                  <a:pt x="308635" y="-6461"/>
                  <a:pt x="543652" y="-23792"/>
                  <a:pt x="693571" y="0"/>
                </a:cubicBezTo>
                <a:cubicBezTo>
                  <a:pt x="843490" y="23792"/>
                  <a:pt x="1076087" y="-22690"/>
                  <a:pt x="1297697" y="0"/>
                </a:cubicBezTo>
                <a:cubicBezTo>
                  <a:pt x="1519307" y="22690"/>
                  <a:pt x="1704845" y="-29232"/>
                  <a:pt x="1925988" y="0"/>
                </a:cubicBezTo>
                <a:cubicBezTo>
                  <a:pt x="2147131" y="29232"/>
                  <a:pt x="2336177" y="-15334"/>
                  <a:pt x="2530114" y="0"/>
                </a:cubicBezTo>
                <a:cubicBezTo>
                  <a:pt x="2587308" y="6424"/>
                  <a:pt x="2628221" y="48491"/>
                  <a:pt x="2643724" y="113610"/>
                </a:cubicBezTo>
                <a:cubicBezTo>
                  <a:pt x="2632502" y="226855"/>
                  <a:pt x="2662990" y="348184"/>
                  <a:pt x="2643724" y="568034"/>
                </a:cubicBezTo>
                <a:cubicBezTo>
                  <a:pt x="2638047" y="622055"/>
                  <a:pt x="2594700" y="684533"/>
                  <a:pt x="2530114" y="681644"/>
                </a:cubicBezTo>
                <a:cubicBezTo>
                  <a:pt x="2366296" y="702965"/>
                  <a:pt x="2076293" y="701672"/>
                  <a:pt x="1950153" y="681644"/>
                </a:cubicBezTo>
                <a:cubicBezTo>
                  <a:pt x="1824013" y="661616"/>
                  <a:pt x="1527437" y="664342"/>
                  <a:pt x="1418522" y="681644"/>
                </a:cubicBezTo>
                <a:cubicBezTo>
                  <a:pt x="1309607" y="698946"/>
                  <a:pt x="1081348" y="709783"/>
                  <a:pt x="838561" y="681644"/>
                </a:cubicBezTo>
                <a:cubicBezTo>
                  <a:pt x="595774" y="653505"/>
                  <a:pt x="433886" y="678845"/>
                  <a:pt x="113610" y="681644"/>
                </a:cubicBezTo>
                <a:cubicBezTo>
                  <a:pt x="52379" y="687428"/>
                  <a:pt x="2058" y="643016"/>
                  <a:pt x="0" y="568034"/>
                </a:cubicBezTo>
                <a:cubicBezTo>
                  <a:pt x="15554" y="432098"/>
                  <a:pt x="9641" y="317670"/>
                  <a:pt x="0" y="113610"/>
                </a:cubicBezTo>
                <a:close/>
              </a:path>
              <a:path w="2643724" h="681644" stroke="0" extrusionOk="0">
                <a:moveTo>
                  <a:pt x="0" y="113610"/>
                </a:moveTo>
                <a:cubicBezTo>
                  <a:pt x="-8763" y="45900"/>
                  <a:pt x="40109" y="-10300"/>
                  <a:pt x="113610" y="0"/>
                </a:cubicBezTo>
                <a:cubicBezTo>
                  <a:pt x="275534" y="23154"/>
                  <a:pt x="537240" y="-29285"/>
                  <a:pt x="741901" y="0"/>
                </a:cubicBezTo>
                <a:cubicBezTo>
                  <a:pt x="946562" y="29285"/>
                  <a:pt x="1073164" y="-28238"/>
                  <a:pt x="1394357" y="0"/>
                </a:cubicBezTo>
                <a:cubicBezTo>
                  <a:pt x="1715550" y="28238"/>
                  <a:pt x="2233125" y="27718"/>
                  <a:pt x="2530114" y="0"/>
                </a:cubicBezTo>
                <a:cubicBezTo>
                  <a:pt x="2589504" y="-3791"/>
                  <a:pt x="2642261" y="50329"/>
                  <a:pt x="2643724" y="113610"/>
                </a:cubicBezTo>
                <a:cubicBezTo>
                  <a:pt x="2657862" y="233220"/>
                  <a:pt x="2663380" y="476749"/>
                  <a:pt x="2643724" y="568034"/>
                </a:cubicBezTo>
                <a:cubicBezTo>
                  <a:pt x="2650502" y="624480"/>
                  <a:pt x="2591517" y="679958"/>
                  <a:pt x="2530114" y="681644"/>
                </a:cubicBezTo>
                <a:cubicBezTo>
                  <a:pt x="2382635" y="671653"/>
                  <a:pt x="2218805" y="662338"/>
                  <a:pt x="1974318" y="681644"/>
                </a:cubicBezTo>
                <a:cubicBezTo>
                  <a:pt x="1729831" y="700950"/>
                  <a:pt x="1563914" y="680439"/>
                  <a:pt x="1321862" y="681644"/>
                </a:cubicBezTo>
                <a:cubicBezTo>
                  <a:pt x="1079810" y="682849"/>
                  <a:pt x="966948" y="714124"/>
                  <a:pt x="669406" y="681644"/>
                </a:cubicBezTo>
                <a:cubicBezTo>
                  <a:pt x="371864" y="649164"/>
                  <a:pt x="298990" y="688168"/>
                  <a:pt x="113610" y="681644"/>
                </a:cubicBezTo>
                <a:cubicBezTo>
                  <a:pt x="55663" y="672122"/>
                  <a:pt x="4199" y="626352"/>
                  <a:pt x="0" y="568034"/>
                </a:cubicBezTo>
                <a:cubicBezTo>
                  <a:pt x="17658" y="362532"/>
                  <a:pt x="-5677" y="277898"/>
                  <a:pt x="0" y="113610"/>
                </a:cubicBezTo>
                <a:close/>
              </a:path>
            </a:pathLst>
          </a:custGeom>
          <a:solidFill>
            <a:schemeClr val="bg1"/>
          </a:solidFill>
          <a:ln w="28575">
            <a:solidFill>
              <a:schemeClr val="accent2"/>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Tên </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trận</a:t>
            </a:r>
            <a:r>
              <a:rPr kumimoji="0" lang="en-US" sz="3200" b="0" i="0" u="none" strike="noStrike" kern="1200" cap="none" spc="0" normalizeH="0" noProof="0">
                <a:ln>
                  <a:noFill/>
                </a:ln>
                <a:solidFill>
                  <a:prstClr val="black"/>
                </a:solidFill>
                <a:effectLst/>
                <a:uLnTx/>
                <a:uFillTx/>
                <a:latin typeface="Calibri" panose="020F0502020204030204" pitchFamily="34" charset="0"/>
                <a:ea typeface="+mn-ea"/>
                <a:cs typeface="Calibri" panose="020F0502020204030204" pitchFamily="34" charset="0"/>
              </a:rPr>
              <a:t> đấu</a:t>
            </a:r>
            <a:endPar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id="{A5AD3FC1-0BB9-41B1-AC12-B85ECB447DBB}"/>
              </a:ext>
            </a:extLst>
          </p:cNvPr>
          <p:cNvSpPr/>
          <p:nvPr/>
        </p:nvSpPr>
        <p:spPr>
          <a:xfrm>
            <a:off x="8577754" y="3245943"/>
            <a:ext cx="2643724" cy="681644"/>
          </a:xfrm>
          <a:custGeom>
            <a:avLst/>
            <a:gdLst>
              <a:gd name="connsiteX0" fmla="*/ 0 w 2643724"/>
              <a:gd name="connsiteY0" fmla="*/ 113610 h 681644"/>
              <a:gd name="connsiteX1" fmla="*/ 113610 w 2643724"/>
              <a:gd name="connsiteY1" fmla="*/ 0 h 681644"/>
              <a:gd name="connsiteX2" fmla="*/ 693571 w 2643724"/>
              <a:gd name="connsiteY2" fmla="*/ 0 h 681644"/>
              <a:gd name="connsiteX3" fmla="*/ 1297697 w 2643724"/>
              <a:gd name="connsiteY3" fmla="*/ 0 h 681644"/>
              <a:gd name="connsiteX4" fmla="*/ 1925988 w 2643724"/>
              <a:gd name="connsiteY4" fmla="*/ 0 h 681644"/>
              <a:gd name="connsiteX5" fmla="*/ 2530114 w 2643724"/>
              <a:gd name="connsiteY5" fmla="*/ 0 h 681644"/>
              <a:gd name="connsiteX6" fmla="*/ 2643724 w 2643724"/>
              <a:gd name="connsiteY6" fmla="*/ 113610 h 681644"/>
              <a:gd name="connsiteX7" fmla="*/ 2643724 w 2643724"/>
              <a:gd name="connsiteY7" fmla="*/ 568034 h 681644"/>
              <a:gd name="connsiteX8" fmla="*/ 2530114 w 2643724"/>
              <a:gd name="connsiteY8" fmla="*/ 681644 h 681644"/>
              <a:gd name="connsiteX9" fmla="*/ 1950153 w 2643724"/>
              <a:gd name="connsiteY9" fmla="*/ 681644 h 681644"/>
              <a:gd name="connsiteX10" fmla="*/ 1418522 w 2643724"/>
              <a:gd name="connsiteY10" fmla="*/ 681644 h 681644"/>
              <a:gd name="connsiteX11" fmla="*/ 838561 w 2643724"/>
              <a:gd name="connsiteY11" fmla="*/ 681644 h 681644"/>
              <a:gd name="connsiteX12" fmla="*/ 113610 w 2643724"/>
              <a:gd name="connsiteY12" fmla="*/ 681644 h 681644"/>
              <a:gd name="connsiteX13" fmla="*/ 0 w 2643724"/>
              <a:gd name="connsiteY13" fmla="*/ 568034 h 681644"/>
              <a:gd name="connsiteX14" fmla="*/ 0 w 2643724"/>
              <a:gd name="connsiteY14" fmla="*/ 113610 h 68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3724" h="681644" fill="none" extrusionOk="0">
                <a:moveTo>
                  <a:pt x="0" y="113610"/>
                </a:moveTo>
                <a:cubicBezTo>
                  <a:pt x="-10615" y="49828"/>
                  <a:pt x="47409" y="6282"/>
                  <a:pt x="113610" y="0"/>
                </a:cubicBezTo>
                <a:cubicBezTo>
                  <a:pt x="308635" y="-6461"/>
                  <a:pt x="543652" y="-23792"/>
                  <a:pt x="693571" y="0"/>
                </a:cubicBezTo>
                <a:cubicBezTo>
                  <a:pt x="843490" y="23792"/>
                  <a:pt x="1076087" y="-22690"/>
                  <a:pt x="1297697" y="0"/>
                </a:cubicBezTo>
                <a:cubicBezTo>
                  <a:pt x="1519307" y="22690"/>
                  <a:pt x="1704845" y="-29232"/>
                  <a:pt x="1925988" y="0"/>
                </a:cubicBezTo>
                <a:cubicBezTo>
                  <a:pt x="2147131" y="29232"/>
                  <a:pt x="2336177" y="-15334"/>
                  <a:pt x="2530114" y="0"/>
                </a:cubicBezTo>
                <a:cubicBezTo>
                  <a:pt x="2587308" y="6424"/>
                  <a:pt x="2628221" y="48491"/>
                  <a:pt x="2643724" y="113610"/>
                </a:cubicBezTo>
                <a:cubicBezTo>
                  <a:pt x="2632502" y="226855"/>
                  <a:pt x="2662990" y="348184"/>
                  <a:pt x="2643724" y="568034"/>
                </a:cubicBezTo>
                <a:cubicBezTo>
                  <a:pt x="2638047" y="622055"/>
                  <a:pt x="2594700" y="684533"/>
                  <a:pt x="2530114" y="681644"/>
                </a:cubicBezTo>
                <a:cubicBezTo>
                  <a:pt x="2366296" y="702965"/>
                  <a:pt x="2076293" y="701672"/>
                  <a:pt x="1950153" y="681644"/>
                </a:cubicBezTo>
                <a:cubicBezTo>
                  <a:pt x="1824013" y="661616"/>
                  <a:pt x="1527437" y="664342"/>
                  <a:pt x="1418522" y="681644"/>
                </a:cubicBezTo>
                <a:cubicBezTo>
                  <a:pt x="1309607" y="698946"/>
                  <a:pt x="1081348" y="709783"/>
                  <a:pt x="838561" y="681644"/>
                </a:cubicBezTo>
                <a:cubicBezTo>
                  <a:pt x="595774" y="653505"/>
                  <a:pt x="433886" y="678845"/>
                  <a:pt x="113610" y="681644"/>
                </a:cubicBezTo>
                <a:cubicBezTo>
                  <a:pt x="52379" y="687428"/>
                  <a:pt x="2058" y="643016"/>
                  <a:pt x="0" y="568034"/>
                </a:cubicBezTo>
                <a:cubicBezTo>
                  <a:pt x="15554" y="432098"/>
                  <a:pt x="9641" y="317670"/>
                  <a:pt x="0" y="113610"/>
                </a:cubicBezTo>
                <a:close/>
              </a:path>
              <a:path w="2643724" h="681644" stroke="0" extrusionOk="0">
                <a:moveTo>
                  <a:pt x="0" y="113610"/>
                </a:moveTo>
                <a:cubicBezTo>
                  <a:pt x="-8763" y="45900"/>
                  <a:pt x="40109" y="-10300"/>
                  <a:pt x="113610" y="0"/>
                </a:cubicBezTo>
                <a:cubicBezTo>
                  <a:pt x="275534" y="23154"/>
                  <a:pt x="537240" y="-29285"/>
                  <a:pt x="741901" y="0"/>
                </a:cubicBezTo>
                <a:cubicBezTo>
                  <a:pt x="946562" y="29285"/>
                  <a:pt x="1073164" y="-28238"/>
                  <a:pt x="1394357" y="0"/>
                </a:cubicBezTo>
                <a:cubicBezTo>
                  <a:pt x="1715550" y="28238"/>
                  <a:pt x="2233125" y="27718"/>
                  <a:pt x="2530114" y="0"/>
                </a:cubicBezTo>
                <a:cubicBezTo>
                  <a:pt x="2589504" y="-3791"/>
                  <a:pt x="2642261" y="50329"/>
                  <a:pt x="2643724" y="113610"/>
                </a:cubicBezTo>
                <a:cubicBezTo>
                  <a:pt x="2657862" y="233220"/>
                  <a:pt x="2663380" y="476749"/>
                  <a:pt x="2643724" y="568034"/>
                </a:cubicBezTo>
                <a:cubicBezTo>
                  <a:pt x="2650502" y="624480"/>
                  <a:pt x="2591517" y="679958"/>
                  <a:pt x="2530114" y="681644"/>
                </a:cubicBezTo>
                <a:cubicBezTo>
                  <a:pt x="2382635" y="671653"/>
                  <a:pt x="2218805" y="662338"/>
                  <a:pt x="1974318" y="681644"/>
                </a:cubicBezTo>
                <a:cubicBezTo>
                  <a:pt x="1729831" y="700950"/>
                  <a:pt x="1563914" y="680439"/>
                  <a:pt x="1321862" y="681644"/>
                </a:cubicBezTo>
                <a:cubicBezTo>
                  <a:pt x="1079810" y="682849"/>
                  <a:pt x="966948" y="714124"/>
                  <a:pt x="669406" y="681644"/>
                </a:cubicBezTo>
                <a:cubicBezTo>
                  <a:pt x="371864" y="649164"/>
                  <a:pt x="298990" y="688168"/>
                  <a:pt x="113610" y="681644"/>
                </a:cubicBezTo>
                <a:cubicBezTo>
                  <a:pt x="55663" y="672122"/>
                  <a:pt x="4199" y="626352"/>
                  <a:pt x="0" y="568034"/>
                </a:cubicBezTo>
                <a:cubicBezTo>
                  <a:pt x="17658" y="362532"/>
                  <a:pt x="-5677" y="277898"/>
                  <a:pt x="0" y="113610"/>
                </a:cubicBezTo>
                <a:close/>
              </a:path>
            </a:pathLst>
          </a:custGeom>
          <a:solidFill>
            <a:schemeClr val="bg1"/>
          </a:solidFill>
          <a:ln w="28575">
            <a:solidFill>
              <a:schemeClr val="accent6"/>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Nơi diễn ra</a:t>
            </a:r>
          </a:p>
        </p:txBody>
      </p:sp>
      <p:sp>
        <p:nvSpPr>
          <p:cNvPr id="26" name="Rectangle: Rounded Corners 25">
            <a:extLst>
              <a:ext uri="{FF2B5EF4-FFF2-40B4-BE49-F238E27FC236}">
                <a16:creationId xmlns:a16="http://schemas.microsoft.com/office/drawing/2014/main" id="{50E7D0E9-98A5-4F98-977D-D14A2AA4D5C6}"/>
              </a:ext>
            </a:extLst>
          </p:cNvPr>
          <p:cNvSpPr/>
          <p:nvPr/>
        </p:nvSpPr>
        <p:spPr>
          <a:xfrm>
            <a:off x="7915951" y="4853534"/>
            <a:ext cx="3971249" cy="1076855"/>
          </a:xfrm>
          <a:custGeom>
            <a:avLst/>
            <a:gdLst>
              <a:gd name="connsiteX0" fmla="*/ 0 w 3971249"/>
              <a:gd name="connsiteY0" fmla="*/ 179479 h 1076855"/>
              <a:gd name="connsiteX1" fmla="*/ 179479 w 3971249"/>
              <a:gd name="connsiteY1" fmla="*/ 0 h 1076855"/>
              <a:gd name="connsiteX2" fmla="*/ 781528 w 3971249"/>
              <a:gd name="connsiteY2" fmla="*/ 0 h 1076855"/>
              <a:gd name="connsiteX3" fmla="*/ 1455822 w 3971249"/>
              <a:gd name="connsiteY3" fmla="*/ 0 h 1076855"/>
              <a:gd name="connsiteX4" fmla="*/ 2093993 w 3971249"/>
              <a:gd name="connsiteY4" fmla="*/ 0 h 1076855"/>
              <a:gd name="connsiteX5" fmla="*/ 2659919 w 3971249"/>
              <a:gd name="connsiteY5" fmla="*/ 0 h 1076855"/>
              <a:gd name="connsiteX6" fmla="*/ 3153599 w 3971249"/>
              <a:gd name="connsiteY6" fmla="*/ 0 h 1076855"/>
              <a:gd name="connsiteX7" fmla="*/ 3791770 w 3971249"/>
              <a:gd name="connsiteY7" fmla="*/ 0 h 1076855"/>
              <a:gd name="connsiteX8" fmla="*/ 3971249 w 3971249"/>
              <a:gd name="connsiteY8" fmla="*/ 179479 h 1076855"/>
              <a:gd name="connsiteX9" fmla="*/ 3971249 w 3971249"/>
              <a:gd name="connsiteY9" fmla="*/ 524070 h 1076855"/>
              <a:gd name="connsiteX10" fmla="*/ 3971249 w 3971249"/>
              <a:gd name="connsiteY10" fmla="*/ 897376 h 1076855"/>
              <a:gd name="connsiteX11" fmla="*/ 3791770 w 3971249"/>
              <a:gd name="connsiteY11" fmla="*/ 1076855 h 1076855"/>
              <a:gd name="connsiteX12" fmla="*/ 3189722 w 3971249"/>
              <a:gd name="connsiteY12" fmla="*/ 1076855 h 1076855"/>
              <a:gd name="connsiteX13" fmla="*/ 2515427 w 3971249"/>
              <a:gd name="connsiteY13" fmla="*/ 1076855 h 1076855"/>
              <a:gd name="connsiteX14" fmla="*/ 1913379 w 3971249"/>
              <a:gd name="connsiteY14" fmla="*/ 1076855 h 1076855"/>
              <a:gd name="connsiteX15" fmla="*/ 1419699 w 3971249"/>
              <a:gd name="connsiteY15" fmla="*/ 1076855 h 1076855"/>
              <a:gd name="connsiteX16" fmla="*/ 853773 w 3971249"/>
              <a:gd name="connsiteY16" fmla="*/ 1076855 h 1076855"/>
              <a:gd name="connsiteX17" fmla="*/ 179479 w 3971249"/>
              <a:gd name="connsiteY17" fmla="*/ 1076855 h 1076855"/>
              <a:gd name="connsiteX18" fmla="*/ 0 w 3971249"/>
              <a:gd name="connsiteY18" fmla="*/ 897376 h 1076855"/>
              <a:gd name="connsiteX19" fmla="*/ 0 w 3971249"/>
              <a:gd name="connsiteY19" fmla="*/ 559964 h 1076855"/>
              <a:gd name="connsiteX20" fmla="*/ 0 w 3971249"/>
              <a:gd name="connsiteY20" fmla="*/ 179479 h 107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71249" h="1076855" fill="none" extrusionOk="0">
                <a:moveTo>
                  <a:pt x="0" y="179479"/>
                </a:moveTo>
                <a:cubicBezTo>
                  <a:pt x="-9641" y="91511"/>
                  <a:pt x="59525" y="-3190"/>
                  <a:pt x="179479" y="0"/>
                </a:cubicBezTo>
                <a:cubicBezTo>
                  <a:pt x="477917" y="-22122"/>
                  <a:pt x="632275" y="9019"/>
                  <a:pt x="781528" y="0"/>
                </a:cubicBezTo>
                <a:cubicBezTo>
                  <a:pt x="930781" y="-9019"/>
                  <a:pt x="1311730" y="9630"/>
                  <a:pt x="1455822" y="0"/>
                </a:cubicBezTo>
                <a:cubicBezTo>
                  <a:pt x="1599914" y="-9630"/>
                  <a:pt x="1830618" y="-5164"/>
                  <a:pt x="2093993" y="0"/>
                </a:cubicBezTo>
                <a:cubicBezTo>
                  <a:pt x="2357368" y="5164"/>
                  <a:pt x="2476782" y="-4416"/>
                  <a:pt x="2659919" y="0"/>
                </a:cubicBezTo>
                <a:cubicBezTo>
                  <a:pt x="2843056" y="4416"/>
                  <a:pt x="3002869" y="19607"/>
                  <a:pt x="3153599" y="0"/>
                </a:cubicBezTo>
                <a:cubicBezTo>
                  <a:pt x="3304329" y="-19607"/>
                  <a:pt x="3651417" y="-21980"/>
                  <a:pt x="3791770" y="0"/>
                </a:cubicBezTo>
                <a:cubicBezTo>
                  <a:pt x="3897018" y="-9302"/>
                  <a:pt x="3975357" y="78102"/>
                  <a:pt x="3971249" y="179479"/>
                </a:cubicBezTo>
                <a:cubicBezTo>
                  <a:pt x="3982309" y="250071"/>
                  <a:pt x="3980014" y="418992"/>
                  <a:pt x="3971249" y="524070"/>
                </a:cubicBezTo>
                <a:cubicBezTo>
                  <a:pt x="3962484" y="629148"/>
                  <a:pt x="3969450" y="808161"/>
                  <a:pt x="3971249" y="897376"/>
                </a:cubicBezTo>
                <a:cubicBezTo>
                  <a:pt x="3982627" y="985080"/>
                  <a:pt x="3888231" y="1082257"/>
                  <a:pt x="3791770" y="1076855"/>
                </a:cubicBezTo>
                <a:cubicBezTo>
                  <a:pt x="3519299" y="1095267"/>
                  <a:pt x="3405529" y="1047144"/>
                  <a:pt x="3189722" y="1076855"/>
                </a:cubicBezTo>
                <a:cubicBezTo>
                  <a:pt x="2973915" y="1106566"/>
                  <a:pt x="2658458" y="1070930"/>
                  <a:pt x="2515427" y="1076855"/>
                </a:cubicBezTo>
                <a:cubicBezTo>
                  <a:pt x="2372397" y="1082780"/>
                  <a:pt x="2095227" y="1104229"/>
                  <a:pt x="1913379" y="1076855"/>
                </a:cubicBezTo>
                <a:cubicBezTo>
                  <a:pt x="1731531" y="1049481"/>
                  <a:pt x="1660287" y="1077770"/>
                  <a:pt x="1419699" y="1076855"/>
                </a:cubicBezTo>
                <a:cubicBezTo>
                  <a:pt x="1179111" y="1075940"/>
                  <a:pt x="1102482" y="1059105"/>
                  <a:pt x="853773" y="1076855"/>
                </a:cubicBezTo>
                <a:cubicBezTo>
                  <a:pt x="605064" y="1094605"/>
                  <a:pt x="340655" y="1055312"/>
                  <a:pt x="179479" y="1076855"/>
                </a:cubicBezTo>
                <a:cubicBezTo>
                  <a:pt x="99238" y="1078953"/>
                  <a:pt x="-4646" y="994522"/>
                  <a:pt x="0" y="897376"/>
                </a:cubicBezTo>
                <a:cubicBezTo>
                  <a:pt x="13675" y="765621"/>
                  <a:pt x="-15477" y="652302"/>
                  <a:pt x="0" y="559964"/>
                </a:cubicBezTo>
                <a:cubicBezTo>
                  <a:pt x="15477" y="467626"/>
                  <a:pt x="4455" y="353028"/>
                  <a:pt x="0" y="179479"/>
                </a:cubicBezTo>
                <a:close/>
              </a:path>
              <a:path w="3971249" h="1076855" stroke="0" extrusionOk="0">
                <a:moveTo>
                  <a:pt x="0" y="179479"/>
                </a:moveTo>
                <a:cubicBezTo>
                  <a:pt x="-7514" y="76099"/>
                  <a:pt x="76385" y="-3802"/>
                  <a:pt x="179479" y="0"/>
                </a:cubicBezTo>
                <a:cubicBezTo>
                  <a:pt x="390105" y="-24935"/>
                  <a:pt x="558605" y="-5651"/>
                  <a:pt x="817650" y="0"/>
                </a:cubicBezTo>
                <a:cubicBezTo>
                  <a:pt x="1076695" y="5651"/>
                  <a:pt x="1286465" y="20107"/>
                  <a:pt x="1491945" y="0"/>
                </a:cubicBezTo>
                <a:cubicBezTo>
                  <a:pt x="1697426" y="-20107"/>
                  <a:pt x="1939962" y="5453"/>
                  <a:pt x="2130116" y="0"/>
                </a:cubicBezTo>
                <a:cubicBezTo>
                  <a:pt x="2320270" y="-5453"/>
                  <a:pt x="2464733" y="11510"/>
                  <a:pt x="2768288" y="0"/>
                </a:cubicBezTo>
                <a:cubicBezTo>
                  <a:pt x="3071843" y="-11510"/>
                  <a:pt x="3576555" y="-6358"/>
                  <a:pt x="3791770" y="0"/>
                </a:cubicBezTo>
                <a:cubicBezTo>
                  <a:pt x="3878028" y="17156"/>
                  <a:pt x="3978027" y="66635"/>
                  <a:pt x="3971249" y="179479"/>
                </a:cubicBezTo>
                <a:cubicBezTo>
                  <a:pt x="3980240" y="333636"/>
                  <a:pt x="3975404" y="443441"/>
                  <a:pt x="3971249" y="524070"/>
                </a:cubicBezTo>
                <a:cubicBezTo>
                  <a:pt x="3967094" y="604699"/>
                  <a:pt x="3956110" y="804921"/>
                  <a:pt x="3971249" y="897376"/>
                </a:cubicBezTo>
                <a:cubicBezTo>
                  <a:pt x="3948055" y="1001164"/>
                  <a:pt x="3902515" y="1086388"/>
                  <a:pt x="3791770" y="1076855"/>
                </a:cubicBezTo>
                <a:cubicBezTo>
                  <a:pt x="3652710" y="1049066"/>
                  <a:pt x="3436954" y="1080676"/>
                  <a:pt x="3225844" y="1076855"/>
                </a:cubicBezTo>
                <a:cubicBezTo>
                  <a:pt x="3014734" y="1073034"/>
                  <a:pt x="2820171" y="1106413"/>
                  <a:pt x="2551550" y="1076855"/>
                </a:cubicBezTo>
                <a:cubicBezTo>
                  <a:pt x="2282929" y="1047297"/>
                  <a:pt x="2295242" y="1081104"/>
                  <a:pt x="2057870" y="1076855"/>
                </a:cubicBezTo>
                <a:cubicBezTo>
                  <a:pt x="1820498" y="1072606"/>
                  <a:pt x="1689139" y="1085673"/>
                  <a:pt x="1564191" y="1076855"/>
                </a:cubicBezTo>
                <a:cubicBezTo>
                  <a:pt x="1439243" y="1068037"/>
                  <a:pt x="1139788" y="1093549"/>
                  <a:pt x="998265" y="1076855"/>
                </a:cubicBezTo>
                <a:cubicBezTo>
                  <a:pt x="856742" y="1060161"/>
                  <a:pt x="444920" y="1056341"/>
                  <a:pt x="179479" y="1076855"/>
                </a:cubicBezTo>
                <a:cubicBezTo>
                  <a:pt x="81500" y="1081887"/>
                  <a:pt x="-2904" y="994449"/>
                  <a:pt x="0" y="897376"/>
                </a:cubicBezTo>
                <a:cubicBezTo>
                  <a:pt x="9598" y="792520"/>
                  <a:pt x="2748" y="608352"/>
                  <a:pt x="0" y="524070"/>
                </a:cubicBezTo>
                <a:cubicBezTo>
                  <a:pt x="-2748" y="439788"/>
                  <a:pt x="14569" y="336043"/>
                  <a:pt x="0" y="179479"/>
                </a:cubicBezTo>
                <a:close/>
              </a:path>
            </a:pathLst>
          </a:custGeom>
          <a:solidFill>
            <a:schemeClr val="bg1"/>
          </a:solidFill>
          <a:ln w="28575">
            <a:solidFill>
              <a:schemeClr val="accent6"/>
            </a:solidFill>
            <a:extLst>
              <a:ext uri="{C807C97D-BFC1-408E-A445-0C87EB9F89A2}">
                <ask:lineSketchStyleProps xmlns:ask="http://schemas.microsoft.com/office/drawing/2018/sketchyshapes" sd="2489513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Sân vận động quốc</a:t>
            </a:r>
            <a:r>
              <a:rPr kumimoji="0" lang="en-US" sz="3200" b="0" i="0" u="none" strike="noStrike" kern="1200" cap="none" spc="0" normalizeH="0" noProof="0">
                <a:ln>
                  <a:noFill/>
                </a:ln>
                <a:solidFill>
                  <a:prstClr val="black"/>
                </a:solidFill>
                <a:effectLst/>
                <a:uLnTx/>
                <a:uFillTx/>
                <a:latin typeface="Calibri" panose="020F0502020204030204" pitchFamily="34" charset="0"/>
                <a:ea typeface="+mn-ea"/>
                <a:cs typeface="Calibri" panose="020F0502020204030204" pitchFamily="34" charset="0"/>
              </a:rPr>
              <a:t> gia Mỹ Đình</a:t>
            </a:r>
            <a:endPar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Picture 18">
            <a:extLst>
              <a:ext uri="{FF2B5EF4-FFF2-40B4-BE49-F238E27FC236}">
                <a16:creationId xmlns:a16="http://schemas.microsoft.com/office/drawing/2014/main" id="{62BC728E-D8C0-40A5-BDBC-3D272B0651E4}"/>
              </a:ext>
            </a:extLst>
          </p:cNvPr>
          <p:cNvPicPr>
            <a:picLocks noChangeAspect="1"/>
          </p:cNvPicPr>
          <p:nvPr/>
        </p:nvPicPr>
        <p:blipFill>
          <a:blip r:embed="rId7"/>
          <a:stretch>
            <a:fillRect/>
          </a:stretch>
        </p:blipFill>
        <p:spPr>
          <a:xfrm>
            <a:off x="4553675" y="2842323"/>
            <a:ext cx="3406933" cy="25552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01448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1" grpId="0" animBg="1"/>
      <p:bldP spid="22" grpId="0" animBg="1"/>
      <p:bldP spid="23"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815675"/>
            <a:ext cx="3767556" cy="1561775"/>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Wow! Nghe hấp dẫn quá.</a:t>
            </a:r>
            <a:endParaRPr kumimoji="0" lang="en-US" sz="3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Speech Bubble: Rectangle with Corners Rounded 2">
            <a:extLst>
              <a:ext uri="{FF2B5EF4-FFF2-40B4-BE49-F238E27FC236}">
                <a16:creationId xmlns:a16="http://schemas.microsoft.com/office/drawing/2014/main" id="{99258A53-5320-44BE-95D3-CD8DBE17F60C}"/>
              </a:ext>
            </a:extLst>
          </p:cNvPr>
          <p:cNvSpPr/>
          <p:nvPr/>
        </p:nvSpPr>
        <p:spPr>
          <a:xfrm>
            <a:off x="4350653" y="1301210"/>
            <a:ext cx="3104581" cy="1462513"/>
          </a:xfrm>
          <a:custGeom>
            <a:avLst/>
            <a:gdLst>
              <a:gd name="connsiteX0" fmla="*/ 0 w 3104581"/>
              <a:gd name="connsiteY0" fmla="*/ 243757 h 1462513"/>
              <a:gd name="connsiteX1" fmla="*/ 243757 w 3104581"/>
              <a:gd name="connsiteY1" fmla="*/ 0 h 1462513"/>
              <a:gd name="connsiteX2" fmla="*/ 517430 w 3104581"/>
              <a:gd name="connsiteY2" fmla="*/ 0 h 1462513"/>
              <a:gd name="connsiteX3" fmla="*/ 517430 w 3104581"/>
              <a:gd name="connsiteY3" fmla="*/ 0 h 1462513"/>
              <a:gd name="connsiteX4" fmla="*/ 905503 w 3104581"/>
              <a:gd name="connsiteY4" fmla="*/ 0 h 1462513"/>
              <a:gd name="connsiteX5" fmla="*/ 1293575 w 3104581"/>
              <a:gd name="connsiteY5" fmla="*/ 0 h 1462513"/>
              <a:gd name="connsiteX6" fmla="*/ 1768974 w 3104581"/>
              <a:gd name="connsiteY6" fmla="*/ 0 h 1462513"/>
              <a:gd name="connsiteX7" fmla="*/ 2322735 w 3104581"/>
              <a:gd name="connsiteY7" fmla="*/ 0 h 1462513"/>
              <a:gd name="connsiteX8" fmla="*/ 2860824 w 3104581"/>
              <a:gd name="connsiteY8" fmla="*/ 0 h 1462513"/>
              <a:gd name="connsiteX9" fmla="*/ 3104581 w 3104581"/>
              <a:gd name="connsiteY9" fmla="*/ 243757 h 1462513"/>
              <a:gd name="connsiteX10" fmla="*/ 3104581 w 3104581"/>
              <a:gd name="connsiteY10" fmla="*/ 853133 h 1462513"/>
              <a:gd name="connsiteX11" fmla="*/ 3104581 w 3104581"/>
              <a:gd name="connsiteY11" fmla="*/ 853133 h 1462513"/>
              <a:gd name="connsiteX12" fmla="*/ 3104581 w 3104581"/>
              <a:gd name="connsiteY12" fmla="*/ 1218761 h 1462513"/>
              <a:gd name="connsiteX13" fmla="*/ 3104581 w 3104581"/>
              <a:gd name="connsiteY13" fmla="*/ 1218756 h 1462513"/>
              <a:gd name="connsiteX14" fmla="*/ 2860824 w 3104581"/>
              <a:gd name="connsiteY14" fmla="*/ 1462513 h 1462513"/>
              <a:gd name="connsiteX15" fmla="*/ 2338408 w 3104581"/>
              <a:gd name="connsiteY15" fmla="*/ 1462513 h 1462513"/>
              <a:gd name="connsiteX16" fmla="*/ 1784646 w 3104581"/>
              <a:gd name="connsiteY16" fmla="*/ 1462513 h 1462513"/>
              <a:gd name="connsiteX17" fmla="*/ 1293575 w 3104581"/>
              <a:gd name="connsiteY17" fmla="*/ 1462513 h 1462513"/>
              <a:gd name="connsiteX18" fmla="*/ 1071732 w 3104581"/>
              <a:gd name="connsiteY18" fmla="*/ 1877453 h 1462513"/>
              <a:gd name="connsiteX19" fmla="*/ 866954 w 3104581"/>
              <a:gd name="connsiteY19" fmla="*/ 2260475 h 1462513"/>
              <a:gd name="connsiteX20" fmla="*/ 688697 w 3104581"/>
              <a:gd name="connsiteY20" fmla="*/ 1853514 h 1462513"/>
              <a:gd name="connsiteX21" fmla="*/ 517430 w 3104581"/>
              <a:gd name="connsiteY21" fmla="*/ 1462513 h 1462513"/>
              <a:gd name="connsiteX22" fmla="*/ 243757 w 3104581"/>
              <a:gd name="connsiteY22" fmla="*/ 1462513 h 1462513"/>
              <a:gd name="connsiteX23" fmla="*/ 0 w 3104581"/>
              <a:gd name="connsiteY23" fmla="*/ 1218756 h 1462513"/>
              <a:gd name="connsiteX24" fmla="*/ 0 w 3104581"/>
              <a:gd name="connsiteY24" fmla="*/ 1218761 h 1462513"/>
              <a:gd name="connsiteX25" fmla="*/ 0 w 3104581"/>
              <a:gd name="connsiteY25" fmla="*/ 853133 h 1462513"/>
              <a:gd name="connsiteX26" fmla="*/ 0 w 3104581"/>
              <a:gd name="connsiteY26" fmla="*/ 853133 h 1462513"/>
              <a:gd name="connsiteX27" fmla="*/ 0 w 3104581"/>
              <a:gd name="connsiteY27" fmla="*/ 243757 h 146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4581" h="1462513" fill="none" extrusionOk="0">
                <a:moveTo>
                  <a:pt x="0" y="243757"/>
                </a:moveTo>
                <a:cubicBezTo>
                  <a:pt x="-10776" y="97357"/>
                  <a:pt x="100508" y="6405"/>
                  <a:pt x="243757" y="0"/>
                </a:cubicBezTo>
                <a:cubicBezTo>
                  <a:pt x="360674" y="9336"/>
                  <a:pt x="424497" y="8064"/>
                  <a:pt x="517430" y="0"/>
                </a:cubicBezTo>
                <a:lnTo>
                  <a:pt x="517430" y="0"/>
                </a:lnTo>
                <a:cubicBezTo>
                  <a:pt x="637434" y="14429"/>
                  <a:pt x="816984" y="-395"/>
                  <a:pt x="905503" y="0"/>
                </a:cubicBezTo>
                <a:cubicBezTo>
                  <a:pt x="994022" y="395"/>
                  <a:pt x="1179380" y="-14608"/>
                  <a:pt x="1293575" y="0"/>
                </a:cubicBezTo>
                <a:cubicBezTo>
                  <a:pt x="1521931" y="-22082"/>
                  <a:pt x="1622201" y="-18771"/>
                  <a:pt x="1768974" y="0"/>
                </a:cubicBezTo>
                <a:cubicBezTo>
                  <a:pt x="1915747" y="18771"/>
                  <a:pt x="2171594" y="16502"/>
                  <a:pt x="2322735" y="0"/>
                </a:cubicBezTo>
                <a:cubicBezTo>
                  <a:pt x="2473876" y="-16502"/>
                  <a:pt x="2704361" y="-4791"/>
                  <a:pt x="2860824" y="0"/>
                </a:cubicBezTo>
                <a:cubicBezTo>
                  <a:pt x="3017162" y="-4545"/>
                  <a:pt x="3080547" y="105082"/>
                  <a:pt x="3104581" y="243757"/>
                </a:cubicBezTo>
                <a:cubicBezTo>
                  <a:pt x="3120727" y="494184"/>
                  <a:pt x="3107257" y="673970"/>
                  <a:pt x="3104581" y="853133"/>
                </a:cubicBezTo>
                <a:lnTo>
                  <a:pt x="3104581" y="853133"/>
                </a:lnTo>
                <a:cubicBezTo>
                  <a:pt x="3092755" y="991096"/>
                  <a:pt x="3098979" y="1105589"/>
                  <a:pt x="3104581" y="1218761"/>
                </a:cubicBezTo>
                <a:lnTo>
                  <a:pt x="3104581" y="1218756"/>
                </a:lnTo>
                <a:cubicBezTo>
                  <a:pt x="3103428" y="1345484"/>
                  <a:pt x="2994798" y="1488285"/>
                  <a:pt x="2860824" y="1462513"/>
                </a:cubicBezTo>
                <a:cubicBezTo>
                  <a:pt x="2666735" y="1454486"/>
                  <a:pt x="2463204" y="1478661"/>
                  <a:pt x="2338408" y="1462513"/>
                </a:cubicBezTo>
                <a:cubicBezTo>
                  <a:pt x="2213612" y="1446365"/>
                  <a:pt x="1949204" y="1463436"/>
                  <a:pt x="1784646" y="1462513"/>
                </a:cubicBezTo>
                <a:cubicBezTo>
                  <a:pt x="1620088" y="1461590"/>
                  <a:pt x="1412009" y="1486477"/>
                  <a:pt x="1293575" y="1462513"/>
                </a:cubicBezTo>
                <a:cubicBezTo>
                  <a:pt x="1220000" y="1578791"/>
                  <a:pt x="1175244" y="1671394"/>
                  <a:pt x="1071732" y="1877453"/>
                </a:cubicBezTo>
                <a:cubicBezTo>
                  <a:pt x="968220" y="2083512"/>
                  <a:pt x="939435" y="2094763"/>
                  <a:pt x="866954" y="2260475"/>
                </a:cubicBezTo>
                <a:cubicBezTo>
                  <a:pt x="763936" y="2080518"/>
                  <a:pt x="776169" y="2000230"/>
                  <a:pt x="688697" y="1853514"/>
                </a:cubicBezTo>
                <a:cubicBezTo>
                  <a:pt x="601225" y="1706798"/>
                  <a:pt x="589537" y="1629571"/>
                  <a:pt x="517430" y="1462513"/>
                </a:cubicBezTo>
                <a:cubicBezTo>
                  <a:pt x="427982" y="1464277"/>
                  <a:pt x="313411" y="1464147"/>
                  <a:pt x="243757" y="1462513"/>
                </a:cubicBezTo>
                <a:cubicBezTo>
                  <a:pt x="107109" y="1479553"/>
                  <a:pt x="-3246" y="1349105"/>
                  <a:pt x="0" y="1218756"/>
                </a:cubicBezTo>
                <a:lnTo>
                  <a:pt x="0" y="1218761"/>
                </a:lnTo>
                <a:cubicBezTo>
                  <a:pt x="-17375" y="1072220"/>
                  <a:pt x="4894" y="998031"/>
                  <a:pt x="0" y="853133"/>
                </a:cubicBezTo>
                <a:lnTo>
                  <a:pt x="0" y="853133"/>
                </a:lnTo>
                <a:cubicBezTo>
                  <a:pt x="4769" y="674116"/>
                  <a:pt x="-3987" y="525480"/>
                  <a:pt x="0" y="243757"/>
                </a:cubicBezTo>
                <a:close/>
              </a:path>
              <a:path w="3104581" h="1462513" stroke="0" extrusionOk="0">
                <a:moveTo>
                  <a:pt x="0" y="243757"/>
                </a:moveTo>
                <a:cubicBezTo>
                  <a:pt x="-18531" y="94468"/>
                  <a:pt x="117244" y="-23105"/>
                  <a:pt x="243757" y="0"/>
                </a:cubicBezTo>
                <a:cubicBezTo>
                  <a:pt x="356916" y="-12301"/>
                  <a:pt x="460520" y="-1670"/>
                  <a:pt x="517430" y="0"/>
                </a:cubicBezTo>
                <a:lnTo>
                  <a:pt x="517430" y="0"/>
                </a:lnTo>
                <a:cubicBezTo>
                  <a:pt x="611642" y="-15455"/>
                  <a:pt x="814082" y="-14770"/>
                  <a:pt x="913264" y="0"/>
                </a:cubicBezTo>
                <a:cubicBezTo>
                  <a:pt x="1012446" y="14770"/>
                  <a:pt x="1138366" y="3662"/>
                  <a:pt x="1293575" y="0"/>
                </a:cubicBezTo>
                <a:cubicBezTo>
                  <a:pt x="1447975" y="-16894"/>
                  <a:pt x="1653313" y="-19304"/>
                  <a:pt x="1768974" y="0"/>
                </a:cubicBezTo>
                <a:cubicBezTo>
                  <a:pt x="1884635" y="19304"/>
                  <a:pt x="2152548" y="9234"/>
                  <a:pt x="2322735" y="0"/>
                </a:cubicBezTo>
                <a:cubicBezTo>
                  <a:pt x="2492922" y="-9234"/>
                  <a:pt x="2728274" y="12510"/>
                  <a:pt x="2860824" y="0"/>
                </a:cubicBezTo>
                <a:cubicBezTo>
                  <a:pt x="3004248" y="-27112"/>
                  <a:pt x="3101006" y="103862"/>
                  <a:pt x="3104581" y="243757"/>
                </a:cubicBezTo>
                <a:cubicBezTo>
                  <a:pt x="3088188" y="524032"/>
                  <a:pt x="3077775" y="724590"/>
                  <a:pt x="3104581" y="853133"/>
                </a:cubicBezTo>
                <a:lnTo>
                  <a:pt x="3104581" y="853133"/>
                </a:lnTo>
                <a:cubicBezTo>
                  <a:pt x="3098531" y="1022128"/>
                  <a:pt x="3110680" y="1116085"/>
                  <a:pt x="3104581" y="1218761"/>
                </a:cubicBezTo>
                <a:lnTo>
                  <a:pt x="3104581" y="1218756"/>
                </a:lnTo>
                <a:cubicBezTo>
                  <a:pt x="3124761" y="1376351"/>
                  <a:pt x="2995909" y="1474359"/>
                  <a:pt x="2860824" y="1462513"/>
                </a:cubicBezTo>
                <a:cubicBezTo>
                  <a:pt x="2597143" y="1473734"/>
                  <a:pt x="2440879" y="1452357"/>
                  <a:pt x="2322735" y="1462513"/>
                </a:cubicBezTo>
                <a:cubicBezTo>
                  <a:pt x="2204591" y="1472669"/>
                  <a:pt x="2001184" y="1445152"/>
                  <a:pt x="1800319" y="1462513"/>
                </a:cubicBezTo>
                <a:cubicBezTo>
                  <a:pt x="1599454" y="1479874"/>
                  <a:pt x="1446259" y="1438505"/>
                  <a:pt x="1293575" y="1462513"/>
                </a:cubicBezTo>
                <a:cubicBezTo>
                  <a:pt x="1234249" y="1542219"/>
                  <a:pt x="1138668" y="1781457"/>
                  <a:pt x="1080265" y="1861494"/>
                </a:cubicBezTo>
                <a:cubicBezTo>
                  <a:pt x="1021862" y="1941531"/>
                  <a:pt x="943537" y="2116623"/>
                  <a:pt x="866954" y="2260475"/>
                </a:cubicBezTo>
                <a:cubicBezTo>
                  <a:pt x="763970" y="2075268"/>
                  <a:pt x="742178" y="2012733"/>
                  <a:pt x="688697" y="1853514"/>
                </a:cubicBezTo>
                <a:cubicBezTo>
                  <a:pt x="635216" y="1694295"/>
                  <a:pt x="590119" y="1651520"/>
                  <a:pt x="517430" y="1462513"/>
                </a:cubicBezTo>
                <a:cubicBezTo>
                  <a:pt x="437705" y="1472523"/>
                  <a:pt x="330599" y="1460450"/>
                  <a:pt x="243757" y="1462513"/>
                </a:cubicBezTo>
                <a:cubicBezTo>
                  <a:pt x="93646" y="1471954"/>
                  <a:pt x="20835" y="1358321"/>
                  <a:pt x="0" y="1218756"/>
                </a:cubicBezTo>
                <a:lnTo>
                  <a:pt x="0" y="1218761"/>
                </a:lnTo>
                <a:cubicBezTo>
                  <a:pt x="2530" y="1098037"/>
                  <a:pt x="-16758" y="965318"/>
                  <a:pt x="0" y="853133"/>
                </a:cubicBezTo>
                <a:lnTo>
                  <a:pt x="0" y="853133"/>
                </a:lnTo>
                <a:cubicBezTo>
                  <a:pt x="18414" y="600529"/>
                  <a:pt x="-19487" y="379598"/>
                  <a:pt x="0" y="243757"/>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22075"/>
                      <a:gd name="adj2" fmla="val 10456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UTM Cookies" panose="02040603050506020204" pitchFamily="18" charset="0"/>
                <a:ea typeface="+mn-ea"/>
                <a:cs typeface="+mn-cs"/>
              </a:rPr>
              <a:t>Chia sẻ cùng nhau</a:t>
            </a:r>
          </a:p>
        </p:txBody>
      </p:sp>
    </p:spTree>
    <p:extLst>
      <p:ext uri="{BB962C8B-B14F-4D97-AF65-F5344CB8AC3E}">
        <p14:creationId xmlns:p14="http://schemas.microsoft.com/office/powerpoint/2010/main" val="3122758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499F82-FC9F-4C4E-A785-A76AB733061E}"/>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1877308658"/>
      </p:ext>
    </p:extLst>
  </p:cSld>
  <p:clrMapOvr>
    <a:masterClrMapping/>
  </p:clrMapOvr>
  <p:transition>
    <p:fade/>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1219200" y="548325"/>
            <a:ext cx="103251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en-US" sz="4000" b="1">
                <a:ln w="22225">
                  <a:solidFill>
                    <a:srgbClr val="ED7D31"/>
                  </a:solidFill>
                  <a:prstDash val="solid"/>
                </a:ln>
                <a:solidFill>
                  <a:srgbClr val="ED7D31"/>
                </a:solidFill>
                <a:latin typeface="Calibri" panose="020F0502020204030204" pitchFamily="34" charset="0"/>
                <a:cs typeface="Calibri" panose="020F0502020204030204" pitchFamily="34" charset="0"/>
              </a:rPr>
              <a:t>2. Viết một đoạn văn ngắn (từ 7 đến 9 câu) thuật lại một trận thi đấu hoặc một buổi luyện tập thể thao em đã chứng kiến hoặc tham gia</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2614447768"/>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370114"/>
            <a:ext cx="10776857" cy="6117772"/>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rrow: Pentagon 3">
            <a:extLst>
              <a:ext uri="{FF2B5EF4-FFF2-40B4-BE49-F238E27FC236}">
                <a16:creationId xmlns:a16="http://schemas.microsoft.com/office/drawing/2014/main" id="{085E38A7-8DD1-4115-9D20-A95B160CA726}"/>
              </a:ext>
            </a:extLst>
          </p:cNvPr>
          <p:cNvSpPr/>
          <p:nvPr/>
        </p:nvSpPr>
        <p:spPr>
          <a:xfrm>
            <a:off x="270545" y="217381"/>
            <a:ext cx="2476626"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2225">
                  <a:solidFill>
                    <a:srgbClr val="4472C4"/>
                  </a:solidFill>
                  <a:prstDash val="solid"/>
                </a:ln>
                <a:solidFill>
                  <a:srgbClr val="44546A"/>
                </a:solidFill>
                <a:effectLst/>
                <a:uLnTx/>
                <a:uFillTx/>
                <a:latin typeface="SVN-Kitten" pitchFamily="50" charset="0"/>
                <a:ea typeface="+mn-ea"/>
                <a:cs typeface="+mn-cs"/>
              </a:rPr>
              <a:t>Gợi ý</a:t>
            </a:r>
          </a:p>
        </p:txBody>
      </p:sp>
      <p:grpSp>
        <p:nvGrpSpPr>
          <p:cNvPr id="7" name="Group 6">
            <a:extLst>
              <a:ext uri="{FF2B5EF4-FFF2-40B4-BE49-F238E27FC236}">
                <a16:creationId xmlns:a16="http://schemas.microsoft.com/office/drawing/2014/main" id="{AA94A77D-430A-410F-BF50-7F878138EF41}"/>
              </a:ext>
            </a:extLst>
          </p:cNvPr>
          <p:cNvGrpSpPr/>
          <p:nvPr/>
        </p:nvGrpSpPr>
        <p:grpSpPr>
          <a:xfrm>
            <a:off x="1733550" y="682141"/>
            <a:ext cx="8649335" cy="5394325"/>
            <a:chOff x="1816577" y="627534"/>
            <a:chExt cx="5596357" cy="4532034"/>
          </a:xfrm>
        </p:grpSpPr>
        <p:sp>
          <p:nvSpPr>
            <p:cNvPr id="8" name="圆角矩形 2">
              <a:extLst>
                <a:ext uri="{FF2B5EF4-FFF2-40B4-BE49-F238E27FC236}">
                  <a16:creationId xmlns:a16="http://schemas.microsoft.com/office/drawing/2014/main" id="{4EEDD035-F9F7-4C58-8A9C-050067A19125}"/>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Cambria" panose="02040503050406030204" pitchFamily="18" charset="0"/>
              </a:endParaRPr>
            </a:p>
          </p:txBody>
        </p:sp>
        <p:sp>
          <p:nvSpPr>
            <p:cNvPr id="9" name="圆角矩形 17">
              <a:extLst>
                <a:ext uri="{FF2B5EF4-FFF2-40B4-BE49-F238E27FC236}">
                  <a16:creationId xmlns:a16="http://schemas.microsoft.com/office/drawing/2014/main" id="{FC58C81B-E227-43BA-AB25-A75AB01CEC02}"/>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Cambria" panose="02040503050406030204" pitchFamily="18" charset="0"/>
              </a:endParaRPr>
            </a:p>
          </p:txBody>
        </p:sp>
        <p:grpSp>
          <p:nvGrpSpPr>
            <p:cNvPr id="10" name="Group 9">
              <a:extLst>
                <a:ext uri="{FF2B5EF4-FFF2-40B4-BE49-F238E27FC236}">
                  <a16:creationId xmlns:a16="http://schemas.microsoft.com/office/drawing/2014/main" id="{71363215-5B5D-4C6C-91A4-FD944A6DD1B5}"/>
                </a:ext>
              </a:extLst>
            </p:cNvPr>
            <p:cNvGrpSpPr/>
            <p:nvPr/>
          </p:nvGrpSpPr>
          <p:grpSpPr>
            <a:xfrm>
              <a:off x="2262965" y="627534"/>
              <a:ext cx="4691148" cy="599736"/>
              <a:chOff x="2262965" y="627534"/>
              <a:chExt cx="4691148" cy="599736"/>
            </a:xfrm>
          </p:grpSpPr>
          <p:grpSp>
            <p:nvGrpSpPr>
              <p:cNvPr id="11" name="组合 104">
                <a:extLst>
                  <a:ext uri="{FF2B5EF4-FFF2-40B4-BE49-F238E27FC236}">
                    <a16:creationId xmlns:a16="http://schemas.microsoft.com/office/drawing/2014/main" id="{9D060675-A52B-489F-A548-49EA14D30894}"/>
                  </a:ext>
                </a:extLst>
              </p:cNvPr>
              <p:cNvGrpSpPr/>
              <p:nvPr/>
            </p:nvGrpSpPr>
            <p:grpSpPr>
              <a:xfrm>
                <a:off x="2262965" y="627534"/>
                <a:ext cx="2262617" cy="599736"/>
                <a:chOff x="3734206" y="1430045"/>
                <a:chExt cx="2262617" cy="599736"/>
              </a:xfrm>
            </p:grpSpPr>
            <p:grpSp>
              <p:nvGrpSpPr>
                <p:cNvPr id="38" name="组合 83">
                  <a:extLst>
                    <a:ext uri="{FF2B5EF4-FFF2-40B4-BE49-F238E27FC236}">
                      <a16:creationId xmlns:a16="http://schemas.microsoft.com/office/drawing/2014/main" id="{48B26310-5ABA-469B-B20B-BE0E84C1928C}"/>
                    </a:ext>
                  </a:extLst>
                </p:cNvPr>
                <p:cNvGrpSpPr/>
                <p:nvPr/>
              </p:nvGrpSpPr>
              <p:grpSpPr>
                <a:xfrm>
                  <a:off x="4244699" y="1430045"/>
                  <a:ext cx="220646" cy="599736"/>
                  <a:chOff x="4621429" y="1440947"/>
                  <a:chExt cx="220646" cy="599736"/>
                </a:xfrm>
              </p:grpSpPr>
              <p:sp>
                <p:nvSpPr>
                  <p:cNvPr id="59" name="椭圆 19">
                    <a:extLst>
                      <a:ext uri="{FF2B5EF4-FFF2-40B4-BE49-F238E27FC236}">
                        <a16:creationId xmlns:a16="http://schemas.microsoft.com/office/drawing/2014/main" id="{CEED8DA5-D569-4CF3-B91A-904DBE314B64}"/>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60" name="椭圆 20">
                    <a:extLst>
                      <a:ext uri="{FF2B5EF4-FFF2-40B4-BE49-F238E27FC236}">
                        <a16:creationId xmlns:a16="http://schemas.microsoft.com/office/drawing/2014/main" id="{9CAB8786-0D9A-4BB4-8BE9-DD4850631F5D}"/>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61" name="圆角矩形 23">
                    <a:extLst>
                      <a:ext uri="{FF2B5EF4-FFF2-40B4-BE49-F238E27FC236}">
                        <a16:creationId xmlns:a16="http://schemas.microsoft.com/office/drawing/2014/main" id="{A20E9501-9BDA-4E07-AE40-E0F939C9D825}"/>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62" name="圆角矩形 24">
                    <a:extLst>
                      <a:ext uri="{FF2B5EF4-FFF2-40B4-BE49-F238E27FC236}">
                        <a16:creationId xmlns:a16="http://schemas.microsoft.com/office/drawing/2014/main" id="{7FE36B4A-A556-49F6-B420-3EECF823344F}"/>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nvGrpSpPr>
                <p:cNvPr id="39" name="组合 82">
                  <a:extLst>
                    <a:ext uri="{FF2B5EF4-FFF2-40B4-BE49-F238E27FC236}">
                      <a16:creationId xmlns:a16="http://schemas.microsoft.com/office/drawing/2014/main" id="{364F26E7-B8CA-4236-B0D2-E6DCEE94DDF4}"/>
                    </a:ext>
                  </a:extLst>
                </p:cNvPr>
                <p:cNvGrpSpPr/>
                <p:nvPr/>
              </p:nvGrpSpPr>
              <p:grpSpPr>
                <a:xfrm>
                  <a:off x="3734206" y="1430045"/>
                  <a:ext cx="220646" cy="599736"/>
                  <a:chOff x="4339321" y="1440947"/>
                  <a:chExt cx="220646" cy="599736"/>
                </a:xfrm>
              </p:grpSpPr>
              <p:sp>
                <p:nvSpPr>
                  <p:cNvPr id="55" name="椭圆 21">
                    <a:extLst>
                      <a:ext uri="{FF2B5EF4-FFF2-40B4-BE49-F238E27FC236}">
                        <a16:creationId xmlns:a16="http://schemas.microsoft.com/office/drawing/2014/main" id="{E45F7951-64AC-4265-B1F9-AB67607F6B24}"/>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56" name="椭圆 22">
                    <a:extLst>
                      <a:ext uri="{FF2B5EF4-FFF2-40B4-BE49-F238E27FC236}">
                        <a16:creationId xmlns:a16="http://schemas.microsoft.com/office/drawing/2014/main" id="{E4BE16B3-AF62-4A0F-B49A-2EB88CE59522}"/>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57" name="圆角矩形 25">
                    <a:extLst>
                      <a:ext uri="{FF2B5EF4-FFF2-40B4-BE49-F238E27FC236}">
                        <a16:creationId xmlns:a16="http://schemas.microsoft.com/office/drawing/2014/main" id="{CD66CB53-CE25-41A7-BD60-313552A34BE3}"/>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58" name="圆角矩形 26">
                    <a:extLst>
                      <a:ext uri="{FF2B5EF4-FFF2-40B4-BE49-F238E27FC236}">
                        <a16:creationId xmlns:a16="http://schemas.microsoft.com/office/drawing/2014/main" id="{C8D2B0AF-25A1-4836-8EAA-215D5873BB88}"/>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grpSp>
            <p:grpSp>
              <p:nvGrpSpPr>
                <p:cNvPr id="40" name="组合 85">
                  <a:extLst>
                    <a:ext uri="{FF2B5EF4-FFF2-40B4-BE49-F238E27FC236}">
                      <a16:creationId xmlns:a16="http://schemas.microsoft.com/office/drawing/2014/main" id="{D2C0B23E-B65E-4737-9A91-2CF8F08B1442}"/>
                    </a:ext>
                  </a:extLst>
                </p:cNvPr>
                <p:cNvGrpSpPr/>
                <p:nvPr/>
              </p:nvGrpSpPr>
              <p:grpSpPr>
                <a:xfrm>
                  <a:off x="5265685" y="1430045"/>
                  <a:ext cx="220646" cy="599736"/>
                  <a:chOff x="5670727" y="1440947"/>
                  <a:chExt cx="220646" cy="599736"/>
                </a:xfrm>
              </p:grpSpPr>
              <p:sp>
                <p:nvSpPr>
                  <p:cNvPr id="51" name="椭圆 28">
                    <a:extLst>
                      <a:ext uri="{FF2B5EF4-FFF2-40B4-BE49-F238E27FC236}">
                        <a16:creationId xmlns:a16="http://schemas.microsoft.com/office/drawing/2014/main" id="{DB03DC01-C022-44BF-880A-7537B916DC36}"/>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52" name="椭圆 29">
                    <a:extLst>
                      <a:ext uri="{FF2B5EF4-FFF2-40B4-BE49-F238E27FC236}">
                        <a16:creationId xmlns:a16="http://schemas.microsoft.com/office/drawing/2014/main" id="{87A95949-94DD-4B24-A848-447811EF47B8}"/>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53" name="圆角矩形 32">
                    <a:extLst>
                      <a:ext uri="{FF2B5EF4-FFF2-40B4-BE49-F238E27FC236}">
                        <a16:creationId xmlns:a16="http://schemas.microsoft.com/office/drawing/2014/main" id="{7DE34040-DA37-4C7E-8DEA-A22C64E16BDC}"/>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54" name="圆角矩形 33">
                    <a:extLst>
                      <a:ext uri="{FF2B5EF4-FFF2-40B4-BE49-F238E27FC236}">
                        <a16:creationId xmlns:a16="http://schemas.microsoft.com/office/drawing/2014/main" id="{0D10DF7F-A8BB-4720-9CC6-ABF64BBDF0A7}"/>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nvGrpSpPr>
                <p:cNvPr id="41" name="组合 84">
                  <a:extLst>
                    <a:ext uri="{FF2B5EF4-FFF2-40B4-BE49-F238E27FC236}">
                      <a16:creationId xmlns:a16="http://schemas.microsoft.com/office/drawing/2014/main" id="{E787EA0C-AD14-4B9D-8167-77B09A8C69CB}"/>
                    </a:ext>
                  </a:extLst>
                </p:cNvPr>
                <p:cNvGrpSpPr/>
                <p:nvPr/>
              </p:nvGrpSpPr>
              <p:grpSpPr>
                <a:xfrm>
                  <a:off x="4755192" y="1430045"/>
                  <a:ext cx="220646" cy="599736"/>
                  <a:chOff x="5388619" y="1440947"/>
                  <a:chExt cx="220646" cy="599736"/>
                </a:xfrm>
              </p:grpSpPr>
              <p:sp>
                <p:nvSpPr>
                  <p:cNvPr id="47" name="椭圆 30">
                    <a:extLst>
                      <a:ext uri="{FF2B5EF4-FFF2-40B4-BE49-F238E27FC236}">
                        <a16:creationId xmlns:a16="http://schemas.microsoft.com/office/drawing/2014/main" id="{C3CF6801-730B-43A4-8493-9F0B71FD8804}"/>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48" name="椭圆 31">
                    <a:extLst>
                      <a:ext uri="{FF2B5EF4-FFF2-40B4-BE49-F238E27FC236}">
                        <a16:creationId xmlns:a16="http://schemas.microsoft.com/office/drawing/2014/main" id="{C1E83646-06AF-48FB-BAEB-611E810AF432}"/>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49" name="圆角矩形 34">
                    <a:extLst>
                      <a:ext uri="{FF2B5EF4-FFF2-40B4-BE49-F238E27FC236}">
                        <a16:creationId xmlns:a16="http://schemas.microsoft.com/office/drawing/2014/main" id="{3DCB3F63-B9DE-43EF-B72C-343C2B7896C1}"/>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50" name="圆角矩形 35">
                    <a:extLst>
                      <a:ext uri="{FF2B5EF4-FFF2-40B4-BE49-F238E27FC236}">
                        <a16:creationId xmlns:a16="http://schemas.microsoft.com/office/drawing/2014/main" id="{1AE0B335-D0AC-4B26-AF8F-3FEB313459B2}"/>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grpSp>
            <p:grpSp>
              <p:nvGrpSpPr>
                <p:cNvPr id="42" name="组合 87">
                  <a:extLst>
                    <a:ext uri="{FF2B5EF4-FFF2-40B4-BE49-F238E27FC236}">
                      <a16:creationId xmlns:a16="http://schemas.microsoft.com/office/drawing/2014/main" id="{66C83737-2EC2-4B4D-BA6A-74C2D7AABDBE}"/>
                    </a:ext>
                  </a:extLst>
                </p:cNvPr>
                <p:cNvGrpSpPr/>
                <p:nvPr/>
              </p:nvGrpSpPr>
              <p:grpSpPr>
                <a:xfrm>
                  <a:off x="5776177" y="1430045"/>
                  <a:ext cx="220646" cy="599736"/>
                  <a:chOff x="6720025" y="1419143"/>
                  <a:chExt cx="220646" cy="599736"/>
                </a:xfrm>
              </p:grpSpPr>
              <p:sp>
                <p:nvSpPr>
                  <p:cNvPr id="43" name="椭圆 37">
                    <a:extLst>
                      <a:ext uri="{FF2B5EF4-FFF2-40B4-BE49-F238E27FC236}">
                        <a16:creationId xmlns:a16="http://schemas.microsoft.com/office/drawing/2014/main" id="{79728219-179A-4670-887C-24E706BD215E}"/>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44" name="椭圆 38">
                    <a:extLst>
                      <a:ext uri="{FF2B5EF4-FFF2-40B4-BE49-F238E27FC236}">
                        <a16:creationId xmlns:a16="http://schemas.microsoft.com/office/drawing/2014/main" id="{28E8A874-DD7E-4727-BB5B-806118459C0C}"/>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45" name="圆角矩形 41">
                    <a:extLst>
                      <a:ext uri="{FF2B5EF4-FFF2-40B4-BE49-F238E27FC236}">
                        <a16:creationId xmlns:a16="http://schemas.microsoft.com/office/drawing/2014/main" id="{0897092A-359D-46AF-BC96-F61DA06A79C4}"/>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46" name="圆角矩形 42">
                    <a:extLst>
                      <a:ext uri="{FF2B5EF4-FFF2-40B4-BE49-F238E27FC236}">
                        <a16:creationId xmlns:a16="http://schemas.microsoft.com/office/drawing/2014/main" id="{4D858782-BCFC-4EC7-BB49-70562E0ACDEA}"/>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grpSp>
            <p:nvGrpSpPr>
              <p:cNvPr id="12" name="组合 104">
                <a:extLst>
                  <a:ext uri="{FF2B5EF4-FFF2-40B4-BE49-F238E27FC236}">
                    <a16:creationId xmlns:a16="http://schemas.microsoft.com/office/drawing/2014/main" id="{E5D5DAD5-495C-4D86-A9DE-5E07C97D1C79}"/>
                  </a:ext>
                </a:extLst>
              </p:cNvPr>
              <p:cNvGrpSpPr/>
              <p:nvPr/>
            </p:nvGrpSpPr>
            <p:grpSpPr>
              <a:xfrm>
                <a:off x="4691496" y="627534"/>
                <a:ext cx="2262617" cy="599736"/>
                <a:chOff x="3734206" y="1430045"/>
                <a:chExt cx="2262617" cy="599736"/>
              </a:xfrm>
            </p:grpSpPr>
            <p:grpSp>
              <p:nvGrpSpPr>
                <p:cNvPr id="13" name="组合 83">
                  <a:extLst>
                    <a:ext uri="{FF2B5EF4-FFF2-40B4-BE49-F238E27FC236}">
                      <a16:creationId xmlns:a16="http://schemas.microsoft.com/office/drawing/2014/main" id="{D55123B5-989B-4021-B91E-442B7F170D10}"/>
                    </a:ext>
                  </a:extLst>
                </p:cNvPr>
                <p:cNvGrpSpPr/>
                <p:nvPr/>
              </p:nvGrpSpPr>
              <p:grpSpPr>
                <a:xfrm>
                  <a:off x="4244699" y="1430045"/>
                  <a:ext cx="220646" cy="599736"/>
                  <a:chOff x="4621429" y="1440947"/>
                  <a:chExt cx="220646" cy="599736"/>
                </a:xfrm>
              </p:grpSpPr>
              <p:sp>
                <p:nvSpPr>
                  <p:cNvPr id="34" name="椭圆 19">
                    <a:extLst>
                      <a:ext uri="{FF2B5EF4-FFF2-40B4-BE49-F238E27FC236}">
                        <a16:creationId xmlns:a16="http://schemas.microsoft.com/office/drawing/2014/main" id="{D5EBC01B-7065-4643-86FD-30A3226FE122}"/>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35" name="椭圆 20">
                    <a:extLst>
                      <a:ext uri="{FF2B5EF4-FFF2-40B4-BE49-F238E27FC236}">
                        <a16:creationId xmlns:a16="http://schemas.microsoft.com/office/drawing/2014/main" id="{FB68C006-41A3-4A55-8B79-EFF9D9AEAD81}"/>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36" name="圆角矩形 23">
                    <a:extLst>
                      <a:ext uri="{FF2B5EF4-FFF2-40B4-BE49-F238E27FC236}">
                        <a16:creationId xmlns:a16="http://schemas.microsoft.com/office/drawing/2014/main" id="{E89DA241-254E-40E7-8D23-5F01E36AC6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37" name="圆角矩形 24">
                    <a:extLst>
                      <a:ext uri="{FF2B5EF4-FFF2-40B4-BE49-F238E27FC236}">
                        <a16:creationId xmlns:a16="http://schemas.microsoft.com/office/drawing/2014/main" id="{E7D06E38-6C16-40CF-B924-91F2B13EA52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nvGrpSpPr>
                <p:cNvPr id="14" name="组合 82">
                  <a:extLst>
                    <a:ext uri="{FF2B5EF4-FFF2-40B4-BE49-F238E27FC236}">
                      <a16:creationId xmlns:a16="http://schemas.microsoft.com/office/drawing/2014/main" id="{1E35ECEF-8539-4B55-BE9C-47405302B276}"/>
                    </a:ext>
                  </a:extLst>
                </p:cNvPr>
                <p:cNvGrpSpPr/>
                <p:nvPr/>
              </p:nvGrpSpPr>
              <p:grpSpPr>
                <a:xfrm>
                  <a:off x="3734206" y="1430045"/>
                  <a:ext cx="220646" cy="599736"/>
                  <a:chOff x="4339321" y="1440947"/>
                  <a:chExt cx="220646" cy="599736"/>
                </a:xfrm>
              </p:grpSpPr>
              <p:sp>
                <p:nvSpPr>
                  <p:cNvPr id="30" name="椭圆 21">
                    <a:extLst>
                      <a:ext uri="{FF2B5EF4-FFF2-40B4-BE49-F238E27FC236}">
                        <a16:creationId xmlns:a16="http://schemas.microsoft.com/office/drawing/2014/main" id="{9DDB8ABA-B5B2-40FC-93FA-2FD5108BAF15}"/>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31" name="椭圆 22">
                    <a:extLst>
                      <a:ext uri="{FF2B5EF4-FFF2-40B4-BE49-F238E27FC236}">
                        <a16:creationId xmlns:a16="http://schemas.microsoft.com/office/drawing/2014/main" id="{0860E739-7382-4A8D-A16B-C34546DD0D91}"/>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32" name="圆角矩形 25">
                    <a:extLst>
                      <a:ext uri="{FF2B5EF4-FFF2-40B4-BE49-F238E27FC236}">
                        <a16:creationId xmlns:a16="http://schemas.microsoft.com/office/drawing/2014/main" id="{6C3D9955-E3A9-499E-AAD4-E4BA19542EDF}"/>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33" name="圆角矩形 26">
                    <a:extLst>
                      <a:ext uri="{FF2B5EF4-FFF2-40B4-BE49-F238E27FC236}">
                        <a16:creationId xmlns:a16="http://schemas.microsoft.com/office/drawing/2014/main" id="{503626AE-ED89-4B45-8154-C19651117D99}"/>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grpSp>
            <p:grpSp>
              <p:nvGrpSpPr>
                <p:cNvPr id="15" name="组合 85">
                  <a:extLst>
                    <a:ext uri="{FF2B5EF4-FFF2-40B4-BE49-F238E27FC236}">
                      <a16:creationId xmlns:a16="http://schemas.microsoft.com/office/drawing/2014/main" id="{EFD8CE61-1E5F-4E6C-8AFB-2E4B649D411A}"/>
                    </a:ext>
                  </a:extLst>
                </p:cNvPr>
                <p:cNvGrpSpPr/>
                <p:nvPr/>
              </p:nvGrpSpPr>
              <p:grpSpPr>
                <a:xfrm>
                  <a:off x="5265685" y="1430045"/>
                  <a:ext cx="220646" cy="599736"/>
                  <a:chOff x="5670727" y="1440947"/>
                  <a:chExt cx="220646" cy="599736"/>
                </a:xfrm>
              </p:grpSpPr>
              <p:sp>
                <p:nvSpPr>
                  <p:cNvPr id="26" name="椭圆 28">
                    <a:extLst>
                      <a:ext uri="{FF2B5EF4-FFF2-40B4-BE49-F238E27FC236}">
                        <a16:creationId xmlns:a16="http://schemas.microsoft.com/office/drawing/2014/main" id="{A7B57D79-60B8-4416-BC60-3C935A6B9124}"/>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27" name="椭圆 29">
                    <a:extLst>
                      <a:ext uri="{FF2B5EF4-FFF2-40B4-BE49-F238E27FC236}">
                        <a16:creationId xmlns:a16="http://schemas.microsoft.com/office/drawing/2014/main" id="{FB45E94A-A321-4B91-8EA6-A860EC47D78F}"/>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28" name="圆角矩形 32">
                    <a:extLst>
                      <a:ext uri="{FF2B5EF4-FFF2-40B4-BE49-F238E27FC236}">
                        <a16:creationId xmlns:a16="http://schemas.microsoft.com/office/drawing/2014/main" id="{75082DB3-76FC-4EEB-A6AD-8346AEA5B1AC}"/>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29" name="圆角矩形 33">
                    <a:extLst>
                      <a:ext uri="{FF2B5EF4-FFF2-40B4-BE49-F238E27FC236}">
                        <a16:creationId xmlns:a16="http://schemas.microsoft.com/office/drawing/2014/main" id="{A71DD280-FA5E-49EF-B989-1B7EACA677C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nvGrpSpPr>
                <p:cNvPr id="16" name="组合 84">
                  <a:extLst>
                    <a:ext uri="{FF2B5EF4-FFF2-40B4-BE49-F238E27FC236}">
                      <a16:creationId xmlns:a16="http://schemas.microsoft.com/office/drawing/2014/main" id="{8A7EEBBF-191B-4808-A78F-D00340AA8BB7}"/>
                    </a:ext>
                  </a:extLst>
                </p:cNvPr>
                <p:cNvGrpSpPr/>
                <p:nvPr/>
              </p:nvGrpSpPr>
              <p:grpSpPr>
                <a:xfrm>
                  <a:off x="4755192" y="1430045"/>
                  <a:ext cx="220646" cy="599736"/>
                  <a:chOff x="5388619" y="1440947"/>
                  <a:chExt cx="220646" cy="599736"/>
                </a:xfrm>
              </p:grpSpPr>
              <p:sp>
                <p:nvSpPr>
                  <p:cNvPr id="22" name="椭圆 30">
                    <a:extLst>
                      <a:ext uri="{FF2B5EF4-FFF2-40B4-BE49-F238E27FC236}">
                        <a16:creationId xmlns:a16="http://schemas.microsoft.com/office/drawing/2014/main" id="{63B8F7C4-6DCE-459B-B4F4-261F3E2F157B}"/>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23" name="椭圆 31">
                    <a:extLst>
                      <a:ext uri="{FF2B5EF4-FFF2-40B4-BE49-F238E27FC236}">
                        <a16:creationId xmlns:a16="http://schemas.microsoft.com/office/drawing/2014/main" id="{A2C13B9F-3E14-4119-BF0B-C1570D78D748}"/>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24" name="圆角矩形 34">
                    <a:extLst>
                      <a:ext uri="{FF2B5EF4-FFF2-40B4-BE49-F238E27FC236}">
                        <a16:creationId xmlns:a16="http://schemas.microsoft.com/office/drawing/2014/main" id="{EF85907D-0CCE-460F-A405-F54F2E62869C}"/>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25" name="圆角矩形 35">
                    <a:extLst>
                      <a:ext uri="{FF2B5EF4-FFF2-40B4-BE49-F238E27FC236}">
                        <a16:creationId xmlns:a16="http://schemas.microsoft.com/office/drawing/2014/main" id="{B65596A0-48D7-4D1A-9E3B-63DBFD48BA0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grpSp>
            <p:grpSp>
              <p:nvGrpSpPr>
                <p:cNvPr id="17" name="组合 87">
                  <a:extLst>
                    <a:ext uri="{FF2B5EF4-FFF2-40B4-BE49-F238E27FC236}">
                      <a16:creationId xmlns:a16="http://schemas.microsoft.com/office/drawing/2014/main" id="{2CA827B3-10E2-40C6-B532-89586690EF41}"/>
                    </a:ext>
                  </a:extLst>
                </p:cNvPr>
                <p:cNvGrpSpPr/>
                <p:nvPr/>
              </p:nvGrpSpPr>
              <p:grpSpPr>
                <a:xfrm>
                  <a:off x="5776177" y="1430045"/>
                  <a:ext cx="220646" cy="599736"/>
                  <a:chOff x="6720025" y="1419143"/>
                  <a:chExt cx="220646" cy="599736"/>
                </a:xfrm>
              </p:grpSpPr>
              <p:sp>
                <p:nvSpPr>
                  <p:cNvPr id="18" name="椭圆 37">
                    <a:extLst>
                      <a:ext uri="{FF2B5EF4-FFF2-40B4-BE49-F238E27FC236}">
                        <a16:creationId xmlns:a16="http://schemas.microsoft.com/office/drawing/2014/main" id="{DACD58CE-0992-436E-B47B-B86C99C0469D}"/>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19" name="椭圆 38">
                    <a:extLst>
                      <a:ext uri="{FF2B5EF4-FFF2-40B4-BE49-F238E27FC236}">
                        <a16:creationId xmlns:a16="http://schemas.microsoft.com/office/drawing/2014/main" id="{A3B04FB5-3036-4AFB-B5AF-D1A14C6A5D58}"/>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latin typeface="Cambria" panose="02040503050406030204" pitchFamily="18" charset="0"/>
                    </a:endParaRPr>
                  </a:p>
                </p:txBody>
              </p:sp>
              <p:sp>
                <p:nvSpPr>
                  <p:cNvPr id="20" name="圆角矩形 41">
                    <a:extLst>
                      <a:ext uri="{FF2B5EF4-FFF2-40B4-BE49-F238E27FC236}">
                        <a16:creationId xmlns:a16="http://schemas.microsoft.com/office/drawing/2014/main" id="{DD3B2582-EB17-4100-8177-7731FF189054}"/>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sp>
                <p:nvSpPr>
                  <p:cNvPr id="21" name="圆角矩形 42">
                    <a:extLst>
                      <a:ext uri="{FF2B5EF4-FFF2-40B4-BE49-F238E27FC236}">
                        <a16:creationId xmlns:a16="http://schemas.microsoft.com/office/drawing/2014/main" id="{5FFCD563-DB46-42BF-BD62-B377F1EDC6B1}"/>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solidFill>
                        <a:prstClr val="white"/>
                      </a:solidFill>
                      <a:latin typeface="Cambria" panose="02040503050406030204" pitchFamily="18" charset="0"/>
                    </a:endParaRPr>
                  </a:p>
                </p:txBody>
              </p:sp>
            </p:grpSp>
          </p:grpSp>
        </p:grpSp>
      </p:grpSp>
      <p:sp>
        <p:nvSpPr>
          <p:cNvPr id="63" name="任意多边形 65">
            <a:extLst>
              <a:ext uri="{FF2B5EF4-FFF2-40B4-BE49-F238E27FC236}">
                <a16:creationId xmlns:a16="http://schemas.microsoft.com/office/drawing/2014/main" id="{8370C889-E798-4ED4-87F0-F1ACB984036C}"/>
              </a:ext>
            </a:extLst>
          </p:cNvPr>
          <p:cNvSpPr/>
          <p:nvPr/>
        </p:nvSpPr>
        <p:spPr>
          <a:xfrm>
            <a:off x="1151255" y="1331746"/>
            <a:ext cx="2041525" cy="1016635"/>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CC3300"/>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endParaRPr lang="zh-CN" altLang="en-US" sz="3200">
              <a:latin typeface="Cambria" panose="02040503050406030204" pitchFamily="18" charset="0"/>
            </a:endParaRPr>
          </a:p>
        </p:txBody>
      </p:sp>
      <p:sp>
        <p:nvSpPr>
          <p:cNvPr id="64" name="文本框 69">
            <a:extLst>
              <a:ext uri="{FF2B5EF4-FFF2-40B4-BE49-F238E27FC236}">
                <a16:creationId xmlns:a16="http://schemas.microsoft.com/office/drawing/2014/main" id="{4557A127-94CC-4AF8-A537-A41295256BBF}"/>
              </a:ext>
            </a:extLst>
          </p:cNvPr>
          <p:cNvSpPr txBox="1"/>
          <p:nvPr/>
        </p:nvSpPr>
        <p:spPr>
          <a:xfrm>
            <a:off x="1768475" y="1501926"/>
            <a:ext cx="475615" cy="674370"/>
          </a:xfrm>
          <a:prstGeom prst="rect">
            <a:avLst/>
          </a:prstGeom>
          <a:noFill/>
        </p:spPr>
        <p:txBody>
          <a:bodyPr wrap="square" lIns="121917" tIns="60958" rIns="121917" bIns="60958" rtlCol="0">
            <a:spAutoFit/>
          </a:bodyPr>
          <a:lstStyle/>
          <a:p>
            <a:r>
              <a:rPr lang="en-US" altLang="zh-CN" sz="3600" b="1" dirty="0">
                <a:effectLst>
                  <a:innerShdw blurRad="25400" dist="12700" dir="13500000">
                    <a:prstClr val="black">
                      <a:alpha val="50000"/>
                    </a:prstClr>
                  </a:innerShdw>
                </a:effectLst>
                <a:latin typeface="Times New Roman" panose="02020603050405020304" pitchFamily="18" charset="0"/>
                <a:cs typeface="Times New Roman" panose="02020603050405020304" pitchFamily="18" charset="0"/>
              </a:rPr>
              <a:t>1</a:t>
            </a:r>
            <a:endParaRPr lang="zh-CN" altLang="en-US" sz="3200" b="1" dirty="0">
              <a:effectLst>
                <a:innerShdw blurRad="25400" dist="12700" dir="13500000">
                  <a:prstClr val="black">
                    <a:alpha val="50000"/>
                  </a:prstClr>
                </a:innerShdw>
              </a:effectLst>
              <a:latin typeface="Times New Roman" panose="02020603050405020304" pitchFamily="18" charset="0"/>
              <a:cs typeface="Times New Roman" panose="02020603050405020304" pitchFamily="18" charset="0"/>
            </a:endParaRPr>
          </a:p>
        </p:txBody>
      </p:sp>
      <p:sp>
        <p:nvSpPr>
          <p:cNvPr id="65" name="文本框 77">
            <a:extLst>
              <a:ext uri="{FF2B5EF4-FFF2-40B4-BE49-F238E27FC236}">
                <a16:creationId xmlns:a16="http://schemas.microsoft.com/office/drawing/2014/main" id="{366984AC-0573-4D3C-8AA8-5787F9E8A895}"/>
              </a:ext>
            </a:extLst>
          </p:cNvPr>
          <p:cNvSpPr txBox="1"/>
          <p:nvPr/>
        </p:nvSpPr>
        <p:spPr>
          <a:xfrm>
            <a:off x="3228236" y="1930771"/>
            <a:ext cx="2584450" cy="492125"/>
          </a:xfrm>
          <a:prstGeom prst="rect">
            <a:avLst/>
          </a:prstGeom>
          <a:noFill/>
        </p:spPr>
        <p:txBody>
          <a:bodyPr wrap="square" lIns="0" tIns="0" rIns="0" bIns="0" rtlCol="0">
            <a:spAutoFit/>
          </a:bodyPr>
          <a:lstStyle/>
          <a:p>
            <a:r>
              <a:rPr lang="en-US" altLang="zh-CN" sz="3200" dirty="0">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7 – 9 </a:t>
            </a:r>
            <a:r>
              <a:rPr lang="en-US" altLang="zh-CN" sz="3200" dirty="0" err="1">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câu</a:t>
            </a:r>
          </a:p>
        </p:txBody>
      </p:sp>
      <p:sp>
        <p:nvSpPr>
          <p:cNvPr id="66" name="矩形 78">
            <a:extLst>
              <a:ext uri="{FF2B5EF4-FFF2-40B4-BE49-F238E27FC236}">
                <a16:creationId xmlns:a16="http://schemas.microsoft.com/office/drawing/2014/main" id="{5AA6B750-B31D-45E4-B755-09A34596B4EC}"/>
              </a:ext>
            </a:extLst>
          </p:cNvPr>
          <p:cNvSpPr/>
          <p:nvPr/>
        </p:nvSpPr>
        <p:spPr>
          <a:xfrm>
            <a:off x="3329940" y="1501926"/>
            <a:ext cx="5015865" cy="492125"/>
          </a:xfrm>
          <a:prstGeom prst="rect">
            <a:avLst/>
          </a:prstGeom>
        </p:spPr>
        <p:txBody>
          <a:bodyPr wrap="square" lIns="0" tIns="0" rIns="0" bIns="0">
            <a:spAutoFit/>
          </a:bodyPr>
          <a:lstStyle/>
          <a:p>
            <a:r>
              <a:rPr lang="en-US" altLang="zh-CN" sz="3200" b="1" dirty="0" err="1">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Đề</a:t>
            </a:r>
            <a:r>
              <a:rPr lang="en-US" altLang="zh-CN" sz="3200" b="1" dirty="0">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bài</a:t>
            </a:r>
            <a:r>
              <a:rPr lang="en-US" altLang="zh-CN" sz="3200" b="1" dirty="0">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yêu</a:t>
            </a:r>
            <a:r>
              <a:rPr lang="en-US" altLang="zh-CN" sz="3200" b="1" dirty="0">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cầu</a:t>
            </a:r>
            <a:r>
              <a:rPr lang="en-US" altLang="zh-CN" sz="3200" b="1" dirty="0">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viết</a:t>
            </a:r>
            <a:r>
              <a:rPr lang="en-US" altLang="zh-CN" sz="3200" b="1" dirty="0">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mấy</a:t>
            </a:r>
            <a:r>
              <a:rPr lang="en-US" altLang="zh-CN" sz="3200" b="1" dirty="0">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câu</a:t>
            </a:r>
            <a:r>
              <a:rPr lang="en-US" altLang="zh-CN" sz="3200" b="1" dirty="0">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a:t>
            </a:r>
            <a:endParaRPr lang="zh-CN" altLang="en-US" sz="3200" b="1" dirty="0">
              <a:solidFill>
                <a:srgbClr val="C00000"/>
              </a:solidFill>
              <a:latin typeface="Times New Roman" panose="02020603050405020304" pitchFamily="18" charset="0"/>
              <a:ea typeface="方正粗谭黑简体" panose="02000000000000000000" pitchFamily="2" charset="-122"/>
              <a:cs typeface="Times New Roman" panose="02020603050405020304" pitchFamily="18" charset="0"/>
              <a:sym typeface="+mn-lt"/>
            </a:endParaRPr>
          </a:p>
        </p:txBody>
      </p:sp>
      <p:sp>
        <p:nvSpPr>
          <p:cNvPr id="67" name="任意多边形 66">
            <a:extLst>
              <a:ext uri="{FF2B5EF4-FFF2-40B4-BE49-F238E27FC236}">
                <a16:creationId xmlns:a16="http://schemas.microsoft.com/office/drawing/2014/main" id="{F510FED0-9997-48FD-8A0D-5D6A6F7BF7D7}"/>
              </a:ext>
            </a:extLst>
          </p:cNvPr>
          <p:cNvSpPr/>
          <p:nvPr/>
        </p:nvSpPr>
        <p:spPr>
          <a:xfrm>
            <a:off x="1163955" y="2760496"/>
            <a:ext cx="2041525" cy="1016635"/>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FFC000"/>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endParaRPr lang="zh-CN" altLang="en-US" sz="3200">
              <a:latin typeface="Cambria" panose="02040503050406030204" pitchFamily="18" charset="0"/>
            </a:endParaRPr>
          </a:p>
        </p:txBody>
      </p:sp>
      <p:sp>
        <p:nvSpPr>
          <p:cNvPr id="68" name="文本框 70">
            <a:extLst>
              <a:ext uri="{FF2B5EF4-FFF2-40B4-BE49-F238E27FC236}">
                <a16:creationId xmlns:a16="http://schemas.microsoft.com/office/drawing/2014/main" id="{280C253E-3A4D-4C4B-B12F-8C6FFE4B9653}"/>
              </a:ext>
            </a:extLst>
          </p:cNvPr>
          <p:cNvSpPr txBox="1"/>
          <p:nvPr/>
        </p:nvSpPr>
        <p:spPr>
          <a:xfrm>
            <a:off x="1733550" y="2930041"/>
            <a:ext cx="475615" cy="674370"/>
          </a:xfrm>
          <a:prstGeom prst="rect">
            <a:avLst/>
          </a:prstGeom>
          <a:noFill/>
        </p:spPr>
        <p:txBody>
          <a:bodyPr wrap="square" lIns="121917" tIns="60958" rIns="121917" bIns="60958" rtlCol="0">
            <a:spAutoFit/>
          </a:bodyPr>
          <a:lstStyle/>
          <a:p>
            <a:r>
              <a:rPr lang="en-US" altLang="zh-CN" sz="3600" b="1" dirty="0">
                <a:effectLst>
                  <a:innerShdw blurRad="25400" dist="12700" dir="13500000">
                    <a:prstClr val="black">
                      <a:alpha val="50000"/>
                    </a:prstClr>
                  </a:innerShdw>
                </a:effectLst>
                <a:latin typeface="Times New Roman" panose="02020603050405020304" pitchFamily="18" charset="0"/>
                <a:cs typeface="Times New Roman" panose="02020603050405020304" pitchFamily="18" charset="0"/>
              </a:rPr>
              <a:t>2</a:t>
            </a:r>
            <a:endParaRPr lang="zh-CN" altLang="en-US" sz="3200" b="1" dirty="0">
              <a:effectLst>
                <a:innerShdw blurRad="25400" dist="12700" dir="13500000">
                  <a:prstClr val="black">
                    <a:alpha val="50000"/>
                  </a:prstClr>
                </a:innerShdw>
              </a:effectLst>
              <a:latin typeface="Times New Roman" panose="02020603050405020304" pitchFamily="18" charset="0"/>
              <a:cs typeface="Times New Roman" panose="02020603050405020304" pitchFamily="18" charset="0"/>
            </a:endParaRPr>
          </a:p>
        </p:txBody>
      </p:sp>
      <p:sp>
        <p:nvSpPr>
          <p:cNvPr id="69" name="文本框 79">
            <a:extLst>
              <a:ext uri="{FF2B5EF4-FFF2-40B4-BE49-F238E27FC236}">
                <a16:creationId xmlns:a16="http://schemas.microsoft.com/office/drawing/2014/main" id="{CB38BAFE-06A7-4236-BA86-4A2B0003E901}"/>
              </a:ext>
            </a:extLst>
          </p:cNvPr>
          <p:cNvSpPr txBox="1"/>
          <p:nvPr/>
        </p:nvSpPr>
        <p:spPr>
          <a:xfrm>
            <a:off x="2491740" y="3589805"/>
            <a:ext cx="7639050" cy="492443"/>
          </a:xfrm>
          <a:prstGeom prst="rect">
            <a:avLst/>
          </a:prstGeom>
          <a:noFill/>
        </p:spPr>
        <p:txBody>
          <a:bodyPr wrap="square" lIns="0" tIns="0" rIns="0" bIns="0" rtlCol="0">
            <a:spAutoFit/>
          </a:bodyPr>
          <a:lstStyle/>
          <a:p>
            <a:r>
              <a:rPr lang="en-US" altLang="zh-CN" sz="3200" dirty="0" err="1">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Thuật</a:t>
            </a:r>
            <a:r>
              <a:rPr lang="en-US" altLang="zh-CN" sz="3200" dirty="0">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lại</a:t>
            </a:r>
            <a:r>
              <a:rPr lang="en-US" altLang="zh-CN" sz="3200" dirty="0">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việc</a:t>
            </a:r>
            <a:r>
              <a:rPr lang="en-US" altLang="zh-CN" sz="3200" dirty="0">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được</a:t>
            </a:r>
            <a:r>
              <a:rPr lang="en-US" altLang="zh-CN" sz="3200" dirty="0">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 chứng kiến hoặc </a:t>
            </a:r>
            <a:r>
              <a:rPr lang="en-US" altLang="zh-CN" sz="3200" dirty="0" err="1">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tham</a:t>
            </a:r>
            <a:r>
              <a:rPr lang="en-US" altLang="zh-CN" sz="3200" dirty="0">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方正正中黑简体" panose="02000000000000000000" pitchFamily="2" charset="-122"/>
                <a:cs typeface="Times New Roman" panose="02020603050405020304" pitchFamily="18" charset="0"/>
                <a:sym typeface="+mn-lt"/>
              </a:rPr>
              <a:t>gia</a:t>
            </a:r>
          </a:p>
        </p:txBody>
      </p:sp>
      <p:sp>
        <p:nvSpPr>
          <p:cNvPr id="70" name="矩形 80">
            <a:extLst>
              <a:ext uri="{FF2B5EF4-FFF2-40B4-BE49-F238E27FC236}">
                <a16:creationId xmlns:a16="http://schemas.microsoft.com/office/drawing/2014/main" id="{0C62DF6F-9D91-4CAA-ACE5-EC12A5F61C1A}"/>
              </a:ext>
            </a:extLst>
          </p:cNvPr>
          <p:cNvSpPr/>
          <p:nvPr/>
        </p:nvSpPr>
        <p:spPr>
          <a:xfrm>
            <a:off x="3213100" y="2930041"/>
            <a:ext cx="2025015" cy="492125"/>
          </a:xfrm>
          <a:prstGeom prst="rect">
            <a:avLst/>
          </a:prstGeom>
        </p:spPr>
        <p:txBody>
          <a:bodyPr wrap="square" lIns="0" tIns="0" rIns="0" bIns="0">
            <a:spAutoFit/>
          </a:bodyPr>
          <a:lstStyle/>
          <a:p>
            <a:r>
              <a:rPr lang="en-US" altLang="zh-CN" sz="3200" b="1" dirty="0" err="1">
                <a:solidFill>
                  <a:srgbClr val="FF99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Thể</a:t>
            </a:r>
            <a:r>
              <a:rPr lang="en-US" altLang="zh-CN" sz="3200" b="1" dirty="0">
                <a:solidFill>
                  <a:srgbClr val="FF99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rgbClr val="FF99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loại</a:t>
            </a:r>
            <a:r>
              <a:rPr lang="en-US" altLang="zh-CN" sz="3200" b="1" dirty="0">
                <a:solidFill>
                  <a:srgbClr val="FF99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rgbClr val="FF99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gì</a:t>
            </a:r>
            <a:r>
              <a:rPr lang="en-US" altLang="zh-CN" sz="3200" b="1" dirty="0">
                <a:solidFill>
                  <a:srgbClr val="FF9900"/>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a:t>
            </a:r>
            <a:endParaRPr lang="zh-CN" altLang="en-US" sz="3200" b="1" dirty="0">
              <a:solidFill>
                <a:srgbClr val="FF9900"/>
              </a:solidFill>
              <a:latin typeface="Times New Roman" panose="02020603050405020304" pitchFamily="18" charset="0"/>
              <a:ea typeface="方正粗谭黑简体" panose="02000000000000000000" pitchFamily="2" charset="-122"/>
              <a:cs typeface="Times New Roman" panose="02020603050405020304" pitchFamily="18" charset="0"/>
              <a:sym typeface="+mn-lt"/>
            </a:endParaRPr>
          </a:p>
        </p:txBody>
      </p:sp>
      <p:sp>
        <p:nvSpPr>
          <p:cNvPr id="71" name="任意多边形 93">
            <a:extLst>
              <a:ext uri="{FF2B5EF4-FFF2-40B4-BE49-F238E27FC236}">
                <a16:creationId xmlns:a16="http://schemas.microsoft.com/office/drawing/2014/main" id="{AA2CDB1A-E774-4469-8D27-83FEEBFEC72B}"/>
              </a:ext>
            </a:extLst>
          </p:cNvPr>
          <p:cNvSpPr/>
          <p:nvPr/>
        </p:nvSpPr>
        <p:spPr>
          <a:xfrm>
            <a:off x="1151255" y="4135906"/>
            <a:ext cx="2041525" cy="1067435"/>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gradFill flip="none" rotWithShape="1">
            <a:gsLst>
              <a:gs pos="33721">
                <a:schemeClr val="accent5"/>
              </a:gs>
              <a:gs pos="16000">
                <a:schemeClr val="accent5">
                  <a:lumMod val="75000"/>
                </a:schemeClr>
              </a:gs>
              <a:gs pos="0">
                <a:schemeClr val="accent5">
                  <a:lumMod val="60000"/>
                  <a:lumOff val="40000"/>
                </a:schemeClr>
              </a:gs>
            </a:gsLst>
            <a:lin ang="0" scaled="1"/>
            <a:tileRect/>
          </a:gra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endParaRPr lang="zh-CN" altLang="en-US" sz="3200">
              <a:latin typeface="Cambria" panose="02040503050406030204" pitchFamily="18" charset="0"/>
            </a:endParaRPr>
          </a:p>
        </p:txBody>
      </p:sp>
      <p:sp>
        <p:nvSpPr>
          <p:cNvPr id="72" name="文本框 94">
            <a:extLst>
              <a:ext uri="{FF2B5EF4-FFF2-40B4-BE49-F238E27FC236}">
                <a16:creationId xmlns:a16="http://schemas.microsoft.com/office/drawing/2014/main" id="{FFAAE87B-60AE-4082-B50D-59F3F9C7B12D}"/>
              </a:ext>
            </a:extLst>
          </p:cNvPr>
          <p:cNvSpPr txBox="1"/>
          <p:nvPr/>
        </p:nvSpPr>
        <p:spPr>
          <a:xfrm>
            <a:off x="1768475" y="4331486"/>
            <a:ext cx="475615" cy="674370"/>
          </a:xfrm>
          <a:prstGeom prst="rect">
            <a:avLst/>
          </a:prstGeom>
          <a:noFill/>
        </p:spPr>
        <p:txBody>
          <a:bodyPr wrap="square" lIns="121917" tIns="60958" rIns="121917" bIns="60958" rtlCol="0">
            <a:spAutoFit/>
          </a:bodyPr>
          <a:lstStyle/>
          <a:p>
            <a:r>
              <a:rPr lang="en-US" altLang="zh-CN" sz="3600" b="1" dirty="0">
                <a:effectLst>
                  <a:innerShdw blurRad="25400" dist="12700" dir="13500000">
                    <a:prstClr val="black">
                      <a:alpha val="50000"/>
                    </a:prstClr>
                  </a:innerShdw>
                </a:effectLst>
                <a:latin typeface="Times New Roman" panose="02020603050405020304" pitchFamily="18" charset="0"/>
                <a:cs typeface="Times New Roman" panose="02020603050405020304" pitchFamily="18" charset="0"/>
              </a:rPr>
              <a:t>3</a:t>
            </a:r>
            <a:endParaRPr lang="zh-CN" altLang="en-US" sz="3600" b="1" dirty="0">
              <a:effectLst>
                <a:innerShdw blurRad="25400" dist="12700" dir="13500000">
                  <a:prstClr val="black">
                    <a:alpha val="50000"/>
                  </a:prstClr>
                </a:innerShdw>
              </a:effectLst>
              <a:latin typeface="Times New Roman" panose="02020603050405020304" pitchFamily="18" charset="0"/>
              <a:cs typeface="Times New Roman" panose="02020603050405020304" pitchFamily="18" charset="0"/>
            </a:endParaRPr>
          </a:p>
        </p:txBody>
      </p:sp>
      <p:sp>
        <p:nvSpPr>
          <p:cNvPr id="73" name="矩形 96">
            <a:extLst>
              <a:ext uri="{FF2B5EF4-FFF2-40B4-BE49-F238E27FC236}">
                <a16:creationId xmlns:a16="http://schemas.microsoft.com/office/drawing/2014/main" id="{6B302552-A77D-48CB-9083-9EA879CB836E}"/>
              </a:ext>
            </a:extLst>
          </p:cNvPr>
          <p:cNvSpPr/>
          <p:nvPr/>
        </p:nvSpPr>
        <p:spPr>
          <a:xfrm>
            <a:off x="3249295" y="4423561"/>
            <a:ext cx="2981325" cy="492125"/>
          </a:xfrm>
          <a:prstGeom prst="rect">
            <a:avLst/>
          </a:prstGeom>
        </p:spPr>
        <p:txBody>
          <a:bodyPr wrap="square" lIns="0" tIns="0" rIns="0" bIns="0">
            <a:spAutoFit/>
          </a:bodyPr>
          <a:lstStyle/>
          <a:p>
            <a:r>
              <a:rPr lang="en-US" altLang="zh-CN" sz="3200" b="1" dirty="0" err="1">
                <a:solidFill>
                  <a:schemeClr val="accent5"/>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Thuật</a:t>
            </a:r>
            <a:r>
              <a:rPr lang="en-US" altLang="zh-CN" sz="3200" b="1" dirty="0">
                <a:solidFill>
                  <a:schemeClr val="accent5"/>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chemeClr val="accent5"/>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lại</a:t>
            </a:r>
            <a:r>
              <a:rPr lang="en-US" altLang="zh-CN" sz="3200" b="1" dirty="0">
                <a:solidFill>
                  <a:schemeClr val="accent5"/>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chemeClr val="accent5"/>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việc</a:t>
            </a:r>
            <a:r>
              <a:rPr lang="en-US" altLang="zh-CN" sz="3200" b="1" dirty="0">
                <a:solidFill>
                  <a:schemeClr val="accent5"/>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 </a:t>
            </a:r>
            <a:r>
              <a:rPr lang="en-US" altLang="zh-CN" sz="3200" b="1" dirty="0" err="1">
                <a:solidFill>
                  <a:schemeClr val="accent5"/>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gì</a:t>
            </a:r>
            <a:r>
              <a:rPr lang="en-US" altLang="zh-CN" sz="3200" b="1" dirty="0">
                <a:solidFill>
                  <a:schemeClr val="accent5"/>
                </a:solidFill>
                <a:latin typeface="Times New Roman" panose="02020603050405020304" pitchFamily="18" charset="0"/>
                <a:ea typeface="方正粗谭黑简体" panose="02000000000000000000" pitchFamily="2" charset="-122"/>
                <a:cs typeface="Times New Roman" panose="02020603050405020304" pitchFamily="18" charset="0"/>
                <a:sym typeface="+mn-lt"/>
              </a:rPr>
              <a:t>?</a:t>
            </a:r>
            <a:endParaRPr lang="zh-CN" altLang="en-US" sz="3200" b="1" dirty="0">
              <a:solidFill>
                <a:schemeClr val="accent5"/>
              </a:solidFill>
              <a:latin typeface="Times New Roman" panose="02020603050405020304" pitchFamily="18" charset="0"/>
              <a:ea typeface="方正粗谭黑简体" panose="02000000000000000000" pitchFamily="2" charset="-122"/>
              <a:cs typeface="Times New Roman" panose="02020603050405020304" pitchFamily="18" charset="0"/>
              <a:sym typeface="+mn-lt"/>
            </a:endParaRPr>
          </a:p>
        </p:txBody>
      </p:sp>
      <p:sp>
        <p:nvSpPr>
          <p:cNvPr id="74" name="矩形 100">
            <a:extLst>
              <a:ext uri="{FF2B5EF4-FFF2-40B4-BE49-F238E27FC236}">
                <a16:creationId xmlns:a16="http://schemas.microsoft.com/office/drawing/2014/main" id="{ECC57769-07C4-440F-BB34-D9C77D26CB29}"/>
              </a:ext>
            </a:extLst>
          </p:cNvPr>
          <p:cNvSpPr/>
          <p:nvPr/>
        </p:nvSpPr>
        <p:spPr>
          <a:xfrm rot="16200000">
            <a:off x="3788411" y="930456"/>
            <a:ext cx="76200" cy="3108325"/>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3200">
              <a:latin typeface="Cambria" panose="02040503050406030204" pitchFamily="18" charset="0"/>
              <a:sym typeface="+mn-lt"/>
            </a:endParaRPr>
          </a:p>
        </p:txBody>
      </p:sp>
      <p:sp>
        <p:nvSpPr>
          <p:cNvPr id="75" name="矩形 103">
            <a:extLst>
              <a:ext uri="{FF2B5EF4-FFF2-40B4-BE49-F238E27FC236}">
                <a16:creationId xmlns:a16="http://schemas.microsoft.com/office/drawing/2014/main" id="{F5725B1D-26A3-4A9B-8DA2-393BE23B0DCE}"/>
              </a:ext>
            </a:extLst>
          </p:cNvPr>
          <p:cNvSpPr/>
          <p:nvPr/>
        </p:nvSpPr>
        <p:spPr>
          <a:xfrm rot="16200000">
            <a:off x="3788410" y="2570631"/>
            <a:ext cx="76200" cy="3108325"/>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3200">
              <a:latin typeface="Cambria" panose="02040503050406030204" pitchFamily="18" charset="0"/>
              <a:sym typeface="+mn-lt"/>
            </a:endParaRPr>
          </a:p>
        </p:txBody>
      </p:sp>
      <p:sp>
        <p:nvSpPr>
          <p:cNvPr id="76" name="矩形 96">
            <a:extLst>
              <a:ext uri="{FF2B5EF4-FFF2-40B4-BE49-F238E27FC236}">
                <a16:creationId xmlns:a16="http://schemas.microsoft.com/office/drawing/2014/main" id="{DC684EBA-D0B7-4B03-955C-C4640E08EF9A}"/>
              </a:ext>
            </a:extLst>
          </p:cNvPr>
          <p:cNvSpPr/>
          <p:nvPr/>
        </p:nvSpPr>
        <p:spPr>
          <a:xfrm>
            <a:off x="2482485" y="4920131"/>
            <a:ext cx="7648305" cy="984885"/>
          </a:xfrm>
          <a:prstGeom prst="rect">
            <a:avLst/>
          </a:prstGeom>
        </p:spPr>
        <p:txBody>
          <a:bodyPr wrap="square" lIns="0" tIns="0" rIns="0" bIns="0">
            <a:spAutoFit/>
          </a:bodyPr>
          <a:lstStyle/>
          <a:p>
            <a:r>
              <a:rPr lang="en-US" sz="3200" dirty="0">
                <a:solidFill>
                  <a:srgbClr val="FF0000"/>
                </a:solidFill>
                <a:latin typeface="Times New Roman" panose="02020603050405020304" pitchFamily="18" charset="0"/>
                <a:cs typeface="Times New Roman" panose="02020603050405020304" pitchFamily="18" charset="0"/>
                <a:sym typeface="+mn-ea"/>
              </a:rPr>
              <a:t>Thuật lại một trận thi đấu hoặc một buổi luyện tập thể thao</a:t>
            </a:r>
            <a:endParaRPr lang="en-US" altLang="en-US" sz="3200" dirty="0">
              <a:solidFill>
                <a:srgbClr val="FF0000"/>
              </a:solidFill>
              <a:latin typeface="Times New Roman" panose="02020603050405020304" pitchFamily="18" charset="0"/>
              <a:ea typeface="方正粗谭黑简体" panose="02000000000000000000" pitchFamily="2" charset="-122"/>
              <a:cs typeface="Times New Roman" panose="02020603050405020304" pitchFamily="18" charset="0"/>
              <a:sym typeface="+mn-ea"/>
            </a:endParaRPr>
          </a:p>
        </p:txBody>
      </p:sp>
    </p:spTree>
    <p:extLst>
      <p:ext uri="{BB962C8B-B14F-4D97-AF65-F5344CB8AC3E}">
        <p14:creationId xmlns:p14="http://schemas.microsoft.com/office/powerpoint/2010/main" val="803574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left)">
                                      <p:cBhvr>
                                        <p:cTn id="13" dur="1000"/>
                                        <p:tgtEl>
                                          <p:spTgt spid="6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1000"/>
                                        <p:tgtEl>
                                          <p:spTgt spid="6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300"/>
                                        <p:tgtEl>
                                          <p:spTgt spid="66"/>
                                        </p:tgtEl>
                                      </p:cBhvr>
                                    </p:animEffect>
                                    <p:anim calcmode="lin" valueType="num">
                                      <p:cBhvr>
                                        <p:cTn id="22" dur="300" fill="hold"/>
                                        <p:tgtEl>
                                          <p:spTgt spid="66"/>
                                        </p:tgtEl>
                                        <p:attrNameLst>
                                          <p:attrName>ppt_x</p:attrName>
                                        </p:attrNameLst>
                                      </p:cBhvr>
                                      <p:tavLst>
                                        <p:tav tm="0">
                                          <p:val>
                                            <p:strVal val="#ppt_x"/>
                                          </p:val>
                                        </p:tav>
                                        <p:tav tm="100000">
                                          <p:val>
                                            <p:strVal val="#ppt_x"/>
                                          </p:val>
                                        </p:tav>
                                      </p:tavLst>
                                    </p:anim>
                                    <p:anim calcmode="lin" valueType="num">
                                      <p:cBhvr>
                                        <p:cTn id="23" dur="3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300"/>
                                        <p:tgtEl>
                                          <p:spTgt spid="65"/>
                                        </p:tgtEl>
                                      </p:cBhvr>
                                    </p:animEffect>
                                    <p:anim calcmode="lin" valueType="num">
                                      <p:cBhvr>
                                        <p:cTn id="29" dur="300" fill="hold"/>
                                        <p:tgtEl>
                                          <p:spTgt spid="65"/>
                                        </p:tgtEl>
                                        <p:attrNameLst>
                                          <p:attrName>ppt_x</p:attrName>
                                        </p:attrNameLst>
                                      </p:cBhvr>
                                      <p:tavLst>
                                        <p:tav tm="0">
                                          <p:val>
                                            <p:strVal val="#ppt_x"/>
                                          </p:val>
                                        </p:tav>
                                        <p:tav tm="100000">
                                          <p:val>
                                            <p:strVal val="#ppt_x"/>
                                          </p:val>
                                        </p:tav>
                                      </p:tavLst>
                                    </p:anim>
                                    <p:anim calcmode="lin" valueType="num">
                                      <p:cBhvr>
                                        <p:cTn id="30" dur="3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left)">
                                      <p:cBhvr>
                                        <p:cTn id="35" dur="1000"/>
                                        <p:tgtEl>
                                          <p:spTgt spid="6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1000"/>
                                        <p:tgtEl>
                                          <p:spTgt spid="68"/>
                                        </p:tgtEl>
                                      </p:cBhvr>
                                    </p:animEffect>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300"/>
                                        <p:tgtEl>
                                          <p:spTgt spid="70"/>
                                        </p:tgtEl>
                                      </p:cBhvr>
                                    </p:animEffect>
                                    <p:anim calcmode="lin" valueType="num">
                                      <p:cBhvr>
                                        <p:cTn id="44" dur="300" fill="hold"/>
                                        <p:tgtEl>
                                          <p:spTgt spid="70"/>
                                        </p:tgtEl>
                                        <p:attrNameLst>
                                          <p:attrName>ppt_x</p:attrName>
                                        </p:attrNameLst>
                                      </p:cBhvr>
                                      <p:tavLst>
                                        <p:tav tm="0">
                                          <p:val>
                                            <p:strVal val="#ppt_x"/>
                                          </p:val>
                                        </p:tav>
                                        <p:tav tm="100000">
                                          <p:val>
                                            <p:strVal val="#ppt_x"/>
                                          </p:val>
                                        </p:tav>
                                      </p:tavLst>
                                    </p:anim>
                                    <p:anim calcmode="lin" valueType="num">
                                      <p:cBhvr>
                                        <p:cTn id="45" dur="3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300"/>
                                        <p:tgtEl>
                                          <p:spTgt spid="69"/>
                                        </p:tgtEl>
                                      </p:cBhvr>
                                    </p:animEffect>
                                    <p:anim calcmode="lin" valueType="num">
                                      <p:cBhvr>
                                        <p:cTn id="51" dur="300" fill="hold"/>
                                        <p:tgtEl>
                                          <p:spTgt spid="69"/>
                                        </p:tgtEl>
                                        <p:attrNameLst>
                                          <p:attrName>ppt_x</p:attrName>
                                        </p:attrNameLst>
                                      </p:cBhvr>
                                      <p:tavLst>
                                        <p:tav tm="0">
                                          <p:val>
                                            <p:strVal val="#ppt_x"/>
                                          </p:val>
                                        </p:tav>
                                        <p:tav tm="100000">
                                          <p:val>
                                            <p:strVal val="#ppt_x"/>
                                          </p:val>
                                        </p:tav>
                                      </p:tavLst>
                                    </p:anim>
                                    <p:anim calcmode="lin" valueType="num">
                                      <p:cBhvr>
                                        <p:cTn id="52" dur="3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left)">
                                      <p:cBhvr>
                                        <p:cTn id="57" dur="1000"/>
                                        <p:tgtEl>
                                          <p:spTgt spid="71"/>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1000"/>
                                        <p:tgtEl>
                                          <p:spTgt spid="72"/>
                                        </p:tgtEl>
                                      </p:cBhvr>
                                    </p:animEffect>
                                  </p:childTnLst>
                                </p:cTn>
                              </p:par>
                            </p:childTnLst>
                          </p:cTn>
                        </p:par>
                        <p:par>
                          <p:cTn id="62" fill="hold">
                            <p:stCondLst>
                              <p:cond delay="2000"/>
                            </p:stCondLst>
                            <p:childTnLst>
                              <p:par>
                                <p:cTn id="63" presetID="42" presetClass="entr" presetSubtype="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300"/>
                                        <p:tgtEl>
                                          <p:spTgt spid="73"/>
                                        </p:tgtEl>
                                      </p:cBhvr>
                                    </p:animEffect>
                                    <p:anim calcmode="lin" valueType="num">
                                      <p:cBhvr>
                                        <p:cTn id="66" dur="300" fill="hold"/>
                                        <p:tgtEl>
                                          <p:spTgt spid="73"/>
                                        </p:tgtEl>
                                        <p:attrNameLst>
                                          <p:attrName>ppt_x</p:attrName>
                                        </p:attrNameLst>
                                      </p:cBhvr>
                                      <p:tavLst>
                                        <p:tav tm="0">
                                          <p:val>
                                            <p:strVal val="#ppt_x"/>
                                          </p:val>
                                        </p:tav>
                                        <p:tav tm="100000">
                                          <p:val>
                                            <p:strVal val="#ppt_x"/>
                                          </p:val>
                                        </p:tav>
                                      </p:tavLst>
                                    </p:anim>
                                    <p:anim calcmode="lin" valueType="num">
                                      <p:cBhvr>
                                        <p:cTn id="67" dur="3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2300"/>
                            </p:stCondLst>
                            <p:childTnLst>
                              <p:par>
                                <p:cTn id="69" presetID="42" presetClass="entr" presetSubtype="0"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fade">
                                      <p:cBhvr>
                                        <p:cTn id="71" dur="300"/>
                                        <p:tgtEl>
                                          <p:spTgt spid="74"/>
                                        </p:tgtEl>
                                      </p:cBhvr>
                                    </p:animEffect>
                                    <p:anim calcmode="lin" valueType="num">
                                      <p:cBhvr>
                                        <p:cTn id="72" dur="300" fill="hold"/>
                                        <p:tgtEl>
                                          <p:spTgt spid="74"/>
                                        </p:tgtEl>
                                        <p:attrNameLst>
                                          <p:attrName>ppt_x</p:attrName>
                                        </p:attrNameLst>
                                      </p:cBhvr>
                                      <p:tavLst>
                                        <p:tav tm="0">
                                          <p:val>
                                            <p:strVal val="#ppt_x"/>
                                          </p:val>
                                        </p:tav>
                                        <p:tav tm="100000">
                                          <p:val>
                                            <p:strVal val="#ppt_x"/>
                                          </p:val>
                                        </p:tav>
                                      </p:tavLst>
                                    </p:anim>
                                    <p:anim calcmode="lin" valueType="num">
                                      <p:cBhvr>
                                        <p:cTn id="73" dur="300" fill="hold"/>
                                        <p:tgtEl>
                                          <p:spTgt spid="74"/>
                                        </p:tgtEl>
                                        <p:attrNameLst>
                                          <p:attrName>ppt_y</p:attrName>
                                        </p:attrNameLst>
                                      </p:cBhvr>
                                      <p:tavLst>
                                        <p:tav tm="0">
                                          <p:val>
                                            <p:strVal val="#ppt_y+.1"/>
                                          </p:val>
                                        </p:tav>
                                        <p:tav tm="100000">
                                          <p:val>
                                            <p:strVal val="#ppt_y"/>
                                          </p:val>
                                        </p:tav>
                                      </p:tavLst>
                                    </p:anim>
                                  </p:childTnLst>
                                </p:cTn>
                              </p:par>
                            </p:childTnLst>
                          </p:cTn>
                        </p:par>
                        <p:par>
                          <p:cTn id="74" fill="hold">
                            <p:stCondLst>
                              <p:cond delay="2600"/>
                            </p:stCondLst>
                            <p:childTnLst>
                              <p:par>
                                <p:cTn id="75" presetID="42" presetClass="entr" presetSubtype="0" fill="hold" grpId="0" nodeType="after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300"/>
                                        <p:tgtEl>
                                          <p:spTgt spid="75"/>
                                        </p:tgtEl>
                                      </p:cBhvr>
                                    </p:animEffect>
                                    <p:anim calcmode="lin" valueType="num">
                                      <p:cBhvr>
                                        <p:cTn id="78" dur="300" fill="hold"/>
                                        <p:tgtEl>
                                          <p:spTgt spid="75"/>
                                        </p:tgtEl>
                                        <p:attrNameLst>
                                          <p:attrName>ppt_x</p:attrName>
                                        </p:attrNameLst>
                                      </p:cBhvr>
                                      <p:tavLst>
                                        <p:tav tm="0">
                                          <p:val>
                                            <p:strVal val="#ppt_x"/>
                                          </p:val>
                                        </p:tav>
                                        <p:tav tm="100000">
                                          <p:val>
                                            <p:strVal val="#ppt_x"/>
                                          </p:val>
                                        </p:tav>
                                      </p:tavLst>
                                    </p:anim>
                                    <p:anim calcmode="lin" valueType="num">
                                      <p:cBhvr>
                                        <p:cTn id="79" dur="300" fill="hold"/>
                                        <p:tgtEl>
                                          <p:spTgt spid="75"/>
                                        </p:tgtEl>
                                        <p:attrNameLst>
                                          <p:attrName>ppt_y</p:attrName>
                                        </p:attrNameLst>
                                      </p:cBhvr>
                                      <p:tavLst>
                                        <p:tav tm="0">
                                          <p:val>
                                            <p:strVal val="#ppt_y+.1"/>
                                          </p:val>
                                        </p:tav>
                                        <p:tav tm="100000">
                                          <p:val>
                                            <p:strVal val="#ppt_y"/>
                                          </p:val>
                                        </p:tav>
                                      </p:tavLst>
                                    </p:anim>
                                  </p:childTnLst>
                                </p:cTn>
                              </p:par>
                            </p:childTnLst>
                          </p:cTn>
                        </p:par>
                        <p:par>
                          <p:cTn id="80" fill="hold">
                            <p:stCondLst>
                              <p:cond delay="2900"/>
                            </p:stCondLst>
                            <p:childTnLst>
                              <p:par>
                                <p:cTn id="81" presetID="42" presetClass="entr" presetSubtype="0"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fade">
                                      <p:cBhvr>
                                        <p:cTn id="83" dur="300"/>
                                        <p:tgtEl>
                                          <p:spTgt spid="76"/>
                                        </p:tgtEl>
                                      </p:cBhvr>
                                    </p:animEffect>
                                    <p:anim calcmode="lin" valueType="num">
                                      <p:cBhvr>
                                        <p:cTn id="84" dur="300" fill="hold"/>
                                        <p:tgtEl>
                                          <p:spTgt spid="76"/>
                                        </p:tgtEl>
                                        <p:attrNameLst>
                                          <p:attrName>ppt_x</p:attrName>
                                        </p:attrNameLst>
                                      </p:cBhvr>
                                      <p:tavLst>
                                        <p:tav tm="0">
                                          <p:val>
                                            <p:strVal val="#ppt_x"/>
                                          </p:val>
                                        </p:tav>
                                        <p:tav tm="100000">
                                          <p:val>
                                            <p:strVal val="#ppt_x"/>
                                          </p:val>
                                        </p:tav>
                                      </p:tavLst>
                                    </p:anim>
                                    <p:anim calcmode="lin" valueType="num">
                                      <p:cBhvr>
                                        <p:cTn id="85" dur="3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64" grpId="0"/>
      <p:bldP spid="65" grpId="0"/>
      <p:bldP spid="66" grpId="0"/>
      <p:bldP spid="67" grpId="0" bldLvl="0" animBg="1"/>
      <p:bldP spid="68" grpId="0"/>
      <p:bldP spid="69" grpId="0"/>
      <p:bldP spid="70" grpId="0"/>
      <p:bldP spid="71" grpId="0" bldLvl="0" animBg="1"/>
      <p:bldP spid="72" grpId="0"/>
      <p:bldP spid="73" grpId="0"/>
      <p:bldP spid="74" grpId="0" bldLvl="0" animBg="1"/>
      <p:bldP spid="75" grpId="0" bldLvl="0" animBg="1"/>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FFC000"/>
                </a:solidFill>
                <a:effectLst/>
                <a:uLnTx/>
                <a:uFillTx/>
                <a:latin typeface="Calibri" panose="020F0502020204030204" pitchFamily="34" charset="0"/>
                <a:ea typeface="+mn-ea"/>
                <a:cs typeface="Calibri" panose="020F0502020204030204" pitchFamily="34" charset="0"/>
              </a:rPr>
              <a:t>Em viết bài vào vở bài tập</a:t>
            </a: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194</TotalTime>
  <Words>785</Words>
  <Application>Microsoft Office PowerPoint</Application>
  <PresentationFormat>Widescreen</PresentationFormat>
  <Paragraphs>91</Paragraphs>
  <Slides>24</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Calibri</vt:lpstr>
      <vt:lpstr>Calibri Light</vt:lpstr>
      <vt:lpstr>Cambria</vt:lpstr>
      <vt:lpstr>SVN-Kitten</vt:lpstr>
      <vt:lpstr>Times New Roman</vt:lpstr>
      <vt:lpstr>Tw Cen MT</vt:lpstr>
      <vt:lpstr>Tw Cen MT Condensed</vt:lpstr>
      <vt:lpstr>UTM Cookies</vt:lpstr>
      <vt:lpstr>Wingdings 3</vt:lpstr>
      <vt:lpstr>Integral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HỒNG LOAN</dc:creator>
  <cp:lastModifiedBy>DELL</cp:lastModifiedBy>
  <cp:revision>5</cp:revision>
  <dcterms:created xsi:type="dcterms:W3CDTF">2021-07-22T14:17:00Z</dcterms:created>
  <dcterms:modified xsi:type="dcterms:W3CDTF">2024-03-05T01:40:37Z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22414F72B9F44A6B8E165DEF7670A5A0</vt:lpwstr>
  </property>
  <property fmtid="{D5CDD505-2E9C-101B-9397-08002B2CF9AE}" pid="3" name="KSOProductBuildVer">
    <vt:lpwstr>1033-11.2.0.11191</vt:lpwstr>
  </property>
</Properties>
</file>