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692" r:id="rId4"/>
  </p:sldMasterIdLst>
  <p:notesMasterIdLst>
    <p:notesMasterId r:id="rId20"/>
  </p:notesMasterIdLst>
  <p:sldIdLst>
    <p:sldId id="294" r:id="rId5"/>
    <p:sldId id="298" r:id="rId6"/>
    <p:sldId id="295" r:id="rId7"/>
    <p:sldId id="296" r:id="rId8"/>
    <p:sldId id="299" r:id="rId9"/>
    <p:sldId id="304" r:id="rId10"/>
    <p:sldId id="264" r:id="rId11"/>
    <p:sldId id="301" r:id="rId12"/>
    <p:sldId id="305" r:id="rId13"/>
    <p:sldId id="306" r:id="rId14"/>
    <p:sldId id="308" r:id="rId15"/>
    <p:sldId id="302" r:id="rId16"/>
    <p:sldId id="303" r:id="rId17"/>
    <p:sldId id="307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8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98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6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5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</a:p>
        </p:txBody>
      </p:sp>
    </p:spTree>
    <p:extLst>
      <p:ext uri="{BB962C8B-B14F-4D97-AF65-F5344CB8AC3E}">
        <p14:creationId xmlns:p14="http://schemas.microsoft.com/office/powerpoint/2010/main" val="10080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" y="69370"/>
            <a:ext cx="9330391" cy="2228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48" y="2836447"/>
            <a:ext cx="10597452" cy="1818339"/>
          </a:xfrm>
          <a:prstGeom prst="rect">
            <a:avLst/>
          </a:prstGeom>
        </p:spPr>
      </p:pic>
      <p:sp>
        <p:nvSpPr>
          <p:cNvPr id="23" name="Text Box 3"/>
          <p:cNvSpPr txBox="1"/>
          <p:nvPr/>
        </p:nvSpPr>
        <p:spPr>
          <a:xfrm>
            <a:off x="2302003" y="3490565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2302003" y="4142375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70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 Box 3"/>
          <p:cNvSpPr txBox="1"/>
          <p:nvPr/>
        </p:nvSpPr>
        <p:spPr>
          <a:xfrm>
            <a:off x="5142591" y="3479582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 Box 3"/>
          <p:cNvSpPr txBox="1"/>
          <p:nvPr/>
        </p:nvSpPr>
        <p:spPr>
          <a:xfrm>
            <a:off x="5157435" y="4138313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 Box 3"/>
          <p:cNvSpPr txBox="1"/>
          <p:nvPr/>
        </p:nvSpPr>
        <p:spPr>
          <a:xfrm>
            <a:off x="7972348" y="3480526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 Box 3"/>
          <p:cNvSpPr txBox="1"/>
          <p:nvPr/>
        </p:nvSpPr>
        <p:spPr>
          <a:xfrm>
            <a:off x="7972348" y="4142375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 Box 3"/>
          <p:cNvSpPr txBox="1"/>
          <p:nvPr/>
        </p:nvSpPr>
        <p:spPr>
          <a:xfrm>
            <a:off x="10787817" y="3465294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90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 Box 3"/>
          <p:cNvSpPr txBox="1"/>
          <p:nvPr/>
        </p:nvSpPr>
        <p:spPr>
          <a:xfrm>
            <a:off x="10787817" y="4142375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60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0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/>
          <p:nvPr/>
        </p:nvSpPr>
        <p:spPr>
          <a:xfrm>
            <a:off x="1507320" y="5419773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4407538" y="542487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92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7253152" y="547703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10080977" y="539357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91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51"/>
            <a:ext cx="10604565" cy="3571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53" y="3706497"/>
            <a:ext cx="10221097" cy="53543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264424" y="4281672"/>
            <a:ext cx="1108780" cy="1754326"/>
            <a:chOff x="9409903" y="2528669"/>
            <a:chExt cx="1108780" cy="1754326"/>
          </a:xfrm>
        </p:grpSpPr>
        <p:sp>
          <p:nvSpPr>
            <p:cNvPr id="23" name="Text Box 3"/>
            <p:cNvSpPr txBox="1"/>
            <p:nvPr/>
          </p:nvSpPr>
          <p:spPr>
            <a:xfrm>
              <a:off x="9627012" y="2528669"/>
              <a:ext cx="8916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7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9524207" y="3613620"/>
              <a:ext cx="87972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 Box 4"/>
            <p:cNvSpPr txBox="1"/>
            <p:nvPr/>
          </p:nvSpPr>
          <p:spPr>
            <a:xfrm>
              <a:off x="9409903" y="2796642"/>
              <a:ext cx="409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+mj-lt"/>
                </a:rPr>
                <a:t>-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31285" y="4317973"/>
            <a:ext cx="1108780" cy="1754326"/>
            <a:chOff x="9409903" y="2528669"/>
            <a:chExt cx="1108780" cy="1754326"/>
          </a:xfrm>
        </p:grpSpPr>
        <p:sp>
          <p:nvSpPr>
            <p:cNvPr id="27" name="Text Box 3"/>
            <p:cNvSpPr txBox="1"/>
            <p:nvPr/>
          </p:nvSpPr>
          <p:spPr>
            <a:xfrm>
              <a:off x="9627012" y="2528669"/>
              <a:ext cx="8916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9524207" y="3613620"/>
              <a:ext cx="87972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 Box 4"/>
            <p:cNvSpPr txBox="1"/>
            <p:nvPr/>
          </p:nvSpPr>
          <p:spPr>
            <a:xfrm>
              <a:off x="9409903" y="2796642"/>
              <a:ext cx="409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+mj-lt"/>
                </a:rPr>
                <a:t>-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70690" y="4327139"/>
            <a:ext cx="1108780" cy="1754326"/>
            <a:chOff x="9409903" y="2528669"/>
            <a:chExt cx="1108780" cy="1754326"/>
          </a:xfrm>
        </p:grpSpPr>
        <p:sp>
          <p:nvSpPr>
            <p:cNvPr id="31" name="Text Box 3"/>
            <p:cNvSpPr txBox="1"/>
            <p:nvPr/>
          </p:nvSpPr>
          <p:spPr>
            <a:xfrm>
              <a:off x="9627012" y="2528669"/>
              <a:ext cx="8916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4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524207" y="3627908"/>
              <a:ext cx="87972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 Box 4"/>
            <p:cNvSpPr txBox="1"/>
            <p:nvPr/>
          </p:nvSpPr>
          <p:spPr>
            <a:xfrm>
              <a:off x="9409903" y="2796642"/>
              <a:ext cx="409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+mj-lt"/>
                </a:rPr>
                <a:t>-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852003" y="4274936"/>
            <a:ext cx="1108780" cy="1754326"/>
            <a:chOff x="9409903" y="2528669"/>
            <a:chExt cx="1108780" cy="1754326"/>
          </a:xfrm>
        </p:grpSpPr>
        <p:sp>
          <p:nvSpPr>
            <p:cNvPr id="35" name="Text Box 3"/>
            <p:cNvSpPr txBox="1"/>
            <p:nvPr/>
          </p:nvSpPr>
          <p:spPr>
            <a:xfrm>
              <a:off x="9627012" y="2528669"/>
              <a:ext cx="8916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524207" y="3613620"/>
              <a:ext cx="87972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 Box 4"/>
            <p:cNvSpPr txBox="1"/>
            <p:nvPr/>
          </p:nvSpPr>
          <p:spPr>
            <a:xfrm>
              <a:off x="9409903" y="2796642"/>
              <a:ext cx="409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+mj-lt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5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" y="221983"/>
            <a:ext cx="11971722" cy="506228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67211" y="3462762"/>
            <a:ext cx="371560" cy="3963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Oval 2"/>
          <p:cNvSpPr/>
          <p:nvPr/>
        </p:nvSpPr>
        <p:spPr>
          <a:xfrm>
            <a:off x="4918510" y="2795024"/>
            <a:ext cx="471638" cy="504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00608" y="2767415"/>
            <a:ext cx="700081" cy="55111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47053" y="3405610"/>
            <a:ext cx="882216" cy="50402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16909" y="3393367"/>
            <a:ext cx="941271" cy="50402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76626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4" y="242888"/>
            <a:ext cx="11858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latin typeface="Cambria" pitchFamily="18" charset="0"/>
              </a:rPr>
              <a:t>Bài 6</a:t>
            </a:r>
            <a:r>
              <a:rPr lang="en-US" sz="3600">
                <a:latin typeface="Cambria" pitchFamily="18" charset="0"/>
              </a:rPr>
              <a:t>.  Buổi sáng cửa hàng bán được 100 chai sữa, buổi chiều cửa hàng bán ít hơn buổi sáng 9 chai. Hỏi buổi chiều cửa hàng bán được bao nhiêu chai sữa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4475" y="2428871"/>
            <a:ext cx="925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>
                <a:latin typeface="Cambria" pitchFamily="18" charset="0"/>
              </a:rPr>
              <a:t>Bài giải:</a:t>
            </a:r>
          </a:p>
          <a:p>
            <a:r>
              <a:rPr lang="en-US" sz="3600">
                <a:latin typeface="Cambria" pitchFamily="18" charset="0"/>
              </a:rPr>
              <a:t>Buổi chiều cửa hàng bán  được số chai sữa là:</a:t>
            </a:r>
          </a:p>
          <a:p>
            <a:r>
              <a:rPr lang="en-US" sz="3600">
                <a:latin typeface="Cambria" pitchFamily="18" charset="0"/>
              </a:rPr>
              <a:t>                  100 – 9 = 91 </a:t>
            </a:r>
            <a:r>
              <a:rPr lang="en-US" sz="3600"/>
              <a:t>(</a:t>
            </a:r>
            <a:r>
              <a:rPr lang="en-US" sz="3600">
                <a:latin typeface="Cambria" pitchFamily="18" charset="0"/>
              </a:rPr>
              <a:t>chai</a:t>
            </a:r>
            <a:r>
              <a:rPr lang="en-US" sz="3600"/>
              <a:t>)</a:t>
            </a:r>
          </a:p>
          <a:p>
            <a:r>
              <a:rPr lang="en-US" sz="3600">
                <a:latin typeface="Cambria" pitchFamily="18" charset="0"/>
              </a:rPr>
              <a:t>                                   </a:t>
            </a:r>
            <a:r>
              <a:rPr lang="en-US" sz="3600" u="sng">
                <a:latin typeface="Cambria" pitchFamily="18" charset="0"/>
              </a:rPr>
              <a:t>Đáp số:</a:t>
            </a:r>
            <a:r>
              <a:rPr lang="en-US" sz="3600">
                <a:latin typeface="Cambria" pitchFamily="18" charset="0"/>
              </a:rPr>
              <a:t>  91 chai sữa.</a:t>
            </a:r>
          </a:p>
        </p:txBody>
      </p:sp>
    </p:spTree>
    <p:extLst>
      <p:ext uri="{BB962C8B-B14F-4D97-AF65-F5344CB8AC3E}">
        <p14:creationId xmlns:p14="http://schemas.microsoft.com/office/powerpoint/2010/main" val="17453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Cambria" pitchFamily="18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69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694" y="1698765"/>
            <a:ext cx="11378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36: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40543479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8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77"/>
            <a:ext cx="9681328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56561" y="2658596"/>
            <a:ext cx="1136415" cy="1569660"/>
            <a:chOff x="1356561" y="2658596"/>
            <a:chExt cx="1136415" cy="1569660"/>
          </a:xfrm>
        </p:grpSpPr>
        <p:sp>
          <p:nvSpPr>
            <p:cNvPr id="2" name="Text Box 3"/>
            <p:cNvSpPr txBox="1"/>
            <p:nvPr/>
          </p:nvSpPr>
          <p:spPr>
            <a:xfrm>
              <a:off x="1601305" y="2658596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38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Text Box 4"/>
            <p:cNvSpPr txBox="1"/>
            <p:nvPr/>
          </p:nvSpPr>
          <p:spPr>
            <a:xfrm>
              <a:off x="1356561" y="2867943"/>
              <a:ext cx="40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-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94431" y="3643531"/>
              <a:ext cx="6408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3"/>
          <p:cNvSpPr txBox="1"/>
          <p:nvPr/>
        </p:nvSpPr>
        <p:spPr>
          <a:xfrm>
            <a:off x="6469908" y="3694311"/>
            <a:ext cx="8662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45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3991028" y="3694958"/>
            <a:ext cx="8662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44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9110514" y="3657351"/>
            <a:ext cx="8662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25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088" y="1740560"/>
            <a:ext cx="970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mbria" pitchFamily="18" charset="0"/>
              </a:rPr>
              <a:t>63 </a:t>
            </a:r>
            <a:r>
              <a:rPr lang="en-US" sz="3200" b="1"/>
              <a:t>-</a:t>
            </a:r>
            <a:r>
              <a:rPr lang="en-US" sz="3200" b="1">
                <a:latin typeface="Cambria" pitchFamily="18" charset="0"/>
              </a:rPr>
              <a:t> 38		70 </a:t>
            </a:r>
            <a:r>
              <a:rPr lang="en-US" sz="3200" b="1"/>
              <a:t>-</a:t>
            </a:r>
            <a:r>
              <a:rPr lang="en-US" sz="3200" b="1">
                <a:latin typeface="Cambria" pitchFamily="18" charset="0"/>
              </a:rPr>
              <a:t> 26              54 </a:t>
            </a:r>
            <a:r>
              <a:rPr lang="en-US" sz="3200" b="1"/>
              <a:t>-</a:t>
            </a:r>
            <a:r>
              <a:rPr lang="en-US" sz="3200" b="1">
                <a:latin typeface="Cambria" pitchFamily="18" charset="0"/>
              </a:rPr>
              <a:t> 9                 30 </a:t>
            </a:r>
            <a:r>
              <a:rPr lang="en-US" sz="3200" b="1"/>
              <a:t>-</a:t>
            </a:r>
            <a:r>
              <a:rPr lang="en-US" sz="3200" b="1">
                <a:latin typeface="Cambria" pitchFamily="18" charset="0"/>
              </a:rPr>
              <a:t>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507" y="800100"/>
            <a:ext cx="933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itchFamily="18" charset="0"/>
              </a:rPr>
              <a:t>1. Đặt tính rồi tính: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43612" y="2666083"/>
            <a:ext cx="1095157" cy="1569660"/>
            <a:chOff x="4123590" y="2628604"/>
            <a:chExt cx="1095157" cy="1569660"/>
          </a:xfrm>
        </p:grpSpPr>
        <p:sp>
          <p:nvSpPr>
            <p:cNvPr id="9" name="Text Box 3"/>
            <p:cNvSpPr txBox="1"/>
            <p:nvPr/>
          </p:nvSpPr>
          <p:spPr>
            <a:xfrm>
              <a:off x="4327076" y="2628604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20202" y="3613539"/>
              <a:ext cx="6408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4"/>
            <p:cNvSpPr txBox="1"/>
            <p:nvPr/>
          </p:nvSpPr>
          <p:spPr>
            <a:xfrm>
              <a:off x="4123590" y="2817453"/>
              <a:ext cx="40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-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79541" y="2666749"/>
            <a:ext cx="1117488" cy="1569660"/>
            <a:chOff x="6727918" y="2538370"/>
            <a:chExt cx="1117488" cy="1569660"/>
          </a:xfrm>
        </p:grpSpPr>
        <p:sp>
          <p:nvSpPr>
            <p:cNvPr id="5" name="Text Box 3"/>
            <p:cNvSpPr txBox="1"/>
            <p:nvPr/>
          </p:nvSpPr>
          <p:spPr>
            <a:xfrm>
              <a:off x="6953735" y="2538370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846861" y="3523305"/>
              <a:ext cx="6408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4"/>
            <p:cNvSpPr txBox="1"/>
            <p:nvPr/>
          </p:nvSpPr>
          <p:spPr>
            <a:xfrm>
              <a:off x="6727918" y="2809650"/>
              <a:ext cx="40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50911" y="2626301"/>
            <a:ext cx="1108780" cy="1569660"/>
            <a:chOff x="9409903" y="2528669"/>
            <a:chExt cx="1108780" cy="1569660"/>
          </a:xfrm>
        </p:grpSpPr>
        <p:sp>
          <p:nvSpPr>
            <p:cNvPr id="13" name="Text Box 3"/>
            <p:cNvSpPr txBox="1"/>
            <p:nvPr/>
          </p:nvSpPr>
          <p:spPr>
            <a:xfrm>
              <a:off x="9627012" y="2528669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5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520138" y="3513604"/>
              <a:ext cx="6408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 Box 4"/>
            <p:cNvSpPr txBox="1"/>
            <p:nvPr/>
          </p:nvSpPr>
          <p:spPr>
            <a:xfrm>
              <a:off x="9409903" y="2796642"/>
              <a:ext cx="40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-</a:t>
              </a:r>
            </a:p>
          </p:txBody>
        </p:sp>
      </p:grpSp>
      <p:sp>
        <p:nvSpPr>
          <p:cNvPr id="23" name="Text Box 3"/>
          <p:cNvSpPr txBox="1"/>
          <p:nvPr/>
        </p:nvSpPr>
        <p:spPr>
          <a:xfrm>
            <a:off x="1452493" y="3683096"/>
            <a:ext cx="8662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25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1" grpId="0" animBg="1"/>
      <p:bldP spid="15" grpId="0" animBg="1"/>
      <p:bldP spid="17" grpId="0"/>
      <p:bldP spid="9" grpId="0"/>
      <p:bldP spid="20" grpId="0"/>
      <p:bldP spid="5" grpId="0"/>
      <p:bldP spid="21" grpId="0"/>
      <p:bldP spid="13" grpId="0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52"/>
            <a:ext cx="12192000" cy="6790884"/>
          </a:xfrm>
          <a:prstGeom prst="rect">
            <a:avLst/>
          </a:prstGeom>
        </p:spPr>
      </p:pic>
      <p:sp>
        <p:nvSpPr>
          <p:cNvPr id="18" name="Text Box 3"/>
          <p:cNvSpPr txBox="1"/>
          <p:nvPr/>
        </p:nvSpPr>
        <p:spPr>
          <a:xfrm>
            <a:off x="1841133" y="6254213"/>
            <a:ext cx="866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4962680" y="6269319"/>
            <a:ext cx="866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8112803" y="6254213"/>
            <a:ext cx="866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11188252" y="6255031"/>
            <a:ext cx="866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" y="69370"/>
            <a:ext cx="9330391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9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2241" y="2215668"/>
            <a:ext cx="1136415" cy="1569660"/>
            <a:chOff x="1356561" y="2658596"/>
            <a:chExt cx="1136415" cy="1569660"/>
          </a:xfrm>
        </p:grpSpPr>
        <p:sp>
          <p:nvSpPr>
            <p:cNvPr id="3" name="Text Box 3"/>
            <p:cNvSpPr txBox="1"/>
            <p:nvPr/>
          </p:nvSpPr>
          <p:spPr>
            <a:xfrm>
              <a:off x="1601305" y="2658596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19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4"/>
            <p:cNvSpPr txBox="1"/>
            <p:nvPr/>
          </p:nvSpPr>
          <p:spPr>
            <a:xfrm>
              <a:off x="1356561" y="2867943"/>
              <a:ext cx="40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-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594447" y="3643531"/>
              <a:ext cx="7386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738412" y="1526240"/>
            <a:ext cx="1055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itchFamily="18" charset="0"/>
              </a:rPr>
              <a:t>100 </a:t>
            </a:r>
            <a:r>
              <a:rPr lang="en-US" sz="3200"/>
              <a:t>-</a:t>
            </a:r>
            <a:r>
              <a:rPr lang="en-US" sz="3200">
                <a:latin typeface="Cambria" pitchFamily="18" charset="0"/>
              </a:rPr>
              <a:t> 19		100 </a:t>
            </a:r>
            <a:r>
              <a:rPr lang="en-US" sz="3200"/>
              <a:t>-</a:t>
            </a:r>
            <a:r>
              <a:rPr lang="en-US" sz="3200">
                <a:latin typeface="Cambria" pitchFamily="18" charset="0"/>
              </a:rPr>
              <a:t> 66              100 </a:t>
            </a:r>
            <a:r>
              <a:rPr lang="en-US" sz="3200"/>
              <a:t>-</a:t>
            </a:r>
            <a:r>
              <a:rPr lang="en-US" sz="3200">
                <a:latin typeface="Cambria" pitchFamily="18" charset="0"/>
              </a:rPr>
              <a:t> 75                 100 </a:t>
            </a:r>
            <a:r>
              <a:rPr lang="en-US" sz="3200"/>
              <a:t>-</a:t>
            </a:r>
            <a:r>
              <a:rPr lang="en-US" sz="3200">
                <a:latin typeface="Cambria" pitchFamily="18" charset="0"/>
              </a:rPr>
              <a:t> 94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9324" y="2280307"/>
            <a:ext cx="1095157" cy="1569660"/>
            <a:chOff x="4123590" y="2628604"/>
            <a:chExt cx="1095157" cy="1569660"/>
          </a:xfrm>
        </p:grpSpPr>
        <p:sp>
          <p:nvSpPr>
            <p:cNvPr id="8" name="Text Box 3"/>
            <p:cNvSpPr txBox="1"/>
            <p:nvPr/>
          </p:nvSpPr>
          <p:spPr>
            <a:xfrm>
              <a:off x="4327076" y="2628604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66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28261" y="3613539"/>
              <a:ext cx="7804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 Box 4"/>
            <p:cNvSpPr txBox="1"/>
            <p:nvPr/>
          </p:nvSpPr>
          <p:spPr>
            <a:xfrm>
              <a:off x="4123590" y="2817453"/>
              <a:ext cx="40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-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01912" y="2323837"/>
            <a:ext cx="1117488" cy="1569660"/>
            <a:chOff x="6727918" y="2538370"/>
            <a:chExt cx="1117488" cy="1569660"/>
          </a:xfrm>
        </p:grpSpPr>
        <p:sp>
          <p:nvSpPr>
            <p:cNvPr id="12" name="Text Box 3"/>
            <p:cNvSpPr txBox="1"/>
            <p:nvPr/>
          </p:nvSpPr>
          <p:spPr>
            <a:xfrm>
              <a:off x="6953735" y="2538370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75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932589" y="3531664"/>
              <a:ext cx="7874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 Box 4"/>
            <p:cNvSpPr txBox="1"/>
            <p:nvPr/>
          </p:nvSpPr>
          <p:spPr>
            <a:xfrm>
              <a:off x="6727918" y="2809650"/>
              <a:ext cx="40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22399" y="2283389"/>
            <a:ext cx="1108780" cy="1569660"/>
            <a:chOff x="9409903" y="2528669"/>
            <a:chExt cx="1108780" cy="1569660"/>
          </a:xfrm>
        </p:grpSpPr>
        <p:sp>
          <p:nvSpPr>
            <p:cNvPr id="16" name="Text Box 3"/>
            <p:cNvSpPr txBox="1"/>
            <p:nvPr/>
          </p:nvSpPr>
          <p:spPr>
            <a:xfrm>
              <a:off x="9627012" y="2528669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94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520138" y="3513604"/>
              <a:ext cx="882954" cy="4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 Box 4"/>
            <p:cNvSpPr txBox="1"/>
            <p:nvPr/>
          </p:nvSpPr>
          <p:spPr>
            <a:xfrm>
              <a:off x="9409903" y="2796642"/>
              <a:ext cx="40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</a:rPr>
                <a:t>-</a:t>
              </a:r>
            </a:p>
          </p:txBody>
        </p:sp>
      </p:grpSp>
      <p:sp>
        <p:nvSpPr>
          <p:cNvPr id="19" name="Text Box 3"/>
          <p:cNvSpPr txBox="1"/>
          <p:nvPr/>
        </p:nvSpPr>
        <p:spPr>
          <a:xfrm>
            <a:off x="1276985" y="3268744"/>
            <a:ext cx="8916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81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b="71514"/>
          <a:stretch/>
        </p:blipFill>
        <p:spPr>
          <a:xfrm>
            <a:off x="68729" y="640890"/>
            <a:ext cx="9330391" cy="630718"/>
          </a:xfrm>
          <a:prstGeom prst="rect">
            <a:avLst/>
          </a:prstGeom>
        </p:spPr>
      </p:pic>
      <p:sp>
        <p:nvSpPr>
          <p:cNvPr id="21" name="Text Box 3"/>
          <p:cNvSpPr txBox="1"/>
          <p:nvPr/>
        </p:nvSpPr>
        <p:spPr>
          <a:xfrm>
            <a:off x="3988688" y="3321484"/>
            <a:ext cx="8916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34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6716644" y="3359579"/>
            <a:ext cx="8916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25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9665295" y="3301061"/>
            <a:ext cx="8916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06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214</Words>
  <Application>Microsoft Office PowerPoint</Application>
  <PresentationFormat>Widescreen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Cambria</vt:lpstr>
      <vt:lpstr>ITC Avant Garde Std Bk</vt:lpstr>
      <vt:lpstr>Times New Roman</vt:lpstr>
      <vt:lpstr>1_Office Theme</vt:lpstr>
      <vt:lpstr>3_Office Theme</vt:lpstr>
      <vt:lpstr>4_Office 主题</vt:lpstr>
      <vt:lpstr>4_Office Theme</vt:lpstr>
      <vt:lpstr>CHÀO MỪNG CÁC CON ĐẾN VỚI TIẾT 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35</cp:revision>
  <dcterms:created xsi:type="dcterms:W3CDTF">2021-05-07T10:25:00Z</dcterms:created>
  <dcterms:modified xsi:type="dcterms:W3CDTF">2023-11-12T12:51:45Z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