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</p:sldMasterIdLst>
  <p:notesMasterIdLst>
    <p:notesMasterId r:id="rId20"/>
  </p:notesMasterIdLst>
  <p:sldIdLst>
    <p:sldId id="289" r:id="rId5"/>
    <p:sldId id="290" r:id="rId6"/>
    <p:sldId id="285" r:id="rId7"/>
    <p:sldId id="294" r:id="rId8"/>
    <p:sldId id="260" r:id="rId9"/>
    <p:sldId id="293" r:id="rId10"/>
    <p:sldId id="266" r:id="rId11"/>
    <p:sldId id="287" r:id="rId12"/>
    <p:sldId id="261" r:id="rId13"/>
    <p:sldId id="262" r:id="rId14"/>
    <p:sldId id="295" r:id="rId15"/>
    <p:sldId id="291" r:id="rId16"/>
    <p:sldId id="283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8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62706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5" r:id="rId14"/>
  </p:sldLayoutIdLst>
  <p:transition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392150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1"/>
            <a:ext cx="10680569" cy="3271101"/>
          </a:xfrm>
          <a:prstGeom prst="rect">
            <a:avLst/>
          </a:prstGeom>
        </p:spPr>
      </p:pic>
      <p:sp>
        <p:nvSpPr>
          <p:cNvPr id="7" name="Text Box 3"/>
          <p:cNvSpPr txBox="1"/>
          <p:nvPr/>
        </p:nvSpPr>
        <p:spPr>
          <a:xfrm>
            <a:off x="4376648" y="2037304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= 24 </a:t>
            </a:r>
            <a:r>
              <a:rPr lang="en-US" sz="3200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10398679" y="2000037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= 8 </a:t>
            </a:r>
            <a:r>
              <a:rPr lang="en-US" sz="3200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4384758" y="2697893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= 19 </a:t>
            </a:r>
            <a:r>
              <a:rPr lang="en-US" sz="3200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11" name="Text Box 3"/>
          <p:cNvSpPr txBox="1"/>
          <p:nvPr/>
        </p:nvSpPr>
        <p:spPr>
          <a:xfrm>
            <a:off x="10650972" y="2722399"/>
            <a:ext cx="14114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= 29 </a:t>
            </a:r>
            <a:r>
              <a:rPr lang="en-US" sz="3200" dirty="0">
                <a:solidFill>
                  <a:srgbClr val="FF0000"/>
                </a:solidFill>
              </a:rPr>
              <a:t>kg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1" y="2161868"/>
            <a:ext cx="280416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600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0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9621" y="2868343"/>
            <a:ext cx="657084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gam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66950" y="3501176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Cambria" pitchFamily="18" charset="0"/>
              </a:rPr>
              <a:t>29 + 3 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= 32  (kg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52346" y="4118000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32 kg.</a:t>
            </a:r>
            <a:endParaRPr lang="en-US" sz="3200" dirty="0">
              <a:solidFill>
                <a:srgbClr val="FF0000"/>
              </a:solidFill>
              <a:latin typeface="Cambria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7582" y="2247702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Cambria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rgbClr val="FF0000"/>
              </a:solidFill>
              <a:latin typeface="Cambria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618"/>
            <a:ext cx="11566689" cy="1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17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0"/>
            <a:ext cx="12192000" cy="681729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99872" y="950977"/>
            <a:ext cx="3755136" cy="2457672"/>
          </a:xfrm>
          <a:prstGeom prst="cloudCallout">
            <a:avLst>
              <a:gd name="adj1" fmla="val 32439"/>
              <a:gd name="adj2" fmla="val 23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Ba </a:t>
            </a:r>
            <a:r>
              <a:rPr lang="en-US" sz="3600" dirty="0" err="1"/>
              <a:t>lô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2kg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44" y="154005"/>
            <a:ext cx="12098956" cy="643930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Cambria" pitchFamily="18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78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464" y="216186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38: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gam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27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1" y="2161868"/>
            <a:ext cx="280416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600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3526" y="1"/>
            <a:ext cx="4328792" cy="1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8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9" y="442762"/>
            <a:ext cx="9326879" cy="49185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 rotWithShape="1">
          <a:blip r:embed="rId2"/>
          <a:srcRect r="29927"/>
          <a:stretch/>
        </p:blipFill>
        <p:spPr>
          <a:xfrm>
            <a:off x="1982161" y="279132"/>
            <a:ext cx="7308143" cy="5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98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963" y="404261"/>
            <a:ext cx="7948412" cy="614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963" y="404261"/>
            <a:ext cx="10663160" cy="59772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1489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1534" y="5700898"/>
            <a:ext cx="723305" cy="90716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92982" y="5718048"/>
            <a:ext cx="723305" cy="8574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</Words>
  <Application>Microsoft Office PowerPoint</Application>
  <PresentationFormat>Widescreen</PresentationFormat>
  <Paragraphs>22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Cambria</vt:lpstr>
      <vt:lpstr>ITC Avant Garde Std Bk</vt:lpstr>
      <vt:lpstr>Times New Roman</vt:lpstr>
      <vt:lpstr>UTM Avo</vt:lpstr>
      <vt:lpstr>2_Office Theme</vt:lpstr>
      <vt:lpstr>1_Office Theme</vt:lpstr>
      <vt:lpstr>4_Office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26</cp:revision>
  <dcterms:created xsi:type="dcterms:W3CDTF">2021-05-13T04:17:00Z</dcterms:created>
  <dcterms:modified xsi:type="dcterms:W3CDTF">2023-11-19T08:23:45Z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