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wav" ContentType="audio/wav"/>
  <Default Extension="wdp" ContentType="image/vnd.ms-photo"/>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Masters/slideMaster3.xml" ContentType="application/vnd.openxmlformats-officedocument.presentationml.slideMaster+xml"/>
  <Override PartName="/ppt/slideMasters/slideMaster4.xml" ContentType="application/vnd.openxmlformats-officedocument.presentationml.slideMaster+xml"/>
  <Override PartName="/ppt/slideMasters/slideMaster5.xml" ContentType="application/vnd.openxmlformats-officedocument.presentationml.slideMaster+xml"/>
  <Override PartName="/ppt/slideMasters/slideMaster6.xml" ContentType="application/vnd.openxmlformats-officedocument.presentationml.slideMaster+xml"/>
  <Override PartName="/ppt/slideMasters/slideMaster7.xml" ContentType="application/vnd.openxmlformats-officedocument.presentationml.slideMaster+xml"/>
  <Override PartName="/ppt/slideMasters/slideMaster8.xml" ContentType="application/vnd.openxmlformats-officedocument.presentationml.slideMaster+xml"/>
  <Override PartName="/ppt/slideMasters/slideMaster9.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notesMasters/notesMaster1.xml" ContentType="application/vnd.openxmlformats-officedocument.presentationml.notesMaster+xml"/>
  <Override PartName="/ppt/tags/tag1.xml" ContentType="application/vnd.openxmlformats-officedocument.presentationml.tag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theme/theme3.xml" ContentType="application/vnd.openxmlformats-officedocument.theme+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theme/theme4.xml" ContentType="application/vnd.openxmlformats-officedocument.theme+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theme/theme5.xml" ContentType="application/vnd.openxmlformats-officedocument.theme+xml"/>
  <Override PartName="/ppt/slideLayouts/slideLayout35.xml" ContentType="application/vnd.openxmlformats-officedocument.presentationml.slideLayout+xml"/>
  <Override PartName="/ppt/slideLayouts/slideLayout36.xml" ContentType="application/vnd.openxmlformats-officedocument.presentationml.slideLayout+xml"/>
  <Override PartName="/ppt/slideLayouts/slideLayout37.xml" ContentType="application/vnd.openxmlformats-officedocument.presentationml.slideLayout+xml"/>
  <Override PartName="/ppt/slideLayouts/slideLayout38.xml" ContentType="application/vnd.openxmlformats-officedocument.presentationml.slideLayout+xml"/>
  <Override PartName="/ppt/slideLayouts/slideLayout39.xml" ContentType="application/vnd.openxmlformats-officedocument.presentationml.slideLayout+xml"/>
  <Override PartName="/ppt/slideLayouts/slideLayout40.xml" ContentType="application/vnd.openxmlformats-officedocument.presentationml.slideLayout+xml"/>
  <Override PartName="/ppt/slideLayouts/slideLayout41.xml" ContentType="application/vnd.openxmlformats-officedocument.presentationml.slideLayout+xml"/>
  <Override PartName="/ppt/slideLayouts/slideLayout42.xml" ContentType="application/vnd.openxmlformats-officedocument.presentationml.slideLayout+xml"/>
  <Override PartName="/ppt/slideLayouts/slideLayout43.xml" ContentType="application/vnd.openxmlformats-officedocument.presentationml.slideLayout+xml"/>
  <Override PartName="/ppt/slideLayouts/slideLayout44.xml" ContentType="application/vnd.openxmlformats-officedocument.presentationml.slideLayout+xml"/>
  <Override PartName="/ppt/slideLayouts/slideLayout45.xml" ContentType="application/vnd.openxmlformats-officedocument.presentationml.slideLayout+xml"/>
  <Override PartName="/ppt/slideLayouts/slideLayout46.xml" ContentType="application/vnd.openxmlformats-officedocument.presentationml.slideLayout+xml"/>
  <Override PartName="/ppt/slideLayouts/slideLayout47.xml" ContentType="application/vnd.openxmlformats-officedocument.presentationml.slideLayout+xml"/>
  <Override PartName="/ppt/slideLayouts/slideLayout48.xml" ContentType="application/vnd.openxmlformats-officedocument.presentationml.slideLayout+xml"/>
  <Override PartName="/ppt/slideLayouts/slideLayout49.xml" ContentType="application/vnd.openxmlformats-officedocument.presentationml.slideLayout+xml"/>
  <Override PartName="/ppt/slideLayouts/slideLayout50.xml" ContentType="application/vnd.openxmlformats-officedocument.presentationml.slideLayout+xml"/>
  <Override PartName="/ppt/slideLayouts/slideLayout51.xml" ContentType="application/vnd.openxmlformats-officedocument.presentationml.slideLayout+xml"/>
  <Override PartName="/ppt/slideLayouts/slideLayout52.xml" ContentType="application/vnd.openxmlformats-officedocument.presentationml.slideLayout+xml"/>
  <Override PartName="/ppt/slideLayouts/slideLayout53.xml" ContentType="application/vnd.openxmlformats-officedocument.presentationml.slideLayout+xml"/>
  <Override PartName="/ppt/slideLayouts/slideLayout54.xml" ContentType="application/vnd.openxmlformats-officedocument.presentationml.slideLayout+xml"/>
  <Override PartName="/ppt/slideLayouts/slideLayout55.xml" ContentType="application/vnd.openxmlformats-officedocument.presentationml.slideLayout+xml"/>
  <Override PartName="/ppt/slideLayouts/slideLayout56.xml" ContentType="application/vnd.openxmlformats-officedocument.presentationml.slideLayout+xml"/>
  <Override PartName="/ppt/slideLayouts/slideLayout57.xml" ContentType="application/vnd.openxmlformats-officedocument.presentationml.slideLayout+xml"/>
  <Override PartName="/ppt/slideLayouts/slideLayout58.xml" ContentType="application/vnd.openxmlformats-officedocument.presentationml.slideLayout+xml"/>
  <Override PartName="/ppt/slideLayouts/slideLayout59.xml" ContentType="application/vnd.openxmlformats-officedocument.presentationml.slideLayout+xml"/>
  <Override PartName="/ppt/slideLayouts/slideLayout60.xml" ContentType="application/vnd.openxmlformats-officedocument.presentationml.slideLayout+xml"/>
  <Override PartName="/ppt/slideLayouts/slideLayout61.xml" ContentType="application/vnd.openxmlformats-officedocument.presentationml.slideLayout+xml"/>
  <Override PartName="/ppt/slideLayouts/slideLayout62.xml" ContentType="application/vnd.openxmlformats-officedocument.presentationml.slideLayout+xml"/>
  <Override PartName="/ppt/slideLayouts/slideLayout63.xml" ContentType="application/vnd.openxmlformats-officedocument.presentationml.slideLayout+xml"/>
  <Override PartName="/ppt/slideLayouts/slideLayout64.xml" ContentType="application/vnd.openxmlformats-officedocument.presentationml.slideLayout+xml"/>
  <Override PartName="/ppt/slideLayouts/slideLayout65.xml" ContentType="application/vnd.openxmlformats-officedocument.presentationml.slideLayout+xml"/>
  <Override PartName="/ppt/slideLayouts/slideLayout66.xml" ContentType="application/vnd.openxmlformats-officedocument.presentationml.slideLayout+xml"/>
  <Override PartName="/ppt/slideLayouts/slideLayout67.xml" ContentType="application/vnd.openxmlformats-officedocument.presentationml.slideLayout+xml"/>
  <Override PartName="/ppt/slideLayouts/slideLayout68.xml" ContentType="application/vnd.openxmlformats-officedocument.presentationml.slideLayout+xml"/>
  <Override PartName="/ppt/slideLayouts/slideLayout69.xml" ContentType="application/vnd.openxmlformats-officedocument.presentationml.slideLayout+xml"/>
  <Override PartName="/ppt/theme/theme6.xml" ContentType="application/vnd.openxmlformats-officedocument.theme+xml"/>
  <Override PartName="/ppt/slideLayouts/slideLayout70.xml" ContentType="application/vnd.openxmlformats-officedocument.presentationml.slideLayout+xml"/>
  <Override PartName="/ppt/slideLayouts/slideLayout71.xml" ContentType="application/vnd.openxmlformats-officedocument.presentationml.slideLayout+xml"/>
  <Override PartName="/ppt/slideLayouts/slideLayout72.xml" ContentType="application/vnd.openxmlformats-officedocument.presentationml.slideLayout+xml"/>
  <Override PartName="/ppt/slideLayouts/slideLayout73.xml" ContentType="application/vnd.openxmlformats-officedocument.presentationml.slideLayout+xml"/>
  <Override PartName="/ppt/slideLayouts/slideLayout74.xml" ContentType="application/vnd.openxmlformats-officedocument.presentationml.slideLayout+xml"/>
  <Override PartName="/ppt/slideLayouts/slideLayout75.xml" ContentType="application/vnd.openxmlformats-officedocument.presentationml.slideLayout+xml"/>
  <Override PartName="/ppt/slideLayouts/slideLayout76.xml" ContentType="application/vnd.openxmlformats-officedocument.presentationml.slideLayout+xml"/>
  <Override PartName="/ppt/slideLayouts/slideLayout77.xml" ContentType="application/vnd.openxmlformats-officedocument.presentationml.slideLayout+xml"/>
  <Override PartName="/ppt/slideLayouts/slideLayout78.xml" ContentType="application/vnd.openxmlformats-officedocument.presentationml.slideLayout+xml"/>
  <Override PartName="/ppt/slideLayouts/slideLayout79.xml" ContentType="application/vnd.openxmlformats-officedocument.presentationml.slideLayout+xml"/>
  <Override PartName="/ppt/slideLayouts/slideLayout80.xml" ContentType="application/vnd.openxmlformats-officedocument.presentationml.slideLayout+xml"/>
  <Override PartName="/ppt/slideLayouts/slideLayout81.xml" ContentType="application/vnd.openxmlformats-officedocument.presentationml.slideLayout+xml"/>
  <Override PartName="/ppt/slideLayouts/slideLayout82.xml" ContentType="application/vnd.openxmlformats-officedocument.presentationml.slideLayout+xml"/>
  <Override PartName="/ppt/slideLayouts/slideLayout83.xml" ContentType="application/vnd.openxmlformats-officedocument.presentationml.slideLayout+xml"/>
  <Override PartName="/ppt/slideLayouts/slideLayout84.xml" ContentType="application/vnd.openxmlformats-officedocument.presentationml.slideLayout+xml"/>
  <Override PartName="/ppt/slideLayouts/slideLayout85.xml" ContentType="application/vnd.openxmlformats-officedocument.presentationml.slideLayout+xml"/>
  <Override PartName="/ppt/slideLayouts/slideLayout86.xml" ContentType="application/vnd.openxmlformats-officedocument.presentationml.slideLayout+xml"/>
  <Override PartName="/ppt/slideLayouts/slideLayout87.xml" ContentType="application/vnd.openxmlformats-officedocument.presentationml.slideLayout+xml"/>
  <Override PartName="/ppt/slideLayouts/slideLayout88.xml" ContentType="application/vnd.openxmlformats-officedocument.presentationml.slideLayout+xml"/>
  <Override PartName="/ppt/slideLayouts/slideLayout89.xml" ContentType="application/vnd.openxmlformats-officedocument.presentationml.slideLayout+xml"/>
  <Override PartName="/ppt/slideLayouts/slideLayout90.xml" ContentType="application/vnd.openxmlformats-officedocument.presentationml.slideLayout+xml"/>
  <Override PartName="/ppt/slideLayouts/slideLayout91.xml" ContentType="application/vnd.openxmlformats-officedocument.presentationml.slideLayout+xml"/>
  <Override PartName="/ppt/slideLayouts/slideLayout92.xml" ContentType="application/vnd.openxmlformats-officedocument.presentationml.slideLayout+xml"/>
  <Override PartName="/ppt/slideLayouts/slideLayout93.xml" ContentType="application/vnd.openxmlformats-officedocument.presentationml.slideLayout+xml"/>
  <Override PartName="/ppt/slideLayouts/slideLayout94.xml" ContentType="application/vnd.openxmlformats-officedocument.presentationml.slideLayout+xml"/>
  <Override PartName="/ppt/slideLayouts/slideLayout95.xml" ContentType="application/vnd.openxmlformats-officedocument.presentationml.slideLayout+xml"/>
  <Override PartName="/ppt/theme/theme7.xml" ContentType="application/vnd.openxmlformats-officedocument.theme+xml"/>
  <Override PartName="/ppt/slideLayouts/slideLayout96.xml" ContentType="application/vnd.openxmlformats-officedocument.presentationml.slideLayout+xml"/>
  <Override PartName="/ppt/slideLayouts/slideLayout97.xml" ContentType="application/vnd.openxmlformats-officedocument.presentationml.slideLayout+xml"/>
  <Override PartName="/ppt/slideLayouts/slideLayout98.xml" ContentType="application/vnd.openxmlformats-officedocument.presentationml.slideLayout+xml"/>
  <Override PartName="/ppt/slideLayouts/slideLayout99.xml" ContentType="application/vnd.openxmlformats-officedocument.presentationml.slideLayout+xml"/>
  <Override PartName="/ppt/slideLayouts/slideLayout100.xml" ContentType="application/vnd.openxmlformats-officedocument.presentationml.slideLayout+xml"/>
  <Override PartName="/ppt/slideLayouts/slideLayout101.xml" ContentType="application/vnd.openxmlformats-officedocument.presentationml.slideLayout+xml"/>
  <Override PartName="/ppt/slideLayouts/slideLayout102.xml" ContentType="application/vnd.openxmlformats-officedocument.presentationml.slideLayout+xml"/>
  <Override PartName="/ppt/slideLayouts/slideLayout103.xml" ContentType="application/vnd.openxmlformats-officedocument.presentationml.slideLayout+xml"/>
  <Override PartName="/ppt/slideLayouts/slideLayout104.xml" ContentType="application/vnd.openxmlformats-officedocument.presentationml.slideLayout+xml"/>
  <Override PartName="/ppt/slideLayouts/slideLayout105.xml" ContentType="application/vnd.openxmlformats-officedocument.presentationml.slideLayout+xml"/>
  <Override PartName="/ppt/slideLayouts/slideLayout106.xml" ContentType="application/vnd.openxmlformats-officedocument.presentationml.slideLayout+xml"/>
  <Override PartName="/ppt/theme/theme8.xml" ContentType="application/vnd.openxmlformats-officedocument.theme+xml"/>
  <Override PartName="/ppt/slideLayouts/slideLayout107.xml" ContentType="application/vnd.openxmlformats-officedocument.presentationml.slideLayout+xml"/>
  <Override PartName="/ppt/slideLayouts/slideLayout108.xml" ContentType="application/vnd.openxmlformats-officedocument.presentationml.slideLayout+xml"/>
  <Override PartName="/ppt/slideLayouts/slideLayout109.xml" ContentType="application/vnd.openxmlformats-officedocument.presentationml.slideLayout+xml"/>
  <Override PartName="/ppt/theme/theme9.xml" ContentType="application/vnd.openxmlformats-officedocument.theme+xml"/>
  <Override PartName="/ppt/theme/theme10.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745" r:id="rId1"/>
    <p:sldMasterId id="2147483943" r:id="rId2"/>
    <p:sldMasterId id="2147484033" r:id="rId3"/>
    <p:sldMasterId id="2147484063" r:id="rId4"/>
    <p:sldMasterId id="2147484075" r:id="rId5"/>
    <p:sldMasterId id="2147484181" r:id="rId6"/>
    <p:sldMasterId id="2147484217" r:id="rId7"/>
    <p:sldMasterId id="2147484244" r:id="rId8"/>
    <p:sldMasterId id="2147484256" r:id="rId9"/>
  </p:sldMasterIdLst>
  <p:notesMasterIdLst>
    <p:notesMasterId r:id="rId35"/>
  </p:notesMasterIdLst>
  <p:sldIdLst>
    <p:sldId id="2630" r:id="rId10"/>
    <p:sldId id="447" r:id="rId11"/>
    <p:sldId id="267" r:id="rId12"/>
    <p:sldId id="4303" r:id="rId13"/>
    <p:sldId id="4304" r:id="rId14"/>
    <p:sldId id="4408" r:id="rId15"/>
    <p:sldId id="386" r:id="rId16"/>
    <p:sldId id="293" r:id="rId17"/>
    <p:sldId id="4306" r:id="rId18"/>
    <p:sldId id="4307" r:id="rId19"/>
    <p:sldId id="4409" r:id="rId20"/>
    <p:sldId id="4410" r:id="rId21"/>
    <p:sldId id="340" r:id="rId22"/>
    <p:sldId id="4411" r:id="rId23"/>
    <p:sldId id="4412" r:id="rId24"/>
    <p:sldId id="4413" r:id="rId25"/>
    <p:sldId id="346" r:id="rId26"/>
    <p:sldId id="428" r:id="rId27"/>
    <p:sldId id="4414" r:id="rId28"/>
    <p:sldId id="4415" r:id="rId29"/>
    <p:sldId id="4416" r:id="rId30"/>
    <p:sldId id="4417" r:id="rId31"/>
    <p:sldId id="4418" r:id="rId32"/>
    <p:sldId id="540" r:id="rId33"/>
    <p:sldId id="659" r:id="rId34"/>
  </p:sldIdLst>
  <p:sldSz cx="12192000" cy="6858000"/>
  <p:notesSz cx="6858000" cy="9144000"/>
  <p:custDataLst>
    <p:tags r:id="rId36"/>
  </p:custDataLst>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384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useTimings="0">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0"/>
      </p:ext>
    </p:extLst>
  </p:showPr>
  <p:clrMru>
    <a:srgbClr val="04D249"/>
    <a:srgbClr val="34FC4C"/>
    <a:srgbClr val="F791DC"/>
    <a:srgbClr val="8BFAFD"/>
    <a:srgbClr val="ADCE08"/>
    <a:srgbClr val="08CECE"/>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000" autoAdjust="0"/>
    <p:restoredTop sz="83130" autoAdjust="0"/>
  </p:normalViewPr>
  <p:slideViewPr>
    <p:cSldViewPr snapToGrid="0">
      <p:cViewPr varScale="1">
        <p:scale>
          <a:sx n="64" d="100"/>
          <a:sy n="64" d="100"/>
        </p:scale>
        <p:origin x="762" y="60"/>
      </p:cViewPr>
      <p:guideLst>
        <p:guide orient="horz" pos="2160"/>
        <p:guide pos="384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4.xml"/><Relationship Id="rId18" Type="http://schemas.openxmlformats.org/officeDocument/2006/relationships/slide" Target="slides/slide9.xml"/><Relationship Id="rId26" Type="http://schemas.openxmlformats.org/officeDocument/2006/relationships/slide" Target="slides/slide17.xml"/><Relationship Id="rId39" Type="http://schemas.openxmlformats.org/officeDocument/2006/relationships/theme" Target="theme/theme1.xml"/><Relationship Id="rId21" Type="http://schemas.openxmlformats.org/officeDocument/2006/relationships/slide" Target="slides/slide12.xml"/><Relationship Id="rId34" Type="http://schemas.openxmlformats.org/officeDocument/2006/relationships/slide" Target="slides/slide25.xml"/><Relationship Id="rId7" Type="http://schemas.openxmlformats.org/officeDocument/2006/relationships/slideMaster" Target="slideMasters/slideMaster7.xml"/><Relationship Id="rId12" Type="http://schemas.openxmlformats.org/officeDocument/2006/relationships/slide" Target="slides/slide3.xml"/><Relationship Id="rId17" Type="http://schemas.openxmlformats.org/officeDocument/2006/relationships/slide" Target="slides/slide8.xml"/><Relationship Id="rId25" Type="http://schemas.openxmlformats.org/officeDocument/2006/relationships/slide" Target="slides/slide16.xml"/><Relationship Id="rId33" Type="http://schemas.openxmlformats.org/officeDocument/2006/relationships/slide" Target="slides/slide24.xml"/><Relationship Id="rId38" Type="http://schemas.openxmlformats.org/officeDocument/2006/relationships/viewProps" Target="viewProps.xml"/><Relationship Id="rId2" Type="http://schemas.openxmlformats.org/officeDocument/2006/relationships/slideMaster" Target="slideMasters/slideMaster2.xml"/><Relationship Id="rId16" Type="http://schemas.openxmlformats.org/officeDocument/2006/relationships/slide" Target="slides/slide7.xml"/><Relationship Id="rId20" Type="http://schemas.openxmlformats.org/officeDocument/2006/relationships/slide" Target="slides/slide11.xml"/><Relationship Id="rId29" Type="http://schemas.openxmlformats.org/officeDocument/2006/relationships/slide" Target="slides/slide20.xml"/><Relationship Id="rId1" Type="http://schemas.openxmlformats.org/officeDocument/2006/relationships/slideMaster" Target="slideMasters/slideMaster1.xml"/><Relationship Id="rId6" Type="http://schemas.openxmlformats.org/officeDocument/2006/relationships/slideMaster" Target="slideMasters/slideMaster6.xml"/><Relationship Id="rId11" Type="http://schemas.openxmlformats.org/officeDocument/2006/relationships/slide" Target="slides/slide2.xml"/><Relationship Id="rId24" Type="http://schemas.openxmlformats.org/officeDocument/2006/relationships/slide" Target="slides/slide15.xml"/><Relationship Id="rId32" Type="http://schemas.openxmlformats.org/officeDocument/2006/relationships/slide" Target="slides/slide23.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Master" Target="slideMasters/slideMaster5.xml"/><Relationship Id="rId15" Type="http://schemas.openxmlformats.org/officeDocument/2006/relationships/slide" Target="slides/slide6.xml"/><Relationship Id="rId23" Type="http://schemas.openxmlformats.org/officeDocument/2006/relationships/slide" Target="slides/slide14.xml"/><Relationship Id="rId28" Type="http://schemas.openxmlformats.org/officeDocument/2006/relationships/slide" Target="slides/slide19.xml"/><Relationship Id="rId36" Type="http://schemas.openxmlformats.org/officeDocument/2006/relationships/tags" Target="tags/tag1.xml"/><Relationship Id="rId10" Type="http://schemas.openxmlformats.org/officeDocument/2006/relationships/slide" Target="slides/slide1.xml"/><Relationship Id="rId19" Type="http://schemas.openxmlformats.org/officeDocument/2006/relationships/slide" Target="slides/slide10.xml"/><Relationship Id="rId31" Type="http://schemas.openxmlformats.org/officeDocument/2006/relationships/slide" Target="slides/slide22.xml"/><Relationship Id="rId4" Type="http://schemas.openxmlformats.org/officeDocument/2006/relationships/slideMaster" Target="slideMasters/slideMaster4.xml"/><Relationship Id="rId9" Type="http://schemas.openxmlformats.org/officeDocument/2006/relationships/slideMaster" Target="slideMasters/slideMaster9.xml"/><Relationship Id="rId14" Type="http://schemas.openxmlformats.org/officeDocument/2006/relationships/slide" Target="slides/slide5.xml"/><Relationship Id="rId22" Type="http://schemas.openxmlformats.org/officeDocument/2006/relationships/slide" Target="slides/slide13.xml"/><Relationship Id="rId27" Type="http://schemas.openxmlformats.org/officeDocument/2006/relationships/slide" Target="slides/slide18.xml"/><Relationship Id="rId30" Type="http://schemas.openxmlformats.org/officeDocument/2006/relationships/slide" Target="slides/slide21.xml"/><Relationship Id="rId35" Type="http://schemas.openxmlformats.org/officeDocument/2006/relationships/notesMaster" Target="notesMasters/notesMaster1.xml"/><Relationship Id="rId8" Type="http://schemas.openxmlformats.org/officeDocument/2006/relationships/slideMaster" Target="slideMasters/slideMaster8.xml"/><Relationship Id="rId3" Type="http://schemas.openxmlformats.org/officeDocument/2006/relationships/slideMaster" Target="slideMasters/slideMaster3.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10.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8312F6D0-BAD1-49A3-B917-E0E0007FFAE3}" type="datetimeFigureOut">
              <a:rPr lang="en-US" smtClean="0"/>
              <a:t>12/5/2021</a:t>
            </a:fld>
            <a:endParaRPr lang="en-US"/>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E9A0BE08-CD88-4D9B-AC90-8BE344F0465C}" type="slidenum">
              <a:rPr lang="en-US" smtClean="0"/>
              <a:t>‹#›</a:t>
            </a:fld>
            <a:endParaRPr lang="en-US"/>
          </a:p>
        </p:txBody>
      </p:sp>
    </p:spTree>
    <p:extLst>
      <p:ext uri="{BB962C8B-B14F-4D97-AF65-F5344CB8AC3E}">
        <p14:creationId xmlns:p14="http://schemas.microsoft.com/office/powerpoint/2010/main" val="3489934178"/>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1.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1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12.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13.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15.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16.xml"/><Relationship Id="rId1" Type="http://schemas.openxmlformats.org/officeDocument/2006/relationships/notesMaster" Target="../notesMasters/notesMaster1.xml"/></Relationships>
</file>

<file path=ppt/notesSlides/_rels/notesSlide16.xml.rels><?xml version="1.0" encoding="UTF-8" standalone="yes"?>
<Relationships xmlns="http://schemas.openxmlformats.org/package/2006/relationships"><Relationship Id="rId2" Type="http://schemas.openxmlformats.org/officeDocument/2006/relationships/slide" Target="../slides/slide17.xml"/><Relationship Id="rId1" Type="http://schemas.openxmlformats.org/officeDocument/2006/relationships/notesMaster" Target="../notesMasters/notesMaster1.xml"/></Relationships>
</file>

<file path=ppt/notesSlides/_rels/notesSlide17.xml.rels><?xml version="1.0" encoding="UTF-8" standalone="yes"?>
<Relationships xmlns="http://schemas.openxmlformats.org/package/2006/relationships"><Relationship Id="rId2" Type="http://schemas.openxmlformats.org/officeDocument/2006/relationships/slide" Target="../slides/slide19.xml"/><Relationship Id="rId1" Type="http://schemas.openxmlformats.org/officeDocument/2006/relationships/notesMaster" Target="../notesMasters/notesMaster1.xml"/></Relationships>
</file>

<file path=ppt/notesSlides/_rels/notesSlide18.xml.rels><?xml version="1.0" encoding="UTF-8" standalone="yes"?>
<Relationships xmlns="http://schemas.openxmlformats.org/package/2006/relationships"><Relationship Id="rId2" Type="http://schemas.openxmlformats.org/officeDocument/2006/relationships/slide" Target="../slides/slide20.xml"/><Relationship Id="rId1" Type="http://schemas.openxmlformats.org/officeDocument/2006/relationships/notesMaster" Target="../notesMasters/notesMaster1.xml"/></Relationships>
</file>

<file path=ppt/notesSlides/_rels/notesSlide19.xml.rels><?xml version="1.0" encoding="UTF-8" standalone="yes"?>
<Relationships xmlns="http://schemas.openxmlformats.org/package/2006/relationships"><Relationship Id="rId2" Type="http://schemas.openxmlformats.org/officeDocument/2006/relationships/slide" Target="../slides/slide2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0.xml.rels><?xml version="1.0" encoding="UTF-8" standalone="yes"?>
<Relationships xmlns="http://schemas.openxmlformats.org/package/2006/relationships"><Relationship Id="rId2" Type="http://schemas.openxmlformats.org/officeDocument/2006/relationships/slide" Target="../slides/slide22.xml"/><Relationship Id="rId1" Type="http://schemas.openxmlformats.org/officeDocument/2006/relationships/notesMaster" Target="../notesMasters/notesMaster1.xml"/></Relationships>
</file>

<file path=ppt/notesSlides/_rels/notesSlide21.xml.rels><?xml version="1.0" encoding="UTF-8" standalone="yes"?>
<Relationships xmlns="http://schemas.openxmlformats.org/package/2006/relationships"><Relationship Id="rId2" Type="http://schemas.openxmlformats.org/officeDocument/2006/relationships/slide" Target="../slides/slide23.xml"/><Relationship Id="rId1" Type="http://schemas.openxmlformats.org/officeDocument/2006/relationships/notesMaster" Target="../notesMasters/notesMaster1.xml"/></Relationships>
</file>

<file path=ppt/notesSlides/_rels/notesSlide22.xml.rels><?xml version="1.0" encoding="UTF-8" standalone="yes"?>
<Relationships xmlns="http://schemas.openxmlformats.org/package/2006/relationships"><Relationship Id="rId2" Type="http://schemas.openxmlformats.org/officeDocument/2006/relationships/slide" Target="../slides/slide24.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4.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7.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8.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10.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A9FBC8FC-B0C4-457D-8AB7-E6D4931CBE62}" type="slidenum">
              <a:rPr kumimoji="0" lang="en-US" sz="1200" b="0" i="0" u="none" strike="noStrike" kern="1200" cap="none" spc="0" normalizeH="0" baseline="0" noProof="0" smtClean="0">
                <a:ln>
                  <a:noFill/>
                </a:ln>
                <a:solidFill>
                  <a:prstClr val="black"/>
                </a:solidFill>
                <a:effectLst/>
                <a:uLnTx/>
                <a:uFillTx/>
                <a:latin typeface="Calibri"/>
                <a:ea typeface="inpin heiti"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1</a:t>
            </a:fld>
            <a:endParaRPr kumimoji="0" lang="en-US" sz="1200" b="0" i="0" u="none" strike="noStrike" kern="1200" cap="none" spc="0" normalizeH="0" baseline="0" noProof="0">
              <a:ln>
                <a:noFill/>
              </a:ln>
              <a:solidFill>
                <a:prstClr val="black"/>
              </a:solidFill>
              <a:effectLst/>
              <a:uLnTx/>
              <a:uFillTx/>
              <a:latin typeface="Calibri"/>
              <a:ea typeface="inpin heiti" charset="-122"/>
              <a:cs typeface="+mn-cs"/>
            </a:endParaRPr>
          </a:p>
        </p:txBody>
      </p:sp>
    </p:spTree>
    <p:extLst>
      <p:ext uri="{BB962C8B-B14F-4D97-AF65-F5344CB8AC3E}">
        <p14:creationId xmlns:p14="http://schemas.microsoft.com/office/powerpoint/2010/main" val="212215888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375116344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828873133"/>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2862414555"/>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909031127"/>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917"/>
        <p:cNvGrpSpPr/>
        <p:nvPr/>
      </p:nvGrpSpPr>
      <p:grpSpPr>
        <a:xfrm>
          <a:off x="0" y="0"/>
          <a:ext cx="0" cy="0"/>
          <a:chOff x="0" y="0"/>
          <a:chExt cx="0" cy="0"/>
        </a:xfrm>
      </p:grpSpPr>
      <p:sp>
        <p:nvSpPr>
          <p:cNvPr id="1918" name="Google Shape;1918;ge91413284e_0_1715: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919" name="Google Shape;1919;ge91413284e_0_1715: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3298155162"/>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285"/>
        <p:cNvGrpSpPr/>
        <p:nvPr/>
      </p:nvGrpSpPr>
      <p:grpSpPr>
        <a:xfrm>
          <a:off x="0" y="0"/>
          <a:ext cx="0" cy="0"/>
          <a:chOff x="0" y="0"/>
          <a:chExt cx="0" cy="0"/>
        </a:xfrm>
      </p:grpSpPr>
      <p:sp>
        <p:nvSpPr>
          <p:cNvPr id="1286" name="Google Shape;1286;ge92ba2daf5_0_1945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287" name="Google Shape;1287;ge92ba2daf5_0_1945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921365710"/>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41829751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195686830"/>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10"/>
          </p:nvPr>
        </p:nvSpPr>
        <p:spPr/>
        <p:txBody>
          <a:bodyPr/>
          <a:lstStyle/>
          <a:p>
            <a:pPr marL="0" marR="0" lvl="0" indent="0" algn="r" defTabSz="913765" rtl="0" eaLnBrk="1" fontAlgn="auto" latinLnBrk="0" hangingPunct="1">
              <a:lnSpc>
                <a:spcPct val="100000"/>
              </a:lnSpc>
              <a:spcBef>
                <a:spcPts val="0"/>
              </a:spcBef>
              <a:spcAft>
                <a:spcPts val="0"/>
              </a:spcAft>
              <a:buClrTx/>
              <a:buSzTx/>
              <a:buFontTx/>
              <a:buNone/>
              <a:tabLst/>
              <a:defRPr/>
            </a:pPr>
            <a:fld id="{E256156D-592E-4B4D-8772-D689FB057AF4}" type="slidenum">
              <a:rPr kumimoji="0" lang="zh-CN" altLang="en-US" sz="1200" b="0" i="0" u="none" strike="noStrike" kern="1200" cap="none" spc="0" normalizeH="0" baseline="0" noProof="0" smtClean="0">
                <a:ln>
                  <a:noFill/>
                </a:ln>
                <a:solidFill>
                  <a:prstClr val="black"/>
                </a:solidFill>
                <a:effectLst/>
                <a:uLnTx/>
                <a:uFillTx/>
                <a:latin typeface="Calibri"/>
                <a:ea typeface="宋体" panose="02010600030101010101" pitchFamily="2" charset="-122"/>
                <a:cs typeface="+mn-cs"/>
              </a:rPr>
              <a:pPr marL="0" marR="0" lvl="0" indent="0" algn="r" defTabSz="913765" rtl="0" eaLnBrk="1" fontAlgn="auto" latinLnBrk="0" hangingPunct="1">
                <a:lnSpc>
                  <a:spcPct val="100000"/>
                </a:lnSpc>
                <a:spcBef>
                  <a:spcPts val="0"/>
                </a:spcBef>
                <a:spcAft>
                  <a:spcPts val="0"/>
                </a:spcAft>
                <a:buClrTx/>
                <a:buSzTx/>
                <a:buFontTx/>
                <a:buNone/>
                <a:tabLst/>
                <a:defRPr/>
              </a:pPr>
              <a:t>2</a:t>
            </a:fld>
            <a:endParaRPr kumimoji="0" lang="zh-CN" altLang="en-US" sz="1200" b="0" i="0" u="none" strike="noStrike" kern="1200" cap="none" spc="0" normalizeH="0" baseline="0" noProof="0">
              <a:ln>
                <a:noFill/>
              </a:ln>
              <a:solidFill>
                <a:prstClr val="black"/>
              </a:solidFill>
              <a:effectLst/>
              <a:uLnTx/>
              <a:uFillTx/>
              <a:latin typeface="Calibri"/>
              <a:ea typeface="宋体" panose="02010600030101010101" pitchFamily="2" charset="-122"/>
              <a:cs typeface="+mn-cs"/>
            </a:endParaRPr>
          </a:p>
        </p:txBody>
      </p:sp>
    </p:spTree>
    <p:extLst>
      <p:ext uri="{BB962C8B-B14F-4D97-AF65-F5344CB8AC3E}">
        <p14:creationId xmlns:p14="http://schemas.microsoft.com/office/powerpoint/2010/main" val="9984023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22</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709849662"/>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23</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156377090"/>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836"/>
        <p:cNvGrpSpPr/>
        <p:nvPr/>
      </p:nvGrpSpPr>
      <p:grpSpPr>
        <a:xfrm>
          <a:off x="0" y="0"/>
          <a:ext cx="0" cy="0"/>
          <a:chOff x="0" y="0"/>
          <a:chExt cx="0" cy="0"/>
        </a:xfrm>
      </p:grpSpPr>
      <p:sp>
        <p:nvSpPr>
          <p:cNvPr id="837" name="Google Shape;837;ge7f82909be_0_671: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838" name="Google Shape;838;ge7f82909be_0_671: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4</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084512514"/>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5</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58396129"/>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6</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107142833"/>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3074"/>
        <p:cNvGrpSpPr/>
        <p:nvPr/>
      </p:nvGrpSpPr>
      <p:grpSpPr>
        <a:xfrm>
          <a:off x="0" y="0"/>
          <a:ext cx="0" cy="0"/>
          <a:chOff x="0" y="0"/>
          <a:chExt cx="0" cy="0"/>
        </a:xfrm>
      </p:grpSpPr>
      <p:sp>
        <p:nvSpPr>
          <p:cNvPr id="3075" name="Google Shape;3075;g77cf0412cd_0_3937:notes"/>
          <p:cNvSpPr>
            <a:spLocks noGrp="1" noRot="1" noChangeAspect="1"/>
          </p:cNvSpPr>
          <p:nvPr>
            <p:ph type="sldImg" idx="2"/>
          </p:nvPr>
        </p:nvSpPr>
        <p:spPr>
          <a:xfrm>
            <a:off x="381000" y="685800"/>
            <a:ext cx="6096000"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3076" name="Google Shape;3076;g77cf0412cd_0_3937: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lang="en-US" dirty="0"/>
          </a:p>
        </p:txBody>
      </p:sp>
    </p:spTree>
    <p:extLst>
      <p:ext uri="{BB962C8B-B14F-4D97-AF65-F5344CB8AC3E}">
        <p14:creationId xmlns:p14="http://schemas.microsoft.com/office/powerpoint/2010/main" val="2947971738"/>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幻灯片图像占位符 1"/>
          <p:cNvSpPr>
            <a:spLocks noGrp="1" noRot="1" noChangeAspect="1"/>
          </p:cNvSpPr>
          <p:nvPr>
            <p:ph type="sldImg"/>
          </p:nvPr>
        </p:nvSpPr>
        <p:spPr/>
      </p:sp>
      <p:sp>
        <p:nvSpPr>
          <p:cNvPr id="3" name="备注占位符 2"/>
          <p:cNvSpPr>
            <a:spLocks noGrp="1"/>
          </p:cNvSpPr>
          <p:nvPr>
            <p:ph type="body" idx="1"/>
          </p:nvPr>
        </p:nvSpPr>
        <p:spPr/>
        <p:txBody>
          <a:bodyPr/>
          <a:lstStyle/>
          <a:p>
            <a:endParaRPr lang="zh-CN" altLang="en-US"/>
          </a:p>
        </p:txBody>
      </p:sp>
      <p:sp>
        <p:nvSpPr>
          <p:cNvPr id="4" name="灯片编号占位符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95772490-676B-4287-AD1F-63873F1EA647}" type="slidenum">
              <a:rPr kumimoji="0" lang="zh-CN" altLang="en-US" sz="1200" b="0" i="0" u="none" strike="noStrike" kern="1200" cap="none" spc="0" normalizeH="0" baseline="0" noProof="0" smtClean="0">
                <a:ln>
                  <a:noFill/>
                </a:ln>
                <a:solidFill>
                  <a:prstClr val="black"/>
                </a:solidFill>
                <a:effectLst/>
                <a:uLnTx/>
                <a:uFillTx/>
                <a:latin typeface="Calibri" panose="020F0502020204030204"/>
                <a:ea typeface="字魂70号-灵悦黑体" panose="00000500000000000000" pitchFamily="2" charset="-122"/>
                <a:cs typeface="+mn-cs"/>
              </a:rPr>
              <a:pPr marL="0" marR="0" lvl="0" indent="0" algn="r" defTabSz="914400" rtl="0" eaLnBrk="1" fontAlgn="auto" latinLnBrk="0" hangingPunct="1">
                <a:lnSpc>
                  <a:spcPct val="100000"/>
                </a:lnSpc>
                <a:spcBef>
                  <a:spcPts val="0"/>
                </a:spcBef>
                <a:spcAft>
                  <a:spcPts val="0"/>
                </a:spcAft>
                <a:buClrTx/>
                <a:buSzTx/>
                <a:buFontTx/>
                <a:buNone/>
                <a:tabLst/>
                <a:defRPr/>
              </a:pPr>
              <a:t>8</a:t>
            </a:fld>
            <a:endParaRPr kumimoji="0" lang="zh-CN" altLang="en-US" sz="1200" b="0" i="0" u="none" strike="noStrike" kern="1200" cap="none" spc="0" normalizeH="0" baseline="0" noProof="0">
              <a:ln>
                <a:noFill/>
              </a:ln>
              <a:solidFill>
                <a:prstClr val="black"/>
              </a:solidFill>
              <a:effectLst/>
              <a:uLnTx/>
              <a:uFillTx/>
              <a:latin typeface="Calibri" panose="020F0502020204030204"/>
              <a:ea typeface="字魂70号-灵悦黑体" panose="00000500000000000000" pitchFamily="2" charset="-122"/>
              <a:cs typeface="+mn-cs"/>
            </a:endParaRPr>
          </a:p>
        </p:txBody>
      </p:sp>
    </p:spTree>
    <p:extLst>
      <p:ext uri="{BB962C8B-B14F-4D97-AF65-F5344CB8AC3E}">
        <p14:creationId xmlns:p14="http://schemas.microsoft.com/office/powerpoint/2010/main" val="2779106867"/>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335260413"/>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5"/>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9A0BE08-CD88-4D9B-AC90-8BE344F0465C}"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10</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4251859263"/>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3.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0.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1.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2.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3.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4.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5.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107.xml.rels><?xml version="1.0" encoding="UTF-8" standalone="yes"?>
<Relationships xmlns="http://schemas.openxmlformats.org/package/2006/relationships"><Relationship Id="rId1" Type="http://schemas.openxmlformats.org/officeDocument/2006/relationships/slideMaster" Target="../slideMasters/slideMaster9.xml"/></Relationships>
</file>

<file path=ppt/slideLayouts/_rels/slideLayout10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jpg"/><Relationship Id="rId1" Type="http://schemas.openxmlformats.org/officeDocument/2006/relationships/slideMaster" Target="../slideMasters/slideMaster9.xml"/><Relationship Id="rId5" Type="http://schemas.openxmlformats.org/officeDocument/2006/relationships/image" Target="../media/image23.png"/><Relationship Id="rId4" Type="http://schemas.microsoft.com/office/2007/relationships/hdphoto" Target="../media/hdphoto3.wdp"/></Relationships>
</file>

<file path=ppt/slideLayouts/_rels/slideLayout109.xml.rels><?xml version="1.0" encoding="UTF-8" standalone="yes"?>
<Relationships xmlns="http://schemas.openxmlformats.org/package/2006/relationships"><Relationship Id="rId3" Type="http://schemas.microsoft.com/office/2007/relationships/hdphoto" Target="../media/hdphoto4.wdp"/><Relationship Id="rId2" Type="http://schemas.openxmlformats.org/officeDocument/2006/relationships/image" Target="../media/image24.jpeg"/><Relationship Id="rId1" Type="http://schemas.openxmlformats.org/officeDocument/2006/relationships/slideMaster" Target="../slideMasters/slideMaster9.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jpg"/><Relationship Id="rId1" Type="http://schemas.openxmlformats.org/officeDocument/2006/relationships/slideMaster" Target="../slideMasters/slideMaster3.xml"/></Relationships>
</file>

<file path=ppt/slideLayouts/_rels/slideLayout15.xml.rels><?xml version="1.0" encoding="UTF-8" standalone="yes"?>
<Relationships xmlns="http://schemas.openxmlformats.org/package/2006/relationships"><Relationship Id="rId2" Type="http://schemas.openxmlformats.org/officeDocument/2006/relationships/image" Target="../media/image6.jpeg"/><Relationship Id="rId1" Type="http://schemas.openxmlformats.org/officeDocument/2006/relationships/slideMaster" Target="../slideMasters/slideMaster3.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3.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4.xml"/></Relationships>
</file>

<file path=ppt/slideLayouts/_rels/slideLayout28.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6" Type="http://schemas.openxmlformats.org/officeDocument/2006/relationships/image" Target="../media/image12.png"/><Relationship Id="rId5" Type="http://schemas.openxmlformats.org/officeDocument/2006/relationships/image" Target="../media/image11.png"/><Relationship Id="rId4" Type="http://schemas.openxmlformats.org/officeDocument/2006/relationships/image" Target="../media/image10.png"/></Relationships>
</file>

<file path=ppt/slideLayouts/_rels/slideLayout29.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2.png"/></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0.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Master" Target="../slideMasters/slideMaster5.xml"/></Relationships>
</file>

<file path=ppt/slideLayouts/_rels/slideLayout31.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4" Type="http://schemas.openxmlformats.org/officeDocument/2006/relationships/image" Target="../media/image16.png"/></Relationships>
</file>

<file path=ppt/slideLayouts/_rels/slideLayout32.xml.rels><?xml version="1.0" encoding="UTF-8" standalone="yes"?>
<Relationships xmlns="http://schemas.openxmlformats.org/package/2006/relationships"><Relationship Id="rId3" Type="http://schemas.openxmlformats.org/officeDocument/2006/relationships/image" Target="../media/image13.png"/><Relationship Id="rId2" Type="http://schemas.openxmlformats.org/officeDocument/2006/relationships/image" Target="../media/image14.png"/><Relationship Id="rId1" Type="http://schemas.openxmlformats.org/officeDocument/2006/relationships/slideMaster" Target="../slideMasters/slideMaster5.xml"/><Relationship Id="rId4" Type="http://schemas.openxmlformats.org/officeDocument/2006/relationships/image" Target="../media/image17.png"/></Relationships>
</file>

<file path=ppt/slideLayouts/_rels/slideLayout33.xml.rels><?xml version="1.0" encoding="UTF-8" standalone="yes"?>
<Relationships xmlns="http://schemas.openxmlformats.org/package/2006/relationships"><Relationship Id="rId3" Type="http://schemas.openxmlformats.org/officeDocument/2006/relationships/image" Target="../media/image9.png"/><Relationship Id="rId2" Type="http://schemas.openxmlformats.org/officeDocument/2006/relationships/image" Target="../media/image8.png"/><Relationship Id="rId1" Type="http://schemas.openxmlformats.org/officeDocument/2006/relationships/slideMaster" Target="../slideMasters/slideMaster5.xml"/><Relationship Id="rId5" Type="http://schemas.openxmlformats.org/officeDocument/2006/relationships/image" Target="../media/image11.png"/><Relationship Id="rId4" Type="http://schemas.openxmlformats.org/officeDocument/2006/relationships/image" Target="../media/image18.png"/></Relationships>
</file>

<file path=ppt/slideLayouts/_rels/slideLayout34.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Master" Target="../slideMasters/slideMaster5.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3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4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5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0.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1.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2.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3.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4.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5.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6.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7.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8.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69.xml.rels><?xml version="1.0" encoding="UTF-8" standalone="yes"?>
<Relationships xmlns="http://schemas.openxmlformats.org/package/2006/relationships"><Relationship Id="rId1" Type="http://schemas.openxmlformats.org/officeDocument/2006/relationships/slideMaster" Target="../slideMasters/slideMaster6.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7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2.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6.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7.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8.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89.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0.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1.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2.xml.rels><?xml version="1.0" encoding="UTF-8" standalone="yes"?>
<Relationships xmlns="http://schemas.openxmlformats.org/package/2006/relationships"><Relationship Id="rId3" Type="http://schemas.openxmlformats.org/officeDocument/2006/relationships/hyperlink" Target="http://bit.ly/2TyoMsr" TargetMode="External"/><Relationship Id="rId2" Type="http://schemas.openxmlformats.org/officeDocument/2006/relationships/hyperlink" Target="http://bit.ly/2Tynxth" TargetMode="External"/><Relationship Id="rId1" Type="http://schemas.openxmlformats.org/officeDocument/2006/relationships/slideMaster" Target="../slideMasters/slideMaster7.xml"/><Relationship Id="rId4" Type="http://schemas.openxmlformats.org/officeDocument/2006/relationships/hyperlink" Target="http://bit.ly/2TtBDfr" TargetMode="External"/></Relationships>
</file>

<file path=ppt/slideLayouts/_rels/slideLayout93.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4.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5.xml.rels><?xml version="1.0" encoding="UTF-8" standalone="yes"?>
<Relationships xmlns="http://schemas.openxmlformats.org/package/2006/relationships"><Relationship Id="rId1" Type="http://schemas.openxmlformats.org/officeDocument/2006/relationships/slideMaster" Target="../slideMasters/slideMaster7.xml"/></Relationships>
</file>

<file path=ppt/slideLayouts/_rels/slideLayout96.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7.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8.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_rels/slideLayout99.xml.rels><?xml version="1.0" encoding="UTF-8" standalone="yes"?>
<Relationships xmlns="http://schemas.openxmlformats.org/package/2006/relationships"><Relationship Id="rId1" Type="http://schemas.openxmlformats.org/officeDocument/2006/relationships/slideMaster" Target="../slideMasters/slideMaster8.xml"/></Relationships>
</file>

<file path=ppt/slideLayouts/slideLayout1.xml><?xml version="1.0" encoding="utf-8"?>
<p:sldLayout xmlns:a="http://schemas.openxmlformats.org/drawingml/2006/main" xmlns:r="http://schemas.openxmlformats.org/officeDocument/2006/relationships" xmlns:p="http://schemas.openxmlformats.org/presentationml/2006/main" type="blank" preserve="1">
  <p:cSld name="5_空白">
    <p:bg>
      <p:bgRef idx="1001">
        <a:schemeClr val="bg1"/>
      </p:bgRef>
    </p:bg>
    <p:spTree>
      <p:nvGrpSpPr>
        <p:cNvPr id="1" name=""/>
        <p:cNvGrpSpPr/>
        <p:nvPr/>
      </p:nvGrpSpPr>
      <p:grpSpPr>
        <a:xfrm>
          <a:off x="0" y="0"/>
          <a:ext cx="0" cy="0"/>
          <a:chOff x="0" y="0"/>
          <a:chExt cx="0" cy="0"/>
        </a:xfrm>
      </p:grpSpPr>
      <p:pic>
        <p:nvPicPr>
          <p:cNvPr id="2" name="图片 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34" y="0"/>
            <a:ext cx="12191332" cy="6858000"/>
          </a:xfrm>
          <a:prstGeom prst="rect">
            <a:avLst/>
          </a:prstGeom>
        </p:spPr>
      </p:pic>
    </p:spTree>
    <p:extLst>
      <p:ext uri="{BB962C8B-B14F-4D97-AF65-F5344CB8AC3E}">
        <p14:creationId xmlns:p14="http://schemas.microsoft.com/office/powerpoint/2010/main" val="1371702604"/>
      </p:ext>
    </p:extLst>
  </p:cSld>
  <p:clrMapOvr>
    <a:overrideClrMapping bg1="lt1" tx1="dk1" bg2="lt2" tx2="dk2" accent1="accent1" accent2="accent2" accent3="accent3" accent4="accent4" accent5="accent5" accent6="accent6" hlink="hlink" folHlink="folHlink"/>
  </p:clrMapOvr>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图片占位符 2"/>
          <p:cNvSpPr>
            <a:spLocks noGrp="1"/>
          </p:cNvSpPr>
          <p:nvPr>
            <p:ph type="pic" idx="1"/>
          </p:nvPr>
        </p:nvSpPr>
        <p:spPr>
          <a:xfrm>
            <a:off x="5183188" y="987425"/>
            <a:ext cx="617220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zh-CN" altLang="en-US"/>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4910699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00.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9"/>
            <a:ext cx="10515600" cy="1325563"/>
          </a:xfrm>
        </p:spPr>
        <p:txBody>
          <a:bodyPr/>
          <a:lstStyle/>
          <a:p>
            <a:r>
              <a:rPr lang="en-US"/>
              <a:t>Click to edit Master title style</a:t>
            </a:r>
            <a:endParaRPr lang="en-GB"/>
          </a:p>
        </p:txBody>
      </p:sp>
      <p:sp>
        <p:nvSpPr>
          <p:cNvPr id="3" name="Text Placeholder 2"/>
          <p:cNvSpPr>
            <a:spLocks noGrp="1"/>
          </p:cNvSpPr>
          <p:nvPr>
            <p:ph type="body" idx="1"/>
          </p:nvPr>
        </p:nvSpPr>
        <p:spPr>
          <a:xfrm>
            <a:off x="839793" y="1681164"/>
            <a:ext cx="5157787" cy="823912"/>
          </a:xfrm>
        </p:spPr>
        <p:txBody>
          <a:bodyPr anchor="b"/>
          <a:lstStyle>
            <a:lvl1pPr marL="0" indent="0">
              <a:buNone/>
              <a:defRPr sz="2193" b="1"/>
            </a:lvl1pPr>
            <a:lvl2pPr marL="417764" indent="0">
              <a:buNone/>
              <a:defRPr sz="1827" b="1"/>
            </a:lvl2pPr>
            <a:lvl3pPr marL="835526" indent="0">
              <a:buNone/>
              <a:defRPr sz="1644" b="1"/>
            </a:lvl3pPr>
            <a:lvl4pPr marL="1253290" indent="0">
              <a:buNone/>
              <a:defRPr sz="1463" b="1"/>
            </a:lvl4pPr>
            <a:lvl5pPr marL="1671053" indent="0">
              <a:buNone/>
              <a:defRPr sz="1463" b="1"/>
            </a:lvl5pPr>
            <a:lvl6pPr marL="2088816" indent="0">
              <a:buNone/>
              <a:defRPr sz="1463" b="1"/>
            </a:lvl6pPr>
            <a:lvl7pPr marL="2506579" indent="0">
              <a:buNone/>
              <a:defRPr sz="1463" b="1"/>
            </a:lvl7pPr>
            <a:lvl8pPr marL="2924342" indent="0">
              <a:buNone/>
              <a:defRPr sz="1463" b="1"/>
            </a:lvl8pPr>
            <a:lvl9pPr marL="3342104" indent="0">
              <a:buNone/>
              <a:defRPr sz="1463" b="1"/>
            </a:lvl9pPr>
          </a:lstStyle>
          <a:p>
            <a:pPr lvl="0"/>
            <a:r>
              <a:rPr lang="en-US"/>
              <a:t>Edit Master text styles</a:t>
            </a:r>
          </a:p>
        </p:txBody>
      </p:sp>
      <p:sp>
        <p:nvSpPr>
          <p:cNvPr id="4" name="Content Placeholder 3"/>
          <p:cNvSpPr>
            <a:spLocks noGrp="1"/>
          </p:cNvSpPr>
          <p:nvPr>
            <p:ph sz="half" idx="2"/>
          </p:nvPr>
        </p:nvSpPr>
        <p:spPr>
          <a:xfrm>
            <a:off x="839793" y="2505075"/>
            <a:ext cx="5157787"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Text Placeholder 4"/>
          <p:cNvSpPr>
            <a:spLocks noGrp="1"/>
          </p:cNvSpPr>
          <p:nvPr>
            <p:ph type="body" sz="quarter" idx="3"/>
          </p:nvPr>
        </p:nvSpPr>
        <p:spPr>
          <a:xfrm>
            <a:off x="6172203" y="1681164"/>
            <a:ext cx="5183188" cy="823912"/>
          </a:xfrm>
        </p:spPr>
        <p:txBody>
          <a:bodyPr anchor="b"/>
          <a:lstStyle>
            <a:lvl1pPr marL="0" indent="0">
              <a:buNone/>
              <a:defRPr sz="2193" b="1"/>
            </a:lvl1pPr>
            <a:lvl2pPr marL="417764" indent="0">
              <a:buNone/>
              <a:defRPr sz="1827" b="1"/>
            </a:lvl2pPr>
            <a:lvl3pPr marL="835526" indent="0">
              <a:buNone/>
              <a:defRPr sz="1644" b="1"/>
            </a:lvl3pPr>
            <a:lvl4pPr marL="1253290" indent="0">
              <a:buNone/>
              <a:defRPr sz="1463" b="1"/>
            </a:lvl4pPr>
            <a:lvl5pPr marL="1671053" indent="0">
              <a:buNone/>
              <a:defRPr sz="1463" b="1"/>
            </a:lvl5pPr>
            <a:lvl6pPr marL="2088816" indent="0">
              <a:buNone/>
              <a:defRPr sz="1463" b="1"/>
            </a:lvl6pPr>
            <a:lvl7pPr marL="2506579" indent="0">
              <a:buNone/>
              <a:defRPr sz="1463" b="1"/>
            </a:lvl7pPr>
            <a:lvl8pPr marL="2924342" indent="0">
              <a:buNone/>
              <a:defRPr sz="1463" b="1"/>
            </a:lvl8pPr>
            <a:lvl9pPr marL="3342104" indent="0">
              <a:buNone/>
              <a:defRPr sz="1463" b="1"/>
            </a:lvl9pPr>
          </a:lstStyle>
          <a:p>
            <a:pPr lvl="0"/>
            <a:r>
              <a:rPr lang="en-US"/>
              <a:t>Edit Master text styles</a:t>
            </a:r>
          </a:p>
        </p:txBody>
      </p:sp>
      <p:sp>
        <p:nvSpPr>
          <p:cNvPr id="6" name="Content Placeholder 5"/>
          <p:cNvSpPr>
            <a:spLocks noGrp="1"/>
          </p:cNvSpPr>
          <p:nvPr>
            <p:ph sz="quarter" idx="4"/>
          </p:nvPr>
        </p:nvSpPr>
        <p:spPr>
          <a:xfrm>
            <a:off x="6172203" y="2505075"/>
            <a:ext cx="5183188" cy="3684588"/>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7" name="Date Placeholder 6"/>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8" name="Footer Placeholder 7"/>
          <p:cNvSpPr>
            <a:spLocks noGrp="1"/>
          </p:cNvSpPr>
          <p:nvPr>
            <p:ph type="ftr" sz="quarter" idx="11"/>
          </p:nvPr>
        </p:nvSpPr>
        <p:spPr/>
        <p:txBody>
          <a:bodyPr/>
          <a:lstStyle/>
          <a:p>
            <a:pPr>
              <a:defRPr/>
            </a:pPr>
            <a:endParaRPr lang="en-GB">
              <a:solidFill>
                <a:prstClr val="black">
                  <a:tint val="75000"/>
                </a:prstClr>
              </a:solidFill>
            </a:endParaRPr>
          </a:p>
        </p:txBody>
      </p:sp>
      <p:sp>
        <p:nvSpPr>
          <p:cNvPr id="9" name="Slide Number Placeholder 8"/>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957406600"/>
      </p:ext>
    </p:extLst>
  </p:cSld>
  <p:clrMapOvr>
    <a:masterClrMapping/>
  </p:clrMapOvr>
</p:sldLayout>
</file>

<file path=ppt/slideLayouts/slideLayout101.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Date Placeholder 2"/>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4" name="Footer Placeholder 3"/>
          <p:cNvSpPr>
            <a:spLocks noGrp="1"/>
          </p:cNvSpPr>
          <p:nvPr>
            <p:ph type="ftr" sz="quarter" idx="11"/>
          </p:nvPr>
        </p:nvSpPr>
        <p:spPr/>
        <p:txBody>
          <a:bodyPr/>
          <a:lstStyle/>
          <a:p>
            <a:pPr>
              <a:defRPr/>
            </a:pPr>
            <a:endParaRPr lang="en-GB">
              <a:solidFill>
                <a:prstClr val="black">
                  <a:tint val="75000"/>
                </a:prstClr>
              </a:solidFill>
            </a:endParaRPr>
          </a:p>
        </p:txBody>
      </p:sp>
      <p:sp>
        <p:nvSpPr>
          <p:cNvPr id="5" name="Slide Number Placeholder 4"/>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581262466"/>
      </p:ext>
    </p:extLst>
  </p:cSld>
  <p:clrMapOvr>
    <a:masterClrMapping/>
  </p:clrMapOvr>
</p:sldLayout>
</file>

<file path=ppt/slideLayouts/slideLayout102.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3" name="Footer Placeholder 2"/>
          <p:cNvSpPr>
            <a:spLocks noGrp="1"/>
          </p:cNvSpPr>
          <p:nvPr>
            <p:ph type="ftr" sz="quarter" idx="11"/>
          </p:nvPr>
        </p:nvSpPr>
        <p:spPr/>
        <p:txBody>
          <a:bodyPr/>
          <a:lstStyle/>
          <a:p>
            <a:pPr>
              <a:defRPr/>
            </a:pPr>
            <a:endParaRPr lang="en-GB">
              <a:solidFill>
                <a:prstClr val="black">
                  <a:tint val="75000"/>
                </a:prstClr>
              </a:solidFill>
            </a:endParaRPr>
          </a:p>
        </p:txBody>
      </p:sp>
      <p:sp>
        <p:nvSpPr>
          <p:cNvPr id="4" name="Slide Number Placeholder 3"/>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35060903"/>
      </p:ext>
    </p:extLst>
  </p:cSld>
  <p:clrMapOvr>
    <a:masterClrMapping/>
  </p:clrMapOvr>
</p:sldLayout>
</file>

<file path=ppt/slideLayouts/slideLayout103.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2924"/>
            </a:lvl1pPr>
          </a:lstStyle>
          <a:p>
            <a:r>
              <a:rPr lang="en-US"/>
              <a:t>Click to edit Master title style</a:t>
            </a:r>
            <a:endParaRPr lang="en-GB"/>
          </a:p>
        </p:txBody>
      </p:sp>
      <p:sp>
        <p:nvSpPr>
          <p:cNvPr id="3" name="Content Placeholder 2"/>
          <p:cNvSpPr>
            <a:spLocks noGrp="1"/>
          </p:cNvSpPr>
          <p:nvPr>
            <p:ph idx="1"/>
          </p:nvPr>
        </p:nvSpPr>
        <p:spPr>
          <a:xfrm>
            <a:off x="5183188" y="987461"/>
            <a:ext cx="6172200" cy="4873625"/>
          </a:xfrm>
        </p:spPr>
        <p:txBody>
          <a:bodyPr/>
          <a:lstStyle>
            <a:lvl1pPr>
              <a:defRPr sz="2924"/>
            </a:lvl1pPr>
            <a:lvl2pPr>
              <a:defRPr sz="2557"/>
            </a:lvl2pPr>
            <a:lvl3pPr>
              <a:defRPr sz="2193"/>
            </a:lvl3pPr>
            <a:lvl4pPr>
              <a:defRPr sz="1827"/>
            </a:lvl4pPr>
            <a:lvl5pPr>
              <a:defRPr sz="1827"/>
            </a:lvl5pPr>
            <a:lvl6pPr>
              <a:defRPr sz="1827"/>
            </a:lvl6pPr>
            <a:lvl7pPr>
              <a:defRPr sz="1827"/>
            </a:lvl7pPr>
            <a:lvl8pPr>
              <a:defRPr sz="1827"/>
            </a:lvl8pPr>
            <a:lvl9pPr>
              <a:defRPr sz="1827"/>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Text Placeholder 3"/>
          <p:cNvSpPr>
            <a:spLocks noGrp="1"/>
          </p:cNvSpPr>
          <p:nvPr>
            <p:ph type="body" sz="half" idx="2"/>
          </p:nvPr>
        </p:nvSpPr>
        <p:spPr>
          <a:xfrm>
            <a:off x="839792" y="2057402"/>
            <a:ext cx="3932237" cy="3811588"/>
          </a:xfrm>
        </p:spPr>
        <p:txBody>
          <a:bodyPr/>
          <a:lstStyle>
            <a:lvl1pPr marL="0" indent="0">
              <a:buNone/>
              <a:defRPr sz="1463"/>
            </a:lvl1pPr>
            <a:lvl2pPr marL="417764" indent="0">
              <a:buNone/>
              <a:defRPr sz="1280"/>
            </a:lvl2pPr>
            <a:lvl3pPr marL="835526" indent="0">
              <a:buNone/>
              <a:defRPr sz="1097"/>
            </a:lvl3pPr>
            <a:lvl4pPr marL="1253290" indent="0">
              <a:buNone/>
              <a:defRPr sz="915"/>
            </a:lvl4pPr>
            <a:lvl5pPr marL="1671053" indent="0">
              <a:buNone/>
              <a:defRPr sz="915"/>
            </a:lvl5pPr>
            <a:lvl6pPr marL="2088816" indent="0">
              <a:buNone/>
              <a:defRPr sz="915"/>
            </a:lvl6pPr>
            <a:lvl7pPr marL="2506579" indent="0">
              <a:buNone/>
              <a:defRPr sz="915"/>
            </a:lvl7pPr>
            <a:lvl8pPr marL="2924342" indent="0">
              <a:buNone/>
              <a:defRPr sz="915"/>
            </a:lvl8pPr>
            <a:lvl9pPr marL="3342104"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869736093"/>
      </p:ext>
    </p:extLst>
  </p:cSld>
  <p:clrMapOvr>
    <a:masterClrMapping/>
  </p:clrMapOvr>
</p:sldLayout>
</file>

<file path=ppt/slideLayouts/slideLayout104.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839792" y="457200"/>
            <a:ext cx="3932237" cy="1600200"/>
          </a:xfrm>
        </p:spPr>
        <p:txBody>
          <a:bodyPr anchor="b"/>
          <a:lstStyle>
            <a:lvl1pPr>
              <a:defRPr sz="2924"/>
            </a:lvl1pPr>
          </a:lstStyle>
          <a:p>
            <a:r>
              <a:rPr lang="en-US"/>
              <a:t>Click to edit Master title style</a:t>
            </a:r>
            <a:endParaRPr lang="en-GB"/>
          </a:p>
        </p:txBody>
      </p:sp>
      <p:sp>
        <p:nvSpPr>
          <p:cNvPr id="3" name="Picture Placeholder 2"/>
          <p:cNvSpPr>
            <a:spLocks noGrp="1"/>
          </p:cNvSpPr>
          <p:nvPr>
            <p:ph type="pic" idx="1"/>
          </p:nvPr>
        </p:nvSpPr>
        <p:spPr>
          <a:xfrm>
            <a:off x="5183188" y="987461"/>
            <a:ext cx="6172200" cy="4873625"/>
          </a:xfrm>
        </p:spPr>
        <p:txBody>
          <a:bodyPr/>
          <a:lstStyle>
            <a:lvl1pPr marL="0" indent="0">
              <a:buNone/>
              <a:defRPr sz="2924"/>
            </a:lvl1pPr>
            <a:lvl2pPr marL="417764" indent="0">
              <a:buNone/>
              <a:defRPr sz="2557"/>
            </a:lvl2pPr>
            <a:lvl3pPr marL="835526" indent="0">
              <a:buNone/>
              <a:defRPr sz="2193"/>
            </a:lvl3pPr>
            <a:lvl4pPr marL="1253290" indent="0">
              <a:buNone/>
              <a:defRPr sz="1827"/>
            </a:lvl4pPr>
            <a:lvl5pPr marL="1671053" indent="0">
              <a:buNone/>
              <a:defRPr sz="1827"/>
            </a:lvl5pPr>
            <a:lvl6pPr marL="2088816" indent="0">
              <a:buNone/>
              <a:defRPr sz="1827"/>
            </a:lvl6pPr>
            <a:lvl7pPr marL="2506579" indent="0">
              <a:buNone/>
              <a:defRPr sz="1827"/>
            </a:lvl7pPr>
            <a:lvl8pPr marL="2924342" indent="0">
              <a:buNone/>
              <a:defRPr sz="1827"/>
            </a:lvl8pPr>
            <a:lvl9pPr marL="3342104" indent="0">
              <a:buNone/>
              <a:defRPr sz="1827"/>
            </a:lvl9pPr>
          </a:lstStyle>
          <a:p>
            <a:endParaRPr lang="en-GB"/>
          </a:p>
        </p:txBody>
      </p:sp>
      <p:sp>
        <p:nvSpPr>
          <p:cNvPr id="4" name="Text Placeholder 3"/>
          <p:cNvSpPr>
            <a:spLocks noGrp="1"/>
          </p:cNvSpPr>
          <p:nvPr>
            <p:ph type="body" sz="half" idx="2"/>
          </p:nvPr>
        </p:nvSpPr>
        <p:spPr>
          <a:xfrm>
            <a:off x="839792" y="2057402"/>
            <a:ext cx="3932237" cy="3811588"/>
          </a:xfrm>
        </p:spPr>
        <p:txBody>
          <a:bodyPr/>
          <a:lstStyle>
            <a:lvl1pPr marL="0" indent="0">
              <a:buNone/>
              <a:defRPr sz="1463"/>
            </a:lvl1pPr>
            <a:lvl2pPr marL="417764" indent="0">
              <a:buNone/>
              <a:defRPr sz="1280"/>
            </a:lvl2pPr>
            <a:lvl3pPr marL="835526" indent="0">
              <a:buNone/>
              <a:defRPr sz="1097"/>
            </a:lvl3pPr>
            <a:lvl4pPr marL="1253290" indent="0">
              <a:buNone/>
              <a:defRPr sz="915"/>
            </a:lvl4pPr>
            <a:lvl5pPr marL="1671053" indent="0">
              <a:buNone/>
              <a:defRPr sz="915"/>
            </a:lvl5pPr>
            <a:lvl6pPr marL="2088816" indent="0">
              <a:buNone/>
              <a:defRPr sz="915"/>
            </a:lvl6pPr>
            <a:lvl7pPr marL="2506579" indent="0">
              <a:buNone/>
              <a:defRPr sz="915"/>
            </a:lvl7pPr>
            <a:lvl8pPr marL="2924342" indent="0">
              <a:buNone/>
              <a:defRPr sz="915"/>
            </a:lvl8pPr>
            <a:lvl9pPr marL="3342104" indent="0">
              <a:buNone/>
              <a:defRPr sz="915"/>
            </a:lvl9pPr>
          </a:lstStyle>
          <a:p>
            <a:pPr lvl="0"/>
            <a:r>
              <a:rPr lang="en-US"/>
              <a:t>Edit Master text styles</a:t>
            </a:r>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206439080"/>
      </p:ext>
    </p:extLst>
  </p:cSld>
  <p:clrMapOvr>
    <a:masterClrMapping/>
  </p:clrMapOvr>
</p:sldLayout>
</file>

<file path=ppt/slideLayouts/slideLayout105.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Vertical Text Placeholder 2"/>
          <p:cNvSpPr>
            <a:spLocks noGrp="1"/>
          </p:cNvSpPr>
          <p:nvPr>
            <p:ph type="body" orient="vert" idx="1"/>
          </p:nvPr>
        </p:nvSpPr>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951870457"/>
      </p:ext>
    </p:extLst>
  </p:cSld>
  <p:clrMapOvr>
    <a:masterClrMapping/>
  </p:clrMapOvr>
</p:sldLayout>
</file>

<file path=ppt/slideLayouts/slideLayout106.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3" y="365127"/>
            <a:ext cx="2628901" cy="5811839"/>
          </a:xfrm>
        </p:spPr>
        <p:txBody>
          <a:bodyPr vert="eaVert"/>
          <a:lstStyle/>
          <a:p>
            <a:r>
              <a:rPr lang="en-US"/>
              <a:t>Click to edit Master title style</a:t>
            </a:r>
            <a:endParaRPr lang="en-GB"/>
          </a:p>
        </p:txBody>
      </p:sp>
      <p:sp>
        <p:nvSpPr>
          <p:cNvPr id="3" name="Vertical Text Placeholder 2"/>
          <p:cNvSpPr>
            <a:spLocks noGrp="1"/>
          </p:cNvSpPr>
          <p:nvPr>
            <p:ph type="body" orient="vert" idx="1"/>
          </p:nvPr>
        </p:nvSpPr>
        <p:spPr>
          <a:xfrm>
            <a:off x="838204" y="365127"/>
            <a:ext cx="7734301" cy="5811839"/>
          </a:xfrm>
        </p:spPr>
        <p:txBody>
          <a:bodyPr vert="eaVert"/>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2724773221"/>
      </p:ext>
    </p:extLst>
  </p:cSld>
  <p:clrMapOvr>
    <a:masterClrMapping/>
  </p:clrMapOvr>
</p:sldLayout>
</file>

<file path=ppt/slideLayouts/slideLayout107.xml><?xml version="1.0" encoding="utf-8"?>
<p:sldLayout xmlns:a="http://schemas.openxmlformats.org/drawingml/2006/main" xmlns:r="http://schemas.openxmlformats.org/officeDocument/2006/relationships" xmlns:p="http://schemas.openxmlformats.org/presentationml/2006/main" preserve="1" userDrawn="1">
  <p:cSld name="主封面">
    <p:spTree>
      <p:nvGrpSpPr>
        <p:cNvPr id="1" name=""/>
        <p:cNvGrpSpPr/>
        <p:nvPr/>
      </p:nvGrpSpPr>
      <p:grpSpPr>
        <a:xfrm>
          <a:off x="0" y="0"/>
          <a:ext cx="0" cy="0"/>
          <a:chOff x="0" y="0"/>
          <a:chExt cx="0" cy="0"/>
        </a:xfrm>
      </p:grpSpPr>
    </p:spTree>
    <p:extLst>
      <p:ext uri="{BB962C8B-B14F-4D97-AF65-F5344CB8AC3E}">
        <p14:creationId xmlns:p14="http://schemas.microsoft.com/office/powerpoint/2010/main" val="3356935899"/>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8.xml><?xml version="1.0" encoding="utf-8"?>
<p:sldLayout xmlns:a="http://schemas.openxmlformats.org/drawingml/2006/main" xmlns:r="http://schemas.openxmlformats.org/officeDocument/2006/relationships" xmlns:p="http://schemas.openxmlformats.org/presentationml/2006/main" preserve="1" userDrawn="1">
  <p:cSld name="内页">
    <p:spTree>
      <p:nvGrpSpPr>
        <p:cNvPr id="1" name=""/>
        <p:cNvGrpSpPr/>
        <p:nvPr/>
      </p:nvGrpSpPr>
      <p:grpSpPr>
        <a:xfrm>
          <a:off x="0" y="0"/>
          <a:ext cx="0" cy="0"/>
          <a:chOff x="0" y="0"/>
          <a:chExt cx="0" cy="0"/>
        </a:xfrm>
      </p:grpSpPr>
      <p:pic>
        <p:nvPicPr>
          <p:cNvPr id="66" name="图片 65"/>
          <p:cNvPicPr>
            <a:picLocks noChangeAspect="1"/>
          </p:cNvPicPr>
          <p:nvPr userDrawn="1"/>
        </p:nvPicPr>
        <p:blipFill rotWithShape="1">
          <a:blip r:embed="rId2">
            <a:extLst>
              <a:ext uri="{28A0092B-C50C-407E-A947-70E740481C1C}">
                <a14:useLocalDpi xmlns:a14="http://schemas.microsoft.com/office/drawing/2010/main" val="0"/>
              </a:ext>
            </a:extLst>
          </a:blip>
          <a:srcRect l="4181" t="2825"/>
          <a:stretch/>
        </p:blipFill>
        <p:spPr>
          <a:xfrm>
            <a:off x="259" y="-11817"/>
            <a:ext cx="12175159" cy="6945404"/>
          </a:xfrm>
          <a:prstGeom prst="rect">
            <a:avLst/>
          </a:prstGeom>
          <a:noFill/>
          <a:ln>
            <a:noFill/>
          </a:ln>
        </p:spPr>
      </p:pic>
      <p:grpSp>
        <p:nvGrpSpPr>
          <p:cNvPr id="3" name="组合 2"/>
          <p:cNvGrpSpPr/>
          <p:nvPr userDrawn="1"/>
        </p:nvGrpSpPr>
        <p:grpSpPr>
          <a:xfrm rot="20983264">
            <a:off x="8997970" y="591853"/>
            <a:ext cx="280292" cy="200835"/>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 name="组合 9"/>
          <p:cNvGrpSpPr/>
          <p:nvPr userDrawn="1"/>
        </p:nvGrpSpPr>
        <p:grpSpPr>
          <a:xfrm rot="1008724">
            <a:off x="-479232" y="1179846"/>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8" name="组合 27"/>
          <p:cNvGrpSpPr/>
          <p:nvPr userDrawn="1"/>
        </p:nvGrpSpPr>
        <p:grpSpPr>
          <a:xfrm rot="20983264">
            <a:off x="562443" y="-144646"/>
            <a:ext cx="404201" cy="289617"/>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34" name="组合 33"/>
          <p:cNvGrpSpPr/>
          <p:nvPr userDrawn="1"/>
        </p:nvGrpSpPr>
        <p:grpSpPr>
          <a:xfrm rot="20983264">
            <a:off x="-255205" y="386491"/>
            <a:ext cx="897409" cy="643008"/>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53" name="组合 52"/>
          <p:cNvGrpSpPr/>
          <p:nvPr userDrawn="1"/>
        </p:nvGrpSpPr>
        <p:grpSpPr>
          <a:xfrm rot="297948">
            <a:off x="11381172" y="1031987"/>
            <a:ext cx="405368" cy="290452"/>
            <a:chOff x="3425492" y="836712"/>
            <a:chExt cx="850149" cy="812194"/>
          </a:xfrm>
          <a:solidFill>
            <a:srgbClr val="D4EBF5">
              <a:alpha val="69804"/>
            </a:srgbClr>
          </a:solidFill>
        </p:grpSpPr>
        <p:sp>
          <p:nvSpPr>
            <p:cNvPr id="54" name="心形 5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5" name="心形 5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6" name="心形 5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7" name="心形 5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8" name="心形 5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2" name="组合 71"/>
          <p:cNvGrpSpPr/>
          <p:nvPr userDrawn="1"/>
        </p:nvGrpSpPr>
        <p:grpSpPr>
          <a:xfrm rot="616736" flipH="1">
            <a:off x="-144697" y="-102197"/>
            <a:ext cx="524247" cy="375631"/>
            <a:chOff x="3425492" y="836712"/>
            <a:chExt cx="850149" cy="812194"/>
          </a:xfrm>
          <a:solidFill>
            <a:srgbClr val="F79443"/>
          </a:solidFill>
        </p:grpSpPr>
        <p:sp>
          <p:nvSpPr>
            <p:cNvPr id="73" name="心形 7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4" name="心形 7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6" name="心形 7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7" name="心形 7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78" name="心形 7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79" name="组合 78"/>
          <p:cNvGrpSpPr/>
          <p:nvPr userDrawn="1"/>
        </p:nvGrpSpPr>
        <p:grpSpPr>
          <a:xfrm rot="616736" flipH="1">
            <a:off x="771060" y="143529"/>
            <a:ext cx="667456" cy="478243"/>
            <a:chOff x="3425492" y="836712"/>
            <a:chExt cx="850149" cy="812194"/>
          </a:xfrm>
          <a:solidFill>
            <a:schemeClr val="accent2"/>
          </a:solidFill>
        </p:grpSpPr>
        <p:sp>
          <p:nvSpPr>
            <p:cNvPr id="80" name="心形 79"/>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1" name="心形 80"/>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2" name="心形 81"/>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3" name="心形 82"/>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4" name="心形 83"/>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1" name="组合 90"/>
          <p:cNvGrpSpPr/>
          <p:nvPr userDrawn="1"/>
        </p:nvGrpSpPr>
        <p:grpSpPr>
          <a:xfrm rot="20636176" flipH="1">
            <a:off x="1727405" y="11089"/>
            <a:ext cx="424235" cy="303971"/>
            <a:chOff x="3425492" y="836712"/>
            <a:chExt cx="850149" cy="812194"/>
          </a:xfrm>
          <a:solidFill>
            <a:srgbClr val="00B0F0"/>
          </a:solidFill>
        </p:grpSpPr>
        <p:sp>
          <p:nvSpPr>
            <p:cNvPr id="92" name="心形 9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3" name="心形 9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4" name="心形 9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5" name="心形 9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6" name="心形 9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97" name="组合 96"/>
          <p:cNvGrpSpPr/>
          <p:nvPr userDrawn="1"/>
        </p:nvGrpSpPr>
        <p:grpSpPr>
          <a:xfrm rot="20636176" flipH="1">
            <a:off x="11196876" y="144341"/>
            <a:ext cx="424235" cy="303971"/>
            <a:chOff x="3425492" y="836712"/>
            <a:chExt cx="850149" cy="812194"/>
          </a:xfrm>
          <a:solidFill>
            <a:srgbClr val="00B0F0"/>
          </a:solidFill>
        </p:grpSpPr>
        <p:sp>
          <p:nvSpPr>
            <p:cNvPr id="98" name="心形 97"/>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9" name="心形 98"/>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0" name="心形 99"/>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1" name="心形 100"/>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2" name="心形 101"/>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3" name="组合 102"/>
          <p:cNvGrpSpPr/>
          <p:nvPr userDrawn="1"/>
        </p:nvGrpSpPr>
        <p:grpSpPr>
          <a:xfrm rot="20636176" flipH="1">
            <a:off x="7968101" y="192073"/>
            <a:ext cx="424235" cy="303971"/>
            <a:chOff x="3425492" y="836712"/>
            <a:chExt cx="850149" cy="812194"/>
          </a:xfrm>
          <a:solidFill>
            <a:srgbClr val="00B0F0"/>
          </a:solidFill>
        </p:grpSpPr>
        <p:sp>
          <p:nvSpPr>
            <p:cNvPr id="104" name="心形 10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5" name="心形 10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6" name="心形 10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7" name="心形 106"/>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08" name="心形 107"/>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pic>
        <p:nvPicPr>
          <p:cNvPr id="109" name="图片 108" descr="5-6.png"/>
          <p:cNvPicPr>
            <a:picLocks noChangeAspect="1"/>
          </p:cNvPicPr>
          <p:nvPr userDrawn="1"/>
        </p:nvPicPr>
        <p:blipFill rotWithShape="1">
          <a:blip r:embed="rId3">
            <a:extLst>
              <a:ext uri="{BEBA8EAE-BF5A-486C-A8C5-ECC9F3942E4B}">
                <a14:imgProps xmlns:a14="http://schemas.microsoft.com/office/drawing/2010/main">
                  <a14:imgLayer r:embed="rId4">
                    <a14:imgEffect>
                      <a14:backgroundRemoval t="85212" b="100000" l="0" r="99636"/>
                    </a14:imgEffect>
                  </a14:imgLayer>
                </a14:imgProps>
              </a:ext>
              <a:ext uri="{28A0092B-C50C-407E-A947-70E740481C1C}">
                <a14:useLocalDpi xmlns:a14="http://schemas.microsoft.com/office/drawing/2010/main" val="0"/>
              </a:ext>
            </a:extLst>
          </a:blip>
          <a:srcRect t="78390" b="2888"/>
          <a:stretch/>
        </p:blipFill>
        <p:spPr bwMode="auto">
          <a:xfrm>
            <a:off x="-172241" y="5180161"/>
            <a:ext cx="12787928" cy="1753339"/>
          </a:xfrm>
          <a:prstGeom prst="rect">
            <a:avLst/>
          </a:prstGeom>
          <a:ln>
            <a:noFill/>
          </a:ln>
          <a:effectLst>
            <a:softEdge rad="112500"/>
          </a:effectLst>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10" name="图片 109" descr="5-7.png"/>
          <p:cNvPicPr>
            <a:picLocks noChangeAspect="1"/>
          </p:cNvPicPr>
          <p:nvPr userDrawn="1"/>
        </p:nvPicPr>
        <p:blipFill>
          <a:blip r:embed="rId5">
            <a:extLst>
              <a:ext uri="{28A0092B-C50C-407E-A947-70E740481C1C}">
                <a14:useLocalDpi xmlns:a14="http://schemas.microsoft.com/office/drawing/2010/main" val="0"/>
              </a:ext>
            </a:extLst>
          </a:blip>
          <a:srcRect/>
          <a:stretch>
            <a:fillRect/>
          </a:stretch>
        </p:blipFill>
        <p:spPr bwMode="auto">
          <a:xfrm>
            <a:off x="-80137" y="5606523"/>
            <a:ext cx="12364256" cy="135428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grpSp>
        <p:nvGrpSpPr>
          <p:cNvPr id="111" name="组合 110"/>
          <p:cNvGrpSpPr/>
          <p:nvPr userDrawn="1"/>
        </p:nvGrpSpPr>
        <p:grpSpPr>
          <a:xfrm rot="616736" flipH="1">
            <a:off x="9964991" y="454258"/>
            <a:ext cx="524247" cy="375631"/>
            <a:chOff x="3425492" y="836712"/>
            <a:chExt cx="850149" cy="812194"/>
          </a:xfrm>
          <a:solidFill>
            <a:srgbClr val="F79443"/>
          </a:solidFill>
        </p:grpSpPr>
        <p:sp>
          <p:nvSpPr>
            <p:cNvPr id="112" name="心形 111"/>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3" name="心形 112"/>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4" name="心形 113"/>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5" name="心形 114"/>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16" name="心形 115"/>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spTree>
    <p:extLst>
      <p:ext uri="{BB962C8B-B14F-4D97-AF65-F5344CB8AC3E}">
        <p14:creationId xmlns:p14="http://schemas.microsoft.com/office/powerpoint/2010/main" val="225153386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09.xml><?xml version="1.0" encoding="utf-8"?>
<p:sldLayout xmlns:a="http://schemas.openxmlformats.org/drawingml/2006/main" xmlns:r="http://schemas.openxmlformats.org/officeDocument/2006/relationships" xmlns:p="http://schemas.openxmlformats.org/presentationml/2006/main" preserve="1" userDrawn="1">
  <p:cSld name="目录">
    <p:spTree>
      <p:nvGrpSpPr>
        <p:cNvPr id="1" name=""/>
        <p:cNvGrpSpPr/>
        <p:nvPr/>
      </p:nvGrpSpPr>
      <p:grpSpPr>
        <a:xfrm>
          <a:off x="0" y="0"/>
          <a:ext cx="0" cy="0"/>
          <a:chOff x="0" y="0"/>
          <a:chExt cx="0" cy="0"/>
        </a:xfrm>
      </p:grpSpPr>
      <p:pic>
        <p:nvPicPr>
          <p:cNvPr id="40" name="图片 39"/>
          <p:cNvPicPr>
            <a:picLocks noChangeAspect="1"/>
          </p:cNvPicPr>
          <p:nvPr userDrawn="1"/>
        </p:nvPicPr>
        <p:blipFill rotWithShape="1">
          <a:blip r:embed="rId2">
            <a:extLst>
              <a:ext uri="{BEBA8EAE-BF5A-486C-A8C5-ECC9F3942E4B}">
                <a14:imgProps xmlns:a14="http://schemas.microsoft.com/office/drawing/2010/main">
                  <a14:imgLayer r:embed="rId3">
                    <a14:imgEffect>
                      <a14:colorTemperature colorTemp="5900"/>
                    </a14:imgEffect>
                    <a14:imgEffect>
                      <a14:saturation sat="200000"/>
                    </a14:imgEffect>
                  </a14:imgLayer>
                </a14:imgProps>
              </a:ext>
              <a:ext uri="{28A0092B-C50C-407E-A947-70E740481C1C}">
                <a14:useLocalDpi xmlns:a14="http://schemas.microsoft.com/office/drawing/2010/main" val="0"/>
              </a:ext>
            </a:extLst>
          </a:blip>
          <a:srcRect t="13341" b="4051"/>
          <a:stretch/>
        </p:blipFill>
        <p:spPr>
          <a:xfrm>
            <a:off x="-18113" y="76"/>
            <a:ext cx="12201119" cy="6858000"/>
          </a:xfrm>
          <a:prstGeom prst="rect">
            <a:avLst/>
          </a:prstGeom>
        </p:spPr>
      </p:pic>
      <p:grpSp>
        <p:nvGrpSpPr>
          <p:cNvPr id="3" name="组合 2"/>
          <p:cNvGrpSpPr/>
          <p:nvPr userDrawn="1"/>
        </p:nvGrpSpPr>
        <p:grpSpPr>
          <a:xfrm rot="20983264">
            <a:off x="7924819" y="-244847"/>
            <a:ext cx="683541" cy="489768"/>
            <a:chOff x="3425492" y="836712"/>
            <a:chExt cx="850149" cy="812194"/>
          </a:xfrm>
          <a:solidFill>
            <a:srgbClr val="DAC2EC">
              <a:alpha val="63922"/>
            </a:srgbClr>
          </a:solidFill>
        </p:grpSpPr>
        <p:sp>
          <p:nvSpPr>
            <p:cNvPr id="4" name="心形 3"/>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5" name="心形 4"/>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6" name="心形 5"/>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8" name="心形 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9" name="心形 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0" name="组合 9"/>
          <p:cNvGrpSpPr/>
          <p:nvPr userDrawn="1"/>
        </p:nvGrpSpPr>
        <p:grpSpPr>
          <a:xfrm rot="1008724">
            <a:off x="10114941" y="286486"/>
            <a:ext cx="798315" cy="572007"/>
            <a:chOff x="3425492" y="836712"/>
            <a:chExt cx="850149" cy="812194"/>
          </a:xfrm>
          <a:solidFill>
            <a:srgbClr val="FFC2E0">
              <a:alpha val="58824"/>
            </a:srgbClr>
          </a:solidFill>
        </p:grpSpPr>
        <p:sp>
          <p:nvSpPr>
            <p:cNvPr id="11" name="心形 10"/>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2" name="心形 11"/>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3" name="心形 12"/>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4" name="心形 13"/>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5" name="心形 14"/>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16" name="组合 15"/>
          <p:cNvGrpSpPr/>
          <p:nvPr userDrawn="1"/>
        </p:nvGrpSpPr>
        <p:grpSpPr>
          <a:xfrm rot="297948">
            <a:off x="11631147" y="698579"/>
            <a:ext cx="514317" cy="368519"/>
            <a:chOff x="3425492" y="836712"/>
            <a:chExt cx="850149" cy="812194"/>
          </a:xfrm>
          <a:solidFill>
            <a:srgbClr val="D4EBF5">
              <a:alpha val="69804"/>
            </a:srgbClr>
          </a:solidFill>
        </p:grpSpPr>
        <p:sp>
          <p:nvSpPr>
            <p:cNvPr id="17" name="心形 16"/>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8" name="心形 17"/>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19" name="心形 18"/>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0" name="心形 19"/>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1" name="心形 20"/>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2" name="组合 21"/>
          <p:cNvGrpSpPr/>
          <p:nvPr userDrawn="1"/>
        </p:nvGrpSpPr>
        <p:grpSpPr>
          <a:xfrm rot="20983264">
            <a:off x="8577105" y="115441"/>
            <a:ext cx="631335" cy="452363"/>
            <a:chOff x="3425492" y="836712"/>
            <a:chExt cx="850149" cy="812194"/>
          </a:xfrm>
          <a:solidFill>
            <a:srgbClr val="FFCC00">
              <a:alpha val="65098"/>
            </a:srgbClr>
          </a:solidFill>
        </p:grpSpPr>
        <p:sp>
          <p:nvSpPr>
            <p:cNvPr id="23" name="心形 22"/>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4" name="心形 23"/>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5" name="心形 24"/>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6" name="心形 25"/>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27" name="心形 26"/>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28" name="组合 27"/>
          <p:cNvGrpSpPr/>
          <p:nvPr userDrawn="1"/>
        </p:nvGrpSpPr>
        <p:grpSpPr>
          <a:xfrm rot="20983264">
            <a:off x="9621615" y="-143653"/>
            <a:ext cx="514317" cy="368519"/>
            <a:chOff x="3425492" y="836712"/>
            <a:chExt cx="850149" cy="812194"/>
          </a:xfrm>
          <a:solidFill>
            <a:srgbClr val="FF3399">
              <a:alpha val="65098"/>
            </a:srgbClr>
          </a:solidFill>
        </p:grpSpPr>
        <p:sp>
          <p:nvSpPr>
            <p:cNvPr id="29" name="心形 28"/>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0" name="心形 29"/>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1" name="心形 30"/>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2" name="心形 31"/>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3" name="心形 32"/>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grpSp>
        <p:nvGrpSpPr>
          <p:cNvPr id="34" name="组合 33"/>
          <p:cNvGrpSpPr/>
          <p:nvPr userDrawn="1"/>
        </p:nvGrpSpPr>
        <p:grpSpPr>
          <a:xfrm rot="20983264">
            <a:off x="10944172" y="-248967"/>
            <a:ext cx="1199477" cy="859445"/>
            <a:chOff x="3425492" y="836712"/>
            <a:chExt cx="850149" cy="812194"/>
          </a:xfrm>
          <a:solidFill>
            <a:srgbClr val="FFF5CC">
              <a:alpha val="69804"/>
            </a:srgbClr>
          </a:solidFill>
        </p:grpSpPr>
        <p:sp>
          <p:nvSpPr>
            <p:cNvPr id="35" name="心形 34"/>
            <p:cNvSpPr/>
            <p:nvPr/>
          </p:nvSpPr>
          <p:spPr>
            <a:xfrm>
              <a:off x="3719285" y="83671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6" name="心形 35"/>
            <p:cNvSpPr/>
            <p:nvPr/>
          </p:nvSpPr>
          <p:spPr>
            <a:xfrm rot="4320000">
              <a:off x="3927402" y="982362"/>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7" name="心形 36"/>
            <p:cNvSpPr/>
            <p:nvPr/>
          </p:nvSpPr>
          <p:spPr>
            <a:xfrm rot="-4320000">
              <a:off x="3497079" y="980161"/>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8" name="心形 37"/>
            <p:cNvSpPr/>
            <p:nvPr/>
          </p:nvSpPr>
          <p:spPr>
            <a:xfrm rot="8640000">
              <a:off x="3846320" y="122908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sp>
          <p:nvSpPr>
            <p:cNvPr id="39" name="心形 38"/>
            <p:cNvSpPr/>
            <p:nvPr/>
          </p:nvSpPr>
          <p:spPr>
            <a:xfrm rot="-8640000">
              <a:off x="3580959" y="1218890"/>
              <a:ext cx="276651" cy="419826"/>
            </a:xfrm>
            <a:prstGeom prst="heart">
              <a:avLst/>
            </a:prstGeom>
            <a:grpFill/>
            <a:ln>
              <a:noFill/>
            </a:ln>
            <a:scene3d>
              <a:camera prst="orthographicFront"/>
              <a:lightRig rig="threePt" dir="t"/>
            </a:scene3d>
            <a:sp3d contourW="12700">
              <a:bevelT w="152400" h="50800" prst="softRound"/>
              <a:contourClr>
                <a:schemeClr val="bg1">
                  <a:lumMod val="50000"/>
                </a:schemeClr>
              </a:contourClr>
            </a:sp3d>
          </p:spPr>
          <p:style>
            <a:lnRef idx="2">
              <a:schemeClr val="accent6">
                <a:shade val="50000"/>
              </a:schemeClr>
            </a:lnRef>
            <a:fillRef idx="1">
              <a:schemeClr val="accent6"/>
            </a:fillRef>
            <a:effectRef idx="0">
              <a:schemeClr val="accent6"/>
            </a:effectRef>
            <a:fontRef idx="minor">
              <a:schemeClr val="lt1"/>
            </a:fontRef>
          </p:style>
          <p:txBody>
            <a:bodyPr rtlCol="0" anchor="ctr"/>
            <a:lstStyle/>
            <a:p>
              <a:pPr algn="ctr" defTabSz="827409">
                <a:defRPr/>
              </a:pPr>
              <a:endParaRPr lang="zh-CN" altLang="en-US" sz="1705">
                <a:solidFill>
                  <a:prstClr val="white"/>
                </a:solidFill>
              </a:endParaRPr>
            </a:p>
          </p:txBody>
        </p:sp>
      </p:grpSp>
    </p:spTree>
    <p:extLst>
      <p:ext uri="{BB962C8B-B14F-4D97-AF65-F5344CB8AC3E}">
        <p14:creationId xmlns:p14="http://schemas.microsoft.com/office/powerpoint/2010/main" val="611144408"/>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竖排文字占位符 2"/>
          <p:cNvSpPr>
            <a:spLocks noGrp="1"/>
          </p:cNvSpPr>
          <p:nvPr>
            <p:ph type="body" orient="vert" idx="1" hasCustomPrompt="1"/>
          </p:nvPr>
        </p:nvSpPr>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512954619"/>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2.xml><?xml version="1.0" encoding="utf-8"?>
<p:sldLayout xmlns:a="http://schemas.openxmlformats.org/drawingml/2006/main" xmlns:r="http://schemas.openxmlformats.org/officeDocument/2006/relationships" xmlns:p="http://schemas.openxmlformats.org/presentationml/2006/main" type="vertTitleAndTx" preserve="1">
  <p:cSld name="竖排标题与文本">
    <p:spTree>
      <p:nvGrpSpPr>
        <p:cNvPr id="1" name=""/>
        <p:cNvGrpSpPr/>
        <p:nvPr/>
      </p:nvGrpSpPr>
      <p:grpSpPr>
        <a:xfrm>
          <a:off x="0" y="0"/>
          <a:ext cx="0" cy="0"/>
          <a:chOff x="0" y="0"/>
          <a:chExt cx="0" cy="0"/>
        </a:xfrm>
      </p:grpSpPr>
      <p:sp>
        <p:nvSpPr>
          <p:cNvPr id="2" name="竖排标题 1"/>
          <p:cNvSpPr>
            <a:spLocks noGrp="1"/>
          </p:cNvSpPr>
          <p:nvPr>
            <p:ph type="title" orient="vert"/>
          </p:nvPr>
        </p:nvSpPr>
        <p:spPr>
          <a:xfrm>
            <a:off x="8724900" y="365125"/>
            <a:ext cx="2628900" cy="5811838"/>
          </a:xfrm>
        </p:spPr>
        <p:txBody>
          <a:bodyPr vert="eaVert"/>
          <a:lstStyle/>
          <a:p>
            <a:r>
              <a:rPr lang="zh-CN" altLang="en-US"/>
              <a:t>单击此处编辑母版标题样式</a:t>
            </a:r>
          </a:p>
        </p:txBody>
      </p:sp>
      <p:sp>
        <p:nvSpPr>
          <p:cNvPr id="3" name="竖排文字占位符 2"/>
          <p:cNvSpPr>
            <a:spLocks noGrp="1"/>
          </p:cNvSpPr>
          <p:nvPr>
            <p:ph type="body" orient="vert" idx="1" hasCustomPrompt="1"/>
          </p:nvPr>
        </p:nvSpPr>
        <p:spPr>
          <a:xfrm>
            <a:off x="838200" y="365125"/>
            <a:ext cx="7734300" cy="5811838"/>
          </a:xfrm>
        </p:spPr>
        <p:txBody>
          <a:bodyPr vert="eaVert"/>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93080170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仅标题">
    <p:spTree>
      <p:nvGrpSpPr>
        <p:cNvPr id="1" name=""/>
        <p:cNvGrpSpPr/>
        <p:nvPr/>
      </p:nvGrpSpPr>
      <p:grpSpPr>
        <a:xfrm>
          <a:off x="0" y="0"/>
          <a:ext cx="0" cy="0"/>
          <a:chOff x="0" y="0"/>
          <a:chExt cx="0" cy="0"/>
        </a:xfrm>
      </p:grpSpPr>
    </p:spTree>
    <p:extLst>
      <p:ext uri="{BB962C8B-B14F-4D97-AF65-F5344CB8AC3E}">
        <p14:creationId xmlns:p14="http://schemas.microsoft.com/office/powerpoint/2010/main" val="403567710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type="blank">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D027CD96-72B2-400B-8869-7A94E44AC4B3}" type="datetimeFigureOut">
              <a:rPr lang="zh-CN" altLang="en-US" smtClean="0"/>
              <a:t>2021/12/5</a:t>
            </a:fld>
            <a:endParaRPr lang="zh-CN" altLang="en-US"/>
          </a:p>
        </p:txBody>
      </p:sp>
      <p:sp>
        <p:nvSpPr>
          <p:cNvPr id="3" name="页脚占位符 2"/>
          <p:cNvSpPr>
            <a:spLocks noGrp="1"/>
          </p:cNvSpPr>
          <p:nvPr>
            <p:ph type="ftr" sz="quarter" idx="11"/>
          </p:nvPr>
        </p:nvSpPr>
        <p:spPr/>
        <p:txBody>
          <a:bodyPr/>
          <a:lstStyle/>
          <a:p>
            <a:endParaRPr lang="zh-CN" altLang="en-US"/>
          </a:p>
        </p:txBody>
      </p:sp>
      <p:sp>
        <p:nvSpPr>
          <p:cNvPr id="4" name="灯片编号占位符 3"/>
          <p:cNvSpPr>
            <a:spLocks noGrp="1"/>
          </p:cNvSpPr>
          <p:nvPr>
            <p:ph type="sldNum" sz="quarter" idx="12"/>
          </p:nvPr>
        </p:nvSpPr>
        <p:spPr/>
        <p:txBody>
          <a:bodyPr/>
          <a:lstStyle/>
          <a:p>
            <a:fld id="{0F62ACB9-480C-434E-856B-2B83BC01D6A3}" type="slidenum">
              <a:rPr lang="zh-CN" altLang="en-US" smtClean="0"/>
              <a:t>‹#›</a:t>
            </a:fld>
            <a:endParaRPr lang="zh-CN" altLang="en-US"/>
          </a:p>
        </p:txBody>
      </p:sp>
      <p:pic>
        <p:nvPicPr>
          <p:cNvPr id="5" name="图片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286230468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userDrawn="1">
  <p:cSld name="标题幻灯片">
    <p:spTree>
      <p:nvGrpSpPr>
        <p:cNvPr id="1" name=""/>
        <p:cNvGrpSpPr/>
        <p:nvPr/>
      </p:nvGrpSpPr>
      <p:grpSpPr>
        <a:xfrm>
          <a:off x="0" y="0"/>
          <a:ext cx="0" cy="0"/>
          <a:chOff x="0" y="0"/>
          <a:chExt cx="0" cy="0"/>
        </a:xfrm>
      </p:grpSpPr>
      <p:pic>
        <p:nvPicPr>
          <p:cNvPr id="7" name="图片 6"/>
          <p:cNvPicPr>
            <a:picLocks noChangeAspect="1"/>
          </p:cNvPicPr>
          <p:nvPr userDrawn="1"/>
        </p:nvPicPr>
        <p:blipFill rotWithShape="1">
          <a:blip r:embed="rId2">
            <a:extLst>
              <a:ext uri="{28A0092B-C50C-407E-A947-70E740481C1C}">
                <a14:useLocalDpi xmlns:a14="http://schemas.microsoft.com/office/drawing/2010/main" val="0"/>
              </a:ext>
            </a:extLst>
          </a:blip>
          <a:srcRect r="1504" b="4108"/>
          <a:stretch>
            <a:fillRect/>
          </a:stretch>
        </p:blipFill>
        <p:spPr>
          <a:xfrm>
            <a:off x="0" y="0"/>
            <a:ext cx="12192000" cy="6858000"/>
          </a:xfrm>
          <a:prstGeom prst="rect">
            <a:avLst/>
          </a:prstGeom>
        </p:spPr>
      </p:pic>
      <p:sp>
        <p:nvSpPr>
          <p:cNvPr id="8" name="矩形 7"/>
          <p:cNvSpPr/>
          <p:nvPr userDrawn="1"/>
        </p:nvSpPr>
        <p:spPr>
          <a:xfrm>
            <a:off x="0" y="-1"/>
            <a:ext cx="12192000" cy="5843451"/>
          </a:xfrm>
          <a:prstGeom prst="rect">
            <a:avLst/>
          </a:prstGeom>
          <a:gradFill flip="none" rotWithShape="1">
            <a:gsLst>
              <a:gs pos="23000">
                <a:schemeClr val="bg1">
                  <a:alpha val="87000"/>
                </a:schemeClr>
              </a:gs>
              <a:gs pos="100000">
                <a:schemeClr val="bg1">
                  <a:shade val="100000"/>
                  <a:satMod val="115000"/>
                  <a:alpha val="0"/>
                </a:schemeClr>
              </a:gs>
            </a:gsLst>
            <a:lin ang="5400000" scaled="1"/>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zh-CN" altLang="en-US" sz="2400">
              <a:ea typeface="微软雅黑" panose="020B0503020204020204" pitchFamily="34" charset="-122"/>
            </a:endParaRPr>
          </a:p>
        </p:txBody>
      </p:sp>
    </p:spTree>
    <p:extLst>
      <p:ext uri="{BB962C8B-B14F-4D97-AF65-F5344CB8AC3E}">
        <p14:creationId xmlns:p14="http://schemas.microsoft.com/office/powerpoint/2010/main" val="3626855150"/>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自定义版式">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CB2931F4-194C-4DD9-9505-42FC048612EF}" type="datetimeFigureOut">
              <a:rPr lang="zh-CN" altLang="en-US" smtClean="0"/>
              <a:t>2021/12/5</a:t>
            </a:fld>
            <a:endParaRPr lang="zh-CN" altLang="en-US"/>
          </a:p>
        </p:txBody>
      </p:sp>
      <p:sp>
        <p:nvSpPr>
          <p:cNvPr id="4" name="页脚占位符 3"/>
          <p:cNvSpPr>
            <a:spLocks noGrp="1"/>
          </p:cNvSpPr>
          <p:nvPr>
            <p:ph type="ftr" sz="quarter" idx="11"/>
          </p:nvPr>
        </p:nvSpPr>
        <p:spPr/>
        <p:txBody>
          <a:bodyPr/>
          <a:lstStyle/>
          <a:p>
            <a:endParaRPr lang="zh-CN" altLang="en-US" dirty="0"/>
          </a:p>
        </p:txBody>
      </p:sp>
      <p:sp>
        <p:nvSpPr>
          <p:cNvPr id="5" name="灯片编号占位符 4"/>
          <p:cNvSpPr>
            <a:spLocks noGrp="1"/>
          </p:cNvSpPr>
          <p:nvPr>
            <p:ph type="sldNum" sz="quarter" idx="12"/>
          </p:nvPr>
        </p:nvSpPr>
        <p:spPr/>
        <p:txBody>
          <a:body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3416622158"/>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Title 1"/>
          <p:cNvSpPr>
            <a:spLocks noGrp="1"/>
          </p:cNvSpPr>
          <p:nvPr>
            <p:ph type="ctrTitle"/>
          </p:nvPr>
        </p:nvSpPr>
        <p:spPr>
          <a:xfrm>
            <a:off x="1524000" y="1122363"/>
            <a:ext cx="9144000" cy="2387600"/>
          </a:xfrm>
        </p:spPr>
        <p:txBody>
          <a:bodyPr anchor="b"/>
          <a:lstStyle>
            <a:lvl1pPr algn="ctr">
              <a:defRPr sz="6001"/>
            </a:lvl1pPr>
          </a:lstStyle>
          <a:p>
            <a:r>
              <a:rPr lang="zh-CN" altLang="en-US"/>
              <a:t>单击此处编辑母版标题样式</a:t>
            </a:r>
            <a:endParaRPr lang="en-US" dirty="0"/>
          </a:p>
        </p:txBody>
      </p:sp>
      <p:sp>
        <p:nvSpPr>
          <p:cNvPr id="3" name="Subtitle 2"/>
          <p:cNvSpPr>
            <a:spLocks noGrp="1"/>
          </p:cNvSpPr>
          <p:nvPr>
            <p:ph type="subTitle" idx="1"/>
          </p:nvPr>
        </p:nvSpPr>
        <p:spPr>
          <a:xfrm>
            <a:off x="1524000" y="3602039"/>
            <a:ext cx="9144000" cy="1655762"/>
          </a:xfrm>
        </p:spPr>
        <p:txBody>
          <a:bodyPr/>
          <a:lstStyle>
            <a:lvl1pPr marL="0" indent="0" algn="ctr">
              <a:buNone/>
              <a:defRPr sz="2400"/>
            </a:lvl1pPr>
            <a:lvl2pPr marL="457401" indent="0" algn="ctr">
              <a:buNone/>
              <a:defRPr sz="2000"/>
            </a:lvl2pPr>
            <a:lvl3pPr marL="914226" indent="0" algn="ctr">
              <a:buNone/>
              <a:defRPr sz="1801"/>
            </a:lvl3pPr>
            <a:lvl4pPr marL="1371627" indent="0" algn="ctr">
              <a:buNone/>
              <a:defRPr sz="1601"/>
            </a:lvl4pPr>
            <a:lvl5pPr marL="1829029" indent="0" algn="ctr">
              <a:buNone/>
              <a:defRPr sz="1601"/>
            </a:lvl5pPr>
            <a:lvl6pPr marL="2285854" indent="0" algn="ctr">
              <a:buNone/>
              <a:defRPr sz="1601"/>
            </a:lvl6pPr>
            <a:lvl7pPr marL="2743255" indent="0" algn="ctr">
              <a:buNone/>
              <a:defRPr sz="1601"/>
            </a:lvl7pPr>
            <a:lvl8pPr marL="3200656" indent="0" algn="ctr">
              <a:buNone/>
              <a:defRPr sz="1601"/>
            </a:lvl8pPr>
            <a:lvl9pPr marL="3657481" indent="0" algn="ctr">
              <a:buNone/>
              <a:defRPr sz="1601"/>
            </a:lvl9pPr>
          </a:lstStyle>
          <a:p>
            <a:r>
              <a:rPr lang="zh-CN" altLang="en-US"/>
              <a:t>单击此处编辑母版副标题样式</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117294457"/>
      </p:ext>
    </p:extLst>
  </p:cSld>
  <p:clrMapOvr>
    <a:masterClrMapping/>
  </p:clrMapOvr>
  <p:transition spd="slow" advTm="2000">
    <p:push dir="u"/>
  </p:transition>
</p:sldLayout>
</file>

<file path=ppt/slideLayouts/slideLayout18.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idx="1"/>
          </p:nvPr>
        </p:nvSpPr>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916074350"/>
      </p:ext>
    </p:extLst>
  </p:cSld>
  <p:clrMapOvr>
    <a:masterClrMapping/>
  </p:clrMapOvr>
  <p:transition spd="slow" advTm="2000">
    <p:push dir="u"/>
  </p:transition>
</p:sldLayout>
</file>

<file path=ppt/slideLayouts/slideLayout19.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Title 1"/>
          <p:cNvSpPr>
            <a:spLocks noGrp="1"/>
          </p:cNvSpPr>
          <p:nvPr>
            <p:ph type="title"/>
          </p:nvPr>
        </p:nvSpPr>
        <p:spPr>
          <a:xfrm>
            <a:off x="831850" y="1709738"/>
            <a:ext cx="10515600" cy="2852737"/>
          </a:xfrm>
        </p:spPr>
        <p:txBody>
          <a:bodyPr anchor="b"/>
          <a:lstStyle>
            <a:lvl1pPr>
              <a:defRPr sz="6001"/>
            </a:lvl1pPr>
          </a:lstStyle>
          <a:p>
            <a:r>
              <a:rPr lang="zh-CN" altLang="en-US"/>
              <a:t>单击此处编辑母版标题样式</a:t>
            </a:r>
            <a:endParaRPr lang="en-US" dirty="0"/>
          </a:p>
        </p:txBody>
      </p:sp>
      <p:sp>
        <p:nvSpPr>
          <p:cNvPr id="3" name="Text Placeholder 2"/>
          <p:cNvSpPr>
            <a:spLocks noGrp="1"/>
          </p:cNvSpPr>
          <p:nvPr>
            <p:ph type="body" idx="1"/>
          </p:nvPr>
        </p:nvSpPr>
        <p:spPr>
          <a:xfrm>
            <a:off x="831850" y="4589464"/>
            <a:ext cx="10515600" cy="1500187"/>
          </a:xfrm>
        </p:spPr>
        <p:txBody>
          <a:bodyPr/>
          <a:lstStyle>
            <a:lvl1pPr marL="0" indent="0">
              <a:buNone/>
              <a:defRPr sz="2400">
                <a:solidFill>
                  <a:schemeClr val="tx1">
                    <a:tint val="75000"/>
                  </a:schemeClr>
                </a:solidFill>
              </a:defRPr>
            </a:lvl1pPr>
            <a:lvl2pPr marL="457401" indent="0">
              <a:buNone/>
              <a:defRPr sz="2000">
                <a:solidFill>
                  <a:schemeClr val="tx1">
                    <a:tint val="75000"/>
                  </a:schemeClr>
                </a:solidFill>
              </a:defRPr>
            </a:lvl2pPr>
            <a:lvl3pPr marL="914226" indent="0">
              <a:buNone/>
              <a:defRPr sz="1801">
                <a:solidFill>
                  <a:schemeClr val="tx1">
                    <a:tint val="75000"/>
                  </a:schemeClr>
                </a:solidFill>
              </a:defRPr>
            </a:lvl3pPr>
            <a:lvl4pPr marL="1371627" indent="0">
              <a:buNone/>
              <a:defRPr sz="1601">
                <a:solidFill>
                  <a:schemeClr val="tx1">
                    <a:tint val="75000"/>
                  </a:schemeClr>
                </a:solidFill>
              </a:defRPr>
            </a:lvl4pPr>
            <a:lvl5pPr marL="1829029" indent="0">
              <a:buNone/>
              <a:defRPr sz="1601">
                <a:solidFill>
                  <a:schemeClr val="tx1">
                    <a:tint val="75000"/>
                  </a:schemeClr>
                </a:solidFill>
              </a:defRPr>
            </a:lvl5pPr>
            <a:lvl6pPr marL="2285854" indent="0">
              <a:buNone/>
              <a:defRPr sz="1601">
                <a:solidFill>
                  <a:schemeClr val="tx1">
                    <a:tint val="75000"/>
                  </a:schemeClr>
                </a:solidFill>
              </a:defRPr>
            </a:lvl6pPr>
            <a:lvl7pPr marL="2743255" indent="0">
              <a:buNone/>
              <a:defRPr sz="1601">
                <a:solidFill>
                  <a:schemeClr val="tx1">
                    <a:tint val="75000"/>
                  </a:schemeClr>
                </a:solidFill>
              </a:defRPr>
            </a:lvl7pPr>
            <a:lvl8pPr marL="3200656" indent="0">
              <a:buNone/>
              <a:defRPr sz="1601">
                <a:solidFill>
                  <a:schemeClr val="tx1">
                    <a:tint val="75000"/>
                  </a:schemeClr>
                </a:solidFill>
              </a:defRPr>
            </a:lvl8pPr>
            <a:lvl9pPr marL="3657481" indent="0">
              <a:buNone/>
              <a:defRPr sz="1601">
                <a:solidFill>
                  <a:schemeClr val="tx1">
                    <a:tint val="75000"/>
                  </a:schemeClr>
                </a:solidFill>
              </a:defRPr>
            </a:lvl9pPr>
          </a:lstStyle>
          <a:p>
            <a:pPr lvl="0"/>
            <a:r>
              <a:rPr lang="zh-CN" altLang="en-US"/>
              <a:t>单击此处编辑母版文本样式</a:t>
            </a:r>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491654359"/>
      </p:ext>
    </p:extLst>
  </p:cSld>
  <p:clrMapOvr>
    <a:masterClrMapping/>
  </p:clrMapOvr>
  <p:transition spd="slow" advTm="2000">
    <p:push dir="u"/>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title" preserve="1">
  <p:cSld name="标题幻灯片">
    <p:spTree>
      <p:nvGrpSpPr>
        <p:cNvPr id="1" name=""/>
        <p:cNvGrpSpPr/>
        <p:nvPr/>
      </p:nvGrpSpPr>
      <p:grpSpPr>
        <a:xfrm>
          <a:off x="0" y="0"/>
          <a:ext cx="0" cy="0"/>
          <a:chOff x="0" y="0"/>
          <a:chExt cx="0" cy="0"/>
        </a:xfrm>
      </p:grpSpPr>
      <p:sp>
        <p:nvSpPr>
          <p:cNvPr id="2" name="标题 1"/>
          <p:cNvSpPr>
            <a:spLocks noGrp="1"/>
          </p:cNvSpPr>
          <p:nvPr>
            <p:ph type="ctrTitle"/>
          </p:nvPr>
        </p:nvSpPr>
        <p:spPr>
          <a:xfrm>
            <a:off x="1524000" y="1122363"/>
            <a:ext cx="9144000" cy="2387600"/>
          </a:xfrm>
        </p:spPr>
        <p:txBody>
          <a:bodyPr anchor="b"/>
          <a:lstStyle>
            <a:lvl1pPr algn="ctr">
              <a:defRPr sz="6000"/>
            </a:lvl1pPr>
          </a:lstStyle>
          <a:p>
            <a:r>
              <a:rPr lang="zh-CN" altLang="en-US"/>
              <a:t>单击此处编辑母版标题样式</a:t>
            </a:r>
          </a:p>
        </p:txBody>
      </p:sp>
      <p:sp>
        <p:nvSpPr>
          <p:cNvPr id="3" name="副标题 2"/>
          <p:cNvSpPr>
            <a:spLocks noGrp="1"/>
          </p:cNvSpPr>
          <p:nvPr>
            <p:ph type="subTitle" idx="1" hasCustomPrompt="1"/>
          </p:nvPr>
        </p:nvSpPr>
        <p:spPr>
          <a:xfrm>
            <a:off x="1524000" y="3602038"/>
            <a:ext cx="9144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zh-CN" altLang="en-US"/>
              <a:t>单击以编辑母版副标题样式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003382923"/>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Content Placeholder 2"/>
          <p:cNvSpPr>
            <a:spLocks noGrp="1"/>
          </p:cNvSpPr>
          <p:nvPr>
            <p:ph sz="half" idx="1"/>
          </p:nvPr>
        </p:nvSpPr>
        <p:spPr>
          <a:xfrm>
            <a:off x="838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Content Placeholder 3"/>
          <p:cNvSpPr>
            <a:spLocks noGrp="1"/>
          </p:cNvSpPr>
          <p:nvPr>
            <p:ph sz="half" idx="2"/>
          </p:nvPr>
        </p:nvSpPr>
        <p:spPr>
          <a:xfrm>
            <a:off x="6172200" y="1825625"/>
            <a:ext cx="5181600" cy="435133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054271117"/>
      </p:ext>
    </p:extLst>
  </p:cSld>
  <p:clrMapOvr>
    <a:masterClrMapping/>
  </p:clrMapOvr>
  <p:transition spd="slow" advTm="2000">
    <p:push dir="u"/>
  </p:transition>
</p:sldLayout>
</file>

<file path=ppt/slideLayouts/slideLayout21.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Title 1"/>
          <p:cNvSpPr>
            <a:spLocks noGrp="1"/>
          </p:cNvSpPr>
          <p:nvPr>
            <p:ph type="title"/>
          </p:nvPr>
        </p:nvSpPr>
        <p:spPr>
          <a:xfrm>
            <a:off x="839788" y="365125"/>
            <a:ext cx="10515600" cy="1325563"/>
          </a:xfrm>
        </p:spPr>
        <p:txBody>
          <a:bodyPr/>
          <a:lstStyle/>
          <a:p>
            <a:r>
              <a:rPr lang="zh-CN" altLang="en-US"/>
              <a:t>单击此处编辑母版标题样式</a:t>
            </a:r>
            <a:endParaRPr lang="en-US" dirty="0"/>
          </a:p>
        </p:txBody>
      </p:sp>
      <p:sp>
        <p:nvSpPr>
          <p:cNvPr id="3" name="Text Placeholder 2"/>
          <p:cNvSpPr>
            <a:spLocks noGrp="1"/>
          </p:cNvSpPr>
          <p:nvPr>
            <p:ph type="body" idx="1"/>
          </p:nvPr>
        </p:nvSpPr>
        <p:spPr>
          <a:xfrm>
            <a:off x="839789" y="1681163"/>
            <a:ext cx="5157787"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4" name="Content Placeholder 3"/>
          <p:cNvSpPr>
            <a:spLocks noGrp="1"/>
          </p:cNvSpPr>
          <p:nvPr>
            <p:ph sz="half" idx="2"/>
          </p:nvPr>
        </p:nvSpPr>
        <p:spPr>
          <a:xfrm>
            <a:off x="839789" y="2505075"/>
            <a:ext cx="5157787"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5" name="Text Placeholder 4"/>
          <p:cNvSpPr>
            <a:spLocks noGrp="1"/>
          </p:cNvSpPr>
          <p:nvPr>
            <p:ph type="body" sz="quarter" idx="3"/>
          </p:nvPr>
        </p:nvSpPr>
        <p:spPr>
          <a:xfrm>
            <a:off x="6172200" y="1681163"/>
            <a:ext cx="5183188" cy="823912"/>
          </a:xfrm>
        </p:spPr>
        <p:txBody>
          <a:bodyPr anchor="b"/>
          <a:lstStyle>
            <a:lvl1pPr marL="0" indent="0">
              <a:buNone/>
              <a:defRPr sz="2400" b="1"/>
            </a:lvl1pPr>
            <a:lvl2pPr marL="457401" indent="0">
              <a:buNone/>
              <a:defRPr sz="2000" b="1"/>
            </a:lvl2pPr>
            <a:lvl3pPr marL="914226" indent="0">
              <a:buNone/>
              <a:defRPr sz="1801" b="1"/>
            </a:lvl3pPr>
            <a:lvl4pPr marL="1371627" indent="0">
              <a:buNone/>
              <a:defRPr sz="1601" b="1"/>
            </a:lvl4pPr>
            <a:lvl5pPr marL="1829029" indent="0">
              <a:buNone/>
              <a:defRPr sz="1601" b="1"/>
            </a:lvl5pPr>
            <a:lvl6pPr marL="2285854" indent="0">
              <a:buNone/>
              <a:defRPr sz="1601" b="1"/>
            </a:lvl6pPr>
            <a:lvl7pPr marL="2743255" indent="0">
              <a:buNone/>
              <a:defRPr sz="1601" b="1"/>
            </a:lvl7pPr>
            <a:lvl8pPr marL="3200656" indent="0">
              <a:buNone/>
              <a:defRPr sz="1601" b="1"/>
            </a:lvl8pPr>
            <a:lvl9pPr marL="3657481" indent="0">
              <a:buNone/>
              <a:defRPr sz="1601" b="1"/>
            </a:lvl9pPr>
          </a:lstStyle>
          <a:p>
            <a:pPr lvl="0"/>
            <a:r>
              <a:rPr lang="zh-CN" altLang="en-US"/>
              <a:t>单击此处编辑母版文本样式</a:t>
            </a:r>
          </a:p>
        </p:txBody>
      </p:sp>
      <p:sp>
        <p:nvSpPr>
          <p:cNvPr id="6" name="Content Placeholder 5"/>
          <p:cNvSpPr>
            <a:spLocks noGrp="1"/>
          </p:cNvSpPr>
          <p:nvPr>
            <p:ph sz="quarter" idx="4"/>
          </p:nvPr>
        </p:nvSpPr>
        <p:spPr>
          <a:xfrm>
            <a:off x="6172200" y="2505075"/>
            <a:ext cx="5183188" cy="3684588"/>
          </a:xfrm>
        </p:spPr>
        <p:txBody>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7" name="Date Placeholder 6"/>
          <p:cNvSpPr>
            <a:spLocks noGrp="1"/>
          </p:cNvSpPr>
          <p:nvPr>
            <p:ph type="dt" sz="half" idx="10"/>
          </p:nvPr>
        </p:nvSpPr>
        <p:spPr/>
        <p:txBody>
          <a:bodyPr/>
          <a:lstStyle/>
          <a:p>
            <a:fld id="{ED213BF9-2C63-42AA-BA6C-67E1412DA37E}" type="datetimeFigureOut">
              <a:rPr lang="zh-CN" altLang="en-US" smtClean="0"/>
              <a:t>2021/12/5</a:t>
            </a:fld>
            <a:endParaRPr lang="zh-CN" altLang="en-US"/>
          </a:p>
        </p:txBody>
      </p:sp>
      <p:sp>
        <p:nvSpPr>
          <p:cNvPr id="8" name="Footer Placeholder 7"/>
          <p:cNvSpPr>
            <a:spLocks noGrp="1"/>
          </p:cNvSpPr>
          <p:nvPr>
            <p:ph type="ftr" sz="quarter" idx="11"/>
          </p:nvPr>
        </p:nvSpPr>
        <p:spPr/>
        <p:txBody>
          <a:bodyPr/>
          <a:lstStyle/>
          <a:p>
            <a:endParaRPr lang="zh-CN" altLang="en-US"/>
          </a:p>
        </p:txBody>
      </p:sp>
      <p:sp>
        <p:nvSpPr>
          <p:cNvPr id="9" name="Slide Number Placeholder 8"/>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58597374"/>
      </p:ext>
    </p:extLst>
  </p:cSld>
  <p:clrMapOvr>
    <a:masterClrMapping/>
  </p:clrMapOvr>
  <p:transition spd="slow" advTm="2000">
    <p:push dir="u"/>
  </p:transition>
</p:sldLayout>
</file>

<file path=ppt/slideLayouts/slideLayout22.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Date Placeholder 2"/>
          <p:cNvSpPr>
            <a:spLocks noGrp="1"/>
          </p:cNvSpPr>
          <p:nvPr>
            <p:ph type="dt" sz="half" idx="10"/>
          </p:nvPr>
        </p:nvSpPr>
        <p:spPr/>
        <p:txBody>
          <a:bodyPr/>
          <a:lstStyle/>
          <a:p>
            <a:fld id="{ED213BF9-2C63-42AA-BA6C-67E1412DA37E}" type="datetimeFigureOut">
              <a:rPr lang="zh-CN" altLang="en-US" smtClean="0"/>
              <a:t>2021/12/5</a:t>
            </a:fld>
            <a:endParaRPr lang="zh-CN" altLang="en-US"/>
          </a:p>
        </p:txBody>
      </p:sp>
      <p:sp>
        <p:nvSpPr>
          <p:cNvPr id="4" name="Footer Placeholder 3"/>
          <p:cNvSpPr>
            <a:spLocks noGrp="1"/>
          </p:cNvSpPr>
          <p:nvPr>
            <p:ph type="ftr" sz="quarter" idx="11"/>
          </p:nvPr>
        </p:nvSpPr>
        <p:spPr/>
        <p:txBody>
          <a:bodyPr/>
          <a:lstStyle/>
          <a:p>
            <a:endParaRPr lang="zh-CN" altLang="en-US"/>
          </a:p>
        </p:txBody>
      </p:sp>
      <p:sp>
        <p:nvSpPr>
          <p:cNvPr id="5" name="Slide Number Placeholder 4"/>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589174259"/>
      </p:ext>
    </p:extLst>
  </p:cSld>
  <p:clrMapOvr>
    <a:masterClrMapping/>
  </p:clrMapOvr>
  <p:transition spd="slow" advTm="2000">
    <p:push dir="u"/>
  </p:transition>
</p:sldLayout>
</file>

<file path=ppt/slideLayouts/slideLayout23.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ED213BF9-2C63-42AA-BA6C-67E1412DA37E}" type="datetimeFigureOut">
              <a:rPr lang="zh-CN" altLang="en-US" smtClean="0"/>
              <a:t>2021/12/5</a:t>
            </a:fld>
            <a:endParaRPr lang="zh-CN" altLang="en-US"/>
          </a:p>
        </p:txBody>
      </p:sp>
      <p:sp>
        <p:nvSpPr>
          <p:cNvPr id="3" name="Footer Placeholder 2"/>
          <p:cNvSpPr>
            <a:spLocks noGrp="1"/>
          </p:cNvSpPr>
          <p:nvPr>
            <p:ph type="ftr" sz="quarter" idx="11"/>
          </p:nvPr>
        </p:nvSpPr>
        <p:spPr/>
        <p:txBody>
          <a:bodyPr/>
          <a:lstStyle/>
          <a:p>
            <a:endParaRPr lang="zh-CN" altLang="en-US"/>
          </a:p>
        </p:txBody>
      </p:sp>
      <p:sp>
        <p:nvSpPr>
          <p:cNvPr id="4" name="Slide Number Placeholder 3"/>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3291486466"/>
      </p:ext>
    </p:extLst>
  </p:cSld>
  <p:clrMapOvr>
    <a:masterClrMapping/>
  </p:clrMapOvr>
  <p:transition spd="slow" advTm="2000">
    <p:push dir="u"/>
  </p:transition>
</p:sldLayout>
</file>

<file path=ppt/slideLayouts/slideLayout24.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Content Placeholder 2"/>
          <p:cNvSpPr>
            <a:spLocks noGrp="1"/>
          </p:cNvSpPr>
          <p:nvPr>
            <p:ph idx="1"/>
          </p:nvPr>
        </p:nvSpPr>
        <p:spPr>
          <a:xfrm>
            <a:off x="5183188" y="987426"/>
            <a:ext cx="6172200" cy="4873625"/>
          </a:xfrm>
        </p:spPr>
        <p:txBody>
          <a:bodyPr/>
          <a:lstStyle>
            <a:lvl1pPr>
              <a:defRPr sz="3198"/>
            </a:lvl1pPr>
            <a:lvl2pPr>
              <a:defRPr sz="2799"/>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2746032896"/>
      </p:ext>
    </p:extLst>
  </p:cSld>
  <p:clrMapOvr>
    <a:masterClrMapping/>
  </p:clrMapOvr>
  <p:transition spd="slow" advTm="2000">
    <p:push dir="u"/>
  </p:transition>
</p:sldLayout>
</file>

<file path=ppt/slideLayouts/slideLayout25.xml><?xml version="1.0" encoding="utf-8"?>
<p:sldLayout xmlns:a="http://schemas.openxmlformats.org/drawingml/2006/main" xmlns:r="http://schemas.openxmlformats.org/officeDocument/2006/relationships" xmlns:p="http://schemas.openxmlformats.org/presentationml/2006/main" type="picTx" preserve="1">
  <p:cSld name="图片与标题">
    <p:spTree>
      <p:nvGrpSpPr>
        <p:cNvPr id="1" name=""/>
        <p:cNvGrpSpPr/>
        <p:nvPr/>
      </p:nvGrpSpPr>
      <p:grpSpPr>
        <a:xfrm>
          <a:off x="0" y="0"/>
          <a:ext cx="0" cy="0"/>
          <a:chOff x="0" y="0"/>
          <a:chExt cx="0" cy="0"/>
        </a:xfrm>
      </p:grpSpPr>
      <p:sp>
        <p:nvSpPr>
          <p:cNvPr id="2" name="Title 1"/>
          <p:cNvSpPr>
            <a:spLocks noGrp="1"/>
          </p:cNvSpPr>
          <p:nvPr>
            <p:ph type="title"/>
          </p:nvPr>
        </p:nvSpPr>
        <p:spPr>
          <a:xfrm>
            <a:off x="839789" y="457200"/>
            <a:ext cx="3932237" cy="1600200"/>
          </a:xfrm>
        </p:spPr>
        <p:txBody>
          <a:bodyPr anchor="b"/>
          <a:lstStyle>
            <a:lvl1pPr>
              <a:defRPr sz="3198"/>
            </a:lvl1pPr>
          </a:lstStyle>
          <a:p>
            <a:r>
              <a:rPr lang="zh-CN" altLang="en-US"/>
              <a:t>单击此处编辑母版标题样式</a:t>
            </a:r>
            <a:endParaRPr lang="en-US" dirty="0"/>
          </a:p>
        </p:txBody>
      </p:sp>
      <p:sp>
        <p:nvSpPr>
          <p:cNvPr id="3" name="Picture Placeholder 2"/>
          <p:cNvSpPr>
            <a:spLocks noGrp="1" noChangeAspect="1"/>
          </p:cNvSpPr>
          <p:nvPr>
            <p:ph type="pic" idx="1"/>
          </p:nvPr>
        </p:nvSpPr>
        <p:spPr>
          <a:xfrm>
            <a:off x="5183188" y="987426"/>
            <a:ext cx="6172200" cy="4873625"/>
          </a:xfrm>
        </p:spPr>
        <p:txBody>
          <a:bodyPr anchor="t"/>
          <a:lstStyle>
            <a:lvl1pPr marL="0" indent="0">
              <a:buNone/>
              <a:defRPr sz="3198"/>
            </a:lvl1pPr>
            <a:lvl2pPr marL="457401" indent="0">
              <a:buNone/>
              <a:defRPr sz="2799"/>
            </a:lvl2pPr>
            <a:lvl3pPr marL="914226" indent="0">
              <a:buNone/>
              <a:defRPr sz="2400"/>
            </a:lvl3pPr>
            <a:lvl4pPr marL="1371627" indent="0">
              <a:buNone/>
              <a:defRPr sz="2000"/>
            </a:lvl4pPr>
            <a:lvl5pPr marL="1829029" indent="0">
              <a:buNone/>
              <a:defRPr sz="2000"/>
            </a:lvl5pPr>
            <a:lvl6pPr marL="2285854" indent="0">
              <a:buNone/>
              <a:defRPr sz="2000"/>
            </a:lvl6pPr>
            <a:lvl7pPr marL="2743255" indent="0">
              <a:buNone/>
              <a:defRPr sz="2000"/>
            </a:lvl7pPr>
            <a:lvl8pPr marL="3200656" indent="0">
              <a:buNone/>
              <a:defRPr sz="2000"/>
            </a:lvl8pPr>
            <a:lvl9pPr marL="3657481" indent="0">
              <a:buNone/>
              <a:defRPr sz="2000"/>
            </a:lvl9pPr>
          </a:lstStyle>
          <a:p>
            <a:r>
              <a:rPr lang="zh-CN" altLang="en-US"/>
              <a:t>单击图标添加图片</a:t>
            </a:r>
            <a:endParaRPr lang="en-US" dirty="0"/>
          </a:p>
        </p:txBody>
      </p:sp>
      <p:sp>
        <p:nvSpPr>
          <p:cNvPr id="4" name="Text Placeholder 3"/>
          <p:cNvSpPr>
            <a:spLocks noGrp="1"/>
          </p:cNvSpPr>
          <p:nvPr>
            <p:ph type="body" sz="half" idx="2"/>
          </p:nvPr>
        </p:nvSpPr>
        <p:spPr>
          <a:xfrm>
            <a:off x="839789" y="2057400"/>
            <a:ext cx="3932237" cy="3811588"/>
          </a:xfrm>
        </p:spPr>
        <p:txBody>
          <a:bodyPr/>
          <a:lstStyle>
            <a:lvl1pPr marL="0" indent="0">
              <a:buNone/>
              <a:defRPr sz="1601"/>
            </a:lvl1pPr>
            <a:lvl2pPr marL="457401" indent="0">
              <a:buNone/>
              <a:defRPr sz="1402"/>
            </a:lvl2pPr>
            <a:lvl3pPr marL="914226" indent="0">
              <a:buNone/>
              <a:defRPr sz="1202"/>
            </a:lvl3pPr>
            <a:lvl4pPr marL="1371627" indent="0">
              <a:buNone/>
              <a:defRPr sz="998"/>
            </a:lvl4pPr>
            <a:lvl5pPr marL="1829029" indent="0">
              <a:buNone/>
              <a:defRPr sz="998"/>
            </a:lvl5pPr>
            <a:lvl6pPr marL="2285854" indent="0">
              <a:buNone/>
              <a:defRPr sz="998"/>
            </a:lvl6pPr>
            <a:lvl7pPr marL="2743255" indent="0">
              <a:buNone/>
              <a:defRPr sz="998"/>
            </a:lvl7pPr>
            <a:lvl8pPr marL="3200656" indent="0">
              <a:buNone/>
              <a:defRPr sz="998"/>
            </a:lvl8pPr>
            <a:lvl9pPr marL="3657481" indent="0">
              <a:buNone/>
              <a:defRPr sz="998"/>
            </a:lvl9pPr>
          </a:lstStyle>
          <a:p>
            <a:pPr lvl="0"/>
            <a:r>
              <a:rPr lang="zh-CN" altLang="en-US"/>
              <a:t>单击此处编辑母版文本样式</a:t>
            </a:r>
          </a:p>
        </p:txBody>
      </p:sp>
      <p:sp>
        <p:nvSpPr>
          <p:cNvPr id="5" name="Date Placeholder 4"/>
          <p:cNvSpPr>
            <a:spLocks noGrp="1"/>
          </p:cNvSpPr>
          <p:nvPr>
            <p:ph type="dt" sz="half" idx="10"/>
          </p:nvPr>
        </p:nvSpPr>
        <p:spPr/>
        <p:txBody>
          <a:bodyPr/>
          <a:lstStyle/>
          <a:p>
            <a:fld id="{ED213BF9-2C63-42AA-BA6C-67E1412DA37E}" type="datetimeFigureOut">
              <a:rPr lang="zh-CN" altLang="en-US" smtClean="0"/>
              <a:t>2021/12/5</a:t>
            </a:fld>
            <a:endParaRPr lang="zh-CN" altLang="en-US"/>
          </a:p>
        </p:txBody>
      </p:sp>
      <p:sp>
        <p:nvSpPr>
          <p:cNvPr id="6" name="Footer Placeholder 5"/>
          <p:cNvSpPr>
            <a:spLocks noGrp="1"/>
          </p:cNvSpPr>
          <p:nvPr>
            <p:ph type="ftr" sz="quarter" idx="11"/>
          </p:nvPr>
        </p:nvSpPr>
        <p:spPr/>
        <p:txBody>
          <a:bodyPr/>
          <a:lstStyle/>
          <a:p>
            <a:endParaRPr lang="zh-CN" altLang="en-US"/>
          </a:p>
        </p:txBody>
      </p:sp>
      <p:sp>
        <p:nvSpPr>
          <p:cNvPr id="7" name="Slide Number Placeholder 6"/>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450243970"/>
      </p:ext>
    </p:extLst>
  </p:cSld>
  <p:clrMapOvr>
    <a:masterClrMapping/>
  </p:clrMapOvr>
  <p:transition spd="slow" advTm="2000">
    <p:push dir="u"/>
  </p:transition>
</p:sldLayout>
</file>

<file path=ppt/slideLayouts/slideLayout26.xml><?xml version="1.0" encoding="utf-8"?>
<p:sldLayout xmlns:a="http://schemas.openxmlformats.org/drawingml/2006/main" xmlns:r="http://schemas.openxmlformats.org/officeDocument/2006/relationships" xmlns:p="http://schemas.openxmlformats.org/presentationml/2006/main" type="vertTx" preserve="1">
  <p:cSld name="标题和竖排文字">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zh-CN" altLang="en-US"/>
              <a:t>单击此处编辑母版标题样式</a:t>
            </a:r>
            <a:endParaRPr lang="en-US" dirty="0"/>
          </a:p>
        </p:txBody>
      </p:sp>
      <p:sp>
        <p:nvSpPr>
          <p:cNvPr id="3" name="Vertical Text Placeholder 2"/>
          <p:cNvSpPr>
            <a:spLocks noGrp="1"/>
          </p:cNvSpPr>
          <p:nvPr>
            <p:ph type="body" orient="vert" idx="1"/>
          </p:nvPr>
        </p:nvSpPr>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782423327"/>
      </p:ext>
    </p:extLst>
  </p:cSld>
  <p:clrMapOvr>
    <a:masterClrMapping/>
  </p:clrMapOvr>
  <p:transition spd="slow" advTm="2000">
    <p:push dir="u"/>
  </p:transition>
</p:sldLayout>
</file>

<file path=ppt/slideLayouts/slideLayout27.xml><?xml version="1.0" encoding="utf-8"?>
<p:sldLayout xmlns:a="http://schemas.openxmlformats.org/drawingml/2006/main" xmlns:r="http://schemas.openxmlformats.org/officeDocument/2006/relationships" xmlns:p="http://schemas.openxmlformats.org/presentationml/2006/main" type="vertTitleAndTx" preserve="1">
  <p:cSld name="垂直排列标题与&#10;文本">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8724900" y="365126"/>
            <a:ext cx="2628900" cy="5811838"/>
          </a:xfrm>
        </p:spPr>
        <p:txBody>
          <a:bodyPr vert="eaVert"/>
          <a:lstStyle/>
          <a:p>
            <a:r>
              <a:rPr lang="zh-CN" altLang="en-US"/>
              <a:t>单击此处编辑母版标题样式</a:t>
            </a:r>
            <a:endParaRPr lang="en-US" dirty="0"/>
          </a:p>
        </p:txBody>
      </p:sp>
      <p:sp>
        <p:nvSpPr>
          <p:cNvPr id="3" name="Vertical Text Placeholder 2"/>
          <p:cNvSpPr>
            <a:spLocks noGrp="1"/>
          </p:cNvSpPr>
          <p:nvPr>
            <p:ph type="body" orient="vert" idx="1"/>
          </p:nvPr>
        </p:nvSpPr>
        <p:spPr>
          <a:xfrm>
            <a:off x="838201" y="365126"/>
            <a:ext cx="7734300" cy="5811838"/>
          </a:xfrm>
        </p:spPr>
        <p:txBody>
          <a:bodyPr vert="eaVert"/>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10"/>
          </p:nvPr>
        </p:nvSpPr>
        <p:spPr/>
        <p:txBody>
          <a:bodyPr/>
          <a:lstStyle/>
          <a:p>
            <a:fld id="{ED213BF9-2C63-42AA-BA6C-67E1412DA37E}" type="datetimeFigureOut">
              <a:rPr lang="zh-CN" altLang="en-US" smtClean="0"/>
              <a:t>2021/12/5</a:t>
            </a:fld>
            <a:endParaRPr lang="zh-CN" altLang="en-US"/>
          </a:p>
        </p:txBody>
      </p:sp>
      <p:sp>
        <p:nvSpPr>
          <p:cNvPr id="5" name="Footer Placeholder 4"/>
          <p:cNvSpPr>
            <a:spLocks noGrp="1"/>
          </p:cNvSpPr>
          <p:nvPr>
            <p:ph type="ftr" sz="quarter" idx="11"/>
          </p:nvPr>
        </p:nvSpPr>
        <p:spPr/>
        <p:txBody>
          <a:bodyPr/>
          <a:lstStyle/>
          <a:p>
            <a:endParaRPr lang="zh-CN" altLang="en-US"/>
          </a:p>
        </p:txBody>
      </p:sp>
      <p:sp>
        <p:nvSpPr>
          <p:cNvPr id="6" name="Slide Number Placeholder 5"/>
          <p:cNvSpPr>
            <a:spLocks noGrp="1"/>
          </p:cNvSpPr>
          <p:nvPr>
            <p:ph type="sldNum" sz="quarter" idx="12"/>
          </p:nvPr>
        </p:nvSpPr>
        <p:spPr/>
        <p:txBody>
          <a:bodyPr/>
          <a:lstStyle/>
          <a:p>
            <a:fld id="{1C82B4B2-DDA9-4394-A6AD-947A4CE2D7F7}" type="slidenum">
              <a:rPr lang="zh-CN" altLang="en-US" smtClean="0"/>
              <a:t>‹#›</a:t>
            </a:fld>
            <a:endParaRPr lang="zh-CN" altLang="en-US"/>
          </a:p>
        </p:txBody>
      </p:sp>
    </p:spTree>
    <p:extLst>
      <p:ext uri="{BB962C8B-B14F-4D97-AF65-F5344CB8AC3E}">
        <p14:creationId xmlns:p14="http://schemas.microsoft.com/office/powerpoint/2010/main" val="1990835046"/>
      </p:ext>
    </p:extLst>
  </p:cSld>
  <p:clrMapOvr>
    <a:masterClrMapping/>
  </p:clrMapOvr>
  <p:transition spd="slow" advTm="2000">
    <p:push dir="u"/>
  </p:transition>
</p:sldLayout>
</file>

<file path=ppt/slideLayouts/slideLayout28.xml><?xml version="1.0" encoding="utf-8"?>
<p:sldLayout xmlns:a="http://schemas.openxmlformats.org/drawingml/2006/main" xmlns:r="http://schemas.openxmlformats.org/officeDocument/2006/relationships" xmlns:p="http://schemas.openxmlformats.org/presentationml/2006/main" preserve="1" userDrawn="1">
  <p:cSld name="标题幻灯片">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B5F65422-4F15-4F65-BF63-A810BB43A493}"/>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5" name="图片 14">
            <a:extLst>
              <a:ext uri="{FF2B5EF4-FFF2-40B4-BE49-F238E27FC236}">
                <a16:creationId xmlns:a16="http://schemas.microsoft.com/office/drawing/2014/main" id="{78B06899-8EB2-4232-8660-AEC4B0BD7522}"/>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6" name="图片 15">
            <a:extLst>
              <a:ext uri="{FF2B5EF4-FFF2-40B4-BE49-F238E27FC236}">
                <a16:creationId xmlns:a16="http://schemas.microsoft.com/office/drawing/2014/main" id="{FEE96F2F-E668-4B9C-A4FF-78DC61D5223D}"/>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3" name="图片 2" descr="图片包含 文字&#10;&#10;描述已自动生成">
            <a:extLst>
              <a:ext uri="{FF2B5EF4-FFF2-40B4-BE49-F238E27FC236}">
                <a16:creationId xmlns:a16="http://schemas.microsoft.com/office/drawing/2014/main" id="{F19FEB38-260B-4884-88F0-932576E65CF0}"/>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1319642" y="131198"/>
            <a:ext cx="9571530" cy="5972859"/>
          </a:xfrm>
          <a:prstGeom prst="rect">
            <a:avLst/>
          </a:prstGeom>
        </p:spPr>
      </p:pic>
      <p:pic>
        <p:nvPicPr>
          <p:cNvPr id="18" name="图片 17" descr="图片包含 屏幕截图&#10;&#10;描述已自动生成">
            <a:extLst>
              <a:ext uri="{FF2B5EF4-FFF2-40B4-BE49-F238E27FC236}">
                <a16:creationId xmlns:a16="http://schemas.microsoft.com/office/drawing/2014/main" id="{15798669-13D6-4E0C-973B-7AE155AFC93C}"/>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9" name="图片 8" descr="图片包含 矢量图形&#10;&#10;描述已自动生成">
            <a:extLst>
              <a:ext uri="{FF2B5EF4-FFF2-40B4-BE49-F238E27FC236}">
                <a16:creationId xmlns:a16="http://schemas.microsoft.com/office/drawing/2014/main" id="{08906958-A621-4AA1-BB37-4729008BD301}"/>
              </a:ext>
            </a:extLst>
          </p:cNvPr>
          <p:cNvPicPr>
            <a:picLocks noChangeAspect="1"/>
          </p:cNvPicPr>
          <p:nvPr userDrawn="1"/>
        </p:nvPicPr>
        <p:blipFill>
          <a:blip r:embed="rId6">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6129029"/>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10"/>
                                        </p:tgtEl>
                                        <p:attrNameLst>
                                          <p:attrName>style.visibility</p:attrName>
                                        </p:attrNameLst>
                                      </p:cBhvr>
                                      <p:to>
                                        <p:strVal val="visible"/>
                                      </p:to>
                                    </p:set>
                                    <p:animEffect transition="in" filter="fade">
                                      <p:cBhvr>
                                        <p:cTn id="7" dur="500"/>
                                        <p:tgtEl>
                                          <p:spTgt spid="10"/>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5"/>
                                        </p:tgtEl>
                                        <p:attrNameLst>
                                          <p:attrName>style.visibility</p:attrName>
                                        </p:attrNameLst>
                                      </p:cBhvr>
                                      <p:to>
                                        <p:strVal val="visible"/>
                                      </p:to>
                                    </p:set>
                                    <p:animEffect transition="in" filter="fade">
                                      <p:cBhvr>
                                        <p:cTn id="11" dur="500"/>
                                        <p:tgtEl>
                                          <p:spTgt spid="15"/>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6"/>
                                        </p:tgtEl>
                                        <p:attrNameLst>
                                          <p:attrName>style.visibility</p:attrName>
                                        </p:attrNameLst>
                                      </p:cBhvr>
                                      <p:to>
                                        <p:strVal val="visible"/>
                                      </p:to>
                                    </p:set>
                                    <p:animEffect transition="in" filter="fade">
                                      <p:cBhvr>
                                        <p:cTn id="15" dur="500"/>
                                        <p:tgtEl>
                                          <p:spTgt spid="16"/>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500"/>
                                        <p:tgtEl>
                                          <p:spTgt spid="1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29.xml><?xml version="1.0" encoding="utf-8"?>
<p:sldLayout xmlns:a="http://schemas.openxmlformats.org/drawingml/2006/main" xmlns:r="http://schemas.openxmlformats.org/officeDocument/2006/relationships" xmlns:p="http://schemas.openxmlformats.org/presentationml/2006/main" preserve="1" userDrawn="1">
  <p:cSld name="比较">
    <p:spTree>
      <p:nvGrpSpPr>
        <p:cNvPr id="1" name=""/>
        <p:cNvGrpSpPr/>
        <p:nvPr/>
      </p:nvGrpSpPr>
      <p:grpSpPr>
        <a:xfrm>
          <a:off x="0" y="0"/>
          <a:ext cx="0" cy="0"/>
          <a:chOff x="0" y="0"/>
          <a:chExt cx="0" cy="0"/>
        </a:xfrm>
      </p:grpSpPr>
      <p:pic>
        <p:nvPicPr>
          <p:cNvPr id="10" name="图片 9">
            <a:extLst>
              <a:ext uri="{FF2B5EF4-FFF2-40B4-BE49-F238E27FC236}">
                <a16:creationId xmlns:a16="http://schemas.microsoft.com/office/drawing/2014/main" id="{930B1641-9EB7-4B70-856B-460AB458EF51}"/>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4" name="图片 3">
            <a:extLst>
              <a:ext uri="{FF2B5EF4-FFF2-40B4-BE49-F238E27FC236}">
                <a16:creationId xmlns:a16="http://schemas.microsoft.com/office/drawing/2014/main" id="{7ABEDC77-C7EB-4647-8B12-BB4B09C6C9E4}"/>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67083" y="678654"/>
            <a:ext cx="9457833" cy="5368785"/>
          </a:xfrm>
          <a:prstGeom prst="rect">
            <a:avLst/>
          </a:prstGeom>
        </p:spPr>
      </p:pic>
      <p:pic>
        <p:nvPicPr>
          <p:cNvPr id="3" name="图片 2" descr="图片包含 矢量图形&#10;&#10;描述已自动生成">
            <a:extLst>
              <a:ext uri="{FF2B5EF4-FFF2-40B4-BE49-F238E27FC236}">
                <a16:creationId xmlns:a16="http://schemas.microsoft.com/office/drawing/2014/main" id="{089F4924-B610-4B01-AAF0-EB6D4C2B84E7}"/>
              </a:ext>
            </a:extLst>
          </p:cNvPr>
          <p:cNvPicPr>
            <a:picLocks noChangeAspect="1"/>
          </p:cNvPicPr>
          <p:nvPr userDrawn="1"/>
        </p:nvPicPr>
        <p:blipFill>
          <a:blip r:embed="rId4">
            <a:extLst>
              <a:ext uri="{28A0092B-C50C-407E-A947-70E740481C1C}">
                <a14:useLocalDpi xmlns:a14="http://schemas.microsoft.com/office/drawing/2010/main"/>
              </a:ext>
            </a:extLst>
          </a:blip>
          <a:stretch>
            <a:fillRect/>
          </a:stretch>
        </p:blipFill>
        <p:spPr>
          <a:xfrm flipH="1">
            <a:off x="8837625" y="182880"/>
            <a:ext cx="2828348" cy="2495006"/>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31117840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3"/>
                                        </p:tgtEl>
                                        <p:attrNameLst>
                                          <p:attrName>style.visibility</p:attrName>
                                        </p:attrNameLst>
                                      </p:cBhvr>
                                      <p:to>
                                        <p:strVal val="visible"/>
                                      </p:to>
                                    </p:set>
                                    <p:animEffect transition="in" filter="fade">
                                      <p:cBhvr>
                                        <p:cTn id="7"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type="obj" preserve="1">
  <p:cSld name="标题和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idx="1" hasCustomPrompt="1"/>
          </p:nvPr>
        </p:nvSpPr>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14410288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preserve="1" userDrawn="1">
  <p:cSld name="标题和内容">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A6DF10BD-A049-4E16-8D62-126B709B9A99}"/>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8" name="图片 7" descr="图片包含 矢量图形&#10;&#10;描述已自动生成">
            <a:extLst>
              <a:ext uri="{FF2B5EF4-FFF2-40B4-BE49-F238E27FC236}">
                <a16:creationId xmlns:a16="http://schemas.microsoft.com/office/drawing/2014/main" id="{C7F48FFE-631C-4540-807B-CB3B602A1B0D}"/>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532166077"/>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8"/>
                                        </p:tgtEl>
                                        <p:attrNameLst>
                                          <p:attrName>style.visibility</p:attrName>
                                        </p:attrNameLst>
                                      </p:cBhvr>
                                      <p:to>
                                        <p:strVal val="visible"/>
                                      </p:to>
                                    </p:set>
                                    <p:animEffect transition="in" filter="fade">
                                      <p:cBhvr>
                                        <p:cTn id="11" dur="500"/>
                                        <p:tgtEl>
                                          <p:spTgt spid="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1.xml><?xml version="1.0" encoding="utf-8"?>
<p:sldLayout xmlns:a="http://schemas.openxmlformats.org/drawingml/2006/main" xmlns:r="http://schemas.openxmlformats.org/officeDocument/2006/relationships" xmlns:p="http://schemas.openxmlformats.org/presentationml/2006/main" preserve="1" userDrawn="1">
  <p:cSld name="节标题">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296B9FBB-375B-4234-8084-D21169B3D7CF}"/>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AD825717-EB93-4D97-8146-7B6F069812AE}"/>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4" name="图片 3">
            <a:extLst>
              <a:ext uri="{FF2B5EF4-FFF2-40B4-BE49-F238E27FC236}">
                <a16:creationId xmlns:a16="http://schemas.microsoft.com/office/drawing/2014/main" id="{70B9CAD3-6FBF-4316-9AFA-3E4E5603A454}"/>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5" name="图片 4" descr="图片包含 矢量图形&#10;&#10;描述已自动生成">
            <a:extLst>
              <a:ext uri="{FF2B5EF4-FFF2-40B4-BE49-F238E27FC236}">
                <a16:creationId xmlns:a16="http://schemas.microsoft.com/office/drawing/2014/main" id="{19EB3F4D-4A1E-4A61-9D3D-3A5A195B16CC}"/>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a:off x="439987" y="142638"/>
            <a:ext cx="2747350" cy="2423554"/>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1677134080"/>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4"/>
                                        </p:tgtEl>
                                        <p:attrNameLst>
                                          <p:attrName>style.visibility</p:attrName>
                                        </p:attrNameLst>
                                      </p:cBhvr>
                                      <p:to>
                                        <p:strVal val="visible"/>
                                      </p:to>
                                    </p:set>
                                    <p:animEffect transition="in" filter="fade">
                                      <p:cBhvr>
                                        <p:cTn id="15" dur="500"/>
                                        <p:tgtEl>
                                          <p:spTgt spid="4"/>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5"/>
                                        </p:tgtEl>
                                        <p:attrNameLst>
                                          <p:attrName>style.visibility</p:attrName>
                                        </p:attrNameLst>
                                      </p:cBhvr>
                                      <p:to>
                                        <p:strVal val="visible"/>
                                      </p:to>
                                    </p:set>
                                    <p:animEffect transition="in" filter="fade">
                                      <p:cBhvr>
                                        <p:cTn id="19"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2.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pic>
        <p:nvPicPr>
          <p:cNvPr id="2" name="图片 1">
            <a:extLst>
              <a:ext uri="{FF2B5EF4-FFF2-40B4-BE49-F238E27FC236}">
                <a16:creationId xmlns:a16="http://schemas.microsoft.com/office/drawing/2014/main" id="{151A1023-4220-4CE5-B5EF-344DCFB66744}"/>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3" name="图片 2">
            <a:extLst>
              <a:ext uri="{FF2B5EF4-FFF2-40B4-BE49-F238E27FC236}">
                <a16:creationId xmlns:a16="http://schemas.microsoft.com/office/drawing/2014/main" id="{17AB1272-66D6-4F7C-8D48-6903E68214CA}"/>
              </a:ext>
            </a:extLst>
          </p:cNvPr>
          <p:cNvPicPr>
            <a:picLocks noChangeAspect="1"/>
          </p:cNvPicPr>
          <p:nvPr userDrawn="1"/>
        </p:nvPicPr>
        <p:blipFill rotWithShape="1">
          <a:blip r:embed="rId3" cstate="screen">
            <a:extLst>
              <a:ext uri="{28A0092B-C50C-407E-A947-70E740481C1C}">
                <a14:useLocalDpi xmlns:a14="http://schemas.microsoft.com/office/drawing/2010/main"/>
              </a:ext>
            </a:extLst>
          </a:blip>
          <a:srcRect/>
          <a:stretch/>
        </p:blipFill>
        <p:spPr>
          <a:xfrm>
            <a:off x="377524" y="182880"/>
            <a:ext cx="11436951" cy="6492241"/>
          </a:xfrm>
          <a:prstGeom prst="rect">
            <a:avLst/>
          </a:prstGeom>
        </p:spPr>
      </p:pic>
      <p:pic>
        <p:nvPicPr>
          <p:cNvPr id="5" name="图片 4" descr="图片包含 矢量图形&#10;&#10;描述已自动生成">
            <a:extLst>
              <a:ext uri="{FF2B5EF4-FFF2-40B4-BE49-F238E27FC236}">
                <a16:creationId xmlns:a16="http://schemas.microsoft.com/office/drawing/2014/main" id="{AD4EFE15-4A23-403E-8AF7-9B5B0641F989}"/>
              </a:ext>
            </a:extLst>
          </p:cNvPr>
          <p:cNvPicPr>
            <a:picLocks noChangeAspect="1"/>
          </p:cNvPicPr>
          <p:nvPr userDrawn="1"/>
        </p:nvPicPr>
        <p:blipFill>
          <a:blip r:embed="rId4"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6" name="矩形: 圆角 5">
            <a:extLst>
              <a:ext uri="{FF2B5EF4-FFF2-40B4-BE49-F238E27FC236}">
                <a16:creationId xmlns:a16="http://schemas.microsoft.com/office/drawing/2014/main" id="{3C33D859-34D3-4234-AB03-95A8549D8C6D}"/>
              </a:ext>
            </a:extLst>
          </p:cNvPr>
          <p:cNvSpPr/>
          <p:nvPr userDrawn="1"/>
        </p:nvSpPr>
        <p:spPr>
          <a:xfrm>
            <a:off x="4306387" y="992777"/>
            <a:ext cx="3579223" cy="535577"/>
          </a:xfrm>
          <a:prstGeom prst="roundRect">
            <a:avLst>
              <a:gd name="adj" fmla="val 50000"/>
            </a:avLst>
          </a:prstGeom>
          <a:solidFill>
            <a:srgbClr val="396B67"/>
          </a:solidFill>
          <a:ln w="50800">
            <a:solidFill>
              <a:schemeClr val="bg1"/>
            </a:solidFill>
          </a:ln>
          <a:effectLst>
            <a:outerShdw blurRad="50800" dist="38100" dir="2700000" algn="tl"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2473829264"/>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2"/>
                                        </p:tgtEl>
                                        <p:attrNameLst>
                                          <p:attrName>style.visibility</p:attrName>
                                        </p:attrNameLst>
                                      </p:cBhvr>
                                      <p:to>
                                        <p:strVal val="visible"/>
                                      </p:to>
                                    </p:set>
                                    <p:animEffect transition="in" filter="fade">
                                      <p:cBhvr>
                                        <p:cTn id="7" dur="500"/>
                                        <p:tgtEl>
                                          <p:spTgt spid="2"/>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5"/>
                                        </p:tgtEl>
                                        <p:attrNameLst>
                                          <p:attrName>style.visibility</p:attrName>
                                        </p:attrNameLst>
                                      </p:cBhvr>
                                      <p:to>
                                        <p:strVal val="visible"/>
                                      </p:to>
                                    </p:set>
                                    <p:animEffect transition="in" filter="fade">
                                      <p:cBhvr>
                                        <p:cTn id="15" dur="5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3.xml><?xml version="1.0" encoding="utf-8"?>
<p:sldLayout xmlns:a="http://schemas.openxmlformats.org/drawingml/2006/main" xmlns:r="http://schemas.openxmlformats.org/officeDocument/2006/relationships" xmlns:p="http://schemas.openxmlformats.org/presentationml/2006/main" preserve="1" userDrawn="1">
  <p:cSld name="内容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872C1917-4A94-41D7-817F-74CD2F2A0B4D}"/>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9" name="图片 8">
            <a:extLst>
              <a:ext uri="{FF2B5EF4-FFF2-40B4-BE49-F238E27FC236}">
                <a16:creationId xmlns:a16="http://schemas.microsoft.com/office/drawing/2014/main" id="{65570613-31EB-44B1-B34B-ED17A47DBAE6}"/>
              </a:ext>
            </a:extLst>
          </p:cNvPr>
          <p:cNvPicPr>
            <a:picLocks noChangeAspect="1"/>
          </p:cNvPicPr>
          <p:nvPr userDrawn="1"/>
        </p:nvPicPr>
        <p:blipFill>
          <a:blip r:embed="rId3" cstate="email">
            <a:extLst>
              <a:ext uri="{28A0092B-C50C-407E-A947-70E740481C1C}">
                <a14:useLocalDpi xmlns:a14="http://schemas.microsoft.com/office/drawing/2010/main"/>
              </a:ext>
            </a:extLst>
          </a:blip>
          <a:stretch>
            <a:fillRect/>
          </a:stretch>
        </p:blipFill>
        <p:spPr>
          <a:xfrm rot="21120710">
            <a:off x="104089" y="2528964"/>
            <a:ext cx="3633370" cy="4096447"/>
          </a:xfrm>
          <a:prstGeom prst="rect">
            <a:avLst/>
          </a:prstGeom>
        </p:spPr>
      </p:pic>
      <p:pic>
        <p:nvPicPr>
          <p:cNvPr id="10" name="图片 9">
            <a:extLst>
              <a:ext uri="{FF2B5EF4-FFF2-40B4-BE49-F238E27FC236}">
                <a16:creationId xmlns:a16="http://schemas.microsoft.com/office/drawing/2014/main" id="{DB8F8CF6-17E6-4DF0-A26B-C4FA7E13137A}"/>
              </a:ext>
            </a:extLst>
          </p:cNvPr>
          <p:cNvPicPr>
            <a:picLocks noChangeAspect="1"/>
          </p:cNvPicPr>
          <p:nvPr userDrawn="1"/>
        </p:nvPicPr>
        <p:blipFill>
          <a:blip r:embed="rId3">
            <a:extLst>
              <a:ext uri="{28A0092B-C50C-407E-A947-70E740481C1C}">
                <a14:useLocalDpi xmlns:a14="http://schemas.microsoft.com/office/drawing/2010/main"/>
              </a:ext>
            </a:extLst>
          </a:blip>
          <a:stretch>
            <a:fillRect/>
          </a:stretch>
        </p:blipFill>
        <p:spPr>
          <a:xfrm>
            <a:off x="7780022" y="1354415"/>
            <a:ext cx="4678681" cy="5274985"/>
          </a:xfrm>
          <a:prstGeom prst="rect">
            <a:avLst/>
          </a:prstGeom>
        </p:spPr>
      </p:pic>
      <p:pic>
        <p:nvPicPr>
          <p:cNvPr id="11" name="图片 10">
            <a:extLst>
              <a:ext uri="{FF2B5EF4-FFF2-40B4-BE49-F238E27FC236}">
                <a16:creationId xmlns:a16="http://schemas.microsoft.com/office/drawing/2014/main" id="{E8EBB76D-25D6-4143-8107-479AA58A618F}"/>
              </a:ext>
            </a:extLst>
          </p:cNvPr>
          <p:cNvPicPr>
            <a:picLocks noChangeAspect="1"/>
          </p:cNvPicPr>
          <p:nvPr userDrawn="1"/>
        </p:nvPicPr>
        <p:blipFill rotWithShape="1">
          <a:blip r:embed="rId4" cstate="screen">
            <a:extLst>
              <a:ext uri="{28A0092B-C50C-407E-A947-70E740481C1C}">
                <a14:useLocalDpi xmlns:a14="http://schemas.microsoft.com/office/drawing/2010/main"/>
              </a:ext>
            </a:extLst>
          </a:blip>
          <a:srcRect/>
          <a:stretch/>
        </p:blipFill>
        <p:spPr>
          <a:xfrm>
            <a:off x="1379989" y="22860"/>
            <a:ext cx="9432022" cy="5854499"/>
          </a:xfrm>
          <a:prstGeom prst="rect">
            <a:avLst/>
          </a:prstGeom>
        </p:spPr>
      </p:pic>
      <p:pic>
        <p:nvPicPr>
          <p:cNvPr id="12" name="图片 11" descr="图片包含 屏幕截图&#10;&#10;描述已自动生成">
            <a:extLst>
              <a:ext uri="{FF2B5EF4-FFF2-40B4-BE49-F238E27FC236}">
                <a16:creationId xmlns:a16="http://schemas.microsoft.com/office/drawing/2014/main" id="{CB8760D8-84F5-48F1-B4FE-BC163B1CD806}"/>
              </a:ext>
            </a:extLst>
          </p:cNvPr>
          <p:cNvPicPr>
            <a:picLocks noChangeAspect="1"/>
          </p:cNvPicPr>
          <p:nvPr userDrawn="1"/>
        </p:nvPicPr>
        <p:blipFill>
          <a:blip r:embed="rId5">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spTree>
    <p:extLst>
      <p:ext uri="{BB962C8B-B14F-4D97-AF65-F5344CB8AC3E}">
        <p14:creationId xmlns:p14="http://schemas.microsoft.com/office/powerpoint/2010/main" val="2476792176"/>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9"/>
                                        </p:tgtEl>
                                        <p:attrNameLst>
                                          <p:attrName>style.visibility</p:attrName>
                                        </p:attrNameLst>
                                      </p:cBhvr>
                                      <p:to>
                                        <p:strVal val="visible"/>
                                      </p:to>
                                    </p:set>
                                    <p:animEffect transition="in" filter="fade">
                                      <p:cBhvr>
                                        <p:cTn id="11" dur="500"/>
                                        <p:tgtEl>
                                          <p:spTgt spid="9"/>
                                        </p:tgtEl>
                                      </p:cBhvr>
                                    </p:animEffect>
                                  </p:childTnLst>
                                </p:cTn>
                              </p:par>
                            </p:childTnLst>
                          </p:cTn>
                        </p:par>
                        <p:par>
                          <p:cTn id="12" fill="hold">
                            <p:stCondLst>
                              <p:cond delay="1000"/>
                            </p:stCondLst>
                            <p:childTnLst>
                              <p:par>
                                <p:cTn id="13" presetID="10" presetClass="entr" presetSubtype="0" fill="hold" nodeType="afterEffect">
                                  <p:stCondLst>
                                    <p:cond delay="0"/>
                                  </p:stCondLst>
                                  <p:childTnLst>
                                    <p:set>
                                      <p:cBhvr>
                                        <p:cTn id="14" dur="1" fill="hold">
                                          <p:stCondLst>
                                            <p:cond delay="0"/>
                                          </p:stCondLst>
                                        </p:cTn>
                                        <p:tgtEl>
                                          <p:spTgt spid="10"/>
                                        </p:tgtEl>
                                        <p:attrNameLst>
                                          <p:attrName>style.visibility</p:attrName>
                                        </p:attrNameLst>
                                      </p:cBhvr>
                                      <p:to>
                                        <p:strVal val="visible"/>
                                      </p:to>
                                    </p:set>
                                    <p:animEffect transition="in" filter="fade">
                                      <p:cBhvr>
                                        <p:cTn id="15" dur="500"/>
                                        <p:tgtEl>
                                          <p:spTgt spid="10"/>
                                        </p:tgtEl>
                                      </p:cBhvr>
                                    </p:animEffect>
                                  </p:childTnLst>
                                </p:cTn>
                              </p:par>
                            </p:childTnLst>
                          </p:cTn>
                        </p:par>
                        <p:par>
                          <p:cTn id="16" fill="hold">
                            <p:stCondLst>
                              <p:cond delay="1500"/>
                            </p:stCondLst>
                            <p:childTnLst>
                              <p:par>
                                <p:cTn id="17" presetID="10" presetClass="entr" presetSubtype="0" fill="hold" nodeType="afterEffect">
                                  <p:stCondLst>
                                    <p:cond delay="0"/>
                                  </p:stCondLst>
                                  <p:childTnLst>
                                    <p:set>
                                      <p:cBhvr>
                                        <p:cTn id="18" dur="1" fill="hold">
                                          <p:stCondLst>
                                            <p:cond delay="0"/>
                                          </p:stCondLst>
                                        </p:cTn>
                                        <p:tgtEl>
                                          <p:spTgt spid="11"/>
                                        </p:tgtEl>
                                        <p:attrNameLst>
                                          <p:attrName>style.visibility</p:attrName>
                                        </p:attrNameLst>
                                      </p:cBhvr>
                                      <p:to>
                                        <p:strVal val="visible"/>
                                      </p:to>
                                    </p:set>
                                    <p:animEffect transition="in" filter="fade">
                                      <p:cBhvr>
                                        <p:cTn id="19" dur="500"/>
                                        <p:tgtEl>
                                          <p:spTgt spid="11"/>
                                        </p:tgtEl>
                                      </p:cBhvr>
                                    </p:animEffect>
                                  </p:childTnLst>
                                </p:cTn>
                              </p:par>
                            </p:childTnLst>
                          </p:cTn>
                        </p:par>
                        <p:par>
                          <p:cTn id="20" fill="hold">
                            <p:stCondLst>
                              <p:cond delay="2000"/>
                            </p:stCondLst>
                            <p:childTnLst>
                              <p:par>
                                <p:cTn id="21" presetID="10" presetClass="entr" presetSubtype="0" fill="hold" nodeType="afterEffect">
                                  <p:stCondLst>
                                    <p:cond delay="0"/>
                                  </p:stCondLst>
                                  <p:childTnLst>
                                    <p:set>
                                      <p:cBhvr>
                                        <p:cTn id="22" dur="1" fill="hold">
                                          <p:stCondLst>
                                            <p:cond delay="0"/>
                                          </p:stCondLst>
                                        </p:cTn>
                                        <p:tgtEl>
                                          <p:spTgt spid="12"/>
                                        </p:tgtEl>
                                        <p:attrNameLst>
                                          <p:attrName>style.visibility</p:attrName>
                                        </p:attrNameLst>
                                      </p:cBhvr>
                                      <p:to>
                                        <p:strVal val="visible"/>
                                      </p:to>
                                    </p:set>
                                    <p:animEffect transition="in" filter="fade">
                                      <p:cBhvr>
                                        <p:cTn id="23" dur="500"/>
                                        <p:tgtEl>
                                          <p:spTgt spid="1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Layout>
</file>

<file path=ppt/slideLayouts/slideLayout34.xml><?xml version="1.0" encoding="utf-8"?>
<p:sldLayout xmlns:a="http://schemas.openxmlformats.org/drawingml/2006/main" xmlns:r="http://schemas.openxmlformats.org/officeDocument/2006/relationships" xmlns:p="http://schemas.openxmlformats.org/presentationml/2006/main" preserve="1" userDrawn="1">
  <p:cSld name="图片与标题">
    <p:spTree>
      <p:nvGrpSpPr>
        <p:cNvPr id="1" name=""/>
        <p:cNvGrpSpPr/>
        <p:nvPr/>
      </p:nvGrpSpPr>
      <p:grpSpPr>
        <a:xfrm>
          <a:off x="0" y="0"/>
          <a:ext cx="0" cy="0"/>
          <a:chOff x="0" y="0"/>
          <a:chExt cx="0" cy="0"/>
        </a:xfrm>
      </p:grpSpPr>
      <p:pic>
        <p:nvPicPr>
          <p:cNvPr id="8" name="图片 7">
            <a:extLst>
              <a:ext uri="{FF2B5EF4-FFF2-40B4-BE49-F238E27FC236}">
                <a16:creationId xmlns:a16="http://schemas.microsoft.com/office/drawing/2014/main" id="{BBFFCB55-A78E-4DE0-92B1-EAB6AD237F05}"/>
              </a:ext>
            </a:extLst>
          </p:cNvPr>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sp>
        <p:nvSpPr>
          <p:cNvPr id="3" name="矩形: 圆角 2">
            <a:extLst>
              <a:ext uri="{FF2B5EF4-FFF2-40B4-BE49-F238E27FC236}">
                <a16:creationId xmlns:a16="http://schemas.microsoft.com/office/drawing/2014/main" id="{338ADA5F-C62D-4273-AD50-E22051455C04}"/>
              </a:ext>
            </a:extLst>
          </p:cNvPr>
          <p:cNvSpPr/>
          <p:nvPr userDrawn="1"/>
        </p:nvSpPr>
        <p:spPr>
          <a:xfrm>
            <a:off x="992504" y="422910"/>
            <a:ext cx="10206990" cy="6023610"/>
          </a:xfrm>
          <a:prstGeom prst="roundRect">
            <a:avLst/>
          </a:prstGeom>
          <a:solidFill>
            <a:schemeClr val="bg1">
              <a:alpha val="50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zh-CN" altLang="en-US" sz="1800" b="0" i="0" u="none" strike="noStrike" kern="1200" cap="none" spc="0" normalizeH="0" baseline="0" noProof="0" dirty="0">
              <a:ln>
                <a:noFill/>
              </a:ln>
              <a:solidFill>
                <a:prstClr val="white"/>
              </a:solidFill>
              <a:effectLst/>
              <a:uLnTx/>
              <a:uFillTx/>
              <a:latin typeface="字魂70号-灵悦黑体" panose="00000500000000000000" pitchFamily="2" charset="-122"/>
              <a:ea typeface="字魂70号-灵悦黑体" panose="00000500000000000000" pitchFamily="2" charset="-122"/>
              <a:cs typeface="+mn-cs"/>
            </a:endParaRPr>
          </a:p>
        </p:txBody>
      </p:sp>
    </p:spTree>
    <p:extLst>
      <p:ext uri="{BB962C8B-B14F-4D97-AF65-F5344CB8AC3E}">
        <p14:creationId xmlns:p14="http://schemas.microsoft.com/office/powerpoint/2010/main" val="2788631051"/>
      </p:ext>
    </p:extLst>
  </p:cSld>
  <p:clrMapOvr>
    <a:masterClrMapping/>
  </p:clrMapOvr>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8"/>
                                        </p:tgtEl>
                                        <p:attrNameLst>
                                          <p:attrName>style.visibility</p:attrName>
                                        </p:attrNameLst>
                                      </p:cBhvr>
                                      <p:to>
                                        <p:strVal val="visible"/>
                                      </p:to>
                                    </p:set>
                                    <p:animEffect transition="in" filter="fade">
                                      <p:cBhvr>
                                        <p:cTn id="7" dur="500"/>
                                        <p:tgtEl>
                                          <p:spTgt spid="8"/>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3"/>
                                        </p:tgtEl>
                                        <p:attrNameLst>
                                          <p:attrName>style.visibility</p:attrName>
                                        </p:attrNameLst>
                                      </p:cBhvr>
                                      <p:to>
                                        <p:strVal val="visible"/>
                                      </p:to>
                                    </p:set>
                                    <p:animEffect transition="in" filter="fade">
                                      <p:cBhvr>
                                        <p:cTn id="11" dur="500"/>
                                        <p:tgtEl>
                                          <p:spTgt spid="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Lst>
  </p:timing>
</p:sldLayout>
</file>

<file path=ppt/slideLayouts/slideLayout35.xml><?xml version="1.0" encoding="utf-8"?>
<p:sldLayout xmlns:a="http://schemas.openxmlformats.org/drawingml/2006/main" xmlns:r="http://schemas.openxmlformats.org/officeDocument/2006/relationships" xmlns:p="http://schemas.openxmlformats.org/presentationml/2006/main" matchingName="Title slide" type="title">
  <p:cSld name="Title slide">
    <p:bg>
      <p:bgPr>
        <a:solidFill>
          <a:schemeClr val="lt2"/>
        </a:solidFill>
        <a:effectLst/>
      </p:bgPr>
    </p:bg>
    <p:spTree>
      <p:nvGrpSpPr>
        <p:cNvPr id="1" name="Shape 8"/>
        <p:cNvGrpSpPr/>
        <p:nvPr/>
      </p:nvGrpSpPr>
      <p:grpSpPr>
        <a:xfrm>
          <a:off x="0" y="0"/>
          <a:ext cx="0" cy="0"/>
          <a:chOff x="0" y="0"/>
          <a:chExt cx="0" cy="0"/>
        </a:xfrm>
      </p:grpSpPr>
      <p:sp>
        <p:nvSpPr>
          <p:cNvPr id="9" name="Google Shape;9;p2"/>
          <p:cNvSpPr/>
          <p:nvPr/>
        </p:nvSpPr>
        <p:spPr>
          <a:xfrm>
            <a:off x="2565967" y="591433"/>
            <a:ext cx="7074000" cy="7074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txBox="1">
            <a:spLocks noGrp="1"/>
          </p:cNvSpPr>
          <p:nvPr>
            <p:ph type="subTitle" idx="1"/>
          </p:nvPr>
        </p:nvSpPr>
        <p:spPr>
          <a:xfrm>
            <a:off x="4705900" y="5190567"/>
            <a:ext cx="2780400" cy="6524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chemeClr val="dk1"/>
              </a:buClr>
              <a:buSzPts val="2000"/>
              <a:buNone/>
              <a:defRPr>
                <a:solidFill>
                  <a:schemeClr val="dk1"/>
                </a:solidFill>
              </a:defRPr>
            </a:lvl1pPr>
            <a:lvl2pPr lvl="1" rtl="0">
              <a:lnSpc>
                <a:spcPct val="100000"/>
              </a:lnSpc>
              <a:spcBef>
                <a:spcPts val="0"/>
              </a:spcBef>
              <a:spcAft>
                <a:spcPts val="0"/>
              </a:spcAft>
              <a:buClr>
                <a:schemeClr val="dk1"/>
              </a:buClr>
              <a:buSzPts val="2800"/>
              <a:buNone/>
              <a:defRPr sz="3733">
                <a:solidFill>
                  <a:schemeClr val="dk1"/>
                </a:solidFill>
              </a:defRPr>
            </a:lvl2pPr>
            <a:lvl3pPr lvl="2" rtl="0">
              <a:lnSpc>
                <a:spcPct val="100000"/>
              </a:lnSpc>
              <a:spcBef>
                <a:spcPts val="0"/>
              </a:spcBef>
              <a:spcAft>
                <a:spcPts val="0"/>
              </a:spcAft>
              <a:buClr>
                <a:schemeClr val="dk1"/>
              </a:buClr>
              <a:buSzPts val="2800"/>
              <a:buNone/>
              <a:defRPr sz="3733">
                <a:solidFill>
                  <a:schemeClr val="dk1"/>
                </a:solidFill>
              </a:defRPr>
            </a:lvl3pPr>
            <a:lvl4pPr lvl="3" rtl="0">
              <a:lnSpc>
                <a:spcPct val="100000"/>
              </a:lnSpc>
              <a:spcBef>
                <a:spcPts val="0"/>
              </a:spcBef>
              <a:spcAft>
                <a:spcPts val="0"/>
              </a:spcAft>
              <a:buClr>
                <a:schemeClr val="dk1"/>
              </a:buClr>
              <a:buSzPts val="2800"/>
              <a:buNone/>
              <a:defRPr sz="3733">
                <a:solidFill>
                  <a:schemeClr val="dk1"/>
                </a:solidFill>
              </a:defRPr>
            </a:lvl4pPr>
            <a:lvl5pPr lvl="4" rtl="0">
              <a:lnSpc>
                <a:spcPct val="100000"/>
              </a:lnSpc>
              <a:spcBef>
                <a:spcPts val="0"/>
              </a:spcBef>
              <a:spcAft>
                <a:spcPts val="0"/>
              </a:spcAft>
              <a:buClr>
                <a:schemeClr val="dk1"/>
              </a:buClr>
              <a:buSzPts val="2800"/>
              <a:buNone/>
              <a:defRPr sz="3733">
                <a:solidFill>
                  <a:schemeClr val="dk1"/>
                </a:solidFill>
              </a:defRPr>
            </a:lvl5pPr>
            <a:lvl6pPr lvl="5" rtl="0">
              <a:lnSpc>
                <a:spcPct val="100000"/>
              </a:lnSpc>
              <a:spcBef>
                <a:spcPts val="0"/>
              </a:spcBef>
              <a:spcAft>
                <a:spcPts val="0"/>
              </a:spcAft>
              <a:buClr>
                <a:schemeClr val="dk1"/>
              </a:buClr>
              <a:buSzPts val="2800"/>
              <a:buNone/>
              <a:defRPr sz="3733">
                <a:solidFill>
                  <a:schemeClr val="dk1"/>
                </a:solidFill>
              </a:defRPr>
            </a:lvl6pPr>
            <a:lvl7pPr lvl="6" rtl="0">
              <a:lnSpc>
                <a:spcPct val="100000"/>
              </a:lnSpc>
              <a:spcBef>
                <a:spcPts val="0"/>
              </a:spcBef>
              <a:spcAft>
                <a:spcPts val="0"/>
              </a:spcAft>
              <a:buClr>
                <a:schemeClr val="dk1"/>
              </a:buClr>
              <a:buSzPts val="2800"/>
              <a:buNone/>
              <a:defRPr sz="3733">
                <a:solidFill>
                  <a:schemeClr val="dk1"/>
                </a:solidFill>
              </a:defRPr>
            </a:lvl7pPr>
            <a:lvl8pPr lvl="7" rtl="0">
              <a:lnSpc>
                <a:spcPct val="100000"/>
              </a:lnSpc>
              <a:spcBef>
                <a:spcPts val="0"/>
              </a:spcBef>
              <a:spcAft>
                <a:spcPts val="0"/>
              </a:spcAft>
              <a:buClr>
                <a:schemeClr val="dk1"/>
              </a:buClr>
              <a:buSzPts val="2800"/>
              <a:buNone/>
              <a:defRPr sz="3733">
                <a:solidFill>
                  <a:schemeClr val="dk1"/>
                </a:solidFill>
              </a:defRPr>
            </a:lvl8pPr>
            <a:lvl9pPr lvl="8" rtl="0">
              <a:lnSpc>
                <a:spcPct val="100000"/>
              </a:lnSpc>
              <a:spcBef>
                <a:spcPts val="0"/>
              </a:spcBef>
              <a:spcAft>
                <a:spcPts val="0"/>
              </a:spcAft>
              <a:buClr>
                <a:schemeClr val="dk1"/>
              </a:buClr>
              <a:buSzPts val="2800"/>
              <a:buNone/>
              <a:defRPr sz="3733">
                <a:solidFill>
                  <a:schemeClr val="dk1"/>
                </a:solidFill>
              </a:defRPr>
            </a:lvl9pPr>
          </a:lstStyle>
          <a:p>
            <a:endParaRPr/>
          </a:p>
        </p:txBody>
      </p:sp>
      <p:sp>
        <p:nvSpPr>
          <p:cNvPr id="11" name="Google Shape;11;p2"/>
          <p:cNvSpPr txBox="1">
            <a:spLocks noGrp="1"/>
          </p:cNvSpPr>
          <p:nvPr>
            <p:ph type="title"/>
          </p:nvPr>
        </p:nvSpPr>
        <p:spPr>
          <a:xfrm>
            <a:off x="4079467" y="1130563"/>
            <a:ext cx="4047600" cy="2454000"/>
          </a:xfrm>
          <a:prstGeom prst="rect">
            <a:avLst/>
          </a:prstGeom>
        </p:spPr>
        <p:txBody>
          <a:bodyPr spcFirstLastPara="1" wrap="square" lIns="91425" tIns="91425" rIns="91425" bIns="91425" anchor="ctr" anchorCtr="0">
            <a:noAutofit/>
          </a:bodyPr>
          <a:lstStyle>
            <a:lvl1pPr lvl="0" algn="ctr" rtl="0">
              <a:lnSpc>
                <a:spcPct val="80000"/>
              </a:lnSpc>
              <a:spcBef>
                <a:spcPts val="0"/>
              </a:spcBef>
              <a:spcAft>
                <a:spcPts val="0"/>
              </a:spcAft>
              <a:buSzPts val="3600"/>
              <a:buNone/>
              <a:defRPr sz="6667"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1274921135"/>
      </p:ext>
    </p:extLst>
  </p:cSld>
  <p:clrMapOvr>
    <a:masterClrMapping/>
  </p:clrMapOvr>
</p:sldLayout>
</file>

<file path=ppt/slideLayouts/slideLayout36.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2"/>
        <p:cNvGrpSpPr/>
        <p:nvPr/>
      </p:nvGrpSpPr>
      <p:grpSpPr>
        <a:xfrm>
          <a:off x="0" y="0"/>
          <a:ext cx="0" cy="0"/>
          <a:chOff x="0" y="0"/>
          <a:chExt cx="0" cy="0"/>
        </a:xfrm>
      </p:grpSpPr>
      <p:sp>
        <p:nvSpPr>
          <p:cNvPr id="13" name="Google Shape;13;p3"/>
          <p:cNvSpPr/>
          <p:nvPr/>
        </p:nvSpPr>
        <p:spPr>
          <a:xfrm>
            <a:off x="-1600" y="3429000"/>
            <a:ext cx="12213200" cy="2468000"/>
          </a:xfrm>
          <a:prstGeom prst="rect">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4" name="Google Shape;14;p3"/>
          <p:cNvGrpSpPr/>
          <p:nvPr/>
        </p:nvGrpSpPr>
        <p:grpSpPr>
          <a:xfrm>
            <a:off x="-2044" y="5896843"/>
            <a:ext cx="12200936" cy="961207"/>
            <a:chOff x="6554556" y="4623505"/>
            <a:chExt cx="7127825" cy="720905"/>
          </a:xfrm>
        </p:grpSpPr>
        <p:sp>
          <p:nvSpPr>
            <p:cNvPr id="15" name="Google Shape;15;p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 name="Google Shape;16;p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 name="Google Shape;17;p3"/>
          <p:cNvSpPr txBox="1">
            <a:spLocks noGrp="1"/>
          </p:cNvSpPr>
          <p:nvPr>
            <p:ph type="subTitle" idx="1"/>
          </p:nvPr>
        </p:nvSpPr>
        <p:spPr>
          <a:xfrm>
            <a:off x="961200" y="172724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
        <p:nvSpPr>
          <p:cNvPr id="18" name="Google Shape;18;p3"/>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Tree>
    <p:extLst>
      <p:ext uri="{BB962C8B-B14F-4D97-AF65-F5344CB8AC3E}">
        <p14:creationId xmlns:p14="http://schemas.microsoft.com/office/powerpoint/2010/main" val="2912840355"/>
      </p:ext>
    </p:extLst>
  </p:cSld>
  <p:clrMapOvr>
    <a:masterClrMapping/>
  </p:clrMapOvr>
</p:sldLayout>
</file>

<file path=ppt/slideLayouts/slideLayout37.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19"/>
        <p:cNvGrpSpPr/>
        <p:nvPr/>
      </p:nvGrpSpPr>
      <p:grpSpPr>
        <a:xfrm>
          <a:off x="0" y="0"/>
          <a:ext cx="0" cy="0"/>
          <a:chOff x="0" y="0"/>
          <a:chExt cx="0" cy="0"/>
        </a:xfrm>
      </p:grpSpPr>
      <p:grpSp>
        <p:nvGrpSpPr>
          <p:cNvPr id="20" name="Google Shape;20;p4"/>
          <p:cNvGrpSpPr/>
          <p:nvPr/>
        </p:nvGrpSpPr>
        <p:grpSpPr>
          <a:xfrm>
            <a:off x="-323257" y="417801"/>
            <a:ext cx="12726425" cy="1166151"/>
            <a:chOff x="-242443" y="237150"/>
            <a:chExt cx="9544819" cy="874613"/>
          </a:xfrm>
        </p:grpSpPr>
        <p:sp>
          <p:nvSpPr>
            <p:cNvPr id="21" name="Google Shape;21;p4"/>
            <p:cNvSpPr/>
            <p:nvPr/>
          </p:nvSpPr>
          <p:spPr>
            <a:xfrm>
              <a:off x="7625675" y="408622"/>
              <a:ext cx="808827" cy="645494"/>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 name="Google Shape;22;p4"/>
            <p:cNvSpPr/>
            <p:nvPr/>
          </p:nvSpPr>
          <p:spPr>
            <a:xfrm>
              <a:off x="855672" y="238550"/>
              <a:ext cx="599324" cy="348163"/>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4"/>
            <p:cNvSpPr/>
            <p:nvPr/>
          </p:nvSpPr>
          <p:spPr>
            <a:xfrm>
              <a:off x="8585054" y="237150"/>
              <a:ext cx="717322" cy="41660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 name="Google Shape;24;p4"/>
            <p:cNvSpPr/>
            <p:nvPr/>
          </p:nvSpPr>
          <p:spPr>
            <a:xfrm>
              <a:off x="-242443" y="427082"/>
              <a:ext cx="1178906" cy="684681"/>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5" name="Google Shape;25;p4"/>
          <p:cNvSpPr txBox="1">
            <a:spLocks noGrp="1"/>
          </p:cNvSpPr>
          <p:nvPr>
            <p:ph type="body" idx="1"/>
          </p:nvPr>
        </p:nvSpPr>
        <p:spPr>
          <a:xfrm>
            <a:off x="817400" y="1765167"/>
            <a:ext cx="10572400" cy="3830400"/>
          </a:xfrm>
          <a:prstGeom prst="rect">
            <a:avLst/>
          </a:prstGeom>
        </p:spPr>
        <p:txBody>
          <a:bodyPr spcFirstLastPara="1" wrap="square" lIns="91425" tIns="91425" rIns="91425" bIns="91425" anchor="t" anchorCtr="0">
            <a:noAutofit/>
          </a:bodyPr>
          <a:lstStyle>
            <a:lvl1pPr marL="609585" lvl="0" indent="-406390" rtl="0">
              <a:spcBef>
                <a:spcPts val="0"/>
              </a:spcBef>
              <a:spcAft>
                <a:spcPts val="0"/>
              </a:spcAft>
              <a:buClr>
                <a:srgbClr val="434343"/>
              </a:buClr>
              <a:buSzPts val="1200"/>
              <a:buAutoNum type="arabicPeriod"/>
              <a:defRPr sz="1600"/>
            </a:lvl1pPr>
            <a:lvl2pPr marL="1219170" lvl="1" indent="-406390" rtl="0">
              <a:spcBef>
                <a:spcPts val="2133"/>
              </a:spcBef>
              <a:spcAft>
                <a:spcPts val="0"/>
              </a:spcAft>
              <a:buClr>
                <a:srgbClr val="434343"/>
              </a:buClr>
              <a:buSzPts val="1200"/>
              <a:buFont typeface="Roboto Condensed Light"/>
              <a:buAutoNum type="alphaLcPeriod"/>
              <a:defRPr sz="1600"/>
            </a:lvl2pPr>
            <a:lvl3pPr marL="1828754" lvl="2" indent="-406390" rtl="0">
              <a:spcBef>
                <a:spcPts val="2133"/>
              </a:spcBef>
              <a:spcAft>
                <a:spcPts val="0"/>
              </a:spcAft>
              <a:buClr>
                <a:srgbClr val="434343"/>
              </a:buClr>
              <a:buSzPts val="1200"/>
              <a:buFont typeface="Roboto Condensed Light"/>
              <a:buAutoNum type="romanLcPeriod"/>
              <a:defRPr sz="1600"/>
            </a:lvl3pPr>
            <a:lvl4pPr marL="2438339" lvl="3" indent="-406390" rtl="0">
              <a:spcBef>
                <a:spcPts val="2133"/>
              </a:spcBef>
              <a:spcAft>
                <a:spcPts val="0"/>
              </a:spcAft>
              <a:buClr>
                <a:srgbClr val="434343"/>
              </a:buClr>
              <a:buSzPts val="1200"/>
              <a:buFont typeface="Roboto Condensed Light"/>
              <a:buAutoNum type="arabicPeriod"/>
              <a:defRPr sz="1600"/>
            </a:lvl4pPr>
            <a:lvl5pPr marL="3047924" lvl="4" indent="-406390" rtl="0">
              <a:spcBef>
                <a:spcPts val="2133"/>
              </a:spcBef>
              <a:spcAft>
                <a:spcPts val="0"/>
              </a:spcAft>
              <a:buClr>
                <a:srgbClr val="434343"/>
              </a:buClr>
              <a:buSzPts val="1200"/>
              <a:buFont typeface="Roboto Condensed Light"/>
              <a:buAutoNum type="alphaLcPeriod"/>
              <a:defRPr sz="1600"/>
            </a:lvl5pPr>
            <a:lvl6pPr marL="3657509" lvl="5" indent="-406390" rtl="0">
              <a:spcBef>
                <a:spcPts val="2133"/>
              </a:spcBef>
              <a:spcAft>
                <a:spcPts val="0"/>
              </a:spcAft>
              <a:buClr>
                <a:srgbClr val="434343"/>
              </a:buClr>
              <a:buSzPts val="1200"/>
              <a:buFont typeface="Roboto Condensed Light"/>
              <a:buAutoNum type="romanLcPeriod"/>
              <a:defRPr sz="1600"/>
            </a:lvl6pPr>
            <a:lvl7pPr marL="4267093" lvl="6" indent="-406390" rtl="0">
              <a:spcBef>
                <a:spcPts val="2133"/>
              </a:spcBef>
              <a:spcAft>
                <a:spcPts val="0"/>
              </a:spcAft>
              <a:buClr>
                <a:srgbClr val="434343"/>
              </a:buClr>
              <a:buSzPts val="1200"/>
              <a:buFont typeface="Roboto Condensed Light"/>
              <a:buAutoNum type="arabicPeriod"/>
              <a:defRPr sz="1600"/>
            </a:lvl7pPr>
            <a:lvl8pPr marL="4876678" lvl="7" indent="-406390" rtl="0">
              <a:spcBef>
                <a:spcPts val="2133"/>
              </a:spcBef>
              <a:spcAft>
                <a:spcPts val="0"/>
              </a:spcAft>
              <a:buClr>
                <a:srgbClr val="434343"/>
              </a:buClr>
              <a:buSzPts val="1200"/>
              <a:buFont typeface="Roboto Condensed Light"/>
              <a:buAutoNum type="alphaLcPeriod"/>
              <a:defRPr sz="1600"/>
            </a:lvl8pPr>
            <a:lvl9pPr marL="5486263" lvl="8" indent="-406390" rtl="0">
              <a:spcBef>
                <a:spcPts val="2133"/>
              </a:spcBef>
              <a:spcAft>
                <a:spcPts val="2133"/>
              </a:spcAft>
              <a:buClr>
                <a:srgbClr val="434343"/>
              </a:buClr>
              <a:buSzPts val="1200"/>
              <a:buFont typeface="Roboto Condensed Light"/>
              <a:buAutoNum type="romanLcPeriod"/>
              <a:defRPr sz="1600"/>
            </a:lvl9pPr>
          </a:lstStyle>
          <a:p>
            <a:endParaRPr/>
          </a:p>
        </p:txBody>
      </p:sp>
      <p:sp>
        <p:nvSpPr>
          <p:cNvPr id="26" name="Google Shape;26;p4"/>
          <p:cNvSpPr/>
          <p:nvPr/>
        </p:nvSpPr>
        <p:spPr>
          <a:xfrm>
            <a:off x="-2044" y="6081176"/>
            <a:ext cx="12200936" cy="776872"/>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 name="Google Shape;27;p4"/>
          <p:cNvGrpSpPr/>
          <p:nvPr/>
        </p:nvGrpSpPr>
        <p:grpSpPr>
          <a:xfrm>
            <a:off x="-2044" y="5896843"/>
            <a:ext cx="12200936" cy="961207"/>
            <a:chOff x="6554556" y="4623505"/>
            <a:chExt cx="7127825" cy="720905"/>
          </a:xfrm>
        </p:grpSpPr>
        <p:sp>
          <p:nvSpPr>
            <p:cNvPr id="28" name="Google Shape;28;p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9" name="Google Shape;29;p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0" name="Google Shape;30;p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Tree>
    <p:extLst>
      <p:ext uri="{BB962C8B-B14F-4D97-AF65-F5344CB8AC3E}">
        <p14:creationId xmlns:p14="http://schemas.microsoft.com/office/powerpoint/2010/main" val="1764489729"/>
      </p:ext>
    </p:extLst>
  </p:cSld>
  <p:clrMapOvr>
    <a:masterClrMapping/>
  </p:clrMapOvr>
</p:sldLayout>
</file>

<file path=ppt/slideLayouts/slideLayout38.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bg>
      <p:bgPr>
        <a:solidFill>
          <a:schemeClr val="accent3"/>
        </a:solidFill>
        <a:effectLst/>
      </p:bgPr>
    </p:bg>
    <p:spTree>
      <p:nvGrpSpPr>
        <p:cNvPr id="1" name="Shape 31"/>
        <p:cNvGrpSpPr/>
        <p:nvPr/>
      </p:nvGrpSpPr>
      <p:grpSpPr>
        <a:xfrm>
          <a:off x="0" y="0"/>
          <a:ext cx="0" cy="0"/>
          <a:chOff x="0" y="0"/>
          <a:chExt cx="0" cy="0"/>
        </a:xfrm>
      </p:grpSpPr>
      <p:sp>
        <p:nvSpPr>
          <p:cNvPr id="32" name="Google Shape;32;p5"/>
          <p:cNvSpPr txBox="1">
            <a:spLocks noGrp="1"/>
          </p:cNvSpPr>
          <p:nvPr>
            <p:ph type="body" idx="1"/>
          </p:nvPr>
        </p:nvSpPr>
        <p:spPr>
          <a:xfrm>
            <a:off x="2309851" y="3437533"/>
            <a:ext cx="47604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3" name="Google Shape;33;p5"/>
          <p:cNvSpPr txBox="1">
            <a:spLocks noGrp="1"/>
          </p:cNvSpPr>
          <p:nvPr>
            <p:ph type="body" idx="2"/>
          </p:nvPr>
        </p:nvSpPr>
        <p:spPr>
          <a:xfrm>
            <a:off x="7070251" y="3437533"/>
            <a:ext cx="4322800" cy="2356400"/>
          </a:xfrm>
          <a:prstGeom prst="rect">
            <a:avLst/>
          </a:prstGeom>
        </p:spPr>
        <p:txBody>
          <a:bodyPr spcFirstLastPara="1" wrap="square" lIns="91425" tIns="91425" rIns="91425" bIns="91425" anchor="t" anchorCtr="0">
            <a:noAutofit/>
          </a:bodyPr>
          <a:lstStyle>
            <a:lvl1pPr marL="609585" marR="67732" lvl="0" indent="-423323">
              <a:lnSpc>
                <a:spcPct val="150000"/>
              </a:lnSpc>
              <a:spcBef>
                <a:spcPts val="0"/>
              </a:spcBef>
              <a:spcAft>
                <a:spcPts val="0"/>
              </a:spcAft>
              <a:buSzPts val="1400"/>
              <a:buChar char="●"/>
              <a:defRPr sz="1600"/>
            </a:lvl1pPr>
            <a:lvl2pPr marL="1219170" lvl="1" indent="-406390">
              <a:spcBef>
                <a:spcPts val="0"/>
              </a:spcBef>
              <a:spcAft>
                <a:spcPts val="0"/>
              </a:spcAft>
              <a:buSzPts val="1200"/>
              <a:buChar char="○"/>
              <a:defRPr sz="1600"/>
            </a:lvl2pPr>
            <a:lvl3pPr marL="1828754" lvl="2" indent="-406390">
              <a:spcBef>
                <a:spcPts val="2133"/>
              </a:spcBef>
              <a:spcAft>
                <a:spcPts val="0"/>
              </a:spcAft>
              <a:buSzPts val="1200"/>
              <a:buChar char="■"/>
              <a:defRPr sz="1600"/>
            </a:lvl3pPr>
            <a:lvl4pPr marL="2438339" lvl="3" indent="-406390">
              <a:spcBef>
                <a:spcPts val="2133"/>
              </a:spcBef>
              <a:spcAft>
                <a:spcPts val="0"/>
              </a:spcAft>
              <a:buSzPts val="1200"/>
              <a:buChar char="●"/>
              <a:defRPr sz="1600"/>
            </a:lvl4pPr>
            <a:lvl5pPr marL="3047924" lvl="4" indent="-406390">
              <a:spcBef>
                <a:spcPts val="2133"/>
              </a:spcBef>
              <a:spcAft>
                <a:spcPts val="0"/>
              </a:spcAft>
              <a:buSzPts val="1200"/>
              <a:buChar char="○"/>
              <a:defRPr sz="1600"/>
            </a:lvl5pPr>
            <a:lvl6pPr marL="3657509" lvl="5" indent="-406390">
              <a:spcBef>
                <a:spcPts val="2133"/>
              </a:spcBef>
              <a:spcAft>
                <a:spcPts val="0"/>
              </a:spcAft>
              <a:buSzPts val="1200"/>
              <a:buChar char="■"/>
              <a:defRPr sz="1600"/>
            </a:lvl6pPr>
            <a:lvl7pPr marL="4267093" lvl="6" indent="-406390">
              <a:spcBef>
                <a:spcPts val="2133"/>
              </a:spcBef>
              <a:spcAft>
                <a:spcPts val="0"/>
              </a:spcAft>
              <a:buSzPts val="1200"/>
              <a:buChar char="●"/>
              <a:defRPr sz="1600"/>
            </a:lvl7pPr>
            <a:lvl8pPr marL="4876678" lvl="7" indent="-406390">
              <a:spcBef>
                <a:spcPts val="2133"/>
              </a:spcBef>
              <a:spcAft>
                <a:spcPts val="0"/>
              </a:spcAft>
              <a:buSzPts val="1200"/>
              <a:buChar char="○"/>
              <a:defRPr sz="1600"/>
            </a:lvl8pPr>
            <a:lvl9pPr marL="5486263" lvl="8" indent="-406390">
              <a:spcBef>
                <a:spcPts val="2133"/>
              </a:spcBef>
              <a:spcAft>
                <a:spcPts val="2133"/>
              </a:spcAft>
              <a:buSzPts val="1200"/>
              <a:buChar char="■"/>
              <a:defRPr sz="1600"/>
            </a:lvl9pPr>
          </a:lstStyle>
          <a:p>
            <a:endParaRPr/>
          </a:p>
        </p:txBody>
      </p:sp>
      <p:sp>
        <p:nvSpPr>
          <p:cNvPr id="34" name="Google Shape;34;p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35" name="Google Shape;35;p5"/>
          <p:cNvSpPr/>
          <p:nvPr/>
        </p:nvSpPr>
        <p:spPr>
          <a:xfrm>
            <a:off x="9792095" y="1085165"/>
            <a:ext cx="677300" cy="54046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6" name="Google Shape;36;p5"/>
          <p:cNvSpPr/>
          <p:nvPr/>
        </p:nvSpPr>
        <p:spPr>
          <a:xfrm>
            <a:off x="10557215" y="484002"/>
            <a:ext cx="2068556" cy="1201369"/>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 name="Google Shape;37;p5"/>
          <p:cNvSpPr/>
          <p:nvPr/>
        </p:nvSpPr>
        <p:spPr>
          <a:xfrm>
            <a:off x="539934" y="884267"/>
            <a:ext cx="1481884" cy="860644"/>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 name="Google Shape;38;p5"/>
          <p:cNvSpPr/>
          <p:nvPr/>
        </p:nvSpPr>
        <p:spPr>
          <a:xfrm>
            <a:off x="1835569" y="483997"/>
            <a:ext cx="638375" cy="509396"/>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 name="Google Shape;39;p5"/>
          <p:cNvSpPr/>
          <p:nvPr/>
        </p:nvSpPr>
        <p:spPr>
          <a:xfrm rot="10800000">
            <a:off x="10267367" y="1935947"/>
            <a:ext cx="1370467" cy="796055"/>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116136965"/>
      </p:ext>
    </p:extLst>
  </p:cSld>
  <p:clrMapOvr>
    <a:masterClrMapping/>
  </p:clrMapOvr>
</p:sldLayout>
</file>

<file path=ppt/slideLayouts/slideLayout39.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40"/>
        <p:cNvGrpSpPr/>
        <p:nvPr/>
      </p:nvGrpSpPr>
      <p:grpSpPr>
        <a:xfrm>
          <a:off x="0" y="0"/>
          <a:ext cx="0" cy="0"/>
          <a:chOff x="0" y="0"/>
          <a:chExt cx="0" cy="0"/>
        </a:xfrm>
      </p:grpSpPr>
      <p:sp>
        <p:nvSpPr>
          <p:cNvPr id="41" name="Google Shape;41;p6"/>
          <p:cNvSpPr/>
          <p:nvPr/>
        </p:nvSpPr>
        <p:spPr>
          <a:xfrm>
            <a:off x="-900" y="489200"/>
            <a:ext cx="12194000" cy="1445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 name="Google Shape;42;p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15546978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secHead" preserve="1">
  <p:cSld name="节标题">
    <p:spTree>
      <p:nvGrpSpPr>
        <p:cNvPr id="1" name=""/>
        <p:cNvGrpSpPr/>
        <p:nvPr/>
      </p:nvGrpSpPr>
      <p:grpSpPr>
        <a:xfrm>
          <a:off x="0" y="0"/>
          <a:ext cx="0" cy="0"/>
          <a:chOff x="0" y="0"/>
          <a:chExt cx="0" cy="0"/>
        </a:xfrm>
      </p:grpSpPr>
      <p:sp>
        <p:nvSpPr>
          <p:cNvPr id="2" name="标题 1"/>
          <p:cNvSpPr>
            <a:spLocks noGrp="1"/>
          </p:cNvSpPr>
          <p:nvPr>
            <p:ph type="title"/>
          </p:nvPr>
        </p:nvSpPr>
        <p:spPr>
          <a:xfrm>
            <a:off x="831850" y="1709738"/>
            <a:ext cx="10515600" cy="2852737"/>
          </a:xfrm>
        </p:spPr>
        <p:txBody>
          <a:bodyPr anchor="b"/>
          <a:lstStyle>
            <a:lvl1pPr>
              <a:defRPr sz="6000"/>
            </a:lvl1pPr>
          </a:lstStyle>
          <a:p>
            <a:r>
              <a:rPr lang="zh-CN" altLang="en-US"/>
              <a:t>单击此处编辑母版标题样式</a:t>
            </a:r>
          </a:p>
        </p:txBody>
      </p:sp>
      <p:sp>
        <p:nvSpPr>
          <p:cNvPr id="3" name="文本占位符 2"/>
          <p:cNvSpPr>
            <a:spLocks noGrp="1"/>
          </p:cNvSpPr>
          <p:nvPr>
            <p:ph type="body" idx="1" hasCustomPrompt="1"/>
          </p:nvPr>
        </p:nvSpPr>
        <p:spPr>
          <a:xfrm>
            <a:off x="831850" y="4589463"/>
            <a:ext cx="10515600" cy="1500187"/>
          </a:xfrm>
        </p:spPr>
        <p:txBody>
          <a:bodyPr/>
          <a:lstStyle>
            <a:lvl1pPr marL="0" indent="0">
              <a:buNone/>
              <a:defRPr sz="2400">
                <a:solidFill>
                  <a:schemeClr val="tx1">
                    <a:tint val="75000"/>
                  </a:schemeClr>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zh-CN" altLang="en-US"/>
              <a:t>编辑母版文本样式</a:t>
            </a:r>
          </a:p>
        </p:txBody>
      </p:sp>
      <p:sp>
        <p:nvSpPr>
          <p:cNvPr id="4" name="日期占位符 3"/>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5" name="页脚占位符 4"/>
          <p:cNvSpPr>
            <a:spLocks noGrp="1"/>
          </p:cNvSpPr>
          <p:nvPr>
            <p:ph type="ftr" sz="quarter" idx="11"/>
          </p:nvPr>
        </p:nvSpPr>
        <p:spPr/>
        <p:txBody>
          <a:bodyPr/>
          <a:lstStyle/>
          <a:p>
            <a:endParaRPr lang="zh-CN" altLang="en-US">
              <a:solidFill>
                <a:prstClr val="black">
                  <a:tint val="75000"/>
                </a:prstClr>
              </a:solidFill>
            </a:endParaRPr>
          </a:p>
        </p:txBody>
      </p:sp>
      <p:sp>
        <p:nvSpPr>
          <p:cNvPr id="6" name="灯片编号占位符 5"/>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834982575"/>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40.xml><?xml version="1.0" encoding="utf-8"?>
<p:sldLayout xmlns:a="http://schemas.openxmlformats.org/drawingml/2006/main" xmlns:r="http://schemas.openxmlformats.org/officeDocument/2006/relationships" xmlns:p="http://schemas.openxmlformats.org/presentationml/2006/main" matchingName="One column text">
  <p:cSld name="One column text">
    <p:spTree>
      <p:nvGrpSpPr>
        <p:cNvPr id="1" name="Shape 43"/>
        <p:cNvGrpSpPr/>
        <p:nvPr/>
      </p:nvGrpSpPr>
      <p:grpSpPr>
        <a:xfrm>
          <a:off x="0" y="0"/>
          <a:ext cx="0" cy="0"/>
          <a:chOff x="0" y="0"/>
          <a:chExt cx="0" cy="0"/>
        </a:xfrm>
      </p:grpSpPr>
      <p:sp>
        <p:nvSpPr>
          <p:cNvPr id="44" name="Google Shape;44;p7"/>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 name="Google Shape;45;p7"/>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46" name="Google Shape;46;p7"/>
          <p:cNvGrpSpPr/>
          <p:nvPr/>
        </p:nvGrpSpPr>
        <p:grpSpPr>
          <a:xfrm>
            <a:off x="-1600" y="5896807"/>
            <a:ext cx="12192383" cy="961207"/>
            <a:chOff x="6554556" y="4623505"/>
            <a:chExt cx="7127825" cy="720905"/>
          </a:xfrm>
        </p:grpSpPr>
        <p:sp>
          <p:nvSpPr>
            <p:cNvPr id="47" name="Google Shape;47;p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 name="Google Shape;48;p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9" name="Google Shape;49;p7"/>
          <p:cNvSpPr txBox="1">
            <a:spLocks noGrp="1"/>
          </p:cNvSpPr>
          <p:nvPr>
            <p:ph type="title" idx="2"/>
          </p:nvPr>
        </p:nvSpPr>
        <p:spPr>
          <a:xfrm>
            <a:off x="1931967" y="2498333"/>
            <a:ext cx="8328400" cy="2832000"/>
          </a:xfrm>
          <a:prstGeom prst="rect">
            <a:avLst/>
          </a:prstGeom>
        </p:spPr>
        <p:txBody>
          <a:bodyPr spcFirstLastPara="1" wrap="square" lIns="91425" tIns="91425" rIns="91425" bIns="91425" anchor="ctr" anchorCtr="0">
            <a:noAutofit/>
          </a:bodyPr>
          <a:lstStyle>
            <a:lvl1pPr lvl="0" algn="ctr" rtl="0">
              <a:lnSpc>
                <a:spcPct val="115000"/>
              </a:lnSpc>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2993217810"/>
      </p:ext>
    </p:extLst>
  </p:cSld>
  <p:clrMapOvr>
    <a:masterClrMapping/>
  </p:clrMapOvr>
</p:sldLayout>
</file>

<file path=ppt/slideLayouts/slideLayout41.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50"/>
        <p:cNvGrpSpPr/>
        <p:nvPr/>
      </p:nvGrpSpPr>
      <p:grpSpPr>
        <a:xfrm>
          <a:off x="0" y="0"/>
          <a:ext cx="0" cy="0"/>
          <a:chOff x="0" y="0"/>
          <a:chExt cx="0" cy="0"/>
        </a:xfrm>
      </p:grpSpPr>
      <p:sp>
        <p:nvSpPr>
          <p:cNvPr id="51" name="Google Shape;51;p8"/>
          <p:cNvSpPr txBox="1">
            <a:spLocks noGrp="1"/>
          </p:cNvSpPr>
          <p:nvPr>
            <p:ph type="title"/>
          </p:nvPr>
        </p:nvSpPr>
        <p:spPr>
          <a:xfrm>
            <a:off x="1850800" y="1578467"/>
            <a:ext cx="8490400" cy="3498000"/>
          </a:xfrm>
          <a:prstGeom prst="rect">
            <a:avLst/>
          </a:prstGeom>
        </p:spPr>
        <p:txBody>
          <a:bodyPr spcFirstLastPara="1" wrap="square" lIns="91425" tIns="91425" rIns="91425" bIns="91425" anchor="ctr" anchorCtr="0">
            <a:noAutofit/>
          </a:bodyPr>
          <a:lstStyle>
            <a:lvl1pPr lvl="0" algn="ctr">
              <a:spcBef>
                <a:spcPts val="0"/>
              </a:spcBef>
              <a:spcAft>
                <a:spcPts val="0"/>
              </a:spcAft>
              <a:buSzPts val="4800"/>
              <a:buNone/>
              <a:defRPr sz="6400"/>
            </a:lvl1pPr>
            <a:lvl2pPr lvl="1" algn="ctr">
              <a:spcBef>
                <a:spcPts val="0"/>
              </a:spcBef>
              <a:spcAft>
                <a:spcPts val="0"/>
              </a:spcAft>
              <a:buSzPts val="4800"/>
              <a:buNone/>
              <a:defRPr sz="6400"/>
            </a:lvl2pPr>
            <a:lvl3pPr lvl="2" algn="ctr">
              <a:spcBef>
                <a:spcPts val="0"/>
              </a:spcBef>
              <a:spcAft>
                <a:spcPts val="0"/>
              </a:spcAft>
              <a:buSzPts val="4800"/>
              <a:buNone/>
              <a:defRPr sz="6400"/>
            </a:lvl3pPr>
            <a:lvl4pPr lvl="3" algn="ctr">
              <a:spcBef>
                <a:spcPts val="0"/>
              </a:spcBef>
              <a:spcAft>
                <a:spcPts val="0"/>
              </a:spcAft>
              <a:buSzPts val="4800"/>
              <a:buNone/>
              <a:defRPr sz="6400"/>
            </a:lvl4pPr>
            <a:lvl5pPr lvl="4" algn="ctr">
              <a:spcBef>
                <a:spcPts val="0"/>
              </a:spcBef>
              <a:spcAft>
                <a:spcPts val="0"/>
              </a:spcAft>
              <a:buSzPts val="4800"/>
              <a:buNone/>
              <a:defRPr sz="6400"/>
            </a:lvl5pPr>
            <a:lvl6pPr lvl="5" algn="ctr">
              <a:spcBef>
                <a:spcPts val="0"/>
              </a:spcBef>
              <a:spcAft>
                <a:spcPts val="0"/>
              </a:spcAft>
              <a:buSzPts val="4800"/>
              <a:buNone/>
              <a:defRPr sz="6400"/>
            </a:lvl6pPr>
            <a:lvl7pPr lvl="6" algn="ctr">
              <a:spcBef>
                <a:spcPts val="0"/>
              </a:spcBef>
              <a:spcAft>
                <a:spcPts val="0"/>
              </a:spcAft>
              <a:buSzPts val="4800"/>
              <a:buNone/>
              <a:defRPr sz="6400"/>
            </a:lvl7pPr>
            <a:lvl8pPr lvl="7" algn="ctr">
              <a:spcBef>
                <a:spcPts val="0"/>
              </a:spcBef>
              <a:spcAft>
                <a:spcPts val="0"/>
              </a:spcAft>
              <a:buSzPts val="4800"/>
              <a:buNone/>
              <a:defRPr sz="6400"/>
            </a:lvl8pPr>
            <a:lvl9pPr lvl="8" algn="ctr">
              <a:spcBef>
                <a:spcPts val="0"/>
              </a:spcBef>
              <a:spcAft>
                <a:spcPts val="0"/>
              </a:spcAft>
              <a:buSzPts val="4800"/>
              <a:buNone/>
              <a:defRPr sz="6400"/>
            </a:lvl9pPr>
          </a:lstStyle>
          <a:p>
            <a:endParaRPr/>
          </a:p>
        </p:txBody>
      </p:sp>
    </p:spTree>
    <p:extLst>
      <p:ext uri="{BB962C8B-B14F-4D97-AF65-F5344CB8AC3E}">
        <p14:creationId xmlns:p14="http://schemas.microsoft.com/office/powerpoint/2010/main" val="3645519686"/>
      </p:ext>
    </p:extLst>
  </p:cSld>
  <p:clrMapOvr>
    <a:masterClrMapping/>
  </p:clrMapOvr>
</p:sldLayout>
</file>

<file path=ppt/slideLayouts/slideLayout42.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52"/>
        <p:cNvGrpSpPr/>
        <p:nvPr/>
      </p:nvGrpSpPr>
      <p:grpSpPr>
        <a:xfrm>
          <a:off x="0" y="0"/>
          <a:ext cx="0" cy="0"/>
          <a:chOff x="0" y="0"/>
          <a:chExt cx="0" cy="0"/>
        </a:xfrm>
      </p:grpSpPr>
      <p:sp>
        <p:nvSpPr>
          <p:cNvPr id="53" name="Google Shape;53;p9"/>
          <p:cNvSpPr/>
          <p:nvPr/>
        </p:nvSpPr>
        <p:spPr>
          <a:xfrm>
            <a:off x="6096000" y="-167"/>
            <a:ext cx="6096000" cy="6858000"/>
          </a:xfrm>
          <a:prstGeom prst="rect">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 name="Google Shape;54;p9"/>
          <p:cNvSpPr txBox="1">
            <a:spLocks noGrp="1"/>
          </p:cNvSpPr>
          <p:nvPr>
            <p:ph type="title"/>
          </p:nvPr>
        </p:nvSpPr>
        <p:spPr>
          <a:xfrm>
            <a:off x="789233" y="1644233"/>
            <a:ext cx="4370400" cy="1976400"/>
          </a:xfrm>
          <a:prstGeom prst="rect">
            <a:avLst/>
          </a:prstGeom>
        </p:spPr>
        <p:txBody>
          <a:bodyPr spcFirstLastPara="1" wrap="square" lIns="91425" tIns="91425" rIns="91425" bIns="91425" anchor="b" anchorCtr="0">
            <a:noAutofit/>
          </a:bodyPr>
          <a:lstStyle>
            <a:lvl1pPr lvl="0" algn="ctr">
              <a:spcBef>
                <a:spcPts val="0"/>
              </a:spcBef>
              <a:spcAft>
                <a:spcPts val="0"/>
              </a:spcAft>
              <a:buSzPts val="4200"/>
              <a:buNone/>
              <a:defRPr sz="5600"/>
            </a:lvl1pPr>
            <a:lvl2pPr lvl="1" algn="ctr">
              <a:spcBef>
                <a:spcPts val="0"/>
              </a:spcBef>
              <a:spcAft>
                <a:spcPts val="0"/>
              </a:spcAft>
              <a:buSzPts val="4200"/>
              <a:buNone/>
              <a:defRPr sz="5600"/>
            </a:lvl2pPr>
            <a:lvl3pPr lvl="2" algn="ctr">
              <a:spcBef>
                <a:spcPts val="0"/>
              </a:spcBef>
              <a:spcAft>
                <a:spcPts val="0"/>
              </a:spcAft>
              <a:buSzPts val="4200"/>
              <a:buNone/>
              <a:defRPr sz="5600"/>
            </a:lvl3pPr>
            <a:lvl4pPr lvl="3" algn="ctr">
              <a:spcBef>
                <a:spcPts val="0"/>
              </a:spcBef>
              <a:spcAft>
                <a:spcPts val="0"/>
              </a:spcAft>
              <a:buSzPts val="4200"/>
              <a:buNone/>
              <a:defRPr sz="5600"/>
            </a:lvl4pPr>
            <a:lvl5pPr lvl="4" algn="ctr">
              <a:spcBef>
                <a:spcPts val="0"/>
              </a:spcBef>
              <a:spcAft>
                <a:spcPts val="0"/>
              </a:spcAft>
              <a:buSzPts val="4200"/>
              <a:buNone/>
              <a:defRPr sz="5600"/>
            </a:lvl5pPr>
            <a:lvl6pPr lvl="5" algn="ctr">
              <a:spcBef>
                <a:spcPts val="0"/>
              </a:spcBef>
              <a:spcAft>
                <a:spcPts val="0"/>
              </a:spcAft>
              <a:buSzPts val="4200"/>
              <a:buNone/>
              <a:defRPr sz="5600"/>
            </a:lvl6pPr>
            <a:lvl7pPr lvl="6" algn="ctr">
              <a:spcBef>
                <a:spcPts val="0"/>
              </a:spcBef>
              <a:spcAft>
                <a:spcPts val="0"/>
              </a:spcAft>
              <a:buSzPts val="4200"/>
              <a:buNone/>
              <a:defRPr sz="5600"/>
            </a:lvl7pPr>
            <a:lvl8pPr lvl="7" algn="ctr">
              <a:spcBef>
                <a:spcPts val="0"/>
              </a:spcBef>
              <a:spcAft>
                <a:spcPts val="0"/>
              </a:spcAft>
              <a:buSzPts val="4200"/>
              <a:buNone/>
              <a:defRPr sz="5600"/>
            </a:lvl8pPr>
            <a:lvl9pPr lvl="8" algn="ctr">
              <a:spcBef>
                <a:spcPts val="0"/>
              </a:spcBef>
              <a:spcAft>
                <a:spcPts val="0"/>
              </a:spcAft>
              <a:buSzPts val="4200"/>
              <a:buNone/>
              <a:defRPr sz="5600"/>
            </a:lvl9pPr>
          </a:lstStyle>
          <a:p>
            <a:endParaRPr/>
          </a:p>
        </p:txBody>
      </p:sp>
      <p:sp>
        <p:nvSpPr>
          <p:cNvPr id="55" name="Google Shape;55;p9"/>
          <p:cNvSpPr txBox="1">
            <a:spLocks noGrp="1"/>
          </p:cNvSpPr>
          <p:nvPr>
            <p:ph type="subTitle" idx="1"/>
          </p:nvPr>
        </p:nvSpPr>
        <p:spPr>
          <a:xfrm>
            <a:off x="789233" y="3737433"/>
            <a:ext cx="4370400" cy="1646800"/>
          </a:xfrm>
          <a:prstGeom prst="rect">
            <a:avLst/>
          </a:prstGeom>
        </p:spPr>
        <p:txBody>
          <a:bodyPr spcFirstLastPara="1" wrap="square" lIns="91425" tIns="91425" rIns="91425" bIns="91425" anchor="t" anchorCtr="0">
            <a:noAutofit/>
          </a:bodyPr>
          <a:lstStyle>
            <a:lvl1pPr lvl="0" algn="ctr">
              <a:lnSpc>
                <a:spcPct val="100000"/>
              </a:lnSpc>
              <a:spcBef>
                <a:spcPts val="0"/>
              </a:spcBef>
              <a:spcAft>
                <a:spcPts val="0"/>
              </a:spcAft>
              <a:buSzPts val="2100"/>
              <a:buNone/>
              <a:defRPr sz="2800"/>
            </a:lvl1pPr>
            <a:lvl2pPr lvl="1" algn="ctr">
              <a:lnSpc>
                <a:spcPct val="100000"/>
              </a:lnSpc>
              <a:spcBef>
                <a:spcPts val="0"/>
              </a:spcBef>
              <a:spcAft>
                <a:spcPts val="0"/>
              </a:spcAft>
              <a:buSzPts val="2100"/>
              <a:buNone/>
              <a:defRPr sz="2800"/>
            </a:lvl2pPr>
            <a:lvl3pPr lvl="2" algn="ctr">
              <a:lnSpc>
                <a:spcPct val="100000"/>
              </a:lnSpc>
              <a:spcBef>
                <a:spcPts val="0"/>
              </a:spcBef>
              <a:spcAft>
                <a:spcPts val="0"/>
              </a:spcAft>
              <a:buSzPts val="2100"/>
              <a:buNone/>
              <a:defRPr sz="2800"/>
            </a:lvl3pPr>
            <a:lvl4pPr lvl="3" algn="ctr">
              <a:lnSpc>
                <a:spcPct val="100000"/>
              </a:lnSpc>
              <a:spcBef>
                <a:spcPts val="0"/>
              </a:spcBef>
              <a:spcAft>
                <a:spcPts val="0"/>
              </a:spcAft>
              <a:buSzPts val="2100"/>
              <a:buNone/>
              <a:defRPr sz="2800"/>
            </a:lvl4pPr>
            <a:lvl5pPr lvl="4" algn="ctr">
              <a:lnSpc>
                <a:spcPct val="100000"/>
              </a:lnSpc>
              <a:spcBef>
                <a:spcPts val="0"/>
              </a:spcBef>
              <a:spcAft>
                <a:spcPts val="0"/>
              </a:spcAft>
              <a:buSzPts val="2100"/>
              <a:buNone/>
              <a:defRPr sz="2800"/>
            </a:lvl5pPr>
            <a:lvl6pPr lvl="5" algn="ctr">
              <a:lnSpc>
                <a:spcPct val="100000"/>
              </a:lnSpc>
              <a:spcBef>
                <a:spcPts val="0"/>
              </a:spcBef>
              <a:spcAft>
                <a:spcPts val="0"/>
              </a:spcAft>
              <a:buSzPts val="2100"/>
              <a:buNone/>
              <a:defRPr sz="2800"/>
            </a:lvl6pPr>
            <a:lvl7pPr lvl="6" algn="ctr">
              <a:lnSpc>
                <a:spcPct val="100000"/>
              </a:lnSpc>
              <a:spcBef>
                <a:spcPts val="0"/>
              </a:spcBef>
              <a:spcAft>
                <a:spcPts val="0"/>
              </a:spcAft>
              <a:buSzPts val="2100"/>
              <a:buNone/>
              <a:defRPr sz="2800"/>
            </a:lvl7pPr>
            <a:lvl8pPr lvl="7" algn="ctr">
              <a:lnSpc>
                <a:spcPct val="100000"/>
              </a:lnSpc>
              <a:spcBef>
                <a:spcPts val="0"/>
              </a:spcBef>
              <a:spcAft>
                <a:spcPts val="0"/>
              </a:spcAft>
              <a:buSzPts val="2100"/>
              <a:buNone/>
              <a:defRPr sz="2800"/>
            </a:lvl8pPr>
            <a:lvl9pPr lvl="8" algn="ctr">
              <a:lnSpc>
                <a:spcPct val="100000"/>
              </a:lnSpc>
              <a:spcBef>
                <a:spcPts val="0"/>
              </a:spcBef>
              <a:spcAft>
                <a:spcPts val="0"/>
              </a:spcAft>
              <a:buSzPts val="2100"/>
              <a:buNone/>
              <a:defRPr sz="2800"/>
            </a:lvl9pPr>
          </a:lstStyle>
          <a:p>
            <a:endParaRPr/>
          </a:p>
        </p:txBody>
      </p:sp>
      <p:sp>
        <p:nvSpPr>
          <p:cNvPr id="56" name="Google Shape;56;p9"/>
          <p:cNvSpPr txBox="1">
            <a:spLocks noGrp="1"/>
          </p:cNvSpPr>
          <p:nvPr>
            <p:ph type="body" idx="2"/>
          </p:nvPr>
        </p:nvSpPr>
        <p:spPr>
          <a:xfrm>
            <a:off x="6586000" y="965433"/>
            <a:ext cx="5116000" cy="4926800"/>
          </a:xfrm>
          <a:prstGeom prst="rect">
            <a:avLst/>
          </a:prstGeom>
        </p:spPr>
        <p:txBody>
          <a:bodyPr spcFirstLastPara="1" wrap="square" lIns="91425" tIns="91425" rIns="91425" bIns="91425" anchor="ctr" anchorCtr="0">
            <a:noAutofit/>
          </a:bodyPr>
          <a:lstStyle>
            <a:lvl1pPr marL="609585" lvl="0" indent="-474121">
              <a:spcBef>
                <a:spcPts val="0"/>
              </a:spcBef>
              <a:spcAft>
                <a:spcPts val="0"/>
              </a:spcAft>
              <a:buSzPts val="2000"/>
              <a:buChar char="●"/>
              <a:defRPr/>
            </a:lvl1pPr>
            <a:lvl2pPr marL="1219170" lvl="1" indent="-474121">
              <a:spcBef>
                <a:spcPts val="2133"/>
              </a:spcBef>
              <a:spcAft>
                <a:spcPts val="0"/>
              </a:spcAft>
              <a:buSzPts val="2000"/>
              <a:buChar char="○"/>
              <a:defRPr/>
            </a:lvl2pPr>
            <a:lvl3pPr marL="1828754" lvl="2" indent="-474121">
              <a:spcBef>
                <a:spcPts val="2133"/>
              </a:spcBef>
              <a:spcAft>
                <a:spcPts val="0"/>
              </a:spcAft>
              <a:buSzPts val="2000"/>
              <a:buChar char="■"/>
              <a:defRPr/>
            </a:lvl3pPr>
            <a:lvl4pPr marL="2438339" lvl="3" indent="-474121">
              <a:spcBef>
                <a:spcPts val="2133"/>
              </a:spcBef>
              <a:spcAft>
                <a:spcPts val="0"/>
              </a:spcAft>
              <a:buSzPts val="2000"/>
              <a:buChar char="●"/>
              <a:defRPr/>
            </a:lvl4pPr>
            <a:lvl5pPr marL="3047924" lvl="4" indent="-474121">
              <a:spcBef>
                <a:spcPts val="2133"/>
              </a:spcBef>
              <a:spcAft>
                <a:spcPts val="0"/>
              </a:spcAft>
              <a:buSzPts val="2000"/>
              <a:buChar char="○"/>
              <a:defRPr/>
            </a:lvl5pPr>
            <a:lvl6pPr marL="3657509" lvl="5" indent="-474121">
              <a:spcBef>
                <a:spcPts val="2133"/>
              </a:spcBef>
              <a:spcAft>
                <a:spcPts val="0"/>
              </a:spcAft>
              <a:buSzPts val="2000"/>
              <a:buChar char="■"/>
              <a:defRPr/>
            </a:lvl6pPr>
            <a:lvl7pPr marL="4267093" lvl="6" indent="-474121">
              <a:spcBef>
                <a:spcPts val="2133"/>
              </a:spcBef>
              <a:spcAft>
                <a:spcPts val="0"/>
              </a:spcAft>
              <a:buSzPts val="2000"/>
              <a:buChar char="●"/>
              <a:defRPr/>
            </a:lvl7pPr>
            <a:lvl8pPr marL="4876678" lvl="7" indent="-474121">
              <a:spcBef>
                <a:spcPts val="2133"/>
              </a:spcBef>
              <a:spcAft>
                <a:spcPts val="0"/>
              </a:spcAft>
              <a:buSzPts val="2000"/>
              <a:buChar char="○"/>
              <a:defRPr/>
            </a:lvl8pPr>
            <a:lvl9pPr marL="5486263" lvl="8" indent="-474121">
              <a:spcBef>
                <a:spcPts val="2133"/>
              </a:spcBef>
              <a:spcAft>
                <a:spcPts val="2133"/>
              </a:spcAft>
              <a:buSzPts val="2000"/>
              <a:buChar char="■"/>
              <a:defRPr/>
            </a:lvl9pPr>
          </a:lstStyle>
          <a:p>
            <a:endParaRPr/>
          </a:p>
        </p:txBody>
      </p:sp>
    </p:spTree>
    <p:extLst>
      <p:ext uri="{BB962C8B-B14F-4D97-AF65-F5344CB8AC3E}">
        <p14:creationId xmlns:p14="http://schemas.microsoft.com/office/powerpoint/2010/main" val="2320627138"/>
      </p:ext>
    </p:extLst>
  </p:cSld>
  <p:clrMapOvr>
    <a:masterClrMapping/>
  </p:clrMapOvr>
</p:sldLayout>
</file>

<file path=ppt/slideLayouts/slideLayout43.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57"/>
        <p:cNvGrpSpPr/>
        <p:nvPr/>
      </p:nvGrpSpPr>
      <p:grpSpPr>
        <a:xfrm>
          <a:off x="0" y="0"/>
          <a:ext cx="0" cy="0"/>
          <a:chOff x="0" y="0"/>
          <a:chExt cx="0" cy="0"/>
        </a:xfrm>
      </p:grpSpPr>
      <p:sp>
        <p:nvSpPr>
          <p:cNvPr id="58" name="Google Shape;58;p10"/>
          <p:cNvSpPr txBox="1">
            <a:spLocks noGrp="1"/>
          </p:cNvSpPr>
          <p:nvPr>
            <p:ph type="body" idx="1"/>
          </p:nvPr>
        </p:nvSpPr>
        <p:spPr>
          <a:xfrm>
            <a:off x="745460" y="5372719"/>
            <a:ext cx="8713600" cy="806800"/>
          </a:xfrm>
          <a:prstGeom prst="rect">
            <a:avLst/>
          </a:prstGeom>
        </p:spPr>
        <p:txBody>
          <a:bodyPr spcFirstLastPara="1" wrap="square" lIns="91425" tIns="91425" rIns="91425" bIns="91425" anchor="ctr" anchorCtr="0">
            <a:noAutofit/>
          </a:bodyPr>
          <a:lstStyle>
            <a:lvl1pPr marL="609585" lvl="0" indent="-304792">
              <a:lnSpc>
                <a:spcPct val="100000"/>
              </a:lnSpc>
              <a:spcBef>
                <a:spcPts val="0"/>
              </a:spcBef>
              <a:spcAft>
                <a:spcPts val="0"/>
              </a:spcAft>
              <a:buSzPts val="2000"/>
              <a:buNone/>
              <a:defRPr/>
            </a:lvl1pPr>
          </a:lstStyle>
          <a:p>
            <a:endParaRPr/>
          </a:p>
        </p:txBody>
      </p:sp>
    </p:spTree>
    <p:extLst>
      <p:ext uri="{BB962C8B-B14F-4D97-AF65-F5344CB8AC3E}">
        <p14:creationId xmlns:p14="http://schemas.microsoft.com/office/powerpoint/2010/main" val="451352599"/>
      </p:ext>
    </p:extLst>
  </p:cSld>
  <p:clrMapOvr>
    <a:masterClrMapping/>
  </p:clrMapOvr>
</p:sldLayout>
</file>

<file path=ppt/slideLayouts/slideLayout44.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59"/>
        <p:cNvGrpSpPr/>
        <p:nvPr/>
      </p:nvGrpSpPr>
      <p:grpSpPr>
        <a:xfrm>
          <a:off x="0" y="0"/>
          <a:ext cx="0" cy="0"/>
          <a:chOff x="0" y="0"/>
          <a:chExt cx="0" cy="0"/>
        </a:xfrm>
      </p:grpSpPr>
      <p:sp>
        <p:nvSpPr>
          <p:cNvPr id="60" name="Google Shape;60;p11"/>
          <p:cNvSpPr txBox="1">
            <a:spLocks noGrp="1"/>
          </p:cNvSpPr>
          <p:nvPr>
            <p:ph type="title" hasCustomPrompt="1"/>
          </p:nvPr>
        </p:nvSpPr>
        <p:spPr>
          <a:xfrm>
            <a:off x="3238367" y="2611800"/>
            <a:ext cx="5715200" cy="2618000"/>
          </a:xfrm>
          <a:prstGeom prst="rect">
            <a:avLst/>
          </a:prstGeom>
        </p:spPr>
        <p:txBody>
          <a:bodyPr spcFirstLastPara="1" wrap="square" lIns="91425" tIns="91425" rIns="91425" bIns="91425" anchor="b" anchorCtr="0">
            <a:noAutofit/>
          </a:bodyPr>
          <a:lstStyle>
            <a:lvl1pPr lvl="0" algn="ctr">
              <a:spcBef>
                <a:spcPts val="0"/>
              </a:spcBef>
              <a:spcAft>
                <a:spcPts val="0"/>
              </a:spcAft>
              <a:buSzPts val="12000"/>
              <a:buNone/>
              <a:defRPr sz="17333">
                <a:solidFill>
                  <a:schemeClr val="dk2"/>
                </a:solidFill>
              </a:defRPr>
            </a:lvl1pPr>
            <a:lvl2pPr lvl="1" algn="ctr">
              <a:spcBef>
                <a:spcPts val="0"/>
              </a:spcBef>
              <a:spcAft>
                <a:spcPts val="0"/>
              </a:spcAft>
              <a:buSzPts val="12000"/>
              <a:buNone/>
              <a:defRPr sz="16000"/>
            </a:lvl2pPr>
            <a:lvl3pPr lvl="2" algn="ctr">
              <a:spcBef>
                <a:spcPts val="0"/>
              </a:spcBef>
              <a:spcAft>
                <a:spcPts val="0"/>
              </a:spcAft>
              <a:buSzPts val="12000"/>
              <a:buNone/>
              <a:defRPr sz="16000"/>
            </a:lvl3pPr>
            <a:lvl4pPr lvl="3" algn="ctr">
              <a:spcBef>
                <a:spcPts val="0"/>
              </a:spcBef>
              <a:spcAft>
                <a:spcPts val="0"/>
              </a:spcAft>
              <a:buSzPts val="12000"/>
              <a:buNone/>
              <a:defRPr sz="16000"/>
            </a:lvl4pPr>
            <a:lvl5pPr lvl="4" algn="ctr">
              <a:spcBef>
                <a:spcPts val="0"/>
              </a:spcBef>
              <a:spcAft>
                <a:spcPts val="0"/>
              </a:spcAft>
              <a:buSzPts val="12000"/>
              <a:buNone/>
              <a:defRPr sz="16000"/>
            </a:lvl5pPr>
            <a:lvl6pPr lvl="5" algn="ctr">
              <a:spcBef>
                <a:spcPts val="0"/>
              </a:spcBef>
              <a:spcAft>
                <a:spcPts val="0"/>
              </a:spcAft>
              <a:buSzPts val="12000"/>
              <a:buNone/>
              <a:defRPr sz="16000"/>
            </a:lvl6pPr>
            <a:lvl7pPr lvl="6" algn="ctr">
              <a:spcBef>
                <a:spcPts val="0"/>
              </a:spcBef>
              <a:spcAft>
                <a:spcPts val="0"/>
              </a:spcAft>
              <a:buSzPts val="12000"/>
              <a:buNone/>
              <a:defRPr sz="16000"/>
            </a:lvl7pPr>
            <a:lvl8pPr lvl="7" algn="ctr">
              <a:spcBef>
                <a:spcPts val="0"/>
              </a:spcBef>
              <a:spcAft>
                <a:spcPts val="0"/>
              </a:spcAft>
              <a:buSzPts val="12000"/>
              <a:buNone/>
              <a:defRPr sz="16000"/>
            </a:lvl8pPr>
            <a:lvl9pPr lvl="8" algn="ctr">
              <a:spcBef>
                <a:spcPts val="0"/>
              </a:spcBef>
              <a:spcAft>
                <a:spcPts val="0"/>
              </a:spcAft>
              <a:buSzPts val="12000"/>
              <a:buNone/>
              <a:defRPr sz="16000"/>
            </a:lvl9pPr>
          </a:lstStyle>
          <a:p>
            <a:r>
              <a:t>xx%</a:t>
            </a:r>
          </a:p>
        </p:txBody>
      </p:sp>
      <p:sp>
        <p:nvSpPr>
          <p:cNvPr id="61" name="Google Shape;61;p11"/>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62" name="Google Shape;62;p11"/>
          <p:cNvSpPr txBox="1">
            <a:spLocks noGrp="1"/>
          </p:cNvSpPr>
          <p:nvPr>
            <p:ph type="title" idx="2"/>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63" name="Google Shape;63;p11"/>
          <p:cNvGrpSpPr/>
          <p:nvPr/>
        </p:nvGrpSpPr>
        <p:grpSpPr>
          <a:xfrm>
            <a:off x="-1600" y="5896807"/>
            <a:ext cx="12192383" cy="961207"/>
            <a:chOff x="6554556" y="4623505"/>
            <a:chExt cx="7127825" cy="720905"/>
          </a:xfrm>
        </p:grpSpPr>
        <p:sp>
          <p:nvSpPr>
            <p:cNvPr id="64" name="Google Shape;64;p1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5" name="Google Shape;65;p1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04333671"/>
      </p:ext>
    </p:extLst>
  </p:cSld>
  <p:clrMapOvr>
    <a:masterClrMapping/>
  </p:clrMapOvr>
</p:sldLayout>
</file>

<file path=ppt/slideLayouts/slideLayout45.xml><?xml version="1.0" encoding="utf-8"?>
<p:sldLayout xmlns:a="http://schemas.openxmlformats.org/drawingml/2006/main" xmlns:r="http://schemas.openxmlformats.org/officeDocument/2006/relationships" xmlns:p="http://schemas.openxmlformats.org/presentationml/2006/main" matchingName="Blank" type="blank">
  <p:cSld name="Blank">
    <p:spTree>
      <p:nvGrpSpPr>
        <p:cNvPr id="1" name="Shape 66"/>
        <p:cNvGrpSpPr/>
        <p:nvPr/>
      </p:nvGrpSpPr>
      <p:grpSpPr>
        <a:xfrm>
          <a:off x="0" y="0"/>
          <a:ext cx="0" cy="0"/>
          <a:chOff x="0" y="0"/>
          <a:chExt cx="0" cy="0"/>
        </a:xfrm>
      </p:grpSpPr>
    </p:spTree>
    <p:extLst>
      <p:ext uri="{BB962C8B-B14F-4D97-AF65-F5344CB8AC3E}">
        <p14:creationId xmlns:p14="http://schemas.microsoft.com/office/powerpoint/2010/main" val="4025292908"/>
      </p:ext>
    </p:extLst>
  </p:cSld>
  <p:clrMapOvr>
    <a:masterClrMapping/>
  </p:clrMapOvr>
</p:sldLayout>
</file>

<file path=ppt/slideLayouts/slideLayout46.xml><?xml version="1.0" encoding="utf-8"?>
<p:sldLayout xmlns:a="http://schemas.openxmlformats.org/drawingml/2006/main" xmlns:r="http://schemas.openxmlformats.org/officeDocument/2006/relationships" xmlns:p="http://schemas.openxmlformats.org/presentationml/2006/main" matchingName="Background 1">
  <p:cSld name="Background 1">
    <p:bg>
      <p:bgPr>
        <a:solidFill>
          <a:schemeClr val="accent2"/>
        </a:solidFill>
        <a:effectLst/>
      </p:bgPr>
    </p:bg>
    <p:spTree>
      <p:nvGrpSpPr>
        <p:cNvPr id="1" name="Shape 67"/>
        <p:cNvGrpSpPr/>
        <p:nvPr/>
      </p:nvGrpSpPr>
      <p:grpSpPr>
        <a:xfrm>
          <a:off x="0" y="0"/>
          <a:ext cx="0" cy="0"/>
          <a:chOff x="0" y="0"/>
          <a:chExt cx="0" cy="0"/>
        </a:xfrm>
      </p:grpSpPr>
    </p:spTree>
    <p:extLst>
      <p:ext uri="{BB962C8B-B14F-4D97-AF65-F5344CB8AC3E}">
        <p14:creationId xmlns:p14="http://schemas.microsoft.com/office/powerpoint/2010/main" val="364964642"/>
      </p:ext>
    </p:extLst>
  </p:cSld>
  <p:clrMapOvr>
    <a:masterClrMapping/>
  </p:clrMapOvr>
</p:sldLayout>
</file>

<file path=ppt/slideLayouts/slideLayout47.xml><?xml version="1.0" encoding="utf-8"?>
<p:sldLayout xmlns:a="http://schemas.openxmlformats.org/drawingml/2006/main" xmlns:r="http://schemas.openxmlformats.org/officeDocument/2006/relationships" xmlns:p="http://schemas.openxmlformats.org/presentationml/2006/main" matchingName="Background 2">
  <p:cSld name="Background 2">
    <p:bg>
      <p:bgPr>
        <a:solidFill>
          <a:schemeClr val="lt2"/>
        </a:solidFill>
        <a:effectLst/>
      </p:bgPr>
    </p:bg>
    <p:spTree>
      <p:nvGrpSpPr>
        <p:cNvPr id="1" name="Shape 68"/>
        <p:cNvGrpSpPr/>
        <p:nvPr/>
      </p:nvGrpSpPr>
      <p:grpSpPr>
        <a:xfrm>
          <a:off x="0" y="0"/>
          <a:ext cx="0" cy="0"/>
          <a:chOff x="0" y="0"/>
          <a:chExt cx="0" cy="0"/>
        </a:xfrm>
      </p:grpSpPr>
    </p:spTree>
    <p:extLst>
      <p:ext uri="{BB962C8B-B14F-4D97-AF65-F5344CB8AC3E}">
        <p14:creationId xmlns:p14="http://schemas.microsoft.com/office/powerpoint/2010/main" val="2088979842"/>
      </p:ext>
    </p:extLst>
  </p:cSld>
  <p:clrMapOvr>
    <a:masterClrMapping/>
  </p:clrMapOvr>
</p:sldLayout>
</file>

<file path=ppt/slideLayouts/slideLayout48.xml><?xml version="1.0" encoding="utf-8"?>
<p:sldLayout xmlns:a="http://schemas.openxmlformats.org/drawingml/2006/main" xmlns:r="http://schemas.openxmlformats.org/officeDocument/2006/relationships" xmlns:p="http://schemas.openxmlformats.org/presentationml/2006/main" matchingName="Background 3">
  <p:cSld name="Background 3">
    <p:bg>
      <p:bgPr>
        <a:solidFill>
          <a:schemeClr val="dk2"/>
        </a:solidFill>
        <a:effectLst/>
      </p:bgPr>
    </p:bg>
    <p:spTree>
      <p:nvGrpSpPr>
        <p:cNvPr id="1" name="Shape 69"/>
        <p:cNvGrpSpPr/>
        <p:nvPr/>
      </p:nvGrpSpPr>
      <p:grpSpPr>
        <a:xfrm>
          <a:off x="0" y="0"/>
          <a:ext cx="0" cy="0"/>
          <a:chOff x="0" y="0"/>
          <a:chExt cx="0" cy="0"/>
        </a:xfrm>
      </p:grpSpPr>
    </p:spTree>
    <p:extLst>
      <p:ext uri="{BB962C8B-B14F-4D97-AF65-F5344CB8AC3E}">
        <p14:creationId xmlns:p14="http://schemas.microsoft.com/office/powerpoint/2010/main" val="4146314989"/>
      </p:ext>
    </p:extLst>
  </p:cSld>
  <p:clrMapOvr>
    <a:masterClrMapping/>
  </p:clrMapOvr>
</p:sldLayout>
</file>

<file path=ppt/slideLayouts/slideLayout49.xml><?xml version="1.0" encoding="utf-8"?>
<p:sldLayout xmlns:a="http://schemas.openxmlformats.org/drawingml/2006/main" xmlns:r="http://schemas.openxmlformats.org/officeDocument/2006/relationships" xmlns:p="http://schemas.openxmlformats.org/presentationml/2006/main" matchingName="Background 4">
  <p:cSld name="Background 4">
    <p:bg>
      <p:bgPr>
        <a:solidFill>
          <a:schemeClr val="accent1"/>
        </a:solidFill>
        <a:effectLst/>
      </p:bgPr>
    </p:bg>
    <p:spTree>
      <p:nvGrpSpPr>
        <p:cNvPr id="1" name="Shape 70"/>
        <p:cNvGrpSpPr/>
        <p:nvPr/>
      </p:nvGrpSpPr>
      <p:grpSpPr>
        <a:xfrm>
          <a:off x="0" y="0"/>
          <a:ext cx="0" cy="0"/>
          <a:chOff x="0" y="0"/>
          <a:chExt cx="0" cy="0"/>
        </a:xfrm>
      </p:grpSpPr>
    </p:spTree>
    <p:extLst>
      <p:ext uri="{BB962C8B-B14F-4D97-AF65-F5344CB8AC3E}">
        <p14:creationId xmlns:p14="http://schemas.microsoft.com/office/powerpoint/2010/main" val="3532664625"/>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Obj" preserve="1">
  <p:cSld name="两栏内容">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内容占位符 2"/>
          <p:cNvSpPr>
            <a:spLocks noGrp="1"/>
          </p:cNvSpPr>
          <p:nvPr>
            <p:ph sz="half" idx="1" hasCustomPrompt="1"/>
          </p:nvPr>
        </p:nvSpPr>
        <p:spPr>
          <a:xfrm>
            <a:off x="838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内容占位符 3"/>
          <p:cNvSpPr>
            <a:spLocks noGrp="1"/>
          </p:cNvSpPr>
          <p:nvPr>
            <p:ph sz="half" idx="2" hasCustomPrompt="1"/>
          </p:nvPr>
        </p:nvSpPr>
        <p:spPr>
          <a:xfrm>
            <a:off x="6172200" y="1825625"/>
            <a:ext cx="5181600" cy="435133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2582817324"/>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50.xml><?xml version="1.0" encoding="utf-8"?>
<p:sldLayout xmlns:a="http://schemas.openxmlformats.org/drawingml/2006/main" xmlns:r="http://schemas.openxmlformats.org/officeDocument/2006/relationships" xmlns:p="http://schemas.openxmlformats.org/presentationml/2006/main" matchingName="Background 5">
  <p:cSld name="Background 5">
    <p:bg>
      <p:bgPr>
        <a:solidFill>
          <a:schemeClr val="accent3"/>
        </a:solidFill>
        <a:effectLst/>
      </p:bgPr>
    </p:bg>
    <p:spTree>
      <p:nvGrpSpPr>
        <p:cNvPr id="1" name="Shape 71"/>
        <p:cNvGrpSpPr/>
        <p:nvPr/>
      </p:nvGrpSpPr>
      <p:grpSpPr>
        <a:xfrm>
          <a:off x="0" y="0"/>
          <a:ext cx="0" cy="0"/>
          <a:chOff x="0" y="0"/>
          <a:chExt cx="0" cy="0"/>
        </a:xfrm>
      </p:grpSpPr>
    </p:spTree>
    <p:extLst>
      <p:ext uri="{BB962C8B-B14F-4D97-AF65-F5344CB8AC3E}">
        <p14:creationId xmlns:p14="http://schemas.microsoft.com/office/powerpoint/2010/main" val="1002129537"/>
      </p:ext>
    </p:extLst>
  </p:cSld>
  <p:clrMapOvr>
    <a:masterClrMapping/>
  </p:clrMapOvr>
</p:sldLayout>
</file>

<file path=ppt/slideLayouts/slideLayout51.xml><?xml version="1.0" encoding="utf-8"?>
<p:sldLayout xmlns:a="http://schemas.openxmlformats.org/drawingml/2006/main" xmlns:r="http://schemas.openxmlformats.org/officeDocument/2006/relationships" xmlns:p="http://schemas.openxmlformats.org/presentationml/2006/main" matchingName="Table of Contents">
  <p:cSld name="Table of Contents">
    <p:bg>
      <p:bgPr>
        <a:solidFill>
          <a:schemeClr val="accent3"/>
        </a:solidFill>
        <a:effectLst/>
      </p:bgPr>
    </p:bg>
    <p:spTree>
      <p:nvGrpSpPr>
        <p:cNvPr id="1" name="Shape 72"/>
        <p:cNvGrpSpPr/>
        <p:nvPr/>
      </p:nvGrpSpPr>
      <p:grpSpPr>
        <a:xfrm>
          <a:off x="0" y="0"/>
          <a:ext cx="0" cy="0"/>
          <a:chOff x="0" y="0"/>
          <a:chExt cx="0" cy="0"/>
        </a:xfrm>
      </p:grpSpPr>
      <p:sp>
        <p:nvSpPr>
          <p:cNvPr id="73" name="Google Shape;73;p18"/>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None/>
              <a:defRPr sz="5333" b="1"/>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74" name="Google Shape;74;p18">
            <a:hlinkClick r:id="" action="ppaction://noaction"/>
          </p:cNvPr>
          <p:cNvSpPr txBox="1">
            <a:spLocks noGrp="1"/>
          </p:cNvSpPr>
          <p:nvPr>
            <p:ph type="title" idx="2"/>
          </p:nvPr>
        </p:nvSpPr>
        <p:spPr>
          <a:xfrm>
            <a:off x="961200"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5" name="Google Shape;75;p18">
            <a:hlinkClick r:id="" action="ppaction://noaction"/>
          </p:cNvPr>
          <p:cNvSpPr txBox="1">
            <a:spLocks noGrp="1"/>
          </p:cNvSpPr>
          <p:nvPr>
            <p:ph type="title" idx="3"/>
          </p:nvPr>
        </p:nvSpPr>
        <p:spPr>
          <a:xfrm>
            <a:off x="3620233"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6" name="Google Shape;76;p18">
            <a:hlinkClick r:id="" action="ppaction://noaction"/>
          </p:cNvPr>
          <p:cNvSpPr txBox="1">
            <a:spLocks noGrp="1"/>
          </p:cNvSpPr>
          <p:nvPr>
            <p:ph type="title" idx="4"/>
          </p:nvPr>
        </p:nvSpPr>
        <p:spPr>
          <a:xfrm>
            <a:off x="6279267"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7" name="Google Shape;77;p18">
            <a:hlinkClick r:id="" action="ppaction://noaction"/>
          </p:cNvPr>
          <p:cNvSpPr txBox="1">
            <a:spLocks noGrp="1"/>
          </p:cNvSpPr>
          <p:nvPr>
            <p:ph type="title" idx="5"/>
          </p:nvPr>
        </p:nvSpPr>
        <p:spPr>
          <a:xfrm>
            <a:off x="8938301" y="2225233"/>
            <a:ext cx="2304400" cy="579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2667" b="1"/>
            </a:lvl1pPr>
            <a:lvl2pPr lvl="1" algn="ctr" rtl="0">
              <a:lnSpc>
                <a:spcPct val="80000"/>
              </a:lnSpc>
              <a:spcBef>
                <a:spcPts val="0"/>
              </a:spcBef>
              <a:spcAft>
                <a:spcPts val="0"/>
              </a:spcAft>
              <a:buSzPts val="2400"/>
              <a:buNone/>
              <a:defRPr sz="3200"/>
            </a:lvl2pPr>
            <a:lvl3pPr lvl="2" algn="ctr" rtl="0">
              <a:lnSpc>
                <a:spcPct val="80000"/>
              </a:lnSpc>
              <a:spcBef>
                <a:spcPts val="0"/>
              </a:spcBef>
              <a:spcAft>
                <a:spcPts val="0"/>
              </a:spcAft>
              <a:buSzPts val="2400"/>
              <a:buNone/>
              <a:defRPr sz="3200"/>
            </a:lvl3pPr>
            <a:lvl4pPr lvl="3" algn="ctr" rtl="0">
              <a:lnSpc>
                <a:spcPct val="80000"/>
              </a:lnSpc>
              <a:spcBef>
                <a:spcPts val="0"/>
              </a:spcBef>
              <a:spcAft>
                <a:spcPts val="0"/>
              </a:spcAft>
              <a:buSzPts val="2400"/>
              <a:buNone/>
              <a:defRPr sz="3200"/>
            </a:lvl4pPr>
            <a:lvl5pPr lvl="4" algn="ctr" rtl="0">
              <a:lnSpc>
                <a:spcPct val="80000"/>
              </a:lnSpc>
              <a:spcBef>
                <a:spcPts val="0"/>
              </a:spcBef>
              <a:spcAft>
                <a:spcPts val="0"/>
              </a:spcAft>
              <a:buSzPts val="2400"/>
              <a:buNone/>
              <a:defRPr sz="3200"/>
            </a:lvl5pPr>
            <a:lvl6pPr lvl="5" algn="ctr" rtl="0">
              <a:lnSpc>
                <a:spcPct val="80000"/>
              </a:lnSpc>
              <a:spcBef>
                <a:spcPts val="0"/>
              </a:spcBef>
              <a:spcAft>
                <a:spcPts val="0"/>
              </a:spcAft>
              <a:buSzPts val="2400"/>
              <a:buNone/>
              <a:defRPr sz="3200"/>
            </a:lvl6pPr>
            <a:lvl7pPr lvl="6" algn="ctr" rtl="0">
              <a:lnSpc>
                <a:spcPct val="80000"/>
              </a:lnSpc>
              <a:spcBef>
                <a:spcPts val="0"/>
              </a:spcBef>
              <a:spcAft>
                <a:spcPts val="0"/>
              </a:spcAft>
              <a:buSzPts val="2400"/>
              <a:buNone/>
              <a:defRPr sz="3200"/>
            </a:lvl7pPr>
            <a:lvl8pPr lvl="7" algn="ctr" rtl="0">
              <a:lnSpc>
                <a:spcPct val="80000"/>
              </a:lnSpc>
              <a:spcBef>
                <a:spcPts val="0"/>
              </a:spcBef>
              <a:spcAft>
                <a:spcPts val="0"/>
              </a:spcAft>
              <a:buSzPts val="2400"/>
              <a:buNone/>
              <a:defRPr sz="3200"/>
            </a:lvl8pPr>
            <a:lvl9pPr lvl="8" algn="ctr" rtl="0">
              <a:lnSpc>
                <a:spcPct val="80000"/>
              </a:lnSpc>
              <a:spcBef>
                <a:spcPts val="0"/>
              </a:spcBef>
              <a:spcAft>
                <a:spcPts val="0"/>
              </a:spcAft>
              <a:buSzPts val="2400"/>
              <a:buNone/>
              <a:defRPr sz="3200"/>
            </a:lvl9pPr>
          </a:lstStyle>
          <a:p>
            <a:endParaRPr/>
          </a:p>
        </p:txBody>
      </p:sp>
      <p:sp>
        <p:nvSpPr>
          <p:cNvPr id="78" name="Google Shape;78;p18">
            <a:hlinkClick r:id="" action="ppaction://noaction"/>
          </p:cNvPr>
          <p:cNvSpPr txBox="1">
            <a:spLocks noGrp="1"/>
          </p:cNvSpPr>
          <p:nvPr>
            <p:ph type="subTitle" idx="1"/>
          </p:nvPr>
        </p:nvSpPr>
        <p:spPr>
          <a:xfrm>
            <a:off x="2132267" y="5344400"/>
            <a:ext cx="7942400" cy="702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1600"/>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15912853"/>
      </p:ext>
    </p:extLst>
  </p:cSld>
  <p:clrMapOvr>
    <a:masterClrMapping/>
  </p:clrMapOvr>
</p:sldLayout>
</file>

<file path=ppt/slideLayouts/slideLayout52.xml><?xml version="1.0" encoding="utf-8"?>
<p:sldLayout xmlns:a="http://schemas.openxmlformats.org/drawingml/2006/main" xmlns:r="http://schemas.openxmlformats.org/officeDocument/2006/relationships" xmlns:p="http://schemas.openxmlformats.org/presentationml/2006/main" matchingName="Title and Body1">
  <p:cSld name="Title and Body1">
    <p:spTree>
      <p:nvGrpSpPr>
        <p:cNvPr id="1" name="Shape 79"/>
        <p:cNvGrpSpPr/>
        <p:nvPr/>
      </p:nvGrpSpPr>
      <p:grpSpPr>
        <a:xfrm>
          <a:off x="0" y="0"/>
          <a:ext cx="0" cy="0"/>
          <a:chOff x="0" y="0"/>
          <a:chExt cx="0" cy="0"/>
        </a:xfrm>
      </p:grpSpPr>
      <p:sp>
        <p:nvSpPr>
          <p:cNvPr id="80" name="Google Shape;80;p19"/>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81" name="Google Shape;81;p1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82" name="Google Shape;82;p19"/>
          <p:cNvGrpSpPr/>
          <p:nvPr/>
        </p:nvGrpSpPr>
        <p:grpSpPr>
          <a:xfrm>
            <a:off x="-1600" y="5896807"/>
            <a:ext cx="12192383" cy="961207"/>
            <a:chOff x="6554556" y="4623505"/>
            <a:chExt cx="7127825" cy="720905"/>
          </a:xfrm>
        </p:grpSpPr>
        <p:sp>
          <p:nvSpPr>
            <p:cNvPr id="83" name="Google Shape;83;p1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1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5" name="Google Shape;85;p19"/>
          <p:cNvSpPr txBox="1">
            <a:spLocks noGrp="1"/>
          </p:cNvSpPr>
          <p:nvPr>
            <p:ph type="title" idx="2"/>
          </p:nvPr>
        </p:nvSpPr>
        <p:spPr>
          <a:xfrm>
            <a:off x="814700" y="3114333"/>
            <a:ext cx="3479200" cy="1604800"/>
          </a:xfrm>
          <a:prstGeom prst="rect">
            <a:avLst/>
          </a:prstGeom>
        </p:spPr>
        <p:txBody>
          <a:bodyPr spcFirstLastPara="1" wrap="square" lIns="91425" tIns="91425" rIns="91425" bIns="91425" anchor="ctr" anchorCtr="0">
            <a:noAutofit/>
          </a:bodyPr>
          <a:lstStyle>
            <a:lvl1pPr lvl="0" rtl="0">
              <a:spcBef>
                <a:spcPts val="0"/>
              </a:spcBef>
              <a:spcAft>
                <a:spcPts val="0"/>
              </a:spcAft>
              <a:buSzPts val="2400"/>
              <a:buNone/>
              <a:defRPr sz="2667"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6" name="Google Shape;86;p19">
            <a:hlinkClick r:id="" action="ppaction://noaction"/>
          </p:cNvPr>
          <p:cNvSpPr txBox="1">
            <a:spLocks noGrp="1"/>
          </p:cNvSpPr>
          <p:nvPr>
            <p:ph type="title" idx="3"/>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7" name="Google Shape;87;p19">
            <a:hlinkClick r:id="" action="ppaction://noaction"/>
          </p:cNvPr>
          <p:cNvSpPr txBox="1">
            <a:spLocks noGrp="1"/>
          </p:cNvSpPr>
          <p:nvPr>
            <p:ph type="title" idx="4"/>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88" name="Google Shape;88;p19">
            <a:hlinkClick r:id="" action="ppaction://noaction"/>
          </p:cNvPr>
          <p:cNvSpPr txBox="1">
            <a:spLocks noGrp="1"/>
          </p:cNvSpPr>
          <p:nvPr>
            <p:ph type="title" idx="5"/>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49367091"/>
      </p:ext>
    </p:extLst>
  </p:cSld>
  <p:clrMapOvr>
    <a:masterClrMapping/>
  </p:clrMapOvr>
</p:sldLayout>
</file>

<file path=ppt/slideLayouts/slideLayout53.xml><?xml version="1.0" encoding="utf-8"?>
<p:sldLayout xmlns:a="http://schemas.openxmlformats.org/drawingml/2006/main" xmlns:r="http://schemas.openxmlformats.org/officeDocument/2006/relationships" xmlns:p="http://schemas.openxmlformats.org/presentationml/2006/main" matchingName="Title and Body2">
  <p:cSld name="Title and Body2">
    <p:spTree>
      <p:nvGrpSpPr>
        <p:cNvPr id="1" name="Shape 89"/>
        <p:cNvGrpSpPr/>
        <p:nvPr/>
      </p:nvGrpSpPr>
      <p:grpSpPr>
        <a:xfrm>
          <a:off x="0" y="0"/>
          <a:ext cx="0" cy="0"/>
          <a:chOff x="0" y="0"/>
          <a:chExt cx="0" cy="0"/>
        </a:xfrm>
      </p:grpSpPr>
      <p:sp>
        <p:nvSpPr>
          <p:cNvPr id="90" name="Google Shape;90;p20"/>
          <p:cNvSpPr txBox="1">
            <a:spLocks noGrp="1"/>
          </p:cNvSpPr>
          <p:nvPr>
            <p:ph type="body" idx="1"/>
          </p:nvPr>
        </p:nvSpPr>
        <p:spPr>
          <a:xfrm>
            <a:off x="713597" y="2801733"/>
            <a:ext cx="6130800" cy="2345600"/>
          </a:xfrm>
          <a:prstGeom prst="rect">
            <a:avLst/>
          </a:prstGeom>
        </p:spPr>
        <p:txBody>
          <a:bodyPr spcFirstLastPara="1" wrap="square" lIns="91425" tIns="91425" rIns="91425" bIns="91425" anchor="t" anchorCtr="0">
            <a:noAutofit/>
          </a:bodyPr>
          <a:lstStyle>
            <a:lvl1pPr marL="609585" lvl="0" indent="-474121" rtl="0">
              <a:lnSpc>
                <a:spcPct val="100000"/>
              </a:lnSpc>
              <a:spcBef>
                <a:spcPts val="0"/>
              </a:spcBef>
              <a:spcAft>
                <a:spcPts val="0"/>
              </a:spcAft>
              <a:buSzPts val="2000"/>
              <a:buChar char="●"/>
              <a:defRPr/>
            </a:lvl1pPr>
            <a:lvl2pPr marL="1219170" lvl="1" indent="-457189" algn="ctr" rtl="0">
              <a:spcBef>
                <a:spcPts val="0"/>
              </a:spcBef>
              <a:spcAft>
                <a:spcPts val="0"/>
              </a:spcAft>
              <a:buSzPts val="1800"/>
              <a:buChar char="○"/>
              <a:defRPr sz="2400"/>
            </a:lvl2pPr>
            <a:lvl3pPr marL="1828754" lvl="2" indent="-457189" algn="ctr" rtl="0">
              <a:spcBef>
                <a:spcPts val="2133"/>
              </a:spcBef>
              <a:spcAft>
                <a:spcPts val="0"/>
              </a:spcAft>
              <a:buSzPts val="1800"/>
              <a:buChar char="■"/>
              <a:defRPr sz="2400"/>
            </a:lvl3pPr>
            <a:lvl4pPr marL="2438339" lvl="3" indent="-457189" algn="ctr" rtl="0">
              <a:spcBef>
                <a:spcPts val="2133"/>
              </a:spcBef>
              <a:spcAft>
                <a:spcPts val="0"/>
              </a:spcAft>
              <a:buSzPts val="1800"/>
              <a:buChar char="●"/>
              <a:defRPr sz="2400"/>
            </a:lvl4pPr>
            <a:lvl5pPr marL="3047924" lvl="4" indent="-457189" algn="ctr" rtl="0">
              <a:spcBef>
                <a:spcPts val="2133"/>
              </a:spcBef>
              <a:spcAft>
                <a:spcPts val="0"/>
              </a:spcAft>
              <a:buSzPts val="1800"/>
              <a:buChar char="○"/>
              <a:defRPr sz="2400"/>
            </a:lvl5pPr>
            <a:lvl6pPr marL="3657509" lvl="5" indent="-457189" algn="ctr" rtl="0">
              <a:spcBef>
                <a:spcPts val="2133"/>
              </a:spcBef>
              <a:spcAft>
                <a:spcPts val="0"/>
              </a:spcAft>
              <a:buSzPts val="1800"/>
              <a:buChar char="■"/>
              <a:defRPr sz="2400"/>
            </a:lvl6pPr>
            <a:lvl7pPr marL="4267093" lvl="6" indent="-457189" algn="ctr" rtl="0">
              <a:spcBef>
                <a:spcPts val="2133"/>
              </a:spcBef>
              <a:spcAft>
                <a:spcPts val="0"/>
              </a:spcAft>
              <a:buSzPts val="1800"/>
              <a:buChar char="●"/>
              <a:defRPr sz="2400"/>
            </a:lvl7pPr>
            <a:lvl8pPr marL="4876678" lvl="7" indent="-457189" algn="ctr" rtl="0">
              <a:spcBef>
                <a:spcPts val="2133"/>
              </a:spcBef>
              <a:spcAft>
                <a:spcPts val="0"/>
              </a:spcAft>
              <a:buSzPts val="1800"/>
              <a:buChar char="○"/>
              <a:defRPr sz="2400"/>
            </a:lvl8pPr>
            <a:lvl9pPr marL="5486263" lvl="8" indent="-457189" algn="ctr" rtl="0">
              <a:spcBef>
                <a:spcPts val="2133"/>
              </a:spcBef>
              <a:spcAft>
                <a:spcPts val="2133"/>
              </a:spcAft>
              <a:buSzPts val="1800"/>
              <a:buChar char="■"/>
              <a:defRPr sz="2400"/>
            </a:lvl9pPr>
          </a:lstStyle>
          <a:p>
            <a:endParaRPr/>
          </a:p>
        </p:txBody>
      </p:sp>
      <p:sp>
        <p:nvSpPr>
          <p:cNvPr id="91" name="Google Shape;91;p20"/>
          <p:cNvSpPr/>
          <p:nvPr/>
        </p:nvSpPr>
        <p:spPr>
          <a:xfrm>
            <a:off x="-900" y="489200"/>
            <a:ext cx="12194000" cy="1445600"/>
          </a:xfrm>
          <a:prstGeom prst="roundRect">
            <a:avLst>
              <a:gd name="adj" fmla="val 16667"/>
            </a:avLst>
          </a:prstGeom>
          <a:solidFill>
            <a:schemeClr val="accen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2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93" name="Google Shape;93;p20"/>
          <p:cNvGrpSpPr/>
          <p:nvPr/>
        </p:nvGrpSpPr>
        <p:grpSpPr>
          <a:xfrm>
            <a:off x="-1600" y="5896807"/>
            <a:ext cx="12192383" cy="961207"/>
            <a:chOff x="6554556" y="4623505"/>
            <a:chExt cx="7127825" cy="720905"/>
          </a:xfrm>
        </p:grpSpPr>
        <p:sp>
          <p:nvSpPr>
            <p:cNvPr id="94" name="Google Shape;94;p2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2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513353311"/>
      </p:ext>
    </p:extLst>
  </p:cSld>
  <p:clrMapOvr>
    <a:masterClrMapping/>
  </p:clrMapOvr>
</p:sldLayout>
</file>

<file path=ppt/slideLayouts/slideLayout54.xml><?xml version="1.0" encoding="utf-8"?>
<p:sldLayout xmlns:a="http://schemas.openxmlformats.org/drawingml/2006/main" xmlns:r="http://schemas.openxmlformats.org/officeDocument/2006/relationships" xmlns:p="http://schemas.openxmlformats.org/presentationml/2006/main" matchingName="Title and Body3">
  <p:cSld name="Title and Body3">
    <p:spTree>
      <p:nvGrpSpPr>
        <p:cNvPr id="1" name="Shape 96"/>
        <p:cNvGrpSpPr/>
        <p:nvPr/>
      </p:nvGrpSpPr>
      <p:grpSpPr>
        <a:xfrm>
          <a:off x="0" y="0"/>
          <a:ext cx="0" cy="0"/>
          <a:chOff x="0" y="0"/>
          <a:chExt cx="0" cy="0"/>
        </a:xfrm>
      </p:grpSpPr>
      <p:sp>
        <p:nvSpPr>
          <p:cNvPr id="97" name="Google Shape;97;p21"/>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8" name="Google Shape;98;p21"/>
          <p:cNvGrpSpPr/>
          <p:nvPr/>
        </p:nvGrpSpPr>
        <p:grpSpPr>
          <a:xfrm>
            <a:off x="-1600" y="5896807"/>
            <a:ext cx="12192383" cy="961207"/>
            <a:chOff x="6554556" y="4623505"/>
            <a:chExt cx="7127825" cy="720905"/>
          </a:xfrm>
        </p:grpSpPr>
        <p:sp>
          <p:nvSpPr>
            <p:cNvPr id="99" name="Google Shape;99;p2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4"/>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0" name="Google Shape;100;p2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1" name="Google Shape;101;p21">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02" name="Google Shape;102;p21"/>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95851600"/>
      </p:ext>
    </p:extLst>
  </p:cSld>
  <p:clrMapOvr>
    <a:masterClrMapping/>
  </p:clrMapOvr>
</p:sldLayout>
</file>

<file path=ppt/slideLayouts/slideLayout55.xml><?xml version="1.0" encoding="utf-8"?>
<p:sldLayout xmlns:a="http://schemas.openxmlformats.org/drawingml/2006/main" xmlns:r="http://schemas.openxmlformats.org/officeDocument/2006/relationships" xmlns:p="http://schemas.openxmlformats.org/presentationml/2006/main" matchingName="Section Header1">
  <p:cSld name="Section Header1">
    <p:spTree>
      <p:nvGrpSpPr>
        <p:cNvPr id="1" name="Shape 103"/>
        <p:cNvGrpSpPr/>
        <p:nvPr/>
      </p:nvGrpSpPr>
      <p:grpSpPr>
        <a:xfrm>
          <a:off x="0" y="0"/>
          <a:ext cx="0" cy="0"/>
          <a:chOff x="0" y="0"/>
          <a:chExt cx="0" cy="0"/>
        </a:xfrm>
      </p:grpSpPr>
      <p:sp>
        <p:nvSpPr>
          <p:cNvPr id="104" name="Google Shape;104;p22"/>
          <p:cNvSpPr/>
          <p:nvPr/>
        </p:nvSpPr>
        <p:spPr>
          <a:xfrm>
            <a:off x="-1600" y="3429000"/>
            <a:ext cx="12213200" cy="2468000"/>
          </a:xfrm>
          <a:prstGeom prst="rect">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05" name="Google Shape;105;p22"/>
          <p:cNvGrpSpPr/>
          <p:nvPr/>
        </p:nvGrpSpPr>
        <p:grpSpPr>
          <a:xfrm>
            <a:off x="-2044" y="5896843"/>
            <a:ext cx="12200936" cy="961207"/>
            <a:chOff x="6554556" y="4623505"/>
            <a:chExt cx="7127825" cy="720905"/>
          </a:xfrm>
        </p:grpSpPr>
        <p:sp>
          <p:nvSpPr>
            <p:cNvPr id="106" name="Google Shape;106;p2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7" name="Google Shape;107;p2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8" name="Google Shape;108;p22"/>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09" name="Google Shape;109;p22"/>
          <p:cNvSpPr txBox="1">
            <a:spLocks noGrp="1"/>
          </p:cNvSpPr>
          <p:nvPr>
            <p:ph type="subTitle" idx="1"/>
          </p:nvPr>
        </p:nvSpPr>
        <p:spPr>
          <a:xfrm>
            <a:off x="961200" y="1727108"/>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531489492"/>
      </p:ext>
    </p:extLst>
  </p:cSld>
  <p:clrMapOvr>
    <a:masterClrMapping/>
  </p:clrMapOvr>
</p:sldLayout>
</file>

<file path=ppt/slideLayouts/slideLayout56.xml><?xml version="1.0" encoding="utf-8"?>
<p:sldLayout xmlns:a="http://schemas.openxmlformats.org/drawingml/2006/main" xmlns:r="http://schemas.openxmlformats.org/officeDocument/2006/relationships" xmlns:p="http://schemas.openxmlformats.org/presentationml/2006/main" matchingName="Only Title 1">
  <p:cSld name="Only Title 1">
    <p:spTree>
      <p:nvGrpSpPr>
        <p:cNvPr id="1" name="Shape 110"/>
        <p:cNvGrpSpPr/>
        <p:nvPr/>
      </p:nvGrpSpPr>
      <p:grpSpPr>
        <a:xfrm>
          <a:off x="0" y="0"/>
          <a:ext cx="0" cy="0"/>
          <a:chOff x="0" y="0"/>
          <a:chExt cx="0" cy="0"/>
        </a:xfrm>
      </p:grpSpPr>
      <p:sp>
        <p:nvSpPr>
          <p:cNvPr id="111" name="Google Shape;111;p23"/>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2" name="Google Shape;112;p2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3" name="Google Shape;113;p23"/>
          <p:cNvGrpSpPr/>
          <p:nvPr/>
        </p:nvGrpSpPr>
        <p:grpSpPr>
          <a:xfrm>
            <a:off x="-1600" y="5896807"/>
            <a:ext cx="12192383" cy="961207"/>
            <a:chOff x="6554556" y="4623505"/>
            <a:chExt cx="7127825" cy="720905"/>
          </a:xfrm>
        </p:grpSpPr>
        <p:sp>
          <p:nvSpPr>
            <p:cNvPr id="114" name="Google Shape;114;p2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15" name="Google Shape;115;p2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1085952226"/>
      </p:ext>
    </p:extLst>
  </p:cSld>
  <p:clrMapOvr>
    <a:masterClrMapping/>
  </p:clrMapOvr>
</p:sldLayout>
</file>

<file path=ppt/slideLayouts/slideLayout57.xml><?xml version="1.0" encoding="utf-8"?>
<p:sldLayout xmlns:a="http://schemas.openxmlformats.org/drawingml/2006/main" xmlns:r="http://schemas.openxmlformats.org/officeDocument/2006/relationships" xmlns:p="http://schemas.openxmlformats.org/presentationml/2006/main" matchingName="Title and Body4">
  <p:cSld name="Title and Body4">
    <p:spTree>
      <p:nvGrpSpPr>
        <p:cNvPr id="1" name="Shape 116"/>
        <p:cNvGrpSpPr/>
        <p:nvPr/>
      </p:nvGrpSpPr>
      <p:grpSpPr>
        <a:xfrm>
          <a:off x="0" y="0"/>
          <a:ext cx="0" cy="0"/>
          <a:chOff x="0" y="0"/>
          <a:chExt cx="0" cy="0"/>
        </a:xfrm>
      </p:grpSpPr>
      <p:sp>
        <p:nvSpPr>
          <p:cNvPr id="117" name="Google Shape;117;p24"/>
          <p:cNvSpPr/>
          <p:nvPr/>
        </p:nvSpPr>
        <p:spPr>
          <a:xfrm>
            <a:off x="-900" y="489200"/>
            <a:ext cx="12194000" cy="1445600"/>
          </a:xfrm>
          <a:prstGeom prst="roundRect">
            <a:avLst>
              <a:gd name="adj" fmla="val 16667"/>
            </a:avLst>
          </a:prstGeom>
          <a:solidFill>
            <a:schemeClr val="lt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8" name="Google Shape;118;p2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grpSp>
        <p:nvGrpSpPr>
          <p:cNvPr id="119" name="Google Shape;119;p24"/>
          <p:cNvGrpSpPr/>
          <p:nvPr/>
        </p:nvGrpSpPr>
        <p:grpSpPr>
          <a:xfrm>
            <a:off x="-1600" y="5896807"/>
            <a:ext cx="12192383" cy="961207"/>
            <a:chOff x="6554556" y="4623505"/>
            <a:chExt cx="7127825" cy="720905"/>
          </a:xfrm>
        </p:grpSpPr>
        <p:sp>
          <p:nvSpPr>
            <p:cNvPr id="120" name="Google Shape;120;p2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1" name="Google Shape;121;p2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2" name="Google Shape;122;p24"/>
          <p:cNvSpPr txBox="1">
            <a:spLocks noGrp="1"/>
          </p:cNvSpPr>
          <p:nvPr>
            <p:ph type="title" idx="2"/>
          </p:nvPr>
        </p:nvSpPr>
        <p:spPr>
          <a:xfrm>
            <a:off x="2120467" y="2963615"/>
            <a:ext cx="7951200" cy="930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604745322"/>
      </p:ext>
    </p:extLst>
  </p:cSld>
  <p:clrMapOvr>
    <a:masterClrMapping/>
  </p:clrMapOvr>
</p:sldLayout>
</file>

<file path=ppt/slideLayouts/slideLayout58.xml><?xml version="1.0" encoding="utf-8"?>
<p:sldLayout xmlns:a="http://schemas.openxmlformats.org/drawingml/2006/main" xmlns:r="http://schemas.openxmlformats.org/officeDocument/2006/relationships" xmlns:p="http://schemas.openxmlformats.org/presentationml/2006/main" matchingName="Title and Body5">
  <p:cSld name="Title and Body5">
    <p:spTree>
      <p:nvGrpSpPr>
        <p:cNvPr id="1" name="Shape 123"/>
        <p:cNvGrpSpPr/>
        <p:nvPr/>
      </p:nvGrpSpPr>
      <p:grpSpPr>
        <a:xfrm>
          <a:off x="0" y="0"/>
          <a:ext cx="0" cy="0"/>
          <a:chOff x="0" y="0"/>
          <a:chExt cx="0" cy="0"/>
        </a:xfrm>
      </p:grpSpPr>
      <p:sp>
        <p:nvSpPr>
          <p:cNvPr id="124" name="Google Shape;124;p25"/>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25" name="Google Shape;125;p25"/>
          <p:cNvGrpSpPr/>
          <p:nvPr/>
        </p:nvGrpSpPr>
        <p:grpSpPr>
          <a:xfrm>
            <a:off x="-1600" y="5896807"/>
            <a:ext cx="12192383" cy="961207"/>
            <a:chOff x="6554556" y="4623505"/>
            <a:chExt cx="7127825" cy="720905"/>
          </a:xfrm>
        </p:grpSpPr>
        <p:sp>
          <p:nvSpPr>
            <p:cNvPr id="126" name="Google Shape;126;p2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62CFE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27" name="Google Shape;127;p2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28" name="Google Shape;128;p25">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29" name="Google Shape;129;p25"/>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825322721"/>
      </p:ext>
    </p:extLst>
  </p:cSld>
  <p:clrMapOvr>
    <a:masterClrMapping/>
  </p:clrMapOvr>
</p:sldLayout>
</file>

<file path=ppt/slideLayouts/slideLayout59.xml><?xml version="1.0" encoding="utf-8"?>
<p:sldLayout xmlns:a="http://schemas.openxmlformats.org/drawingml/2006/main" xmlns:r="http://schemas.openxmlformats.org/officeDocument/2006/relationships" xmlns:p="http://schemas.openxmlformats.org/presentationml/2006/main" matchingName="Section Header2">
  <p:cSld name="Section Header2">
    <p:spTree>
      <p:nvGrpSpPr>
        <p:cNvPr id="1" name="Shape 130"/>
        <p:cNvGrpSpPr/>
        <p:nvPr/>
      </p:nvGrpSpPr>
      <p:grpSpPr>
        <a:xfrm>
          <a:off x="0" y="0"/>
          <a:ext cx="0" cy="0"/>
          <a:chOff x="0" y="0"/>
          <a:chExt cx="0" cy="0"/>
        </a:xfrm>
      </p:grpSpPr>
      <p:sp>
        <p:nvSpPr>
          <p:cNvPr id="131" name="Google Shape;131;p26"/>
          <p:cNvSpPr/>
          <p:nvPr/>
        </p:nvSpPr>
        <p:spPr>
          <a:xfrm>
            <a:off x="-1600" y="3429000"/>
            <a:ext cx="12213200" cy="2468000"/>
          </a:xfrm>
          <a:prstGeom prst="rect">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2" name="Google Shape;132;p26"/>
          <p:cNvGrpSpPr/>
          <p:nvPr/>
        </p:nvGrpSpPr>
        <p:grpSpPr>
          <a:xfrm>
            <a:off x="-2044" y="5896843"/>
            <a:ext cx="12200936" cy="961207"/>
            <a:chOff x="6554556" y="4623505"/>
            <a:chExt cx="7127825" cy="720905"/>
          </a:xfrm>
        </p:grpSpPr>
        <p:sp>
          <p:nvSpPr>
            <p:cNvPr id="133" name="Google Shape;133;p2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34" name="Google Shape;134;p2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35" name="Google Shape;135;p26"/>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36" name="Google Shape;136;p26"/>
          <p:cNvSpPr txBox="1">
            <a:spLocks noGrp="1"/>
          </p:cNvSpPr>
          <p:nvPr>
            <p:ph type="subTitle" idx="1"/>
          </p:nvPr>
        </p:nvSpPr>
        <p:spPr>
          <a:xfrm>
            <a:off x="961200" y="1733791"/>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462155098"/>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woTxTwoObj" preserve="1">
  <p:cSld name="比较">
    <p:spTree>
      <p:nvGrpSpPr>
        <p:cNvPr id="1" name=""/>
        <p:cNvGrpSpPr/>
        <p:nvPr/>
      </p:nvGrpSpPr>
      <p:grpSpPr>
        <a:xfrm>
          <a:off x="0" y="0"/>
          <a:ext cx="0" cy="0"/>
          <a:chOff x="0" y="0"/>
          <a:chExt cx="0" cy="0"/>
        </a:xfrm>
      </p:grpSpPr>
      <p:sp>
        <p:nvSpPr>
          <p:cNvPr id="2" name="标题 1"/>
          <p:cNvSpPr>
            <a:spLocks noGrp="1"/>
          </p:cNvSpPr>
          <p:nvPr>
            <p:ph type="title"/>
          </p:nvPr>
        </p:nvSpPr>
        <p:spPr>
          <a:xfrm>
            <a:off x="839788" y="365125"/>
            <a:ext cx="10515600" cy="1325563"/>
          </a:xfrm>
        </p:spPr>
        <p:txBody>
          <a:bodyPr/>
          <a:lstStyle/>
          <a:p>
            <a:r>
              <a:rPr lang="zh-CN" altLang="en-US"/>
              <a:t>单击此处编辑母版标题样式</a:t>
            </a:r>
          </a:p>
        </p:txBody>
      </p:sp>
      <p:sp>
        <p:nvSpPr>
          <p:cNvPr id="3" name="文本占位符 2"/>
          <p:cNvSpPr>
            <a:spLocks noGrp="1"/>
          </p:cNvSpPr>
          <p:nvPr>
            <p:ph type="body" idx="1" hasCustomPrompt="1"/>
          </p:nvPr>
        </p:nvSpPr>
        <p:spPr>
          <a:xfrm>
            <a:off x="839788" y="1681163"/>
            <a:ext cx="515778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4" name="内容占位符 3"/>
          <p:cNvSpPr>
            <a:spLocks noGrp="1"/>
          </p:cNvSpPr>
          <p:nvPr>
            <p:ph sz="half" idx="2" hasCustomPrompt="1"/>
          </p:nvPr>
        </p:nvSpPr>
        <p:spPr>
          <a:xfrm>
            <a:off x="839788" y="2505075"/>
            <a:ext cx="5157787"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5" name="文本占位符 4"/>
          <p:cNvSpPr>
            <a:spLocks noGrp="1"/>
          </p:cNvSpPr>
          <p:nvPr>
            <p:ph type="body" sz="quarter" idx="3" hasCustomPrompt="1"/>
          </p:nvPr>
        </p:nvSpPr>
        <p:spPr>
          <a:xfrm>
            <a:off x="6172200" y="1681163"/>
            <a:ext cx="51831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zh-CN" altLang="en-US"/>
              <a:t>编辑母版文本样式</a:t>
            </a:r>
          </a:p>
        </p:txBody>
      </p:sp>
      <p:sp>
        <p:nvSpPr>
          <p:cNvPr id="6" name="内容占位符 5"/>
          <p:cNvSpPr>
            <a:spLocks noGrp="1"/>
          </p:cNvSpPr>
          <p:nvPr>
            <p:ph sz="quarter" idx="4" hasCustomPrompt="1"/>
          </p:nvPr>
        </p:nvSpPr>
        <p:spPr>
          <a:xfrm>
            <a:off x="6172200" y="2505075"/>
            <a:ext cx="5183188" cy="3684588"/>
          </a:xfrm>
        </p:spPr>
        <p:txBody>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7" name="日期占位符 6"/>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8" name="页脚占位符 7"/>
          <p:cNvSpPr>
            <a:spLocks noGrp="1"/>
          </p:cNvSpPr>
          <p:nvPr>
            <p:ph type="ftr" sz="quarter" idx="11"/>
          </p:nvPr>
        </p:nvSpPr>
        <p:spPr/>
        <p:txBody>
          <a:bodyPr/>
          <a:lstStyle/>
          <a:p>
            <a:endParaRPr lang="zh-CN" altLang="en-US">
              <a:solidFill>
                <a:prstClr val="black">
                  <a:tint val="75000"/>
                </a:prstClr>
              </a:solidFill>
            </a:endParaRPr>
          </a:p>
        </p:txBody>
      </p:sp>
      <p:sp>
        <p:nvSpPr>
          <p:cNvPr id="9" name="灯片编号占位符 8"/>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95465236"/>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60.xml><?xml version="1.0" encoding="utf-8"?>
<p:sldLayout xmlns:a="http://schemas.openxmlformats.org/drawingml/2006/main" xmlns:r="http://schemas.openxmlformats.org/officeDocument/2006/relationships" xmlns:p="http://schemas.openxmlformats.org/presentationml/2006/main" matchingName="Title and Body6">
  <p:cSld name="Title and Body6">
    <p:spTree>
      <p:nvGrpSpPr>
        <p:cNvPr id="1" name="Shape 137"/>
        <p:cNvGrpSpPr/>
        <p:nvPr/>
      </p:nvGrpSpPr>
      <p:grpSpPr>
        <a:xfrm>
          <a:off x="0" y="0"/>
          <a:ext cx="0" cy="0"/>
          <a:chOff x="0" y="0"/>
          <a:chExt cx="0" cy="0"/>
        </a:xfrm>
      </p:grpSpPr>
      <p:sp>
        <p:nvSpPr>
          <p:cNvPr id="138" name="Google Shape;138;p27"/>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39" name="Google Shape;139;p27"/>
          <p:cNvGrpSpPr/>
          <p:nvPr/>
        </p:nvGrpSpPr>
        <p:grpSpPr>
          <a:xfrm>
            <a:off x="-1600" y="5896807"/>
            <a:ext cx="12192383" cy="961207"/>
            <a:chOff x="6554556" y="4623505"/>
            <a:chExt cx="7127825" cy="720905"/>
          </a:xfrm>
        </p:grpSpPr>
        <p:sp>
          <p:nvSpPr>
            <p:cNvPr id="140" name="Google Shape;140;p2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2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42" name="Google Shape;142;p27">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43" name="Google Shape;143;p27"/>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2072439720"/>
      </p:ext>
    </p:extLst>
  </p:cSld>
  <p:clrMapOvr>
    <a:masterClrMapping/>
  </p:clrMapOvr>
</p:sldLayout>
</file>

<file path=ppt/slideLayouts/slideLayout61.xml><?xml version="1.0" encoding="utf-8"?>
<p:sldLayout xmlns:a="http://schemas.openxmlformats.org/drawingml/2006/main" xmlns:r="http://schemas.openxmlformats.org/officeDocument/2006/relationships" xmlns:p="http://schemas.openxmlformats.org/presentationml/2006/main" matchingName="Title and Body7">
  <p:cSld name="Title and Body7">
    <p:spTree>
      <p:nvGrpSpPr>
        <p:cNvPr id="1" name="Shape 150"/>
        <p:cNvGrpSpPr/>
        <p:nvPr/>
      </p:nvGrpSpPr>
      <p:grpSpPr>
        <a:xfrm>
          <a:off x="0" y="0"/>
          <a:ext cx="0" cy="0"/>
          <a:chOff x="0" y="0"/>
          <a:chExt cx="0" cy="0"/>
        </a:xfrm>
      </p:grpSpPr>
      <p:sp>
        <p:nvSpPr>
          <p:cNvPr id="151" name="Google Shape;151;p29"/>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2" name="Google Shape;152;p29"/>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53" name="Google Shape;153;p29"/>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54" name="Google Shape;154;p29"/>
          <p:cNvGrpSpPr/>
          <p:nvPr/>
        </p:nvGrpSpPr>
        <p:grpSpPr>
          <a:xfrm>
            <a:off x="-1600" y="5896807"/>
            <a:ext cx="12192383" cy="961207"/>
            <a:chOff x="6554556" y="4623505"/>
            <a:chExt cx="7127825" cy="720905"/>
          </a:xfrm>
        </p:grpSpPr>
        <p:sp>
          <p:nvSpPr>
            <p:cNvPr id="155" name="Google Shape;155;p29"/>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6" name="Google Shape;156;p29"/>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69998311"/>
      </p:ext>
    </p:extLst>
  </p:cSld>
  <p:clrMapOvr>
    <a:masterClrMapping/>
  </p:clrMapOvr>
</p:sldLayout>
</file>

<file path=ppt/slideLayouts/slideLayout62.xml><?xml version="1.0" encoding="utf-8"?>
<p:sldLayout xmlns:a="http://schemas.openxmlformats.org/drawingml/2006/main" xmlns:r="http://schemas.openxmlformats.org/officeDocument/2006/relationships" xmlns:p="http://schemas.openxmlformats.org/presentationml/2006/main" matchingName="Title and Body8">
  <p:cSld name="Title and Body8">
    <p:spTree>
      <p:nvGrpSpPr>
        <p:cNvPr id="1" name="Shape 157"/>
        <p:cNvGrpSpPr/>
        <p:nvPr/>
      </p:nvGrpSpPr>
      <p:grpSpPr>
        <a:xfrm>
          <a:off x="0" y="0"/>
          <a:ext cx="0" cy="0"/>
          <a:chOff x="0" y="0"/>
          <a:chExt cx="0" cy="0"/>
        </a:xfrm>
      </p:grpSpPr>
      <p:sp>
        <p:nvSpPr>
          <p:cNvPr id="158" name="Google Shape;158;p30"/>
          <p:cNvSpPr/>
          <p:nvPr/>
        </p:nvSpPr>
        <p:spPr>
          <a:xfrm>
            <a:off x="-900" y="489200"/>
            <a:ext cx="12194000" cy="1445600"/>
          </a:xfrm>
          <a:prstGeom prst="roundRect">
            <a:avLst>
              <a:gd name="adj" fmla="val 16667"/>
            </a:avLst>
          </a:prstGeom>
          <a:solidFill>
            <a:schemeClr val="dk2"/>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9" name="Google Shape;159;p30"/>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60" name="Google Shape;160;p30"/>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grpSp>
        <p:nvGrpSpPr>
          <p:cNvPr id="161" name="Google Shape;161;p30"/>
          <p:cNvGrpSpPr/>
          <p:nvPr/>
        </p:nvGrpSpPr>
        <p:grpSpPr>
          <a:xfrm>
            <a:off x="-1600" y="5896807"/>
            <a:ext cx="12192383" cy="961207"/>
            <a:chOff x="6554556" y="4623505"/>
            <a:chExt cx="7127825" cy="720905"/>
          </a:xfrm>
        </p:grpSpPr>
        <p:sp>
          <p:nvSpPr>
            <p:cNvPr id="162" name="Google Shape;162;p30"/>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3" name="Google Shape;163;p30"/>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chemeClr val="dk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296074532"/>
      </p:ext>
    </p:extLst>
  </p:cSld>
  <p:clrMapOvr>
    <a:masterClrMapping/>
  </p:clrMapOvr>
</p:sldLayout>
</file>

<file path=ppt/slideLayouts/slideLayout63.xml><?xml version="1.0" encoding="utf-8"?>
<p:sldLayout xmlns:a="http://schemas.openxmlformats.org/drawingml/2006/main" xmlns:r="http://schemas.openxmlformats.org/officeDocument/2006/relationships" xmlns:p="http://schemas.openxmlformats.org/presentationml/2006/main" matchingName="Section Header3">
  <p:cSld name="Section Header3">
    <p:spTree>
      <p:nvGrpSpPr>
        <p:cNvPr id="1" name="Shape 164"/>
        <p:cNvGrpSpPr/>
        <p:nvPr/>
      </p:nvGrpSpPr>
      <p:grpSpPr>
        <a:xfrm>
          <a:off x="0" y="0"/>
          <a:ext cx="0" cy="0"/>
          <a:chOff x="0" y="0"/>
          <a:chExt cx="0" cy="0"/>
        </a:xfrm>
      </p:grpSpPr>
      <p:sp>
        <p:nvSpPr>
          <p:cNvPr id="165" name="Google Shape;165;p31"/>
          <p:cNvSpPr/>
          <p:nvPr/>
        </p:nvSpPr>
        <p:spPr>
          <a:xfrm>
            <a:off x="-1600" y="3429000"/>
            <a:ext cx="12213200" cy="2468000"/>
          </a:xfrm>
          <a:prstGeom prst="rect">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31"/>
          <p:cNvGrpSpPr/>
          <p:nvPr/>
        </p:nvGrpSpPr>
        <p:grpSpPr>
          <a:xfrm>
            <a:off x="-2044" y="5896843"/>
            <a:ext cx="12200936" cy="961207"/>
            <a:chOff x="6554556" y="4623505"/>
            <a:chExt cx="7127825" cy="720905"/>
          </a:xfrm>
        </p:grpSpPr>
        <p:sp>
          <p:nvSpPr>
            <p:cNvPr id="167" name="Google Shape;167;p31"/>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31"/>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9" name="Google Shape;169;p31"/>
          <p:cNvSpPr txBox="1">
            <a:spLocks noGrp="1"/>
          </p:cNvSpPr>
          <p:nvPr>
            <p:ph type="title"/>
          </p:nvPr>
        </p:nvSpPr>
        <p:spPr>
          <a:xfrm>
            <a:off x="961200" y="739901"/>
            <a:ext cx="5134800" cy="1122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600"/>
              <a:buNone/>
              <a:defRPr sz="8000" b="1"/>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0" name="Google Shape;170;p31"/>
          <p:cNvSpPr txBox="1">
            <a:spLocks noGrp="1"/>
          </p:cNvSpPr>
          <p:nvPr>
            <p:ph type="subTitle" idx="1"/>
          </p:nvPr>
        </p:nvSpPr>
        <p:spPr>
          <a:xfrm>
            <a:off x="961200" y="1747375"/>
            <a:ext cx="5134800" cy="7280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2000"/>
              <a:buNone/>
              <a:defRPr sz="3333"/>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3653239599"/>
      </p:ext>
    </p:extLst>
  </p:cSld>
  <p:clrMapOvr>
    <a:masterClrMapping/>
  </p:clrMapOvr>
</p:sldLayout>
</file>

<file path=ppt/slideLayouts/slideLayout64.xml><?xml version="1.0" encoding="utf-8"?>
<p:sldLayout xmlns:a="http://schemas.openxmlformats.org/drawingml/2006/main" xmlns:r="http://schemas.openxmlformats.org/officeDocument/2006/relationships" xmlns:p="http://schemas.openxmlformats.org/presentationml/2006/main" matchingName="Title and Body9">
  <p:cSld name="Title and Body9">
    <p:spTree>
      <p:nvGrpSpPr>
        <p:cNvPr id="1" name="Shape 171"/>
        <p:cNvGrpSpPr/>
        <p:nvPr/>
      </p:nvGrpSpPr>
      <p:grpSpPr>
        <a:xfrm>
          <a:off x="0" y="0"/>
          <a:ext cx="0" cy="0"/>
          <a:chOff x="0" y="0"/>
          <a:chExt cx="0" cy="0"/>
        </a:xfrm>
      </p:grpSpPr>
      <p:sp>
        <p:nvSpPr>
          <p:cNvPr id="172" name="Google Shape;172;p32"/>
          <p:cNvSpPr/>
          <p:nvPr/>
        </p:nvSpPr>
        <p:spPr>
          <a:xfrm>
            <a:off x="-9633" y="851033"/>
            <a:ext cx="12211200" cy="733600"/>
          </a:xfrm>
          <a:prstGeom prst="roundRect">
            <a:avLst>
              <a:gd name="adj" fmla="val 16667"/>
            </a:avLst>
          </a:prstGeom>
          <a:solidFill>
            <a:schemeClr val="accent3"/>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73" name="Google Shape;173;p32"/>
          <p:cNvGrpSpPr/>
          <p:nvPr/>
        </p:nvGrpSpPr>
        <p:grpSpPr>
          <a:xfrm>
            <a:off x="-1600" y="5896807"/>
            <a:ext cx="12192383" cy="961207"/>
            <a:chOff x="6554556" y="4623505"/>
            <a:chExt cx="7127825" cy="720905"/>
          </a:xfrm>
        </p:grpSpPr>
        <p:sp>
          <p:nvSpPr>
            <p:cNvPr id="174" name="Google Shape;174;p32"/>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32"/>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6" name="Google Shape;176;p32">
            <a:hlinkClick r:id="" action="ppaction://noaction"/>
          </p:cNvPr>
          <p:cNvSpPr txBox="1">
            <a:spLocks noGrp="1"/>
          </p:cNvSpPr>
          <p:nvPr>
            <p:ph type="title"/>
          </p:nvPr>
        </p:nvSpPr>
        <p:spPr>
          <a:xfrm>
            <a:off x="6806500" y="2957600"/>
            <a:ext cx="2886400" cy="1512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1600"/>
              <a:buNone/>
              <a:defRPr sz="4933" b="1"/>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77" name="Google Shape;177;p32"/>
          <p:cNvSpPr txBox="1">
            <a:spLocks noGrp="1"/>
          </p:cNvSpPr>
          <p:nvPr>
            <p:ph type="subTitle" idx="1"/>
          </p:nvPr>
        </p:nvSpPr>
        <p:spPr>
          <a:xfrm>
            <a:off x="2115800" y="853833"/>
            <a:ext cx="7960400" cy="728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000"/>
              <a:buNone/>
              <a:defRPr/>
            </a:lvl1pPr>
            <a:lvl2pPr lvl="1" rtl="0">
              <a:lnSpc>
                <a:spcPct val="100000"/>
              </a:lnSpc>
              <a:spcBef>
                <a:spcPts val="0"/>
              </a:spcBef>
              <a:spcAft>
                <a:spcPts val="0"/>
              </a:spcAft>
              <a:buSzPts val="2800"/>
              <a:buNone/>
              <a:defRPr sz="3733"/>
            </a:lvl2pPr>
            <a:lvl3pPr lvl="2" rtl="0">
              <a:lnSpc>
                <a:spcPct val="100000"/>
              </a:lnSpc>
              <a:spcBef>
                <a:spcPts val="0"/>
              </a:spcBef>
              <a:spcAft>
                <a:spcPts val="0"/>
              </a:spcAft>
              <a:buSzPts val="2800"/>
              <a:buNone/>
              <a:defRPr sz="3733"/>
            </a:lvl3pPr>
            <a:lvl4pPr lvl="3" rtl="0">
              <a:lnSpc>
                <a:spcPct val="100000"/>
              </a:lnSpc>
              <a:spcBef>
                <a:spcPts val="0"/>
              </a:spcBef>
              <a:spcAft>
                <a:spcPts val="0"/>
              </a:spcAft>
              <a:buSzPts val="2800"/>
              <a:buNone/>
              <a:defRPr sz="3733"/>
            </a:lvl4pPr>
            <a:lvl5pPr lvl="4" rtl="0">
              <a:lnSpc>
                <a:spcPct val="100000"/>
              </a:lnSpc>
              <a:spcBef>
                <a:spcPts val="0"/>
              </a:spcBef>
              <a:spcAft>
                <a:spcPts val="0"/>
              </a:spcAft>
              <a:buSzPts val="2800"/>
              <a:buNone/>
              <a:defRPr sz="3733"/>
            </a:lvl5pPr>
            <a:lvl6pPr lvl="5" rtl="0">
              <a:lnSpc>
                <a:spcPct val="100000"/>
              </a:lnSpc>
              <a:spcBef>
                <a:spcPts val="0"/>
              </a:spcBef>
              <a:spcAft>
                <a:spcPts val="0"/>
              </a:spcAft>
              <a:buSzPts val="2800"/>
              <a:buNone/>
              <a:defRPr sz="3733"/>
            </a:lvl6pPr>
            <a:lvl7pPr lvl="6" rtl="0">
              <a:lnSpc>
                <a:spcPct val="100000"/>
              </a:lnSpc>
              <a:spcBef>
                <a:spcPts val="0"/>
              </a:spcBef>
              <a:spcAft>
                <a:spcPts val="0"/>
              </a:spcAft>
              <a:buSzPts val="2800"/>
              <a:buNone/>
              <a:defRPr sz="3733"/>
            </a:lvl7pPr>
            <a:lvl8pPr lvl="7" rtl="0">
              <a:lnSpc>
                <a:spcPct val="100000"/>
              </a:lnSpc>
              <a:spcBef>
                <a:spcPts val="0"/>
              </a:spcBef>
              <a:spcAft>
                <a:spcPts val="0"/>
              </a:spcAft>
              <a:buSzPts val="2800"/>
              <a:buNone/>
              <a:defRPr sz="3733"/>
            </a:lvl8pPr>
            <a:lvl9pPr lvl="8" rtl="0">
              <a:lnSpc>
                <a:spcPct val="100000"/>
              </a:lnSpc>
              <a:spcBef>
                <a:spcPts val="0"/>
              </a:spcBef>
              <a:spcAft>
                <a:spcPts val="0"/>
              </a:spcAft>
              <a:buSzPts val="2800"/>
              <a:buNone/>
              <a:defRPr sz="3733"/>
            </a:lvl9pPr>
          </a:lstStyle>
          <a:p>
            <a:endParaRPr/>
          </a:p>
        </p:txBody>
      </p:sp>
    </p:spTree>
    <p:extLst>
      <p:ext uri="{BB962C8B-B14F-4D97-AF65-F5344CB8AC3E}">
        <p14:creationId xmlns:p14="http://schemas.microsoft.com/office/powerpoint/2010/main" val="992759336"/>
      </p:ext>
    </p:extLst>
  </p:cSld>
  <p:clrMapOvr>
    <a:masterClrMapping/>
  </p:clrMapOvr>
</p:sldLayout>
</file>

<file path=ppt/slideLayouts/slideLayout65.xml><?xml version="1.0" encoding="utf-8"?>
<p:sldLayout xmlns:a="http://schemas.openxmlformats.org/drawingml/2006/main" xmlns:r="http://schemas.openxmlformats.org/officeDocument/2006/relationships" xmlns:p="http://schemas.openxmlformats.org/presentationml/2006/main" matchingName="Title and Body 10">
  <p:cSld name="Title and Body 10">
    <p:spTree>
      <p:nvGrpSpPr>
        <p:cNvPr id="1" name="Shape 178"/>
        <p:cNvGrpSpPr/>
        <p:nvPr/>
      </p:nvGrpSpPr>
      <p:grpSpPr>
        <a:xfrm>
          <a:off x="0" y="0"/>
          <a:ext cx="0" cy="0"/>
          <a:chOff x="0" y="0"/>
          <a:chExt cx="0" cy="0"/>
        </a:xfrm>
      </p:grpSpPr>
      <p:grpSp>
        <p:nvGrpSpPr>
          <p:cNvPr id="179" name="Google Shape;179;p33"/>
          <p:cNvGrpSpPr/>
          <p:nvPr/>
        </p:nvGrpSpPr>
        <p:grpSpPr>
          <a:xfrm>
            <a:off x="-1600" y="5896807"/>
            <a:ext cx="12192383" cy="961207"/>
            <a:chOff x="6554556" y="4623505"/>
            <a:chExt cx="7127825" cy="720905"/>
          </a:xfrm>
        </p:grpSpPr>
        <p:sp>
          <p:nvSpPr>
            <p:cNvPr id="180" name="Google Shape;180;p33"/>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1" name="Google Shape;181;p33"/>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2" name="Google Shape;182;p33"/>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3" name="Google Shape;183;p33"/>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84" name="Google Shape;184;p33"/>
          <p:cNvSpPr txBox="1">
            <a:spLocks noGrp="1"/>
          </p:cNvSpPr>
          <p:nvPr>
            <p:ph type="title" idx="2"/>
          </p:nvPr>
        </p:nvSpPr>
        <p:spPr>
          <a:xfrm>
            <a:off x="2120467" y="2498333"/>
            <a:ext cx="7951200" cy="28320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4289166565"/>
      </p:ext>
    </p:extLst>
  </p:cSld>
  <p:clrMapOvr>
    <a:masterClrMapping/>
  </p:clrMapOvr>
</p:sldLayout>
</file>

<file path=ppt/slideLayouts/slideLayout66.xml><?xml version="1.0" encoding="utf-8"?>
<p:sldLayout xmlns:a="http://schemas.openxmlformats.org/drawingml/2006/main" xmlns:r="http://schemas.openxmlformats.org/officeDocument/2006/relationships" xmlns:p="http://schemas.openxmlformats.org/presentationml/2006/main" matchingName="Only Title 3">
  <p:cSld name="Only Title 3">
    <p:spTree>
      <p:nvGrpSpPr>
        <p:cNvPr id="1" name="Shape 185"/>
        <p:cNvGrpSpPr/>
        <p:nvPr/>
      </p:nvGrpSpPr>
      <p:grpSpPr>
        <a:xfrm>
          <a:off x="0" y="0"/>
          <a:ext cx="0" cy="0"/>
          <a:chOff x="0" y="0"/>
          <a:chExt cx="0" cy="0"/>
        </a:xfrm>
      </p:grpSpPr>
      <p:grpSp>
        <p:nvGrpSpPr>
          <p:cNvPr id="186" name="Google Shape;186;p34"/>
          <p:cNvGrpSpPr/>
          <p:nvPr/>
        </p:nvGrpSpPr>
        <p:grpSpPr>
          <a:xfrm>
            <a:off x="-1600" y="5896807"/>
            <a:ext cx="12192383" cy="961207"/>
            <a:chOff x="6554556" y="4623505"/>
            <a:chExt cx="7127825" cy="720905"/>
          </a:xfrm>
        </p:grpSpPr>
        <p:sp>
          <p:nvSpPr>
            <p:cNvPr id="187" name="Google Shape;187;p34"/>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88" name="Google Shape;188;p34"/>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89" name="Google Shape;189;p34"/>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0" name="Google Shape;190;p34"/>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Tree>
    <p:extLst>
      <p:ext uri="{BB962C8B-B14F-4D97-AF65-F5344CB8AC3E}">
        <p14:creationId xmlns:p14="http://schemas.microsoft.com/office/powerpoint/2010/main" val="1641910749"/>
      </p:ext>
    </p:extLst>
  </p:cSld>
  <p:clrMapOvr>
    <a:masterClrMapping/>
  </p:clrMapOvr>
</p:sldLayout>
</file>

<file path=ppt/slideLayouts/slideLayout67.xml><?xml version="1.0" encoding="utf-8"?>
<p:sldLayout xmlns:a="http://schemas.openxmlformats.org/drawingml/2006/main" xmlns:r="http://schemas.openxmlformats.org/officeDocument/2006/relationships" xmlns:p="http://schemas.openxmlformats.org/presentationml/2006/main" matchingName="Title and Body 11">
  <p:cSld name="Title and Body 11">
    <p:spTree>
      <p:nvGrpSpPr>
        <p:cNvPr id="1" name="Shape 191"/>
        <p:cNvGrpSpPr/>
        <p:nvPr/>
      </p:nvGrpSpPr>
      <p:grpSpPr>
        <a:xfrm>
          <a:off x="0" y="0"/>
          <a:ext cx="0" cy="0"/>
          <a:chOff x="0" y="0"/>
          <a:chExt cx="0" cy="0"/>
        </a:xfrm>
      </p:grpSpPr>
      <p:grpSp>
        <p:nvGrpSpPr>
          <p:cNvPr id="192" name="Google Shape;192;p35"/>
          <p:cNvGrpSpPr/>
          <p:nvPr/>
        </p:nvGrpSpPr>
        <p:grpSpPr>
          <a:xfrm>
            <a:off x="-1600" y="5896807"/>
            <a:ext cx="12192383" cy="961207"/>
            <a:chOff x="6554556" y="4623505"/>
            <a:chExt cx="7127825" cy="720905"/>
          </a:xfrm>
        </p:grpSpPr>
        <p:sp>
          <p:nvSpPr>
            <p:cNvPr id="193" name="Google Shape;193;p35"/>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94" name="Google Shape;194;p35"/>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95" name="Google Shape;195;p35"/>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6" name="Google Shape;196;p35"/>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197" name="Google Shape;197;p35">
            <a:hlinkClick r:id="" action="ppaction://noaction"/>
          </p:cNvPr>
          <p:cNvSpPr txBox="1">
            <a:spLocks noGrp="1"/>
          </p:cNvSpPr>
          <p:nvPr>
            <p:ph type="title" idx="2"/>
          </p:nvPr>
        </p:nvSpPr>
        <p:spPr>
          <a:xfrm>
            <a:off x="6319400" y="2524367"/>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8" name="Google Shape;198;p35">
            <a:hlinkClick r:id="" action="ppaction://noaction"/>
          </p:cNvPr>
          <p:cNvSpPr txBox="1">
            <a:spLocks noGrp="1"/>
          </p:cNvSpPr>
          <p:nvPr>
            <p:ph type="title" idx="3"/>
          </p:nvPr>
        </p:nvSpPr>
        <p:spPr>
          <a:xfrm>
            <a:off x="6319400" y="3509933"/>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
        <p:nvSpPr>
          <p:cNvPr id="199" name="Google Shape;199;p35">
            <a:hlinkClick r:id="" action="ppaction://noaction"/>
          </p:cNvPr>
          <p:cNvSpPr txBox="1">
            <a:spLocks noGrp="1"/>
          </p:cNvSpPr>
          <p:nvPr>
            <p:ph type="title" idx="4"/>
          </p:nvPr>
        </p:nvSpPr>
        <p:spPr>
          <a:xfrm>
            <a:off x="6319400" y="4495500"/>
            <a:ext cx="1891200" cy="813600"/>
          </a:xfrm>
          <a:prstGeom prst="rect">
            <a:avLst/>
          </a:prstGeom>
        </p:spPr>
        <p:txBody>
          <a:bodyPr spcFirstLastPara="1" wrap="square" lIns="91425" tIns="91425" rIns="91425" bIns="91425" anchor="t" anchorCtr="0">
            <a:noAutofit/>
          </a:bodyPr>
          <a:lstStyle>
            <a:lvl1pPr lvl="0" rtl="0">
              <a:spcBef>
                <a:spcPts val="0"/>
              </a:spcBef>
              <a:spcAft>
                <a:spcPts val="0"/>
              </a:spcAft>
              <a:buSzPts val="16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1506621979"/>
      </p:ext>
    </p:extLst>
  </p:cSld>
  <p:clrMapOvr>
    <a:masterClrMapping/>
  </p:clrMapOvr>
</p:sldLayout>
</file>

<file path=ppt/slideLayouts/slideLayout68.xml><?xml version="1.0" encoding="utf-8"?>
<p:sldLayout xmlns:a="http://schemas.openxmlformats.org/drawingml/2006/main" xmlns:r="http://schemas.openxmlformats.org/officeDocument/2006/relationships" xmlns:p="http://schemas.openxmlformats.org/presentationml/2006/main" matchingName="Title and Body 12">
  <p:cSld name="Title and Body 12">
    <p:spTree>
      <p:nvGrpSpPr>
        <p:cNvPr id="1" name="Shape 200"/>
        <p:cNvGrpSpPr/>
        <p:nvPr/>
      </p:nvGrpSpPr>
      <p:grpSpPr>
        <a:xfrm>
          <a:off x="0" y="0"/>
          <a:ext cx="0" cy="0"/>
          <a:chOff x="0" y="0"/>
          <a:chExt cx="0" cy="0"/>
        </a:xfrm>
      </p:grpSpPr>
      <p:grpSp>
        <p:nvGrpSpPr>
          <p:cNvPr id="201" name="Google Shape;201;p36"/>
          <p:cNvGrpSpPr/>
          <p:nvPr/>
        </p:nvGrpSpPr>
        <p:grpSpPr>
          <a:xfrm>
            <a:off x="-1600" y="5896807"/>
            <a:ext cx="12192383" cy="961207"/>
            <a:chOff x="6554556" y="4623505"/>
            <a:chExt cx="7127825" cy="720905"/>
          </a:xfrm>
        </p:grpSpPr>
        <p:sp>
          <p:nvSpPr>
            <p:cNvPr id="202" name="Google Shape;202;p36"/>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F79828"/>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03" name="Google Shape;203;p36"/>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FFB757"/>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04" name="Google Shape;204;p36"/>
          <p:cNvSpPr/>
          <p:nvPr/>
        </p:nvSpPr>
        <p:spPr>
          <a:xfrm>
            <a:off x="-900" y="489200"/>
            <a:ext cx="12194000" cy="1445600"/>
          </a:xfrm>
          <a:prstGeom prst="roundRect">
            <a:avLst>
              <a:gd name="adj" fmla="val 16667"/>
            </a:avLst>
          </a:prstGeom>
          <a:solidFill>
            <a:schemeClr val="accen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5" name="Google Shape;205;p36"/>
          <p:cNvSpPr txBox="1">
            <a:spLocks noGrp="1"/>
          </p:cNvSpPr>
          <p:nvPr>
            <p:ph type="title"/>
          </p:nvPr>
        </p:nvSpPr>
        <p:spPr>
          <a:xfrm>
            <a:off x="961200" y="813012"/>
            <a:ext cx="10284800" cy="7672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3500"/>
              <a:buAutoNum type="arabicPeriod"/>
              <a:defRPr sz="5333" b="1"/>
            </a:lvl1pPr>
            <a:lvl2pPr lvl="1" algn="ctr" rtl="0">
              <a:spcBef>
                <a:spcPts val="0"/>
              </a:spcBef>
              <a:spcAft>
                <a:spcPts val="0"/>
              </a:spcAft>
              <a:buSzPts val="4200"/>
              <a:buAutoNum type="alphaLcPeriod"/>
              <a:defRPr sz="5600"/>
            </a:lvl2pPr>
            <a:lvl3pPr lvl="2" algn="ctr" rtl="0">
              <a:spcBef>
                <a:spcPts val="0"/>
              </a:spcBef>
              <a:spcAft>
                <a:spcPts val="0"/>
              </a:spcAft>
              <a:buSzPts val="4200"/>
              <a:buAutoNum type="romanLcPeriod"/>
              <a:defRPr sz="5600"/>
            </a:lvl3pPr>
            <a:lvl4pPr lvl="3" algn="ctr" rtl="0">
              <a:spcBef>
                <a:spcPts val="0"/>
              </a:spcBef>
              <a:spcAft>
                <a:spcPts val="0"/>
              </a:spcAft>
              <a:buSzPts val="4200"/>
              <a:buAutoNum type="arabicPeriod"/>
              <a:defRPr sz="5600"/>
            </a:lvl4pPr>
            <a:lvl5pPr lvl="4" algn="ctr" rtl="0">
              <a:spcBef>
                <a:spcPts val="0"/>
              </a:spcBef>
              <a:spcAft>
                <a:spcPts val="0"/>
              </a:spcAft>
              <a:buSzPts val="4200"/>
              <a:buAutoNum type="alphaLcPeriod"/>
              <a:defRPr sz="5600"/>
            </a:lvl5pPr>
            <a:lvl6pPr lvl="5" algn="ctr" rtl="0">
              <a:spcBef>
                <a:spcPts val="0"/>
              </a:spcBef>
              <a:spcAft>
                <a:spcPts val="0"/>
              </a:spcAft>
              <a:buSzPts val="4200"/>
              <a:buAutoNum type="romanLcPeriod"/>
              <a:defRPr sz="5600"/>
            </a:lvl6pPr>
            <a:lvl7pPr lvl="6" algn="ctr" rtl="0">
              <a:spcBef>
                <a:spcPts val="0"/>
              </a:spcBef>
              <a:spcAft>
                <a:spcPts val="0"/>
              </a:spcAft>
              <a:buSzPts val="4200"/>
              <a:buAutoNum type="arabicPeriod"/>
              <a:defRPr sz="5600"/>
            </a:lvl7pPr>
            <a:lvl8pPr lvl="7" algn="ctr" rtl="0">
              <a:spcBef>
                <a:spcPts val="0"/>
              </a:spcBef>
              <a:spcAft>
                <a:spcPts val="0"/>
              </a:spcAft>
              <a:buSzPts val="4200"/>
              <a:buAutoNum type="alphaLcPeriod"/>
              <a:defRPr sz="5600"/>
            </a:lvl8pPr>
            <a:lvl9pPr lvl="8" algn="ctr" rtl="0">
              <a:spcBef>
                <a:spcPts val="0"/>
              </a:spcBef>
              <a:spcAft>
                <a:spcPts val="0"/>
              </a:spcAft>
              <a:buSzPts val="4200"/>
              <a:buAutoNum type="romanLcPeriod"/>
              <a:defRPr sz="5600"/>
            </a:lvl9pPr>
          </a:lstStyle>
          <a:p>
            <a:endParaRPr/>
          </a:p>
        </p:txBody>
      </p:sp>
      <p:sp>
        <p:nvSpPr>
          <p:cNvPr id="206" name="Google Shape;206;p36"/>
          <p:cNvSpPr txBox="1">
            <a:spLocks noGrp="1"/>
          </p:cNvSpPr>
          <p:nvPr>
            <p:ph type="title" idx="2"/>
          </p:nvPr>
        </p:nvSpPr>
        <p:spPr>
          <a:xfrm>
            <a:off x="2120467" y="2498333"/>
            <a:ext cx="7951200" cy="717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400"/>
              <a:buNone/>
              <a:defRPr sz="3333" b="0">
                <a:latin typeface="Lato" panose="020F0502020204030203"/>
                <a:ea typeface="Lato" panose="020F0502020204030203"/>
                <a:cs typeface="Lato" panose="020F0502020204030203"/>
                <a:sym typeface="Lato" panose="020F0502020204030203"/>
              </a:defRPr>
            </a:lvl1pPr>
            <a:lvl2pPr lvl="1" rtl="0">
              <a:spcBef>
                <a:spcPts val="0"/>
              </a:spcBef>
              <a:spcAft>
                <a:spcPts val="0"/>
              </a:spcAft>
              <a:buSzPts val="2800"/>
              <a:buNone/>
              <a:defRPr/>
            </a:lvl2pPr>
            <a:lvl3pPr lvl="2" rtl="0">
              <a:spcBef>
                <a:spcPts val="0"/>
              </a:spcBef>
              <a:spcAft>
                <a:spcPts val="0"/>
              </a:spcAft>
              <a:buSzPts val="2800"/>
              <a:buNone/>
              <a:defRPr/>
            </a:lvl3pPr>
            <a:lvl4pPr lvl="3" rtl="0">
              <a:spcBef>
                <a:spcPts val="0"/>
              </a:spcBef>
              <a:spcAft>
                <a:spcPts val="0"/>
              </a:spcAft>
              <a:buSzPts val="2800"/>
              <a:buNone/>
              <a:defRPr/>
            </a:lvl4pPr>
            <a:lvl5pPr lvl="4" rtl="0">
              <a:spcBef>
                <a:spcPts val="0"/>
              </a:spcBef>
              <a:spcAft>
                <a:spcPts val="0"/>
              </a:spcAft>
              <a:buSzPts val="2800"/>
              <a:buNone/>
              <a:defRPr/>
            </a:lvl5pPr>
            <a:lvl6pPr lvl="5" rtl="0">
              <a:spcBef>
                <a:spcPts val="0"/>
              </a:spcBef>
              <a:spcAft>
                <a:spcPts val="0"/>
              </a:spcAft>
              <a:buSzPts val="2800"/>
              <a:buNone/>
              <a:defRPr/>
            </a:lvl6pPr>
            <a:lvl7pPr lvl="6" rtl="0">
              <a:spcBef>
                <a:spcPts val="0"/>
              </a:spcBef>
              <a:spcAft>
                <a:spcPts val="0"/>
              </a:spcAft>
              <a:buSzPts val="2800"/>
              <a:buNone/>
              <a:defRPr/>
            </a:lvl7pPr>
            <a:lvl8pPr lvl="7" rtl="0">
              <a:spcBef>
                <a:spcPts val="0"/>
              </a:spcBef>
              <a:spcAft>
                <a:spcPts val="0"/>
              </a:spcAft>
              <a:buSzPts val="2800"/>
              <a:buNone/>
              <a:defRPr/>
            </a:lvl8pPr>
            <a:lvl9pPr lvl="8" rtl="0">
              <a:spcBef>
                <a:spcPts val="0"/>
              </a:spcBef>
              <a:spcAft>
                <a:spcPts val="0"/>
              </a:spcAft>
              <a:buSzPts val="2800"/>
              <a:buNone/>
              <a:defRPr/>
            </a:lvl9pPr>
          </a:lstStyle>
          <a:p>
            <a:endParaRPr/>
          </a:p>
        </p:txBody>
      </p:sp>
    </p:spTree>
    <p:extLst>
      <p:ext uri="{BB962C8B-B14F-4D97-AF65-F5344CB8AC3E}">
        <p14:creationId xmlns:p14="http://schemas.microsoft.com/office/powerpoint/2010/main" val="711862903"/>
      </p:ext>
    </p:extLst>
  </p:cSld>
  <p:clrMapOvr>
    <a:masterClrMapping/>
  </p:clrMapOvr>
</p:sldLayout>
</file>

<file path=ppt/slideLayouts/slideLayout69.xml><?xml version="1.0" encoding="utf-8"?>
<p:sldLayout xmlns:a="http://schemas.openxmlformats.org/drawingml/2006/main" xmlns:r="http://schemas.openxmlformats.org/officeDocument/2006/relationships" xmlns:p="http://schemas.openxmlformats.org/presentationml/2006/main" matchingName="Thanks + Credits">
  <p:cSld name="Thanks + Credits">
    <p:bg>
      <p:bgPr>
        <a:solidFill>
          <a:schemeClr val="lt2"/>
        </a:solidFill>
        <a:effectLst/>
      </p:bgPr>
    </p:bg>
    <p:spTree>
      <p:nvGrpSpPr>
        <p:cNvPr id="1" name="Shape 207"/>
        <p:cNvGrpSpPr/>
        <p:nvPr/>
      </p:nvGrpSpPr>
      <p:grpSpPr>
        <a:xfrm>
          <a:off x="0" y="0"/>
          <a:ext cx="0" cy="0"/>
          <a:chOff x="0" y="0"/>
          <a:chExt cx="0" cy="0"/>
        </a:xfrm>
      </p:grpSpPr>
      <p:sp>
        <p:nvSpPr>
          <p:cNvPr id="208" name="Google Shape;208;p37"/>
          <p:cNvSpPr/>
          <p:nvPr/>
        </p:nvSpPr>
        <p:spPr>
          <a:xfrm>
            <a:off x="428665" y="2159833"/>
            <a:ext cx="6640000" cy="6640000"/>
          </a:xfrm>
          <a:prstGeom prst="ellipse">
            <a:avLst/>
          </a:pr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09" name="Google Shape;209;p37"/>
          <p:cNvGrpSpPr/>
          <p:nvPr/>
        </p:nvGrpSpPr>
        <p:grpSpPr>
          <a:xfrm>
            <a:off x="-2044" y="5896843"/>
            <a:ext cx="12200936" cy="961207"/>
            <a:chOff x="6554556" y="4623505"/>
            <a:chExt cx="7127825" cy="720905"/>
          </a:xfrm>
        </p:grpSpPr>
        <p:sp>
          <p:nvSpPr>
            <p:cNvPr id="210" name="Google Shape;210;p37"/>
            <p:cNvSpPr/>
            <p:nvPr/>
          </p:nvSpPr>
          <p:spPr>
            <a:xfrm>
              <a:off x="6554556" y="4623505"/>
              <a:ext cx="7127825" cy="588345"/>
            </a:xfrm>
            <a:custGeom>
              <a:avLst/>
              <a:gdLst/>
              <a:ahLst/>
              <a:cxnLst/>
              <a:rect l="l" t="t" r="r" b="b"/>
              <a:pathLst>
                <a:path w="285113" h="18815" extrusionOk="0">
                  <a:moveTo>
                    <a:pt x="1" y="0"/>
                  </a:moveTo>
                  <a:lnTo>
                    <a:pt x="1" y="4711"/>
                  </a:lnTo>
                  <a:cubicBezTo>
                    <a:pt x="83923" y="10243"/>
                    <a:pt x="167876" y="10517"/>
                    <a:pt x="252467" y="16353"/>
                  </a:cubicBezTo>
                  <a:cubicBezTo>
                    <a:pt x="263380" y="17052"/>
                    <a:pt x="274261" y="17903"/>
                    <a:pt x="285112" y="18815"/>
                  </a:cubicBezTo>
                  <a:lnTo>
                    <a:pt x="285112" y="0"/>
                  </a:lnTo>
                  <a:close/>
                </a:path>
              </a:pathLst>
            </a:custGeom>
            <a:solidFill>
              <a:srgbClr val="B3AA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1" name="Google Shape;211;p37"/>
            <p:cNvSpPr/>
            <p:nvPr/>
          </p:nvSpPr>
          <p:spPr>
            <a:xfrm>
              <a:off x="6554556" y="4761756"/>
              <a:ext cx="7127825" cy="582654"/>
            </a:xfrm>
            <a:custGeom>
              <a:avLst/>
              <a:gdLst/>
              <a:ahLst/>
              <a:cxnLst/>
              <a:rect l="l" t="t" r="r" b="b"/>
              <a:pathLst>
                <a:path w="285113" h="18633" extrusionOk="0">
                  <a:moveTo>
                    <a:pt x="1" y="0"/>
                  </a:moveTo>
                  <a:lnTo>
                    <a:pt x="1" y="18633"/>
                  </a:lnTo>
                  <a:lnTo>
                    <a:pt x="285112" y="18633"/>
                  </a:lnTo>
                  <a:lnTo>
                    <a:pt x="285112" y="14104"/>
                  </a:lnTo>
                  <a:cubicBezTo>
                    <a:pt x="274261" y="13192"/>
                    <a:pt x="263380" y="12341"/>
                    <a:pt x="252467" y="11642"/>
                  </a:cubicBezTo>
                  <a:cubicBezTo>
                    <a:pt x="167876" y="5806"/>
                    <a:pt x="83923" y="5532"/>
                    <a:pt x="1" y="0"/>
                  </a:cubicBezTo>
                  <a:close/>
                </a:path>
              </a:pathLst>
            </a:custGeom>
            <a:solidFill>
              <a:srgbClr val="C2B9DB"/>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12" name="Google Shape;212;p37"/>
          <p:cNvSpPr txBox="1"/>
          <p:nvPr/>
        </p:nvSpPr>
        <p:spPr>
          <a:xfrm>
            <a:off x="6686133" y="4625500"/>
            <a:ext cx="3984800" cy="642000"/>
          </a:xfrm>
          <a:prstGeom prst="rect">
            <a:avLst/>
          </a:prstGeom>
          <a:noFill/>
          <a:ln>
            <a:noFill/>
          </a:ln>
        </p:spPr>
        <p:txBody>
          <a:bodyPr spcFirstLastPara="1" wrap="square" lIns="121900" tIns="121900" rIns="121900" bIns="121900" anchor="ctr" anchorCtr="0">
            <a:noAutofit/>
          </a:bodyPr>
          <a:lstStyle/>
          <a:p>
            <a:pPr marL="0" lvl="0" indent="0" algn="ctr" rtl="0">
              <a:spcBef>
                <a:spcPts val="0"/>
              </a:spcBef>
              <a:spcAft>
                <a:spcPts val="0"/>
              </a:spcAft>
              <a:buNone/>
            </a:pPr>
            <a:r>
              <a:rPr lang="en-GB" sz="1333">
                <a:solidFill>
                  <a:schemeClr val="dk1"/>
                </a:solidFill>
                <a:latin typeface="Lato" panose="020F0502020204030203"/>
                <a:ea typeface="Lato" panose="020F0502020204030203"/>
                <a:cs typeface="Lato" panose="020F0502020204030203"/>
                <a:sym typeface="Lato" panose="020F0502020204030203"/>
              </a:rPr>
              <a:t>CREDITS: This presentation template was created by Slidesgo, including icons by Flaticon, and infographics &amp; images by Freepik</a:t>
            </a:r>
            <a:endParaRPr sz="1333">
              <a:solidFill>
                <a:schemeClr val="dk1"/>
              </a:solidFill>
              <a:latin typeface="Lato" panose="020F0502020204030203"/>
              <a:ea typeface="Lato" panose="020F0502020204030203"/>
              <a:cs typeface="Lato" panose="020F0502020204030203"/>
              <a:sym typeface="Lato" panose="020F0502020204030203"/>
            </a:endParaRPr>
          </a:p>
        </p:txBody>
      </p:sp>
      <p:sp>
        <p:nvSpPr>
          <p:cNvPr id="213" name="Google Shape;213;p37"/>
          <p:cNvSpPr txBox="1">
            <a:spLocks noGrp="1"/>
          </p:cNvSpPr>
          <p:nvPr>
            <p:ph type="title"/>
          </p:nvPr>
        </p:nvSpPr>
        <p:spPr>
          <a:xfrm>
            <a:off x="3360451" y="931667"/>
            <a:ext cx="5465600" cy="74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4200"/>
              <a:buNone/>
              <a:defRPr sz="8000"/>
            </a:lvl1pPr>
            <a:lvl2pPr lvl="1" algn="ctr" rtl="0">
              <a:spcBef>
                <a:spcPts val="0"/>
              </a:spcBef>
              <a:spcAft>
                <a:spcPts val="0"/>
              </a:spcAft>
              <a:buSzPts val="4200"/>
              <a:buNone/>
              <a:defRPr sz="5600"/>
            </a:lvl2pPr>
            <a:lvl3pPr lvl="2" algn="ctr" rtl="0">
              <a:spcBef>
                <a:spcPts val="0"/>
              </a:spcBef>
              <a:spcAft>
                <a:spcPts val="0"/>
              </a:spcAft>
              <a:buSzPts val="4200"/>
              <a:buNone/>
              <a:defRPr sz="5600"/>
            </a:lvl3pPr>
            <a:lvl4pPr lvl="3" algn="ctr" rtl="0">
              <a:spcBef>
                <a:spcPts val="0"/>
              </a:spcBef>
              <a:spcAft>
                <a:spcPts val="0"/>
              </a:spcAft>
              <a:buSzPts val="4200"/>
              <a:buNone/>
              <a:defRPr sz="5600"/>
            </a:lvl4pPr>
            <a:lvl5pPr lvl="4" algn="ctr" rtl="0">
              <a:spcBef>
                <a:spcPts val="0"/>
              </a:spcBef>
              <a:spcAft>
                <a:spcPts val="0"/>
              </a:spcAft>
              <a:buSzPts val="4200"/>
              <a:buNone/>
              <a:defRPr sz="5600"/>
            </a:lvl5pPr>
            <a:lvl6pPr lvl="5" algn="ctr" rtl="0">
              <a:spcBef>
                <a:spcPts val="0"/>
              </a:spcBef>
              <a:spcAft>
                <a:spcPts val="0"/>
              </a:spcAft>
              <a:buSzPts val="4200"/>
              <a:buNone/>
              <a:defRPr sz="5600"/>
            </a:lvl6pPr>
            <a:lvl7pPr lvl="6" algn="ctr" rtl="0">
              <a:spcBef>
                <a:spcPts val="0"/>
              </a:spcBef>
              <a:spcAft>
                <a:spcPts val="0"/>
              </a:spcAft>
              <a:buSzPts val="4200"/>
              <a:buNone/>
              <a:defRPr sz="5600"/>
            </a:lvl7pPr>
            <a:lvl8pPr lvl="7" algn="ctr" rtl="0">
              <a:spcBef>
                <a:spcPts val="0"/>
              </a:spcBef>
              <a:spcAft>
                <a:spcPts val="0"/>
              </a:spcAft>
              <a:buSzPts val="4200"/>
              <a:buNone/>
              <a:defRPr sz="5600"/>
            </a:lvl8pPr>
            <a:lvl9pPr lvl="8" algn="ctr" rtl="0">
              <a:spcBef>
                <a:spcPts val="0"/>
              </a:spcBef>
              <a:spcAft>
                <a:spcPts val="0"/>
              </a:spcAft>
              <a:buSzPts val="4200"/>
              <a:buNone/>
              <a:defRPr sz="5600"/>
            </a:lvl9pPr>
          </a:lstStyle>
          <a:p>
            <a:endParaRPr/>
          </a:p>
        </p:txBody>
      </p:sp>
      <p:sp>
        <p:nvSpPr>
          <p:cNvPr id="214" name="Google Shape;214;p37"/>
          <p:cNvSpPr txBox="1">
            <a:spLocks noGrp="1"/>
          </p:cNvSpPr>
          <p:nvPr>
            <p:ph type="subTitle" idx="1"/>
          </p:nvPr>
        </p:nvSpPr>
        <p:spPr>
          <a:xfrm>
            <a:off x="6931813" y="5233533"/>
            <a:ext cx="3473600" cy="415200"/>
          </a:xfrm>
          <a:prstGeom prst="rect">
            <a:avLst/>
          </a:prstGeom>
        </p:spPr>
        <p:txBody>
          <a:bodyPr spcFirstLastPara="1" wrap="square" lIns="91425" tIns="91425" rIns="91425" bIns="91425" anchor="t" anchorCtr="0">
            <a:noAutofit/>
          </a:bodyPr>
          <a:lstStyle>
            <a:lvl1pPr lvl="0" algn="ctr" rtl="0">
              <a:lnSpc>
                <a:spcPct val="100000"/>
              </a:lnSpc>
              <a:spcBef>
                <a:spcPts val="400"/>
              </a:spcBef>
              <a:spcAft>
                <a:spcPts val="0"/>
              </a:spcAft>
              <a:buNone/>
              <a:defRPr sz="1600" b="0"/>
            </a:lvl1pPr>
            <a:lvl2pPr lvl="1" algn="ctr" rtl="0">
              <a:lnSpc>
                <a:spcPct val="100000"/>
              </a:lnSpc>
              <a:spcBef>
                <a:spcPts val="400"/>
              </a:spcBef>
              <a:spcAft>
                <a:spcPts val="0"/>
              </a:spcAft>
              <a:buNone/>
              <a:defRPr sz="1600"/>
            </a:lvl2pPr>
            <a:lvl3pPr lvl="2" algn="ctr" rtl="0">
              <a:lnSpc>
                <a:spcPct val="100000"/>
              </a:lnSpc>
              <a:spcBef>
                <a:spcPts val="400"/>
              </a:spcBef>
              <a:spcAft>
                <a:spcPts val="0"/>
              </a:spcAft>
              <a:buNone/>
              <a:defRPr sz="1600"/>
            </a:lvl3pPr>
            <a:lvl4pPr lvl="3" algn="ctr" rtl="0">
              <a:lnSpc>
                <a:spcPct val="100000"/>
              </a:lnSpc>
              <a:spcBef>
                <a:spcPts val="400"/>
              </a:spcBef>
              <a:spcAft>
                <a:spcPts val="0"/>
              </a:spcAft>
              <a:buNone/>
              <a:defRPr sz="1600"/>
            </a:lvl4pPr>
            <a:lvl5pPr lvl="4" algn="ctr" rtl="0">
              <a:lnSpc>
                <a:spcPct val="100000"/>
              </a:lnSpc>
              <a:spcBef>
                <a:spcPts val="400"/>
              </a:spcBef>
              <a:spcAft>
                <a:spcPts val="0"/>
              </a:spcAft>
              <a:buNone/>
              <a:defRPr sz="1600"/>
            </a:lvl5pPr>
            <a:lvl6pPr lvl="5" algn="ctr" rtl="0">
              <a:lnSpc>
                <a:spcPct val="100000"/>
              </a:lnSpc>
              <a:spcBef>
                <a:spcPts val="400"/>
              </a:spcBef>
              <a:spcAft>
                <a:spcPts val="0"/>
              </a:spcAft>
              <a:buNone/>
              <a:defRPr sz="1600"/>
            </a:lvl6pPr>
            <a:lvl7pPr lvl="6" algn="ctr" rtl="0">
              <a:lnSpc>
                <a:spcPct val="100000"/>
              </a:lnSpc>
              <a:spcBef>
                <a:spcPts val="400"/>
              </a:spcBef>
              <a:spcAft>
                <a:spcPts val="0"/>
              </a:spcAft>
              <a:buNone/>
              <a:defRPr sz="1600"/>
            </a:lvl7pPr>
            <a:lvl8pPr lvl="7" algn="ctr" rtl="0">
              <a:lnSpc>
                <a:spcPct val="100000"/>
              </a:lnSpc>
              <a:spcBef>
                <a:spcPts val="400"/>
              </a:spcBef>
              <a:spcAft>
                <a:spcPts val="0"/>
              </a:spcAft>
              <a:buNone/>
              <a:defRPr sz="1600"/>
            </a:lvl8pPr>
            <a:lvl9pPr lvl="8" algn="ctr" rtl="0">
              <a:lnSpc>
                <a:spcPct val="100000"/>
              </a:lnSpc>
              <a:spcBef>
                <a:spcPts val="400"/>
              </a:spcBef>
              <a:spcAft>
                <a:spcPts val="0"/>
              </a:spcAft>
              <a:buNone/>
              <a:defRPr sz="1600"/>
            </a:lvl9pPr>
          </a:lstStyle>
          <a:p>
            <a:endParaRPr/>
          </a:p>
        </p:txBody>
      </p:sp>
      <p:sp>
        <p:nvSpPr>
          <p:cNvPr id="215" name="Google Shape;215;p37"/>
          <p:cNvSpPr txBox="1">
            <a:spLocks noGrp="1"/>
          </p:cNvSpPr>
          <p:nvPr>
            <p:ph type="subTitle" idx="2"/>
          </p:nvPr>
        </p:nvSpPr>
        <p:spPr>
          <a:xfrm>
            <a:off x="3399467" y="2398029"/>
            <a:ext cx="5425600" cy="11904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None/>
              <a:defRPr sz="2133" b="0"/>
            </a:lvl1pPr>
            <a:lvl2pPr lvl="1" algn="ctr" rtl="0">
              <a:lnSpc>
                <a:spcPct val="100000"/>
              </a:lnSpc>
              <a:spcBef>
                <a:spcPts val="2133"/>
              </a:spcBef>
              <a:spcAft>
                <a:spcPts val="0"/>
              </a:spcAft>
              <a:buNone/>
              <a:defRPr sz="2133"/>
            </a:lvl2pPr>
            <a:lvl3pPr lvl="2" algn="ctr" rtl="0">
              <a:lnSpc>
                <a:spcPct val="100000"/>
              </a:lnSpc>
              <a:spcBef>
                <a:spcPts val="2133"/>
              </a:spcBef>
              <a:spcAft>
                <a:spcPts val="0"/>
              </a:spcAft>
              <a:buNone/>
              <a:defRPr sz="2133"/>
            </a:lvl3pPr>
            <a:lvl4pPr lvl="3" algn="ctr" rtl="0">
              <a:lnSpc>
                <a:spcPct val="100000"/>
              </a:lnSpc>
              <a:spcBef>
                <a:spcPts val="2133"/>
              </a:spcBef>
              <a:spcAft>
                <a:spcPts val="0"/>
              </a:spcAft>
              <a:buNone/>
              <a:defRPr sz="2133"/>
            </a:lvl4pPr>
            <a:lvl5pPr lvl="4" algn="ctr" rtl="0">
              <a:lnSpc>
                <a:spcPct val="100000"/>
              </a:lnSpc>
              <a:spcBef>
                <a:spcPts val="2133"/>
              </a:spcBef>
              <a:spcAft>
                <a:spcPts val="0"/>
              </a:spcAft>
              <a:buNone/>
              <a:defRPr sz="2133"/>
            </a:lvl5pPr>
            <a:lvl6pPr lvl="5" algn="ctr" rtl="0">
              <a:lnSpc>
                <a:spcPct val="100000"/>
              </a:lnSpc>
              <a:spcBef>
                <a:spcPts val="2133"/>
              </a:spcBef>
              <a:spcAft>
                <a:spcPts val="0"/>
              </a:spcAft>
              <a:buNone/>
              <a:defRPr sz="2133"/>
            </a:lvl6pPr>
            <a:lvl7pPr lvl="6" algn="ctr" rtl="0">
              <a:lnSpc>
                <a:spcPct val="100000"/>
              </a:lnSpc>
              <a:spcBef>
                <a:spcPts val="2133"/>
              </a:spcBef>
              <a:spcAft>
                <a:spcPts val="0"/>
              </a:spcAft>
              <a:buNone/>
              <a:defRPr sz="2133"/>
            </a:lvl7pPr>
            <a:lvl8pPr lvl="7" algn="ctr" rtl="0">
              <a:lnSpc>
                <a:spcPct val="100000"/>
              </a:lnSpc>
              <a:spcBef>
                <a:spcPts val="2133"/>
              </a:spcBef>
              <a:spcAft>
                <a:spcPts val="0"/>
              </a:spcAft>
              <a:buNone/>
              <a:defRPr sz="2133"/>
            </a:lvl8pPr>
            <a:lvl9pPr lvl="8" algn="ctr" rtl="0">
              <a:lnSpc>
                <a:spcPct val="100000"/>
              </a:lnSpc>
              <a:spcBef>
                <a:spcPts val="2133"/>
              </a:spcBef>
              <a:spcAft>
                <a:spcPts val="2133"/>
              </a:spcAft>
              <a:buNone/>
              <a:defRPr sz="2133"/>
            </a:lvl9pPr>
          </a:lstStyle>
          <a:p>
            <a:endParaRPr/>
          </a:p>
        </p:txBody>
      </p:sp>
      <p:sp>
        <p:nvSpPr>
          <p:cNvPr id="216" name="Google Shape;216;p37"/>
          <p:cNvSpPr/>
          <p:nvPr/>
        </p:nvSpPr>
        <p:spPr>
          <a:xfrm>
            <a:off x="3742402" y="1223367"/>
            <a:ext cx="753717" cy="601627"/>
          </a:xfrm>
          <a:custGeom>
            <a:avLst/>
            <a:gdLst/>
            <a:ahLst/>
            <a:cxnLst/>
            <a:rect l="l" t="t" r="r" b="b"/>
            <a:pathLst>
              <a:path w="61461" h="49059" extrusionOk="0">
                <a:moveTo>
                  <a:pt x="23010" y="0"/>
                </a:moveTo>
                <a:cubicBezTo>
                  <a:pt x="16201" y="0"/>
                  <a:pt x="10669" y="5502"/>
                  <a:pt x="10669" y="12311"/>
                </a:cubicBezTo>
                <a:cubicBezTo>
                  <a:pt x="10669" y="13374"/>
                  <a:pt x="10821" y="14408"/>
                  <a:pt x="11065" y="15381"/>
                </a:cubicBezTo>
                <a:lnTo>
                  <a:pt x="10669" y="15381"/>
                </a:lnTo>
                <a:cubicBezTo>
                  <a:pt x="4773" y="15381"/>
                  <a:pt x="1" y="20153"/>
                  <a:pt x="1" y="26049"/>
                </a:cubicBezTo>
                <a:cubicBezTo>
                  <a:pt x="1" y="31399"/>
                  <a:pt x="3922" y="35837"/>
                  <a:pt x="9058" y="36627"/>
                </a:cubicBezTo>
                <a:cubicBezTo>
                  <a:pt x="9058" y="36657"/>
                  <a:pt x="9058" y="36718"/>
                  <a:pt x="9058" y="36749"/>
                </a:cubicBezTo>
                <a:cubicBezTo>
                  <a:pt x="9058" y="43557"/>
                  <a:pt x="14560" y="49059"/>
                  <a:pt x="21369" y="49059"/>
                </a:cubicBezTo>
                <a:cubicBezTo>
                  <a:pt x="25503" y="49059"/>
                  <a:pt x="29150" y="47022"/>
                  <a:pt x="31399" y="43892"/>
                </a:cubicBezTo>
                <a:cubicBezTo>
                  <a:pt x="33101" y="46080"/>
                  <a:pt x="35776" y="47478"/>
                  <a:pt x="38755" y="47478"/>
                </a:cubicBezTo>
                <a:cubicBezTo>
                  <a:pt x="43740" y="47478"/>
                  <a:pt x="47813" y="43588"/>
                  <a:pt x="48117" y="38694"/>
                </a:cubicBezTo>
                <a:cubicBezTo>
                  <a:pt x="49302" y="39271"/>
                  <a:pt x="50670" y="39575"/>
                  <a:pt x="52099" y="39575"/>
                </a:cubicBezTo>
                <a:cubicBezTo>
                  <a:pt x="57266" y="39575"/>
                  <a:pt x="61461" y="35381"/>
                  <a:pt x="61461" y="30214"/>
                </a:cubicBezTo>
                <a:cubicBezTo>
                  <a:pt x="61461" y="25593"/>
                  <a:pt x="58087" y="21733"/>
                  <a:pt x="53649" y="21004"/>
                </a:cubicBezTo>
                <a:cubicBezTo>
                  <a:pt x="53892" y="20031"/>
                  <a:pt x="54044" y="18967"/>
                  <a:pt x="54044" y="17903"/>
                </a:cubicBezTo>
                <a:cubicBezTo>
                  <a:pt x="54044" y="11125"/>
                  <a:pt x="48542" y="5593"/>
                  <a:pt x="41734" y="5593"/>
                </a:cubicBezTo>
                <a:cubicBezTo>
                  <a:pt x="39029" y="5593"/>
                  <a:pt x="36536" y="6475"/>
                  <a:pt x="34500" y="7934"/>
                </a:cubicBezTo>
                <a:cubicBezTo>
                  <a:pt x="32737" y="3283"/>
                  <a:pt x="28269" y="0"/>
                  <a:pt x="23010"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7" name="Google Shape;217;p37"/>
          <p:cNvSpPr/>
          <p:nvPr/>
        </p:nvSpPr>
        <p:spPr>
          <a:xfrm>
            <a:off x="630067" y="719334"/>
            <a:ext cx="1755936" cy="1019807"/>
          </a:xfrm>
          <a:custGeom>
            <a:avLst/>
            <a:gdLst/>
            <a:ahLst/>
            <a:cxnLst/>
            <a:rect l="l" t="t" r="r" b="b"/>
            <a:pathLst>
              <a:path w="61218" h="35554" extrusionOk="0">
                <a:moveTo>
                  <a:pt x="19770" y="1"/>
                </a:moveTo>
                <a:cubicBezTo>
                  <a:pt x="19565" y="1"/>
                  <a:pt x="19358" y="8"/>
                  <a:pt x="19150" y="22"/>
                </a:cubicBezTo>
                <a:cubicBezTo>
                  <a:pt x="14256" y="386"/>
                  <a:pt x="10578" y="4642"/>
                  <a:pt x="10913" y="9535"/>
                </a:cubicBezTo>
                <a:cubicBezTo>
                  <a:pt x="10913" y="9657"/>
                  <a:pt x="10943" y="9748"/>
                  <a:pt x="10943" y="9839"/>
                </a:cubicBezTo>
                <a:cubicBezTo>
                  <a:pt x="10424" y="9736"/>
                  <a:pt x="9904" y="9688"/>
                  <a:pt x="9366" y="9688"/>
                </a:cubicBezTo>
                <a:cubicBezTo>
                  <a:pt x="9116" y="9688"/>
                  <a:pt x="8862" y="9699"/>
                  <a:pt x="8602" y="9718"/>
                </a:cubicBezTo>
                <a:cubicBezTo>
                  <a:pt x="3709" y="10052"/>
                  <a:pt x="0" y="14308"/>
                  <a:pt x="365" y="19201"/>
                </a:cubicBezTo>
                <a:cubicBezTo>
                  <a:pt x="685" y="23917"/>
                  <a:pt x="4602" y="27490"/>
                  <a:pt x="9258" y="27490"/>
                </a:cubicBezTo>
                <a:cubicBezTo>
                  <a:pt x="9464" y="27490"/>
                  <a:pt x="9671" y="27483"/>
                  <a:pt x="9879" y="27469"/>
                </a:cubicBezTo>
                <a:cubicBezTo>
                  <a:pt x="10335" y="27438"/>
                  <a:pt x="10791" y="27378"/>
                  <a:pt x="11217" y="27256"/>
                </a:cubicBezTo>
                <a:cubicBezTo>
                  <a:pt x="12486" y="32103"/>
                  <a:pt x="16878" y="35554"/>
                  <a:pt x="21974" y="35554"/>
                </a:cubicBezTo>
                <a:cubicBezTo>
                  <a:pt x="22246" y="35554"/>
                  <a:pt x="22521" y="35544"/>
                  <a:pt x="22797" y="35524"/>
                </a:cubicBezTo>
                <a:cubicBezTo>
                  <a:pt x="26870" y="35250"/>
                  <a:pt x="30275" y="32818"/>
                  <a:pt x="31977" y="29445"/>
                </a:cubicBezTo>
                <a:cubicBezTo>
                  <a:pt x="33299" y="32348"/>
                  <a:pt x="36226" y="34328"/>
                  <a:pt x="39549" y="34328"/>
                </a:cubicBezTo>
                <a:cubicBezTo>
                  <a:pt x="39739" y="34328"/>
                  <a:pt x="39930" y="34321"/>
                  <a:pt x="40123" y="34308"/>
                </a:cubicBezTo>
                <a:cubicBezTo>
                  <a:pt x="43010" y="34095"/>
                  <a:pt x="45412" y="32454"/>
                  <a:pt x="46749" y="30113"/>
                </a:cubicBezTo>
                <a:cubicBezTo>
                  <a:pt x="48147" y="31001"/>
                  <a:pt x="49831" y="31507"/>
                  <a:pt x="51589" y="31507"/>
                </a:cubicBezTo>
                <a:cubicBezTo>
                  <a:pt x="51819" y="31507"/>
                  <a:pt x="52049" y="31499"/>
                  <a:pt x="52281" y="31481"/>
                </a:cubicBezTo>
                <a:cubicBezTo>
                  <a:pt x="57388" y="31116"/>
                  <a:pt x="61217" y="26709"/>
                  <a:pt x="60853" y="21633"/>
                </a:cubicBezTo>
                <a:cubicBezTo>
                  <a:pt x="60518" y="17013"/>
                  <a:pt x="56810" y="13426"/>
                  <a:pt x="52311" y="13092"/>
                </a:cubicBezTo>
                <a:cubicBezTo>
                  <a:pt x="52342" y="12666"/>
                  <a:pt x="52372" y="12241"/>
                  <a:pt x="52342" y="11815"/>
                </a:cubicBezTo>
                <a:cubicBezTo>
                  <a:pt x="52021" y="7445"/>
                  <a:pt x="48378" y="4137"/>
                  <a:pt x="44062" y="4137"/>
                </a:cubicBezTo>
                <a:cubicBezTo>
                  <a:pt x="43875" y="4137"/>
                  <a:pt x="43686" y="4143"/>
                  <a:pt x="43497" y="4155"/>
                </a:cubicBezTo>
                <a:cubicBezTo>
                  <a:pt x="41916" y="4277"/>
                  <a:pt x="40457" y="4855"/>
                  <a:pt x="39241" y="5736"/>
                </a:cubicBezTo>
                <a:cubicBezTo>
                  <a:pt x="37384" y="4316"/>
                  <a:pt x="35062" y="3485"/>
                  <a:pt x="32581" y="3485"/>
                </a:cubicBezTo>
                <a:cubicBezTo>
                  <a:pt x="32300" y="3485"/>
                  <a:pt x="32018" y="3496"/>
                  <a:pt x="31734" y="3517"/>
                </a:cubicBezTo>
                <a:cubicBezTo>
                  <a:pt x="30244" y="3608"/>
                  <a:pt x="28846" y="4003"/>
                  <a:pt x="27600" y="4611"/>
                </a:cubicBezTo>
                <a:cubicBezTo>
                  <a:pt x="26082" y="1834"/>
                  <a:pt x="23108" y="1"/>
                  <a:pt x="19770"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615155328"/>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titleOnly" preserve="1">
  <p:cSld name="仅标题">
    <p:spTree>
      <p:nvGrpSpPr>
        <p:cNvPr id="1" name=""/>
        <p:cNvGrpSpPr/>
        <p:nvPr/>
      </p:nvGrpSpPr>
      <p:grpSpPr>
        <a:xfrm>
          <a:off x="0" y="0"/>
          <a:ext cx="0" cy="0"/>
          <a:chOff x="0" y="0"/>
          <a:chExt cx="0" cy="0"/>
        </a:xfrm>
      </p:grpSpPr>
      <p:sp>
        <p:nvSpPr>
          <p:cNvPr id="2" name="标题 1"/>
          <p:cNvSpPr>
            <a:spLocks noGrp="1"/>
          </p:cNvSpPr>
          <p:nvPr>
            <p:ph type="title"/>
          </p:nvPr>
        </p:nvSpPr>
        <p:spPr/>
        <p:txBody>
          <a:bodyPr/>
          <a:lstStyle/>
          <a:p>
            <a:r>
              <a:rPr lang="zh-CN" altLang="en-US"/>
              <a:t>单击此处编辑母版标题样式</a:t>
            </a:r>
          </a:p>
        </p:txBody>
      </p:sp>
      <p:sp>
        <p:nvSpPr>
          <p:cNvPr id="3" name="日期占位符 2"/>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4" name="页脚占位符 3"/>
          <p:cNvSpPr>
            <a:spLocks noGrp="1"/>
          </p:cNvSpPr>
          <p:nvPr>
            <p:ph type="ftr" sz="quarter" idx="11"/>
          </p:nvPr>
        </p:nvSpPr>
        <p:spPr/>
        <p:txBody>
          <a:bodyPr/>
          <a:lstStyle/>
          <a:p>
            <a:endParaRPr lang="zh-CN" altLang="en-US">
              <a:solidFill>
                <a:prstClr val="black">
                  <a:tint val="75000"/>
                </a:prstClr>
              </a:solidFill>
            </a:endParaRPr>
          </a:p>
        </p:txBody>
      </p:sp>
      <p:sp>
        <p:nvSpPr>
          <p:cNvPr id="5" name="灯片编号占位符 4"/>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109036311"/>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70.xml><?xml version="1.0" encoding="utf-8"?>
<p:sldLayout xmlns:a="http://schemas.openxmlformats.org/drawingml/2006/main" xmlns:r="http://schemas.openxmlformats.org/officeDocument/2006/relationships" xmlns:p="http://schemas.openxmlformats.org/presentationml/2006/main" matchingName="Title slide" type="title">
  <p:cSld name="Title slide">
    <p:spTree>
      <p:nvGrpSpPr>
        <p:cNvPr id="1" name="Shape 8"/>
        <p:cNvGrpSpPr/>
        <p:nvPr/>
      </p:nvGrpSpPr>
      <p:grpSpPr>
        <a:xfrm>
          <a:off x="0" y="0"/>
          <a:ext cx="0" cy="0"/>
          <a:chOff x="0" y="0"/>
          <a:chExt cx="0" cy="0"/>
        </a:xfrm>
      </p:grpSpPr>
      <p:sp>
        <p:nvSpPr>
          <p:cNvPr id="9" name="Google Shape;9;p2"/>
          <p:cNvSpPr/>
          <p:nvPr/>
        </p:nvSpPr>
        <p:spPr>
          <a:xfrm flipH="1">
            <a:off x="-3120856" y="2227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 name="Google Shape;10;p2"/>
          <p:cNvSpPr/>
          <p:nvPr/>
        </p:nvSpPr>
        <p:spPr>
          <a:xfrm>
            <a:off x="-244634" y="3890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 name="Google Shape;11;p2"/>
          <p:cNvSpPr/>
          <p:nvPr/>
        </p:nvSpPr>
        <p:spPr>
          <a:xfrm flipH="1">
            <a:off x="4912323" y="3134020"/>
            <a:ext cx="9282484" cy="489260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2" name="Google Shape;12;p2"/>
          <p:cNvSpPr/>
          <p:nvPr/>
        </p:nvSpPr>
        <p:spPr>
          <a:xfrm flipH="1">
            <a:off x="5318035" y="3485746"/>
            <a:ext cx="8875847" cy="45408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3" name="Google Shape;13;p2"/>
          <p:cNvSpPr/>
          <p:nvPr/>
        </p:nvSpPr>
        <p:spPr>
          <a:xfrm>
            <a:off x="-1750930" y="3375012"/>
            <a:ext cx="8232476" cy="4339024"/>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4" name="Google Shape;14;p2"/>
          <p:cNvSpPr/>
          <p:nvPr/>
        </p:nvSpPr>
        <p:spPr>
          <a:xfrm>
            <a:off x="-1750109" y="3686918"/>
            <a:ext cx="7871836" cy="4027108"/>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 name="Google Shape;15;p2"/>
          <p:cNvSpPr txBox="1">
            <a:spLocks noGrp="1"/>
          </p:cNvSpPr>
          <p:nvPr>
            <p:ph type="ctrTitle"/>
          </p:nvPr>
        </p:nvSpPr>
        <p:spPr>
          <a:xfrm>
            <a:off x="2670200" y="1629351"/>
            <a:ext cx="6851600" cy="2198400"/>
          </a:xfrm>
          <a:prstGeom prst="rect">
            <a:avLst/>
          </a:prstGeom>
          <a:effectLst>
            <a:outerShdw dist="38100" dir="3960000" algn="bl" rotWithShape="0">
              <a:schemeClr val="lt1"/>
            </a:outerShdw>
          </a:effectLst>
        </p:spPr>
        <p:txBody>
          <a:bodyPr spcFirstLastPara="1" wrap="square" lIns="91425" tIns="91425" rIns="91425" bIns="91425" anchor="ctr" anchorCtr="0">
            <a:noAutofit/>
          </a:bodyPr>
          <a:lstStyle>
            <a:lvl1pPr lvl="0" algn="ctr">
              <a:lnSpc>
                <a:spcPct val="90000"/>
              </a:lnSpc>
              <a:spcBef>
                <a:spcPts val="1333"/>
              </a:spcBef>
              <a:spcAft>
                <a:spcPts val="0"/>
              </a:spcAft>
              <a:buClr>
                <a:srgbClr val="A3376C"/>
              </a:buClr>
              <a:buSzPts val="5200"/>
              <a:buNone/>
              <a:defRPr sz="8800">
                <a:solidFill>
                  <a:schemeClr val="lt2"/>
                </a:solidFill>
              </a:defRPr>
            </a:lvl1pPr>
            <a:lvl2pPr lvl="1" algn="ctr">
              <a:spcBef>
                <a:spcPts val="1333"/>
              </a:spcBef>
              <a:spcAft>
                <a:spcPts val="0"/>
              </a:spcAft>
              <a:buClr>
                <a:srgbClr val="191919"/>
              </a:buClr>
              <a:buSzPts val="5200"/>
              <a:buNone/>
              <a:defRPr sz="6933">
                <a:solidFill>
                  <a:srgbClr val="191919"/>
                </a:solidFill>
              </a:defRPr>
            </a:lvl2pPr>
            <a:lvl3pPr lvl="2" algn="ctr">
              <a:spcBef>
                <a:spcPts val="0"/>
              </a:spcBef>
              <a:spcAft>
                <a:spcPts val="0"/>
              </a:spcAft>
              <a:buClr>
                <a:srgbClr val="191919"/>
              </a:buClr>
              <a:buSzPts val="5200"/>
              <a:buNone/>
              <a:defRPr sz="6933">
                <a:solidFill>
                  <a:srgbClr val="191919"/>
                </a:solidFill>
              </a:defRPr>
            </a:lvl3pPr>
            <a:lvl4pPr lvl="3" algn="ctr">
              <a:spcBef>
                <a:spcPts val="0"/>
              </a:spcBef>
              <a:spcAft>
                <a:spcPts val="0"/>
              </a:spcAft>
              <a:buClr>
                <a:srgbClr val="191919"/>
              </a:buClr>
              <a:buSzPts val="5200"/>
              <a:buNone/>
              <a:defRPr sz="6933">
                <a:solidFill>
                  <a:srgbClr val="191919"/>
                </a:solidFill>
              </a:defRPr>
            </a:lvl4pPr>
            <a:lvl5pPr lvl="4" algn="ctr">
              <a:spcBef>
                <a:spcPts val="0"/>
              </a:spcBef>
              <a:spcAft>
                <a:spcPts val="0"/>
              </a:spcAft>
              <a:buClr>
                <a:srgbClr val="191919"/>
              </a:buClr>
              <a:buSzPts val="5200"/>
              <a:buNone/>
              <a:defRPr sz="6933">
                <a:solidFill>
                  <a:srgbClr val="191919"/>
                </a:solidFill>
              </a:defRPr>
            </a:lvl5pPr>
            <a:lvl6pPr lvl="5" algn="ctr">
              <a:spcBef>
                <a:spcPts val="0"/>
              </a:spcBef>
              <a:spcAft>
                <a:spcPts val="0"/>
              </a:spcAft>
              <a:buClr>
                <a:srgbClr val="191919"/>
              </a:buClr>
              <a:buSzPts val="5200"/>
              <a:buNone/>
              <a:defRPr sz="6933">
                <a:solidFill>
                  <a:srgbClr val="191919"/>
                </a:solidFill>
              </a:defRPr>
            </a:lvl6pPr>
            <a:lvl7pPr lvl="6" algn="ctr">
              <a:spcBef>
                <a:spcPts val="0"/>
              </a:spcBef>
              <a:spcAft>
                <a:spcPts val="0"/>
              </a:spcAft>
              <a:buClr>
                <a:srgbClr val="191919"/>
              </a:buClr>
              <a:buSzPts val="5200"/>
              <a:buNone/>
              <a:defRPr sz="6933">
                <a:solidFill>
                  <a:srgbClr val="191919"/>
                </a:solidFill>
              </a:defRPr>
            </a:lvl7pPr>
            <a:lvl8pPr lvl="7" algn="ctr">
              <a:spcBef>
                <a:spcPts val="0"/>
              </a:spcBef>
              <a:spcAft>
                <a:spcPts val="0"/>
              </a:spcAft>
              <a:buClr>
                <a:srgbClr val="191919"/>
              </a:buClr>
              <a:buSzPts val="5200"/>
              <a:buNone/>
              <a:defRPr sz="6933">
                <a:solidFill>
                  <a:srgbClr val="191919"/>
                </a:solidFill>
              </a:defRPr>
            </a:lvl8pPr>
            <a:lvl9pPr lvl="8" algn="ctr">
              <a:spcBef>
                <a:spcPts val="0"/>
              </a:spcBef>
              <a:spcAft>
                <a:spcPts val="0"/>
              </a:spcAft>
              <a:buClr>
                <a:srgbClr val="191919"/>
              </a:buClr>
              <a:buSzPts val="5200"/>
              <a:buNone/>
              <a:defRPr sz="6933">
                <a:solidFill>
                  <a:srgbClr val="191919"/>
                </a:solidFill>
              </a:defRPr>
            </a:lvl9pPr>
          </a:lstStyle>
          <a:p>
            <a:endParaRPr/>
          </a:p>
        </p:txBody>
      </p:sp>
      <p:sp>
        <p:nvSpPr>
          <p:cNvPr id="16" name="Google Shape;16;p2"/>
          <p:cNvSpPr txBox="1">
            <a:spLocks noGrp="1"/>
          </p:cNvSpPr>
          <p:nvPr>
            <p:ph type="subTitle" idx="1"/>
          </p:nvPr>
        </p:nvSpPr>
        <p:spPr>
          <a:xfrm>
            <a:off x="3190000" y="4761800"/>
            <a:ext cx="5812000" cy="546000"/>
          </a:xfrm>
          <a:prstGeom prst="rect">
            <a:avLst/>
          </a:prstGeom>
        </p:spPr>
        <p:txBody>
          <a:bodyPr spcFirstLastPara="1" wrap="square" lIns="91425" tIns="91425" rIns="91425" bIns="91425" anchor="ctr" anchorCtr="0">
            <a:noAutofit/>
          </a:bodyPr>
          <a:lstStyle>
            <a:lvl1pPr lvl="0" algn="ctr">
              <a:lnSpc>
                <a:spcPct val="100000"/>
              </a:lnSpc>
              <a:spcBef>
                <a:spcPts val="0"/>
              </a:spcBef>
              <a:spcAft>
                <a:spcPts val="0"/>
              </a:spcAft>
              <a:buSzPts val="1600"/>
              <a:buNone/>
              <a:defRPr sz="2133">
                <a:solidFill>
                  <a:schemeClr val="lt2"/>
                </a:solidFill>
                <a:latin typeface="Quicksand SemiBold"/>
                <a:ea typeface="Quicksand SemiBold"/>
                <a:cs typeface="Quicksand SemiBold"/>
                <a:sym typeface="Quicksand SemiBold"/>
              </a:defRPr>
            </a:lvl1pPr>
            <a:lvl2pPr lvl="1" algn="ctr">
              <a:lnSpc>
                <a:spcPct val="100000"/>
              </a:lnSpc>
              <a:spcBef>
                <a:spcPts val="0"/>
              </a:spcBef>
              <a:spcAft>
                <a:spcPts val="0"/>
              </a:spcAft>
              <a:buSzPts val="1800"/>
              <a:buNone/>
              <a:defRPr sz="2400"/>
            </a:lvl2pPr>
            <a:lvl3pPr lvl="2" algn="ctr">
              <a:lnSpc>
                <a:spcPct val="100000"/>
              </a:lnSpc>
              <a:spcBef>
                <a:spcPts val="0"/>
              </a:spcBef>
              <a:spcAft>
                <a:spcPts val="0"/>
              </a:spcAft>
              <a:buSzPts val="1800"/>
              <a:buNone/>
              <a:defRPr sz="2400"/>
            </a:lvl3pPr>
            <a:lvl4pPr lvl="3" algn="ctr">
              <a:lnSpc>
                <a:spcPct val="100000"/>
              </a:lnSpc>
              <a:spcBef>
                <a:spcPts val="0"/>
              </a:spcBef>
              <a:spcAft>
                <a:spcPts val="0"/>
              </a:spcAft>
              <a:buSzPts val="1800"/>
              <a:buNone/>
              <a:defRPr sz="2400"/>
            </a:lvl4pPr>
            <a:lvl5pPr lvl="4" algn="ctr">
              <a:lnSpc>
                <a:spcPct val="100000"/>
              </a:lnSpc>
              <a:spcBef>
                <a:spcPts val="0"/>
              </a:spcBef>
              <a:spcAft>
                <a:spcPts val="0"/>
              </a:spcAft>
              <a:buSzPts val="1800"/>
              <a:buNone/>
              <a:defRPr sz="2400"/>
            </a:lvl5pPr>
            <a:lvl6pPr lvl="5" algn="ctr">
              <a:lnSpc>
                <a:spcPct val="100000"/>
              </a:lnSpc>
              <a:spcBef>
                <a:spcPts val="0"/>
              </a:spcBef>
              <a:spcAft>
                <a:spcPts val="0"/>
              </a:spcAft>
              <a:buSzPts val="1800"/>
              <a:buNone/>
              <a:defRPr sz="2400"/>
            </a:lvl6pPr>
            <a:lvl7pPr lvl="6" algn="ctr">
              <a:lnSpc>
                <a:spcPct val="100000"/>
              </a:lnSpc>
              <a:spcBef>
                <a:spcPts val="0"/>
              </a:spcBef>
              <a:spcAft>
                <a:spcPts val="0"/>
              </a:spcAft>
              <a:buSzPts val="1800"/>
              <a:buNone/>
              <a:defRPr sz="2400"/>
            </a:lvl7pPr>
            <a:lvl8pPr lvl="7" algn="ctr">
              <a:lnSpc>
                <a:spcPct val="100000"/>
              </a:lnSpc>
              <a:spcBef>
                <a:spcPts val="0"/>
              </a:spcBef>
              <a:spcAft>
                <a:spcPts val="0"/>
              </a:spcAft>
              <a:buSzPts val="1800"/>
              <a:buNone/>
              <a:defRPr sz="2400"/>
            </a:lvl8pPr>
            <a:lvl9pPr lvl="8" algn="ctr">
              <a:lnSpc>
                <a:spcPct val="100000"/>
              </a:lnSpc>
              <a:spcBef>
                <a:spcPts val="0"/>
              </a:spcBef>
              <a:spcAft>
                <a:spcPts val="0"/>
              </a:spcAft>
              <a:buSzPts val="1800"/>
              <a:buNone/>
              <a:defRPr sz="2400"/>
            </a:lvl9pPr>
          </a:lstStyle>
          <a:p>
            <a:endParaRPr/>
          </a:p>
        </p:txBody>
      </p:sp>
      <p:sp>
        <p:nvSpPr>
          <p:cNvPr id="17" name="Google Shape;17;p2"/>
          <p:cNvSpPr txBox="1">
            <a:spLocks noGrp="1"/>
          </p:cNvSpPr>
          <p:nvPr>
            <p:ph type="subTitle" idx="2"/>
          </p:nvPr>
        </p:nvSpPr>
        <p:spPr>
          <a:xfrm>
            <a:off x="4339733" y="4062600"/>
            <a:ext cx="3660400" cy="609600"/>
          </a:xfrm>
          <a:prstGeom prst="rect">
            <a:avLst/>
          </a:prstGeom>
        </p:spPr>
        <p:txBody>
          <a:bodyPr spcFirstLastPara="1" wrap="square" lIns="91425" tIns="91425" rIns="91425" bIns="91425" anchor="t" anchorCtr="0">
            <a:noAutofit/>
          </a:bodyPr>
          <a:lstStyle>
            <a:lvl1pPr lvl="0" algn="ctr">
              <a:spcBef>
                <a:spcPts val="0"/>
              </a:spcBef>
              <a:spcAft>
                <a:spcPts val="0"/>
              </a:spcAft>
              <a:buClr>
                <a:schemeClr val="lt2"/>
              </a:buClr>
              <a:buSzPts val="2400"/>
              <a:buFont typeface="Hammersmith One" panose="02010703030501060504"/>
              <a:buNone/>
              <a:defRPr sz="3200">
                <a:solidFill>
                  <a:schemeClr val="lt2"/>
                </a:solidFill>
                <a:latin typeface="Fredoka One" panose="02000000000000000000"/>
                <a:ea typeface="Fredoka One" panose="02000000000000000000"/>
                <a:cs typeface="Fredoka One" panose="02000000000000000000"/>
                <a:sym typeface="Fredoka One" panose="02000000000000000000"/>
              </a:defRPr>
            </a:lvl1pPr>
            <a:lvl2pPr lvl="1"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2pPr>
            <a:lvl3pPr lvl="2"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3pPr>
            <a:lvl4pPr lvl="3"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4pPr>
            <a:lvl5pPr lvl="4"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5pPr>
            <a:lvl6pPr lvl="5"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6pPr>
            <a:lvl7pPr lvl="6"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7pPr>
            <a:lvl8pPr lvl="7" algn="ctr">
              <a:spcBef>
                <a:spcPts val="2133"/>
              </a:spcBef>
              <a:spcAft>
                <a:spcPts val="0"/>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8pPr>
            <a:lvl9pPr lvl="8" algn="ctr">
              <a:spcBef>
                <a:spcPts val="2133"/>
              </a:spcBef>
              <a:spcAft>
                <a:spcPts val="2133"/>
              </a:spcAft>
              <a:buClr>
                <a:schemeClr val="lt2"/>
              </a:buClr>
              <a:buSzPts val="2400"/>
              <a:buFont typeface="Hammersmith One" panose="02010703030501060504"/>
              <a:buNone/>
              <a:defRPr sz="3200">
                <a:solidFill>
                  <a:schemeClr val="lt2"/>
                </a:solidFill>
                <a:latin typeface="Hammersmith One" panose="02010703030501060504"/>
                <a:ea typeface="Hammersmith One" panose="02010703030501060504"/>
                <a:cs typeface="Hammersmith One" panose="02010703030501060504"/>
                <a:sym typeface="Hammersmith One" panose="02010703030501060504"/>
              </a:defRPr>
            </a:lvl9pPr>
          </a:lstStyle>
          <a:p>
            <a:endParaRPr/>
          </a:p>
        </p:txBody>
      </p:sp>
    </p:spTree>
    <p:extLst>
      <p:ext uri="{BB962C8B-B14F-4D97-AF65-F5344CB8AC3E}">
        <p14:creationId xmlns:p14="http://schemas.microsoft.com/office/powerpoint/2010/main" val="3923278634"/>
      </p:ext>
    </p:extLst>
  </p:cSld>
  <p:clrMapOvr>
    <a:masterClrMapping/>
  </p:clrMapOvr>
</p:sldLayout>
</file>

<file path=ppt/slideLayouts/slideLayout71.xml><?xml version="1.0" encoding="utf-8"?>
<p:sldLayout xmlns:a="http://schemas.openxmlformats.org/drawingml/2006/main" xmlns:r="http://schemas.openxmlformats.org/officeDocument/2006/relationships" xmlns:p="http://schemas.openxmlformats.org/presentationml/2006/main" matchingName="Section header" type="secHead">
  <p:cSld name="Section header">
    <p:spTree>
      <p:nvGrpSpPr>
        <p:cNvPr id="1" name="Shape 18"/>
        <p:cNvGrpSpPr/>
        <p:nvPr/>
      </p:nvGrpSpPr>
      <p:grpSpPr>
        <a:xfrm>
          <a:off x="0" y="0"/>
          <a:ext cx="0" cy="0"/>
          <a:chOff x="0" y="0"/>
          <a:chExt cx="0" cy="0"/>
        </a:xfrm>
      </p:grpSpPr>
      <p:sp>
        <p:nvSpPr>
          <p:cNvPr id="19" name="Google Shape;19;p3"/>
          <p:cNvSpPr/>
          <p:nvPr/>
        </p:nvSpPr>
        <p:spPr>
          <a:xfrm flipH="1">
            <a:off x="-1195851" y="4196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0" name="Google Shape;20;p3"/>
          <p:cNvSpPr/>
          <p:nvPr/>
        </p:nvSpPr>
        <p:spPr>
          <a:xfrm rot="10800000" flipH="1">
            <a:off x="-2447923" y="-3679619"/>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 name="Google Shape;21;p3"/>
          <p:cNvGrpSpPr/>
          <p:nvPr/>
        </p:nvGrpSpPr>
        <p:grpSpPr>
          <a:xfrm rot="10800000">
            <a:off x="8087946" y="5299585"/>
            <a:ext cx="2570361" cy="1690153"/>
            <a:chOff x="2972001" y="3277838"/>
            <a:chExt cx="987082" cy="649060"/>
          </a:xfrm>
        </p:grpSpPr>
        <p:sp>
          <p:nvSpPr>
            <p:cNvPr id="22" name="Google Shape;22;p3"/>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 name="Google Shape;23;p3"/>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 name="Google Shape;24;p3"/>
          <p:cNvSpPr/>
          <p:nvPr/>
        </p:nvSpPr>
        <p:spPr>
          <a:xfrm>
            <a:off x="-1249567" y="3301501"/>
            <a:ext cx="7534163"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 name="Google Shape;25;p3"/>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6" name="Google Shape;26;p3"/>
          <p:cNvGrpSpPr/>
          <p:nvPr/>
        </p:nvGrpSpPr>
        <p:grpSpPr>
          <a:xfrm rot="-6026666">
            <a:off x="10639707" y="247672"/>
            <a:ext cx="1478735" cy="1932616"/>
            <a:chOff x="2179573" y="1629825"/>
            <a:chExt cx="658104" cy="860102"/>
          </a:xfrm>
        </p:grpSpPr>
        <p:sp>
          <p:nvSpPr>
            <p:cNvPr id="27" name="Google Shape;27;p3"/>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 name="Google Shape;28;p3"/>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9" name="Google Shape;29;p3"/>
          <p:cNvGrpSpPr/>
          <p:nvPr/>
        </p:nvGrpSpPr>
        <p:grpSpPr>
          <a:xfrm>
            <a:off x="3032030" y="5844037"/>
            <a:ext cx="797141" cy="601263"/>
            <a:chOff x="2533682" y="3720159"/>
            <a:chExt cx="248847" cy="187691"/>
          </a:xfrm>
        </p:grpSpPr>
        <p:sp>
          <p:nvSpPr>
            <p:cNvPr id="30" name="Google Shape;30;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 name="Google Shape;31;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 name="Google Shape;32;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 name="Google Shape;33;p3"/>
          <p:cNvGrpSpPr/>
          <p:nvPr/>
        </p:nvGrpSpPr>
        <p:grpSpPr>
          <a:xfrm>
            <a:off x="6284387" y="6144667"/>
            <a:ext cx="743789" cy="375535"/>
            <a:chOff x="2855620" y="1802395"/>
            <a:chExt cx="249884" cy="126165"/>
          </a:xfrm>
        </p:grpSpPr>
        <p:sp>
          <p:nvSpPr>
            <p:cNvPr id="34" name="Google Shape;34;p3"/>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 name="Google Shape;35;p3"/>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6" name="Google Shape;36;p3"/>
          <p:cNvGrpSpPr/>
          <p:nvPr/>
        </p:nvGrpSpPr>
        <p:grpSpPr>
          <a:xfrm>
            <a:off x="10604030" y="5474703"/>
            <a:ext cx="797141" cy="601263"/>
            <a:chOff x="2533682" y="3720159"/>
            <a:chExt cx="248847" cy="187691"/>
          </a:xfrm>
        </p:grpSpPr>
        <p:sp>
          <p:nvSpPr>
            <p:cNvPr id="37" name="Google Shape;37;p3"/>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8" name="Google Shape;38;p3"/>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 name="Google Shape;39;p3"/>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 name="Google Shape;40;p3"/>
          <p:cNvSpPr/>
          <p:nvPr/>
        </p:nvSpPr>
        <p:spPr>
          <a:xfrm>
            <a:off x="8466434" y="3590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 name="Google Shape;41;p3"/>
          <p:cNvGrpSpPr/>
          <p:nvPr/>
        </p:nvGrpSpPr>
        <p:grpSpPr>
          <a:xfrm>
            <a:off x="3856267" y="226005"/>
            <a:ext cx="893999" cy="584699"/>
            <a:chOff x="7555450" y="377766"/>
            <a:chExt cx="670499" cy="438524"/>
          </a:xfrm>
        </p:grpSpPr>
        <p:sp>
          <p:nvSpPr>
            <p:cNvPr id="42" name="Google Shape;42;p3"/>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3" name="Google Shape;43;p3"/>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 name="Google Shape;44;p3"/>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5" name="Google Shape;45;p3"/>
          <p:cNvGrpSpPr/>
          <p:nvPr/>
        </p:nvGrpSpPr>
        <p:grpSpPr>
          <a:xfrm>
            <a:off x="843734" y="357068"/>
            <a:ext cx="1308380" cy="712529"/>
            <a:chOff x="816462" y="899275"/>
            <a:chExt cx="981285" cy="534397"/>
          </a:xfrm>
        </p:grpSpPr>
        <p:sp>
          <p:nvSpPr>
            <p:cNvPr id="46" name="Google Shape;46;p3"/>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 name="Google Shape;47;p3"/>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8" name="Google Shape;48;p3"/>
          <p:cNvSpPr txBox="1">
            <a:spLocks noGrp="1"/>
          </p:cNvSpPr>
          <p:nvPr>
            <p:ph type="title"/>
          </p:nvPr>
        </p:nvSpPr>
        <p:spPr>
          <a:xfrm>
            <a:off x="5302733" y="2277200"/>
            <a:ext cx="5145200" cy="13964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spcBef>
                <a:spcPts val="0"/>
              </a:spcBef>
              <a:spcAft>
                <a:spcPts val="0"/>
              </a:spcAft>
              <a:buSzPts val="3600"/>
              <a:buNone/>
              <a:defRPr sz="5333"/>
            </a:lvl1pPr>
            <a:lvl2pPr lvl="1" algn="ctr">
              <a:spcBef>
                <a:spcPts val="0"/>
              </a:spcBef>
              <a:spcAft>
                <a:spcPts val="0"/>
              </a:spcAft>
              <a:buSzPts val="3600"/>
              <a:buNone/>
              <a:defRPr sz="4800"/>
            </a:lvl2pPr>
            <a:lvl3pPr lvl="2" algn="ctr">
              <a:spcBef>
                <a:spcPts val="0"/>
              </a:spcBef>
              <a:spcAft>
                <a:spcPts val="0"/>
              </a:spcAft>
              <a:buSzPts val="3600"/>
              <a:buNone/>
              <a:defRPr sz="4800"/>
            </a:lvl3pPr>
            <a:lvl4pPr lvl="3" algn="ctr">
              <a:spcBef>
                <a:spcPts val="0"/>
              </a:spcBef>
              <a:spcAft>
                <a:spcPts val="0"/>
              </a:spcAft>
              <a:buSzPts val="3600"/>
              <a:buNone/>
              <a:defRPr sz="4800"/>
            </a:lvl4pPr>
            <a:lvl5pPr lvl="4" algn="ctr">
              <a:spcBef>
                <a:spcPts val="0"/>
              </a:spcBef>
              <a:spcAft>
                <a:spcPts val="0"/>
              </a:spcAft>
              <a:buSzPts val="3600"/>
              <a:buNone/>
              <a:defRPr sz="4800"/>
            </a:lvl5pPr>
            <a:lvl6pPr lvl="5" algn="ctr">
              <a:spcBef>
                <a:spcPts val="0"/>
              </a:spcBef>
              <a:spcAft>
                <a:spcPts val="0"/>
              </a:spcAft>
              <a:buSzPts val="3600"/>
              <a:buNone/>
              <a:defRPr sz="4800"/>
            </a:lvl6pPr>
            <a:lvl7pPr lvl="6" algn="ctr">
              <a:spcBef>
                <a:spcPts val="0"/>
              </a:spcBef>
              <a:spcAft>
                <a:spcPts val="0"/>
              </a:spcAft>
              <a:buSzPts val="3600"/>
              <a:buNone/>
              <a:defRPr sz="4800"/>
            </a:lvl7pPr>
            <a:lvl8pPr lvl="7" algn="ctr">
              <a:spcBef>
                <a:spcPts val="0"/>
              </a:spcBef>
              <a:spcAft>
                <a:spcPts val="0"/>
              </a:spcAft>
              <a:buSzPts val="3600"/>
              <a:buNone/>
              <a:defRPr sz="4800"/>
            </a:lvl8pPr>
            <a:lvl9pPr lvl="8" algn="ctr">
              <a:spcBef>
                <a:spcPts val="0"/>
              </a:spcBef>
              <a:spcAft>
                <a:spcPts val="0"/>
              </a:spcAft>
              <a:buSzPts val="3600"/>
              <a:buNone/>
              <a:defRPr sz="4800"/>
            </a:lvl9pPr>
          </a:lstStyle>
          <a:p>
            <a:endParaRPr/>
          </a:p>
        </p:txBody>
      </p:sp>
      <p:sp>
        <p:nvSpPr>
          <p:cNvPr id="49" name="Google Shape;49;p3"/>
          <p:cNvSpPr txBox="1">
            <a:spLocks noGrp="1"/>
          </p:cNvSpPr>
          <p:nvPr>
            <p:ph type="title" idx="2" hasCustomPrompt="1"/>
          </p:nvPr>
        </p:nvSpPr>
        <p:spPr>
          <a:xfrm>
            <a:off x="2940133" y="2414192"/>
            <a:ext cx="1805600" cy="11224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89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50" name="Google Shape;50;p3"/>
          <p:cNvSpPr txBox="1">
            <a:spLocks noGrp="1"/>
          </p:cNvSpPr>
          <p:nvPr>
            <p:ph type="subTitle" idx="1"/>
          </p:nvPr>
        </p:nvSpPr>
        <p:spPr>
          <a:xfrm>
            <a:off x="5302733" y="3876800"/>
            <a:ext cx="4106400" cy="842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755728965"/>
      </p:ext>
    </p:extLst>
  </p:cSld>
  <p:clrMapOvr>
    <a:masterClrMapping/>
  </p:clrMapOvr>
</p:sldLayout>
</file>

<file path=ppt/slideLayouts/slideLayout72.xml><?xml version="1.0" encoding="utf-8"?>
<p:sldLayout xmlns:a="http://schemas.openxmlformats.org/drawingml/2006/main" xmlns:r="http://schemas.openxmlformats.org/officeDocument/2006/relationships" xmlns:p="http://schemas.openxmlformats.org/presentationml/2006/main" matchingName="Title and body" type="tx">
  <p:cSld name="Title and body">
    <p:spTree>
      <p:nvGrpSpPr>
        <p:cNvPr id="1" name="Shape 51"/>
        <p:cNvGrpSpPr/>
        <p:nvPr/>
      </p:nvGrpSpPr>
      <p:grpSpPr>
        <a:xfrm>
          <a:off x="0" y="0"/>
          <a:ext cx="0" cy="0"/>
          <a:chOff x="0" y="0"/>
          <a:chExt cx="0" cy="0"/>
        </a:xfrm>
      </p:grpSpPr>
      <p:sp>
        <p:nvSpPr>
          <p:cNvPr id="52" name="Google Shape;52;p4"/>
          <p:cNvSpPr/>
          <p:nvPr/>
        </p:nvSpPr>
        <p:spPr>
          <a:xfrm>
            <a:off x="-208133" y="3620201"/>
            <a:ext cx="12655664" cy="37166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EFEFE">
              <a:alpha val="394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3" name="Google Shape;53;p4"/>
          <p:cNvSpPr/>
          <p:nvPr/>
        </p:nvSpPr>
        <p:spPr>
          <a:xfrm>
            <a:off x="-434982" y="17421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 name="Google Shape;54;p4"/>
          <p:cNvGrpSpPr/>
          <p:nvPr/>
        </p:nvGrpSpPr>
        <p:grpSpPr>
          <a:xfrm>
            <a:off x="8965367" y="713321"/>
            <a:ext cx="893999" cy="584699"/>
            <a:chOff x="7555450" y="377766"/>
            <a:chExt cx="670499" cy="438524"/>
          </a:xfrm>
        </p:grpSpPr>
        <p:sp>
          <p:nvSpPr>
            <p:cNvPr id="55" name="Google Shape;55;p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 name="Google Shape;56;p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 name="Google Shape;57;p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8" name="Google Shape;58;p4"/>
          <p:cNvGrpSpPr/>
          <p:nvPr/>
        </p:nvGrpSpPr>
        <p:grpSpPr>
          <a:xfrm>
            <a:off x="10381150" y="357068"/>
            <a:ext cx="1308380" cy="712529"/>
            <a:chOff x="816462" y="899275"/>
            <a:chExt cx="981285" cy="534397"/>
          </a:xfrm>
        </p:grpSpPr>
        <p:sp>
          <p:nvSpPr>
            <p:cNvPr id="59" name="Google Shape;59;p4"/>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0" name="Google Shape;60;p4"/>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1" name="Google Shape;61;p4"/>
          <p:cNvGrpSpPr/>
          <p:nvPr/>
        </p:nvGrpSpPr>
        <p:grpSpPr>
          <a:xfrm>
            <a:off x="454218" y="-1395"/>
            <a:ext cx="653637" cy="811748"/>
            <a:chOff x="7376250" y="1989890"/>
            <a:chExt cx="490228" cy="608811"/>
          </a:xfrm>
        </p:grpSpPr>
        <p:sp>
          <p:nvSpPr>
            <p:cNvPr id="62" name="Google Shape;62;p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3" name="Google Shape;63;p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4" name="Google Shape;64;p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65" name="Google Shape;65;p4"/>
          <p:cNvGrpSpPr/>
          <p:nvPr/>
        </p:nvGrpSpPr>
        <p:grpSpPr>
          <a:xfrm rot="-784985">
            <a:off x="11081591" y="2970202"/>
            <a:ext cx="1098795" cy="1711545"/>
            <a:chOff x="8424000" y="2335625"/>
            <a:chExt cx="981301" cy="1528532"/>
          </a:xfrm>
        </p:grpSpPr>
        <p:sp>
          <p:nvSpPr>
            <p:cNvPr id="66" name="Google Shape;66;p4"/>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7" name="Google Shape;67;p4"/>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8" name="Google Shape;68;p4"/>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69" name="Google Shape;69;p4"/>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0" name="Google Shape;70;p4"/>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1" name="Google Shape;71;p4"/>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2" name="Google Shape;72;p4"/>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3" name="Google Shape;73;p4"/>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74" name="Google Shape;74;p4"/>
          <p:cNvSpPr/>
          <p:nvPr/>
        </p:nvSpPr>
        <p:spPr>
          <a:xfrm>
            <a:off x="9317834" y="5788401"/>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75" name="Google Shape;75;p4"/>
          <p:cNvSpPr/>
          <p:nvPr/>
        </p:nvSpPr>
        <p:spPr>
          <a:xfrm>
            <a:off x="-1571700" y="5427634"/>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76" name="Google Shape;76;p4"/>
          <p:cNvGrpSpPr/>
          <p:nvPr/>
        </p:nvGrpSpPr>
        <p:grpSpPr>
          <a:xfrm>
            <a:off x="282696" y="4450368"/>
            <a:ext cx="996720" cy="1434993"/>
            <a:chOff x="252972" y="3313350"/>
            <a:chExt cx="747540" cy="1076245"/>
          </a:xfrm>
        </p:grpSpPr>
        <p:sp>
          <p:nvSpPr>
            <p:cNvPr id="77" name="Google Shape;77;p4"/>
            <p:cNvSpPr/>
            <p:nvPr/>
          </p:nvSpPr>
          <p:spPr>
            <a:xfrm>
              <a:off x="252972" y="3313350"/>
              <a:ext cx="747540" cy="1076245"/>
            </a:xfrm>
            <a:custGeom>
              <a:avLst/>
              <a:gdLst/>
              <a:ahLst/>
              <a:cxnLst/>
              <a:rect l="l" t="t" r="r" b="b"/>
              <a:pathLst>
                <a:path w="12445" h="17918" extrusionOk="0">
                  <a:moveTo>
                    <a:pt x="8297" y="1"/>
                  </a:moveTo>
                  <a:cubicBezTo>
                    <a:pt x="8066" y="1"/>
                    <a:pt x="7797" y="39"/>
                    <a:pt x="7528" y="78"/>
                  </a:cubicBezTo>
                  <a:cubicBezTo>
                    <a:pt x="7240" y="135"/>
                    <a:pt x="6971" y="193"/>
                    <a:pt x="6664" y="289"/>
                  </a:cubicBezTo>
                  <a:cubicBezTo>
                    <a:pt x="5704" y="615"/>
                    <a:pt x="4801" y="1192"/>
                    <a:pt x="3764" y="2094"/>
                  </a:cubicBezTo>
                  <a:cubicBezTo>
                    <a:pt x="2977" y="2785"/>
                    <a:pt x="2228" y="3630"/>
                    <a:pt x="1460" y="4648"/>
                  </a:cubicBezTo>
                  <a:cubicBezTo>
                    <a:pt x="1057" y="5167"/>
                    <a:pt x="673" y="5743"/>
                    <a:pt x="289" y="6377"/>
                  </a:cubicBezTo>
                  <a:cubicBezTo>
                    <a:pt x="250" y="6396"/>
                    <a:pt x="250" y="6415"/>
                    <a:pt x="231" y="6434"/>
                  </a:cubicBezTo>
                  <a:cubicBezTo>
                    <a:pt x="212" y="6511"/>
                    <a:pt x="154" y="6569"/>
                    <a:pt x="135" y="6626"/>
                  </a:cubicBezTo>
                  <a:cubicBezTo>
                    <a:pt x="135" y="6684"/>
                    <a:pt x="116" y="6703"/>
                    <a:pt x="97" y="6761"/>
                  </a:cubicBezTo>
                  <a:cubicBezTo>
                    <a:pt x="1" y="6953"/>
                    <a:pt x="1" y="7164"/>
                    <a:pt x="58" y="7356"/>
                  </a:cubicBezTo>
                  <a:cubicBezTo>
                    <a:pt x="97" y="7452"/>
                    <a:pt x="135" y="7529"/>
                    <a:pt x="193" y="7625"/>
                  </a:cubicBezTo>
                  <a:lnTo>
                    <a:pt x="250" y="7759"/>
                  </a:lnTo>
                  <a:lnTo>
                    <a:pt x="327" y="7874"/>
                  </a:lnTo>
                  <a:cubicBezTo>
                    <a:pt x="327" y="7913"/>
                    <a:pt x="346" y="7913"/>
                    <a:pt x="346" y="7932"/>
                  </a:cubicBezTo>
                  <a:cubicBezTo>
                    <a:pt x="615" y="8335"/>
                    <a:pt x="903" y="8719"/>
                    <a:pt x="1210" y="9046"/>
                  </a:cubicBezTo>
                  <a:cubicBezTo>
                    <a:pt x="1633" y="9545"/>
                    <a:pt x="2075" y="9948"/>
                    <a:pt x="2593" y="10332"/>
                  </a:cubicBezTo>
                  <a:cubicBezTo>
                    <a:pt x="2651" y="10371"/>
                    <a:pt x="2747" y="10448"/>
                    <a:pt x="2824" y="10505"/>
                  </a:cubicBezTo>
                  <a:cubicBezTo>
                    <a:pt x="2343" y="10985"/>
                    <a:pt x="1940" y="11485"/>
                    <a:pt x="1633" y="11984"/>
                  </a:cubicBezTo>
                  <a:cubicBezTo>
                    <a:pt x="1441" y="12272"/>
                    <a:pt x="1287" y="12579"/>
                    <a:pt x="1153" y="12906"/>
                  </a:cubicBezTo>
                  <a:cubicBezTo>
                    <a:pt x="1018" y="13213"/>
                    <a:pt x="903" y="13539"/>
                    <a:pt x="826" y="13904"/>
                  </a:cubicBezTo>
                  <a:cubicBezTo>
                    <a:pt x="769" y="14269"/>
                    <a:pt x="711" y="14615"/>
                    <a:pt x="730" y="14980"/>
                  </a:cubicBezTo>
                  <a:cubicBezTo>
                    <a:pt x="769" y="15306"/>
                    <a:pt x="826" y="15613"/>
                    <a:pt x="922" y="15902"/>
                  </a:cubicBezTo>
                  <a:cubicBezTo>
                    <a:pt x="1076" y="16266"/>
                    <a:pt x="1287" y="16612"/>
                    <a:pt x="1594" y="16939"/>
                  </a:cubicBezTo>
                  <a:cubicBezTo>
                    <a:pt x="1633" y="16977"/>
                    <a:pt x="1652" y="16996"/>
                    <a:pt x="1671" y="17035"/>
                  </a:cubicBezTo>
                  <a:cubicBezTo>
                    <a:pt x="1767" y="17131"/>
                    <a:pt x="1883" y="17227"/>
                    <a:pt x="1979" y="17284"/>
                  </a:cubicBezTo>
                  <a:cubicBezTo>
                    <a:pt x="2439" y="17630"/>
                    <a:pt x="2977" y="17841"/>
                    <a:pt x="3553" y="17899"/>
                  </a:cubicBezTo>
                  <a:cubicBezTo>
                    <a:pt x="3649" y="17918"/>
                    <a:pt x="3764" y="17918"/>
                    <a:pt x="3861" y="17918"/>
                  </a:cubicBezTo>
                  <a:cubicBezTo>
                    <a:pt x="4341" y="17918"/>
                    <a:pt x="4821" y="17803"/>
                    <a:pt x="5224" y="17457"/>
                  </a:cubicBezTo>
                  <a:cubicBezTo>
                    <a:pt x="5493" y="17303"/>
                    <a:pt x="5762" y="17111"/>
                    <a:pt x="5973" y="16900"/>
                  </a:cubicBezTo>
                  <a:cubicBezTo>
                    <a:pt x="6088" y="16785"/>
                    <a:pt x="6184" y="16670"/>
                    <a:pt x="6280" y="16516"/>
                  </a:cubicBezTo>
                  <a:cubicBezTo>
                    <a:pt x="6395" y="16382"/>
                    <a:pt x="6472" y="16209"/>
                    <a:pt x="6568" y="16017"/>
                  </a:cubicBezTo>
                  <a:cubicBezTo>
                    <a:pt x="6722" y="15709"/>
                    <a:pt x="6818" y="15364"/>
                    <a:pt x="6875" y="14941"/>
                  </a:cubicBezTo>
                  <a:cubicBezTo>
                    <a:pt x="6952" y="14576"/>
                    <a:pt x="6971" y="14212"/>
                    <a:pt x="6971" y="13904"/>
                  </a:cubicBezTo>
                  <a:lnTo>
                    <a:pt x="6971" y="13559"/>
                  </a:lnTo>
                  <a:cubicBezTo>
                    <a:pt x="7010" y="13059"/>
                    <a:pt x="7010" y="12599"/>
                    <a:pt x="7106" y="12176"/>
                  </a:cubicBezTo>
                  <a:lnTo>
                    <a:pt x="7106" y="12157"/>
                  </a:lnTo>
                  <a:cubicBezTo>
                    <a:pt x="7125" y="12099"/>
                    <a:pt x="7125" y="12061"/>
                    <a:pt x="7144" y="12003"/>
                  </a:cubicBezTo>
                  <a:cubicBezTo>
                    <a:pt x="7394" y="12022"/>
                    <a:pt x="7605" y="12022"/>
                    <a:pt x="7836" y="12022"/>
                  </a:cubicBezTo>
                  <a:cubicBezTo>
                    <a:pt x="8181" y="12022"/>
                    <a:pt x="8546" y="12003"/>
                    <a:pt x="8873" y="11965"/>
                  </a:cubicBezTo>
                  <a:cubicBezTo>
                    <a:pt x="9180" y="11907"/>
                    <a:pt x="9506" y="11869"/>
                    <a:pt x="9756" y="11792"/>
                  </a:cubicBezTo>
                  <a:lnTo>
                    <a:pt x="9814" y="11792"/>
                  </a:lnTo>
                  <a:cubicBezTo>
                    <a:pt x="10025" y="11734"/>
                    <a:pt x="10236" y="11677"/>
                    <a:pt x="10428" y="11600"/>
                  </a:cubicBezTo>
                  <a:cubicBezTo>
                    <a:pt x="10524" y="11581"/>
                    <a:pt x="10659" y="11523"/>
                    <a:pt x="10755" y="11485"/>
                  </a:cubicBezTo>
                  <a:cubicBezTo>
                    <a:pt x="10755" y="11485"/>
                    <a:pt x="10774" y="11446"/>
                    <a:pt x="10793" y="11446"/>
                  </a:cubicBezTo>
                  <a:cubicBezTo>
                    <a:pt x="10870" y="11427"/>
                    <a:pt x="10947" y="11389"/>
                    <a:pt x="11004" y="11350"/>
                  </a:cubicBezTo>
                  <a:lnTo>
                    <a:pt x="11043" y="11331"/>
                  </a:lnTo>
                  <a:cubicBezTo>
                    <a:pt x="11062" y="11312"/>
                    <a:pt x="11100" y="11312"/>
                    <a:pt x="11139" y="11293"/>
                  </a:cubicBezTo>
                  <a:cubicBezTo>
                    <a:pt x="11177" y="11254"/>
                    <a:pt x="11196" y="11254"/>
                    <a:pt x="11235" y="11235"/>
                  </a:cubicBezTo>
                  <a:cubicBezTo>
                    <a:pt x="11273" y="11216"/>
                    <a:pt x="11350" y="11158"/>
                    <a:pt x="11388" y="11139"/>
                  </a:cubicBezTo>
                  <a:lnTo>
                    <a:pt x="11446" y="11120"/>
                  </a:lnTo>
                  <a:cubicBezTo>
                    <a:pt x="11446" y="11101"/>
                    <a:pt x="11484" y="11081"/>
                    <a:pt x="11484" y="11081"/>
                  </a:cubicBezTo>
                  <a:cubicBezTo>
                    <a:pt x="11561" y="11024"/>
                    <a:pt x="11619" y="11005"/>
                    <a:pt x="11657" y="10947"/>
                  </a:cubicBezTo>
                  <a:lnTo>
                    <a:pt x="11868" y="10793"/>
                  </a:lnTo>
                  <a:cubicBezTo>
                    <a:pt x="11907" y="10755"/>
                    <a:pt x="11945" y="10736"/>
                    <a:pt x="11964" y="10717"/>
                  </a:cubicBezTo>
                  <a:cubicBezTo>
                    <a:pt x="12003" y="10697"/>
                    <a:pt x="12022" y="10697"/>
                    <a:pt x="12022" y="10659"/>
                  </a:cubicBezTo>
                  <a:cubicBezTo>
                    <a:pt x="12099" y="10621"/>
                    <a:pt x="12137" y="10563"/>
                    <a:pt x="12195" y="10505"/>
                  </a:cubicBezTo>
                  <a:cubicBezTo>
                    <a:pt x="12214" y="10505"/>
                    <a:pt x="12214" y="10467"/>
                    <a:pt x="12233" y="10448"/>
                  </a:cubicBezTo>
                  <a:lnTo>
                    <a:pt x="12252" y="10428"/>
                  </a:lnTo>
                  <a:cubicBezTo>
                    <a:pt x="12348" y="10313"/>
                    <a:pt x="12406" y="10140"/>
                    <a:pt x="12406" y="9987"/>
                  </a:cubicBezTo>
                  <a:lnTo>
                    <a:pt x="12406" y="9660"/>
                  </a:lnTo>
                  <a:lnTo>
                    <a:pt x="12406" y="9603"/>
                  </a:lnTo>
                  <a:cubicBezTo>
                    <a:pt x="12406" y="9507"/>
                    <a:pt x="12387" y="9391"/>
                    <a:pt x="12387" y="9295"/>
                  </a:cubicBezTo>
                  <a:lnTo>
                    <a:pt x="12348" y="9180"/>
                  </a:lnTo>
                  <a:cubicBezTo>
                    <a:pt x="12348" y="9084"/>
                    <a:pt x="12329" y="9007"/>
                    <a:pt x="12329" y="8911"/>
                  </a:cubicBezTo>
                  <a:cubicBezTo>
                    <a:pt x="12310" y="8777"/>
                    <a:pt x="12310" y="8623"/>
                    <a:pt x="12310" y="8412"/>
                  </a:cubicBezTo>
                  <a:cubicBezTo>
                    <a:pt x="12310" y="7932"/>
                    <a:pt x="12329" y="7394"/>
                    <a:pt x="12348" y="6991"/>
                  </a:cubicBezTo>
                  <a:lnTo>
                    <a:pt x="12348" y="6914"/>
                  </a:lnTo>
                  <a:cubicBezTo>
                    <a:pt x="12387" y="6530"/>
                    <a:pt x="12406" y="6146"/>
                    <a:pt x="12406" y="5762"/>
                  </a:cubicBezTo>
                  <a:cubicBezTo>
                    <a:pt x="12444" y="4802"/>
                    <a:pt x="12425" y="3746"/>
                    <a:pt x="12118" y="2747"/>
                  </a:cubicBezTo>
                  <a:cubicBezTo>
                    <a:pt x="11945" y="2267"/>
                    <a:pt x="11715" y="1787"/>
                    <a:pt x="11427" y="1403"/>
                  </a:cubicBezTo>
                  <a:cubicBezTo>
                    <a:pt x="11158" y="1057"/>
                    <a:pt x="10851" y="769"/>
                    <a:pt x="10467" y="558"/>
                  </a:cubicBezTo>
                  <a:cubicBezTo>
                    <a:pt x="10409" y="539"/>
                    <a:pt x="10390" y="539"/>
                    <a:pt x="10371" y="519"/>
                  </a:cubicBezTo>
                  <a:cubicBezTo>
                    <a:pt x="10274" y="462"/>
                    <a:pt x="10198" y="423"/>
                    <a:pt x="10121" y="385"/>
                  </a:cubicBezTo>
                  <a:cubicBezTo>
                    <a:pt x="9890" y="270"/>
                    <a:pt x="9622" y="174"/>
                    <a:pt x="9257" y="97"/>
                  </a:cubicBezTo>
                  <a:cubicBezTo>
                    <a:pt x="8988" y="59"/>
                    <a:pt x="8700" y="1"/>
                    <a:pt x="8412" y="1"/>
                  </a:cubicBezTo>
                  <a:close/>
                </a:path>
              </a:pathLst>
            </a:custGeom>
            <a:solidFill>
              <a:srgbClr val="FFFFFF"/>
            </a:solidFill>
            <a:ln>
              <a:noFill/>
            </a:ln>
            <a:effectLst>
              <a:outerShdw dist="381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8" name="Google Shape;78;p4"/>
            <p:cNvSpPr/>
            <p:nvPr/>
          </p:nvSpPr>
          <p:spPr>
            <a:xfrm>
              <a:off x="340671" y="3871666"/>
              <a:ext cx="333375" cy="470669"/>
            </a:xfrm>
            <a:custGeom>
              <a:avLst/>
              <a:gdLst/>
              <a:ahLst/>
              <a:cxnLst/>
              <a:rect l="l" t="t" r="r" b="b"/>
              <a:pathLst>
                <a:path w="5550" h="7836" extrusionOk="0">
                  <a:moveTo>
                    <a:pt x="4436" y="0"/>
                  </a:moveTo>
                  <a:cubicBezTo>
                    <a:pt x="4302" y="0"/>
                    <a:pt x="4148" y="20"/>
                    <a:pt x="4014" y="58"/>
                  </a:cubicBezTo>
                  <a:cubicBezTo>
                    <a:pt x="3783" y="116"/>
                    <a:pt x="3572" y="212"/>
                    <a:pt x="3303" y="365"/>
                  </a:cubicBezTo>
                  <a:cubicBezTo>
                    <a:pt x="3111" y="481"/>
                    <a:pt x="2919" y="634"/>
                    <a:pt x="2765" y="788"/>
                  </a:cubicBezTo>
                  <a:cubicBezTo>
                    <a:pt x="2727" y="826"/>
                    <a:pt x="2689" y="865"/>
                    <a:pt x="2689" y="922"/>
                  </a:cubicBezTo>
                  <a:lnTo>
                    <a:pt x="2689" y="941"/>
                  </a:lnTo>
                  <a:cubicBezTo>
                    <a:pt x="2439" y="1153"/>
                    <a:pt x="2208" y="1364"/>
                    <a:pt x="1997" y="1594"/>
                  </a:cubicBezTo>
                  <a:cubicBezTo>
                    <a:pt x="1517" y="2074"/>
                    <a:pt x="1133" y="2555"/>
                    <a:pt x="787" y="3054"/>
                  </a:cubicBezTo>
                  <a:cubicBezTo>
                    <a:pt x="615" y="3323"/>
                    <a:pt x="480" y="3611"/>
                    <a:pt x="365" y="3860"/>
                  </a:cubicBezTo>
                  <a:cubicBezTo>
                    <a:pt x="231" y="4129"/>
                    <a:pt x="134" y="4417"/>
                    <a:pt x="96" y="4725"/>
                  </a:cubicBezTo>
                  <a:cubicBezTo>
                    <a:pt x="19" y="5013"/>
                    <a:pt x="0" y="5339"/>
                    <a:pt x="19" y="5627"/>
                  </a:cubicBezTo>
                  <a:cubicBezTo>
                    <a:pt x="19" y="5858"/>
                    <a:pt x="77" y="6107"/>
                    <a:pt x="173" y="6318"/>
                  </a:cubicBezTo>
                  <a:cubicBezTo>
                    <a:pt x="307" y="6722"/>
                    <a:pt x="595" y="7087"/>
                    <a:pt x="960" y="7375"/>
                  </a:cubicBezTo>
                  <a:cubicBezTo>
                    <a:pt x="1287" y="7644"/>
                    <a:pt x="1728" y="7778"/>
                    <a:pt x="2151" y="7836"/>
                  </a:cubicBezTo>
                  <a:lnTo>
                    <a:pt x="2381" y="7836"/>
                  </a:lnTo>
                  <a:cubicBezTo>
                    <a:pt x="2727" y="7836"/>
                    <a:pt x="3111" y="7740"/>
                    <a:pt x="3437" y="7567"/>
                  </a:cubicBezTo>
                  <a:cubicBezTo>
                    <a:pt x="3649" y="7471"/>
                    <a:pt x="3822" y="7317"/>
                    <a:pt x="3975" y="7163"/>
                  </a:cubicBezTo>
                  <a:cubicBezTo>
                    <a:pt x="4071" y="7067"/>
                    <a:pt x="4148" y="6971"/>
                    <a:pt x="4244" y="6837"/>
                  </a:cubicBezTo>
                  <a:cubicBezTo>
                    <a:pt x="4321" y="6741"/>
                    <a:pt x="4398" y="6607"/>
                    <a:pt x="4455" y="6453"/>
                  </a:cubicBezTo>
                  <a:cubicBezTo>
                    <a:pt x="4590" y="6222"/>
                    <a:pt x="4647" y="5934"/>
                    <a:pt x="4705" y="5570"/>
                  </a:cubicBezTo>
                  <a:cubicBezTo>
                    <a:pt x="4743" y="5262"/>
                    <a:pt x="4782" y="4917"/>
                    <a:pt x="4782" y="4629"/>
                  </a:cubicBezTo>
                  <a:lnTo>
                    <a:pt x="4782" y="4302"/>
                  </a:lnTo>
                  <a:cubicBezTo>
                    <a:pt x="4801" y="3803"/>
                    <a:pt x="4801" y="3265"/>
                    <a:pt x="4916" y="2785"/>
                  </a:cubicBezTo>
                  <a:lnTo>
                    <a:pt x="4916" y="2766"/>
                  </a:lnTo>
                  <a:cubicBezTo>
                    <a:pt x="4974" y="2574"/>
                    <a:pt x="5031" y="2382"/>
                    <a:pt x="5127" y="2190"/>
                  </a:cubicBezTo>
                  <a:lnTo>
                    <a:pt x="5204" y="2017"/>
                  </a:lnTo>
                  <a:cubicBezTo>
                    <a:pt x="5281" y="1882"/>
                    <a:pt x="5319" y="1729"/>
                    <a:pt x="5396" y="1614"/>
                  </a:cubicBezTo>
                  <a:cubicBezTo>
                    <a:pt x="5492" y="1364"/>
                    <a:pt x="5550" y="1172"/>
                    <a:pt x="5550" y="980"/>
                  </a:cubicBezTo>
                  <a:cubicBezTo>
                    <a:pt x="5550" y="941"/>
                    <a:pt x="5550" y="884"/>
                    <a:pt x="5511" y="845"/>
                  </a:cubicBezTo>
                  <a:cubicBezTo>
                    <a:pt x="5511" y="788"/>
                    <a:pt x="5492" y="749"/>
                    <a:pt x="5492" y="692"/>
                  </a:cubicBezTo>
                  <a:cubicBezTo>
                    <a:pt x="5473" y="577"/>
                    <a:pt x="5396" y="481"/>
                    <a:pt x="5319" y="385"/>
                  </a:cubicBezTo>
                  <a:cubicBezTo>
                    <a:pt x="5262" y="308"/>
                    <a:pt x="5147" y="212"/>
                    <a:pt x="5031" y="154"/>
                  </a:cubicBezTo>
                  <a:cubicBezTo>
                    <a:pt x="4935" y="77"/>
                    <a:pt x="4820" y="20"/>
                    <a:pt x="4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79" name="Google Shape;79;p4"/>
            <p:cNvSpPr/>
            <p:nvPr/>
          </p:nvSpPr>
          <p:spPr>
            <a:xfrm>
              <a:off x="383318" y="3872387"/>
              <a:ext cx="291928" cy="472231"/>
            </a:xfrm>
            <a:custGeom>
              <a:avLst/>
              <a:gdLst/>
              <a:ahLst/>
              <a:cxnLst/>
              <a:rect l="l" t="t" r="r" b="b"/>
              <a:pathLst>
                <a:path w="4860" h="7862" extrusionOk="0">
                  <a:moveTo>
                    <a:pt x="3615" y="0"/>
                  </a:moveTo>
                  <a:cubicBezTo>
                    <a:pt x="3511" y="0"/>
                    <a:pt x="3402" y="18"/>
                    <a:pt x="3304" y="46"/>
                  </a:cubicBezTo>
                  <a:cubicBezTo>
                    <a:pt x="3073" y="104"/>
                    <a:pt x="2843" y="200"/>
                    <a:pt x="2593" y="353"/>
                  </a:cubicBezTo>
                  <a:cubicBezTo>
                    <a:pt x="2401" y="469"/>
                    <a:pt x="2209" y="622"/>
                    <a:pt x="2055" y="776"/>
                  </a:cubicBezTo>
                  <a:cubicBezTo>
                    <a:pt x="2017" y="814"/>
                    <a:pt x="1979" y="853"/>
                    <a:pt x="1979" y="910"/>
                  </a:cubicBezTo>
                  <a:lnTo>
                    <a:pt x="1979" y="929"/>
                  </a:lnTo>
                  <a:cubicBezTo>
                    <a:pt x="1729" y="1121"/>
                    <a:pt x="1518" y="1333"/>
                    <a:pt x="1306" y="1544"/>
                  </a:cubicBezTo>
                  <a:cubicBezTo>
                    <a:pt x="1402" y="1640"/>
                    <a:pt x="1498" y="1717"/>
                    <a:pt x="1614" y="1794"/>
                  </a:cubicBezTo>
                  <a:cubicBezTo>
                    <a:pt x="1729" y="1870"/>
                    <a:pt x="1825" y="1928"/>
                    <a:pt x="1959" y="2005"/>
                  </a:cubicBezTo>
                  <a:lnTo>
                    <a:pt x="2247" y="2158"/>
                  </a:lnTo>
                  <a:cubicBezTo>
                    <a:pt x="2305" y="2178"/>
                    <a:pt x="2401" y="2197"/>
                    <a:pt x="2478" y="2216"/>
                  </a:cubicBezTo>
                  <a:cubicBezTo>
                    <a:pt x="2574" y="2255"/>
                    <a:pt x="2651" y="2274"/>
                    <a:pt x="2747" y="2293"/>
                  </a:cubicBezTo>
                  <a:lnTo>
                    <a:pt x="2958" y="2370"/>
                  </a:lnTo>
                  <a:cubicBezTo>
                    <a:pt x="3035" y="2389"/>
                    <a:pt x="3112" y="2447"/>
                    <a:pt x="3169" y="2485"/>
                  </a:cubicBezTo>
                  <a:cubicBezTo>
                    <a:pt x="3246" y="2543"/>
                    <a:pt x="3304" y="2581"/>
                    <a:pt x="3342" y="2658"/>
                  </a:cubicBezTo>
                  <a:cubicBezTo>
                    <a:pt x="3400" y="2696"/>
                    <a:pt x="3419" y="2773"/>
                    <a:pt x="3438" y="2850"/>
                  </a:cubicBezTo>
                  <a:cubicBezTo>
                    <a:pt x="3457" y="2927"/>
                    <a:pt x="3496" y="2965"/>
                    <a:pt x="3496" y="3042"/>
                  </a:cubicBezTo>
                  <a:cubicBezTo>
                    <a:pt x="3515" y="3215"/>
                    <a:pt x="3534" y="3368"/>
                    <a:pt x="3534" y="3541"/>
                  </a:cubicBezTo>
                  <a:cubicBezTo>
                    <a:pt x="3534" y="3714"/>
                    <a:pt x="3515" y="3887"/>
                    <a:pt x="3496" y="4040"/>
                  </a:cubicBezTo>
                  <a:cubicBezTo>
                    <a:pt x="3496" y="4117"/>
                    <a:pt x="3457" y="4213"/>
                    <a:pt x="3457" y="4290"/>
                  </a:cubicBezTo>
                  <a:cubicBezTo>
                    <a:pt x="3457" y="4367"/>
                    <a:pt x="3438" y="4425"/>
                    <a:pt x="3438" y="4501"/>
                  </a:cubicBezTo>
                  <a:cubicBezTo>
                    <a:pt x="3419" y="4655"/>
                    <a:pt x="3400" y="4809"/>
                    <a:pt x="3361" y="4962"/>
                  </a:cubicBezTo>
                  <a:cubicBezTo>
                    <a:pt x="3323" y="5231"/>
                    <a:pt x="3227" y="5481"/>
                    <a:pt x="3131" y="5730"/>
                  </a:cubicBezTo>
                  <a:cubicBezTo>
                    <a:pt x="3035" y="5961"/>
                    <a:pt x="2920" y="6210"/>
                    <a:pt x="2747" y="6422"/>
                  </a:cubicBezTo>
                  <a:cubicBezTo>
                    <a:pt x="2593" y="6633"/>
                    <a:pt x="2439" y="6825"/>
                    <a:pt x="2209" y="6998"/>
                  </a:cubicBezTo>
                  <a:cubicBezTo>
                    <a:pt x="2017" y="7151"/>
                    <a:pt x="1806" y="7267"/>
                    <a:pt x="1575" y="7343"/>
                  </a:cubicBezTo>
                  <a:cubicBezTo>
                    <a:pt x="1395" y="7385"/>
                    <a:pt x="1225" y="7417"/>
                    <a:pt x="1051" y="7417"/>
                  </a:cubicBezTo>
                  <a:cubicBezTo>
                    <a:pt x="983" y="7417"/>
                    <a:pt x="915" y="7412"/>
                    <a:pt x="846" y="7401"/>
                  </a:cubicBezTo>
                  <a:cubicBezTo>
                    <a:pt x="577" y="7382"/>
                    <a:pt x="346" y="7343"/>
                    <a:pt x="97" y="7247"/>
                  </a:cubicBezTo>
                  <a:cubicBezTo>
                    <a:pt x="77" y="7209"/>
                    <a:pt x="39" y="7209"/>
                    <a:pt x="1" y="7190"/>
                  </a:cubicBezTo>
                  <a:lnTo>
                    <a:pt x="1" y="7190"/>
                  </a:lnTo>
                  <a:cubicBezTo>
                    <a:pt x="77" y="7267"/>
                    <a:pt x="154" y="7343"/>
                    <a:pt x="250" y="7382"/>
                  </a:cubicBezTo>
                  <a:cubicBezTo>
                    <a:pt x="577" y="7651"/>
                    <a:pt x="1018" y="7785"/>
                    <a:pt x="1479" y="7843"/>
                  </a:cubicBezTo>
                  <a:cubicBezTo>
                    <a:pt x="1537" y="7843"/>
                    <a:pt x="1614" y="7862"/>
                    <a:pt x="1691" y="7862"/>
                  </a:cubicBezTo>
                  <a:cubicBezTo>
                    <a:pt x="2055" y="7862"/>
                    <a:pt x="2439" y="7766"/>
                    <a:pt x="2747" y="7593"/>
                  </a:cubicBezTo>
                  <a:cubicBezTo>
                    <a:pt x="2958" y="7497"/>
                    <a:pt x="3131" y="7363"/>
                    <a:pt x="3304" y="7190"/>
                  </a:cubicBezTo>
                  <a:cubicBezTo>
                    <a:pt x="3400" y="7094"/>
                    <a:pt x="3457" y="6998"/>
                    <a:pt x="3553" y="6883"/>
                  </a:cubicBezTo>
                  <a:cubicBezTo>
                    <a:pt x="3630" y="6787"/>
                    <a:pt x="3707" y="6633"/>
                    <a:pt x="3784" y="6499"/>
                  </a:cubicBezTo>
                  <a:cubicBezTo>
                    <a:pt x="3899" y="6249"/>
                    <a:pt x="3976" y="5961"/>
                    <a:pt x="4014" y="5615"/>
                  </a:cubicBezTo>
                  <a:cubicBezTo>
                    <a:pt x="4072" y="5289"/>
                    <a:pt x="4091" y="4962"/>
                    <a:pt x="4091" y="4674"/>
                  </a:cubicBezTo>
                  <a:lnTo>
                    <a:pt x="4091" y="4328"/>
                  </a:lnTo>
                  <a:cubicBezTo>
                    <a:pt x="4110" y="3829"/>
                    <a:pt x="4110" y="3311"/>
                    <a:pt x="4225" y="2831"/>
                  </a:cubicBezTo>
                  <a:lnTo>
                    <a:pt x="4225" y="2792"/>
                  </a:lnTo>
                  <a:cubicBezTo>
                    <a:pt x="4283" y="2600"/>
                    <a:pt x="4360" y="2408"/>
                    <a:pt x="4456" y="2216"/>
                  </a:cubicBezTo>
                  <a:lnTo>
                    <a:pt x="4513" y="2062"/>
                  </a:lnTo>
                  <a:cubicBezTo>
                    <a:pt x="4590" y="1909"/>
                    <a:pt x="4667" y="1774"/>
                    <a:pt x="4705" y="1640"/>
                  </a:cubicBezTo>
                  <a:cubicBezTo>
                    <a:pt x="4801" y="1410"/>
                    <a:pt x="4859" y="1218"/>
                    <a:pt x="4859" y="1025"/>
                  </a:cubicBezTo>
                  <a:cubicBezTo>
                    <a:pt x="4859" y="968"/>
                    <a:pt x="4859" y="929"/>
                    <a:pt x="4821" y="872"/>
                  </a:cubicBezTo>
                  <a:cubicBezTo>
                    <a:pt x="4821" y="833"/>
                    <a:pt x="4801" y="814"/>
                    <a:pt x="4801" y="757"/>
                  </a:cubicBezTo>
                  <a:cubicBezTo>
                    <a:pt x="4782" y="641"/>
                    <a:pt x="4705" y="545"/>
                    <a:pt x="4629" y="430"/>
                  </a:cubicBezTo>
                  <a:cubicBezTo>
                    <a:pt x="4571" y="353"/>
                    <a:pt x="4475" y="257"/>
                    <a:pt x="4341" y="181"/>
                  </a:cubicBezTo>
                  <a:cubicBezTo>
                    <a:pt x="4225" y="104"/>
                    <a:pt x="4129" y="65"/>
                    <a:pt x="3995" y="46"/>
                  </a:cubicBezTo>
                  <a:cubicBezTo>
                    <a:pt x="3899" y="8"/>
                    <a:pt x="3803" y="8"/>
                    <a:pt x="3726" y="8"/>
                  </a:cubicBezTo>
                  <a:cubicBezTo>
                    <a:pt x="3690" y="3"/>
                    <a:pt x="3653" y="0"/>
                    <a:pt x="3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0" name="Google Shape;80;p4"/>
            <p:cNvSpPr/>
            <p:nvPr/>
          </p:nvSpPr>
          <p:spPr>
            <a:xfrm>
              <a:off x="460625" y="3967412"/>
              <a:ext cx="60" cy="60"/>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1" name="Google Shape;81;p4"/>
            <p:cNvSpPr/>
            <p:nvPr/>
          </p:nvSpPr>
          <p:spPr>
            <a:xfrm>
              <a:off x="295680" y="3356057"/>
              <a:ext cx="658700" cy="642515"/>
            </a:xfrm>
            <a:custGeom>
              <a:avLst/>
              <a:gdLst/>
              <a:ahLst/>
              <a:cxnLst/>
              <a:rect l="l" t="t" r="r" b="b"/>
              <a:pathLst>
                <a:path w="10966" h="10697" extrusionOk="0">
                  <a:moveTo>
                    <a:pt x="7566" y="0"/>
                  </a:moveTo>
                  <a:cubicBezTo>
                    <a:pt x="7355" y="58"/>
                    <a:pt x="7125" y="96"/>
                    <a:pt x="6913" y="116"/>
                  </a:cubicBezTo>
                  <a:cubicBezTo>
                    <a:pt x="6683" y="154"/>
                    <a:pt x="6433" y="212"/>
                    <a:pt x="6164" y="308"/>
                  </a:cubicBezTo>
                  <a:cubicBezTo>
                    <a:pt x="5300" y="596"/>
                    <a:pt x="4475" y="1114"/>
                    <a:pt x="3514" y="1959"/>
                  </a:cubicBezTo>
                  <a:cubicBezTo>
                    <a:pt x="2765" y="2612"/>
                    <a:pt x="2036" y="3399"/>
                    <a:pt x="1306" y="4379"/>
                  </a:cubicBezTo>
                  <a:cubicBezTo>
                    <a:pt x="903" y="4897"/>
                    <a:pt x="557" y="5435"/>
                    <a:pt x="173" y="6069"/>
                  </a:cubicBezTo>
                  <a:cubicBezTo>
                    <a:pt x="173" y="6088"/>
                    <a:pt x="135" y="6088"/>
                    <a:pt x="135" y="6107"/>
                  </a:cubicBezTo>
                  <a:cubicBezTo>
                    <a:pt x="115" y="6165"/>
                    <a:pt x="96" y="6203"/>
                    <a:pt x="39" y="6261"/>
                  </a:cubicBezTo>
                  <a:cubicBezTo>
                    <a:pt x="19" y="6280"/>
                    <a:pt x="19" y="6338"/>
                    <a:pt x="0" y="6357"/>
                  </a:cubicBezTo>
                  <a:cubicBezTo>
                    <a:pt x="19" y="6434"/>
                    <a:pt x="77" y="6491"/>
                    <a:pt x="96" y="6549"/>
                  </a:cubicBezTo>
                  <a:cubicBezTo>
                    <a:pt x="115" y="6587"/>
                    <a:pt x="135" y="6626"/>
                    <a:pt x="135" y="6664"/>
                  </a:cubicBezTo>
                  <a:cubicBezTo>
                    <a:pt x="173" y="6722"/>
                    <a:pt x="192" y="6760"/>
                    <a:pt x="211" y="6779"/>
                  </a:cubicBezTo>
                  <a:cubicBezTo>
                    <a:pt x="461" y="7163"/>
                    <a:pt x="749" y="7509"/>
                    <a:pt x="1037" y="7836"/>
                  </a:cubicBezTo>
                  <a:cubicBezTo>
                    <a:pt x="1421" y="8277"/>
                    <a:pt x="1844" y="8661"/>
                    <a:pt x="2305" y="9026"/>
                  </a:cubicBezTo>
                  <a:cubicBezTo>
                    <a:pt x="3207" y="9698"/>
                    <a:pt x="4263" y="10198"/>
                    <a:pt x="5377" y="10486"/>
                  </a:cubicBezTo>
                  <a:cubicBezTo>
                    <a:pt x="5953" y="10620"/>
                    <a:pt x="6529" y="10697"/>
                    <a:pt x="7125" y="10697"/>
                  </a:cubicBezTo>
                  <a:cubicBezTo>
                    <a:pt x="7432" y="10697"/>
                    <a:pt x="7758" y="10678"/>
                    <a:pt x="8066" y="10620"/>
                  </a:cubicBezTo>
                  <a:cubicBezTo>
                    <a:pt x="8354" y="10582"/>
                    <a:pt x="8623" y="10524"/>
                    <a:pt x="8872" y="10466"/>
                  </a:cubicBezTo>
                  <a:lnTo>
                    <a:pt x="8930" y="10466"/>
                  </a:lnTo>
                  <a:cubicBezTo>
                    <a:pt x="9122" y="10409"/>
                    <a:pt x="9314" y="10370"/>
                    <a:pt x="9487" y="10294"/>
                  </a:cubicBezTo>
                  <a:cubicBezTo>
                    <a:pt x="9583" y="10274"/>
                    <a:pt x="9679" y="10217"/>
                    <a:pt x="9775" y="10178"/>
                  </a:cubicBezTo>
                  <a:cubicBezTo>
                    <a:pt x="9794" y="10178"/>
                    <a:pt x="9794" y="10140"/>
                    <a:pt x="9813" y="10140"/>
                  </a:cubicBezTo>
                  <a:lnTo>
                    <a:pt x="9967" y="10082"/>
                  </a:lnTo>
                  <a:lnTo>
                    <a:pt x="10005" y="10044"/>
                  </a:lnTo>
                  <a:cubicBezTo>
                    <a:pt x="10024" y="10025"/>
                    <a:pt x="10063" y="10025"/>
                    <a:pt x="10101" y="10006"/>
                  </a:cubicBezTo>
                  <a:cubicBezTo>
                    <a:pt x="10120" y="9986"/>
                    <a:pt x="10159" y="9986"/>
                    <a:pt x="10178" y="9948"/>
                  </a:cubicBezTo>
                  <a:lnTo>
                    <a:pt x="10312" y="9890"/>
                  </a:lnTo>
                  <a:lnTo>
                    <a:pt x="10370" y="9852"/>
                  </a:lnTo>
                  <a:cubicBezTo>
                    <a:pt x="10389" y="9852"/>
                    <a:pt x="10389" y="9833"/>
                    <a:pt x="10389" y="9833"/>
                  </a:cubicBezTo>
                  <a:lnTo>
                    <a:pt x="10408" y="9833"/>
                  </a:lnTo>
                  <a:cubicBezTo>
                    <a:pt x="10466" y="9814"/>
                    <a:pt x="10504" y="9756"/>
                    <a:pt x="10543" y="9737"/>
                  </a:cubicBezTo>
                  <a:cubicBezTo>
                    <a:pt x="10581" y="9698"/>
                    <a:pt x="10658" y="9641"/>
                    <a:pt x="10697" y="9602"/>
                  </a:cubicBezTo>
                  <a:lnTo>
                    <a:pt x="10773" y="9525"/>
                  </a:lnTo>
                  <a:cubicBezTo>
                    <a:pt x="10831" y="9468"/>
                    <a:pt x="10869" y="9410"/>
                    <a:pt x="10927" y="9353"/>
                  </a:cubicBezTo>
                  <a:cubicBezTo>
                    <a:pt x="10927" y="9353"/>
                    <a:pt x="10927" y="9333"/>
                    <a:pt x="10946" y="9333"/>
                  </a:cubicBezTo>
                  <a:lnTo>
                    <a:pt x="10946" y="9045"/>
                  </a:lnTo>
                  <a:cubicBezTo>
                    <a:pt x="10927" y="8930"/>
                    <a:pt x="10927" y="8834"/>
                    <a:pt x="10889" y="8700"/>
                  </a:cubicBezTo>
                  <a:lnTo>
                    <a:pt x="10889" y="8604"/>
                  </a:lnTo>
                  <a:cubicBezTo>
                    <a:pt x="10889" y="8508"/>
                    <a:pt x="10869" y="8412"/>
                    <a:pt x="10869" y="8316"/>
                  </a:cubicBezTo>
                  <a:cubicBezTo>
                    <a:pt x="10869" y="8162"/>
                    <a:pt x="10850" y="7970"/>
                    <a:pt x="10850" y="7740"/>
                  </a:cubicBezTo>
                  <a:cubicBezTo>
                    <a:pt x="10850" y="7240"/>
                    <a:pt x="10869" y="6722"/>
                    <a:pt x="10889" y="6203"/>
                  </a:cubicBezTo>
                  <a:cubicBezTo>
                    <a:pt x="10927" y="5819"/>
                    <a:pt x="10946" y="5473"/>
                    <a:pt x="10946" y="5089"/>
                  </a:cubicBezTo>
                  <a:cubicBezTo>
                    <a:pt x="10965" y="4168"/>
                    <a:pt x="10946" y="3188"/>
                    <a:pt x="10677" y="2266"/>
                  </a:cubicBezTo>
                  <a:cubicBezTo>
                    <a:pt x="10562" y="1863"/>
                    <a:pt x="10370" y="1479"/>
                    <a:pt x="10101" y="1153"/>
                  </a:cubicBezTo>
                  <a:cubicBezTo>
                    <a:pt x="9832" y="807"/>
                    <a:pt x="9506" y="538"/>
                    <a:pt x="9064" y="327"/>
                  </a:cubicBezTo>
                  <a:cubicBezTo>
                    <a:pt x="8891" y="231"/>
                    <a:pt x="8642" y="154"/>
                    <a:pt x="8354" y="96"/>
                  </a:cubicBezTo>
                  <a:cubicBezTo>
                    <a:pt x="8142" y="39"/>
                    <a:pt x="7893" y="20"/>
                    <a:pt x="7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2" name="Google Shape;82;p4"/>
            <p:cNvSpPr/>
            <p:nvPr/>
          </p:nvSpPr>
          <p:spPr>
            <a:xfrm>
              <a:off x="475582" y="3382606"/>
              <a:ext cx="476455" cy="615967"/>
            </a:xfrm>
            <a:custGeom>
              <a:avLst/>
              <a:gdLst/>
              <a:ahLst/>
              <a:cxnLst/>
              <a:rect l="l" t="t" r="r" b="b"/>
              <a:pathLst>
                <a:path w="7932" h="10255" extrusionOk="0">
                  <a:moveTo>
                    <a:pt x="6300" y="0"/>
                  </a:moveTo>
                  <a:lnTo>
                    <a:pt x="6300" y="0"/>
                  </a:lnTo>
                  <a:cubicBezTo>
                    <a:pt x="6472" y="231"/>
                    <a:pt x="6568" y="384"/>
                    <a:pt x="6607" y="538"/>
                  </a:cubicBezTo>
                  <a:cubicBezTo>
                    <a:pt x="6703" y="749"/>
                    <a:pt x="6761" y="960"/>
                    <a:pt x="6799" y="1172"/>
                  </a:cubicBezTo>
                  <a:cubicBezTo>
                    <a:pt x="6895" y="1632"/>
                    <a:pt x="6895" y="2093"/>
                    <a:pt x="6895" y="2573"/>
                  </a:cubicBezTo>
                  <a:lnTo>
                    <a:pt x="6895" y="2938"/>
                  </a:lnTo>
                  <a:cubicBezTo>
                    <a:pt x="6895" y="3034"/>
                    <a:pt x="6895" y="3150"/>
                    <a:pt x="6876" y="3246"/>
                  </a:cubicBezTo>
                  <a:lnTo>
                    <a:pt x="6876" y="3918"/>
                  </a:lnTo>
                  <a:cubicBezTo>
                    <a:pt x="6876" y="4033"/>
                    <a:pt x="6876" y="4187"/>
                    <a:pt x="6895" y="4302"/>
                  </a:cubicBezTo>
                  <a:lnTo>
                    <a:pt x="6895" y="4321"/>
                  </a:lnTo>
                  <a:lnTo>
                    <a:pt x="6895" y="4359"/>
                  </a:lnTo>
                  <a:lnTo>
                    <a:pt x="6895" y="4513"/>
                  </a:lnTo>
                  <a:lnTo>
                    <a:pt x="6895" y="4532"/>
                  </a:lnTo>
                  <a:lnTo>
                    <a:pt x="6895" y="4743"/>
                  </a:lnTo>
                  <a:cubicBezTo>
                    <a:pt x="6914" y="5281"/>
                    <a:pt x="6953" y="5838"/>
                    <a:pt x="6895" y="6376"/>
                  </a:cubicBezTo>
                  <a:cubicBezTo>
                    <a:pt x="6876" y="6625"/>
                    <a:pt x="6837" y="6894"/>
                    <a:pt x="6799" y="7144"/>
                  </a:cubicBezTo>
                  <a:cubicBezTo>
                    <a:pt x="6741" y="7355"/>
                    <a:pt x="6684" y="7586"/>
                    <a:pt x="6588" y="7816"/>
                  </a:cubicBezTo>
                  <a:lnTo>
                    <a:pt x="6434" y="8104"/>
                  </a:lnTo>
                  <a:cubicBezTo>
                    <a:pt x="6396" y="8200"/>
                    <a:pt x="6319" y="8258"/>
                    <a:pt x="6242" y="8335"/>
                  </a:cubicBezTo>
                  <a:cubicBezTo>
                    <a:pt x="6108" y="8507"/>
                    <a:pt x="5916" y="8680"/>
                    <a:pt x="5724" y="8795"/>
                  </a:cubicBezTo>
                  <a:cubicBezTo>
                    <a:pt x="5532" y="8930"/>
                    <a:pt x="5339" y="9064"/>
                    <a:pt x="5109" y="9160"/>
                  </a:cubicBezTo>
                  <a:cubicBezTo>
                    <a:pt x="4898" y="9256"/>
                    <a:pt x="4687" y="9352"/>
                    <a:pt x="4475" y="9410"/>
                  </a:cubicBezTo>
                  <a:cubicBezTo>
                    <a:pt x="4014" y="9564"/>
                    <a:pt x="3534" y="9640"/>
                    <a:pt x="3035" y="9660"/>
                  </a:cubicBezTo>
                  <a:cubicBezTo>
                    <a:pt x="2949" y="9663"/>
                    <a:pt x="2863" y="9664"/>
                    <a:pt x="2777" y="9664"/>
                  </a:cubicBezTo>
                  <a:cubicBezTo>
                    <a:pt x="2350" y="9664"/>
                    <a:pt x="1934" y="9624"/>
                    <a:pt x="1518" y="9544"/>
                  </a:cubicBezTo>
                  <a:cubicBezTo>
                    <a:pt x="1019" y="9448"/>
                    <a:pt x="539" y="9295"/>
                    <a:pt x="78" y="9103"/>
                  </a:cubicBezTo>
                  <a:cubicBezTo>
                    <a:pt x="58" y="9103"/>
                    <a:pt x="20" y="9083"/>
                    <a:pt x="1" y="9083"/>
                  </a:cubicBezTo>
                  <a:lnTo>
                    <a:pt x="1" y="9083"/>
                  </a:lnTo>
                  <a:cubicBezTo>
                    <a:pt x="731" y="9506"/>
                    <a:pt x="1518" y="9852"/>
                    <a:pt x="2344" y="10044"/>
                  </a:cubicBezTo>
                  <a:cubicBezTo>
                    <a:pt x="2920" y="10178"/>
                    <a:pt x="3496" y="10255"/>
                    <a:pt x="4091" y="10255"/>
                  </a:cubicBezTo>
                  <a:cubicBezTo>
                    <a:pt x="4398" y="10255"/>
                    <a:pt x="4706" y="10236"/>
                    <a:pt x="5032" y="10178"/>
                  </a:cubicBezTo>
                  <a:cubicBezTo>
                    <a:pt x="5320" y="10140"/>
                    <a:pt x="5570" y="10082"/>
                    <a:pt x="5839" y="10024"/>
                  </a:cubicBezTo>
                  <a:lnTo>
                    <a:pt x="5896" y="10024"/>
                  </a:lnTo>
                  <a:cubicBezTo>
                    <a:pt x="6069" y="9967"/>
                    <a:pt x="6280" y="9928"/>
                    <a:pt x="6434" y="9852"/>
                  </a:cubicBezTo>
                  <a:cubicBezTo>
                    <a:pt x="6530" y="9832"/>
                    <a:pt x="6626" y="9775"/>
                    <a:pt x="6722" y="9736"/>
                  </a:cubicBezTo>
                  <a:cubicBezTo>
                    <a:pt x="6761" y="9736"/>
                    <a:pt x="6761" y="9698"/>
                    <a:pt x="6780" y="9698"/>
                  </a:cubicBezTo>
                  <a:lnTo>
                    <a:pt x="6914" y="9640"/>
                  </a:lnTo>
                  <a:lnTo>
                    <a:pt x="6972" y="9602"/>
                  </a:lnTo>
                  <a:cubicBezTo>
                    <a:pt x="6991" y="9583"/>
                    <a:pt x="7010" y="9583"/>
                    <a:pt x="7068" y="9564"/>
                  </a:cubicBezTo>
                  <a:cubicBezTo>
                    <a:pt x="7087" y="9544"/>
                    <a:pt x="7106" y="9544"/>
                    <a:pt x="7145" y="9506"/>
                  </a:cubicBezTo>
                  <a:lnTo>
                    <a:pt x="7279" y="9448"/>
                  </a:lnTo>
                  <a:lnTo>
                    <a:pt x="7337" y="9410"/>
                  </a:lnTo>
                  <a:lnTo>
                    <a:pt x="7356" y="9391"/>
                  </a:lnTo>
                  <a:cubicBezTo>
                    <a:pt x="7394" y="9352"/>
                    <a:pt x="7452" y="9314"/>
                    <a:pt x="7490" y="9295"/>
                  </a:cubicBezTo>
                  <a:lnTo>
                    <a:pt x="7548" y="9256"/>
                  </a:lnTo>
                  <a:lnTo>
                    <a:pt x="7586" y="9199"/>
                  </a:lnTo>
                  <a:lnTo>
                    <a:pt x="7663" y="9160"/>
                  </a:lnTo>
                  <a:lnTo>
                    <a:pt x="7740" y="9083"/>
                  </a:lnTo>
                  <a:cubicBezTo>
                    <a:pt x="7778" y="9026"/>
                    <a:pt x="7836" y="8968"/>
                    <a:pt x="7874" y="8911"/>
                  </a:cubicBezTo>
                  <a:lnTo>
                    <a:pt x="7913" y="8891"/>
                  </a:lnTo>
                  <a:lnTo>
                    <a:pt x="7913" y="8584"/>
                  </a:lnTo>
                  <a:cubicBezTo>
                    <a:pt x="7874" y="8450"/>
                    <a:pt x="7874" y="8354"/>
                    <a:pt x="7855" y="8238"/>
                  </a:cubicBezTo>
                  <a:lnTo>
                    <a:pt x="7855" y="8200"/>
                  </a:lnTo>
                  <a:lnTo>
                    <a:pt x="7855" y="8142"/>
                  </a:lnTo>
                  <a:cubicBezTo>
                    <a:pt x="7836" y="8046"/>
                    <a:pt x="7836" y="7950"/>
                    <a:pt x="7836" y="7854"/>
                  </a:cubicBezTo>
                  <a:cubicBezTo>
                    <a:pt x="7817" y="7682"/>
                    <a:pt x="7817" y="7528"/>
                    <a:pt x="7817" y="7278"/>
                  </a:cubicBezTo>
                  <a:cubicBezTo>
                    <a:pt x="7817" y="6779"/>
                    <a:pt x="7836" y="6222"/>
                    <a:pt x="7855" y="5800"/>
                  </a:cubicBezTo>
                  <a:lnTo>
                    <a:pt x="7855" y="5742"/>
                  </a:lnTo>
                  <a:cubicBezTo>
                    <a:pt x="7874" y="5339"/>
                    <a:pt x="7913" y="4974"/>
                    <a:pt x="7913" y="4609"/>
                  </a:cubicBezTo>
                  <a:cubicBezTo>
                    <a:pt x="7932" y="3706"/>
                    <a:pt x="7913" y="2727"/>
                    <a:pt x="7644" y="1805"/>
                  </a:cubicBezTo>
                  <a:cubicBezTo>
                    <a:pt x="7529" y="1402"/>
                    <a:pt x="7337" y="1018"/>
                    <a:pt x="7068" y="672"/>
                  </a:cubicBezTo>
                  <a:cubicBezTo>
                    <a:pt x="6876" y="423"/>
                    <a:pt x="6607" y="192"/>
                    <a:pt x="6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3" name="Google Shape;83;p4"/>
            <p:cNvSpPr/>
            <p:nvPr/>
          </p:nvSpPr>
          <p:spPr>
            <a:xfrm>
              <a:off x="341812" y="3377981"/>
              <a:ext cx="404915" cy="389942"/>
            </a:xfrm>
            <a:custGeom>
              <a:avLst/>
              <a:gdLst/>
              <a:ahLst/>
              <a:cxnLst/>
              <a:rect l="l" t="t" r="r" b="b"/>
              <a:pathLst>
                <a:path w="6741" h="6492" extrusionOk="0">
                  <a:moveTo>
                    <a:pt x="6741" y="0"/>
                  </a:moveTo>
                  <a:lnTo>
                    <a:pt x="6702" y="20"/>
                  </a:lnTo>
                  <a:cubicBezTo>
                    <a:pt x="6145" y="154"/>
                    <a:pt x="5627" y="384"/>
                    <a:pt x="5147" y="653"/>
                  </a:cubicBezTo>
                  <a:cubicBezTo>
                    <a:pt x="4609" y="941"/>
                    <a:pt x="4110" y="1306"/>
                    <a:pt x="3630" y="1709"/>
                  </a:cubicBezTo>
                  <a:cubicBezTo>
                    <a:pt x="3130" y="2113"/>
                    <a:pt x="2670" y="2574"/>
                    <a:pt x="2228" y="3034"/>
                  </a:cubicBezTo>
                  <a:cubicBezTo>
                    <a:pt x="1805" y="3515"/>
                    <a:pt x="1402" y="3995"/>
                    <a:pt x="1037" y="4513"/>
                  </a:cubicBezTo>
                  <a:cubicBezTo>
                    <a:pt x="845" y="4801"/>
                    <a:pt x="653" y="5089"/>
                    <a:pt x="461" y="5416"/>
                  </a:cubicBezTo>
                  <a:cubicBezTo>
                    <a:pt x="365" y="5550"/>
                    <a:pt x="288" y="5723"/>
                    <a:pt x="212" y="5857"/>
                  </a:cubicBezTo>
                  <a:cubicBezTo>
                    <a:pt x="192" y="5934"/>
                    <a:pt x="154" y="6011"/>
                    <a:pt x="115" y="6088"/>
                  </a:cubicBezTo>
                  <a:cubicBezTo>
                    <a:pt x="96" y="6145"/>
                    <a:pt x="58" y="6242"/>
                    <a:pt x="19" y="6318"/>
                  </a:cubicBezTo>
                  <a:cubicBezTo>
                    <a:pt x="0" y="6338"/>
                    <a:pt x="19" y="6395"/>
                    <a:pt x="19" y="6414"/>
                  </a:cubicBezTo>
                  <a:lnTo>
                    <a:pt x="96" y="6491"/>
                  </a:lnTo>
                  <a:lnTo>
                    <a:pt x="192" y="6491"/>
                  </a:lnTo>
                  <a:lnTo>
                    <a:pt x="212" y="6472"/>
                  </a:lnTo>
                  <a:cubicBezTo>
                    <a:pt x="250" y="6453"/>
                    <a:pt x="250" y="6414"/>
                    <a:pt x="269" y="6395"/>
                  </a:cubicBezTo>
                  <a:lnTo>
                    <a:pt x="269" y="6376"/>
                  </a:lnTo>
                  <a:cubicBezTo>
                    <a:pt x="308" y="6261"/>
                    <a:pt x="384" y="6145"/>
                    <a:pt x="442" y="6030"/>
                  </a:cubicBezTo>
                  <a:cubicBezTo>
                    <a:pt x="500" y="5915"/>
                    <a:pt x="557" y="5800"/>
                    <a:pt x="634" y="5665"/>
                  </a:cubicBezTo>
                  <a:cubicBezTo>
                    <a:pt x="768" y="5416"/>
                    <a:pt x="922" y="5147"/>
                    <a:pt x="1076" y="4916"/>
                  </a:cubicBezTo>
                  <a:cubicBezTo>
                    <a:pt x="1421" y="4379"/>
                    <a:pt x="1786" y="3879"/>
                    <a:pt x="2170" y="3399"/>
                  </a:cubicBezTo>
                  <a:cubicBezTo>
                    <a:pt x="2516" y="2958"/>
                    <a:pt x="2881" y="2574"/>
                    <a:pt x="3284" y="2190"/>
                  </a:cubicBezTo>
                  <a:cubicBezTo>
                    <a:pt x="3707" y="1805"/>
                    <a:pt x="4129" y="1479"/>
                    <a:pt x="4571" y="1133"/>
                  </a:cubicBezTo>
                  <a:lnTo>
                    <a:pt x="4590" y="1133"/>
                  </a:lnTo>
                  <a:cubicBezTo>
                    <a:pt x="5147" y="749"/>
                    <a:pt x="5723" y="423"/>
                    <a:pt x="6337" y="192"/>
                  </a:cubicBezTo>
                  <a:lnTo>
                    <a:pt x="6318" y="192"/>
                  </a:lnTo>
                  <a:cubicBezTo>
                    <a:pt x="6433" y="154"/>
                    <a:pt x="6587" y="96"/>
                    <a:pt x="6702" y="77"/>
                  </a:cubicBezTo>
                  <a:cubicBezTo>
                    <a:pt x="6722" y="77"/>
                    <a:pt x="6741" y="39"/>
                    <a:pt x="6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4" name="Google Shape;84;p4"/>
            <p:cNvSpPr/>
            <p:nvPr/>
          </p:nvSpPr>
          <p:spPr>
            <a:xfrm>
              <a:off x="438701" y="3397563"/>
              <a:ext cx="353017" cy="466585"/>
            </a:xfrm>
            <a:custGeom>
              <a:avLst/>
              <a:gdLst/>
              <a:ahLst/>
              <a:cxnLst/>
              <a:rect l="l" t="t" r="r" b="b"/>
              <a:pathLst>
                <a:path w="5877" h="7768" extrusionOk="0">
                  <a:moveTo>
                    <a:pt x="865" y="6376"/>
                  </a:moveTo>
                  <a:lnTo>
                    <a:pt x="848" y="6415"/>
                  </a:lnTo>
                  <a:lnTo>
                    <a:pt x="848" y="6415"/>
                  </a:lnTo>
                  <a:cubicBezTo>
                    <a:pt x="865" y="6412"/>
                    <a:pt x="865" y="6376"/>
                    <a:pt x="865" y="6376"/>
                  </a:cubicBezTo>
                  <a:close/>
                  <a:moveTo>
                    <a:pt x="5781" y="1"/>
                  </a:moveTo>
                  <a:cubicBezTo>
                    <a:pt x="4724" y="788"/>
                    <a:pt x="3764" y="1729"/>
                    <a:pt x="2900" y="2766"/>
                  </a:cubicBezTo>
                  <a:cubicBezTo>
                    <a:pt x="2478" y="3285"/>
                    <a:pt x="2055" y="3842"/>
                    <a:pt x="1671" y="4418"/>
                  </a:cubicBezTo>
                  <a:cubicBezTo>
                    <a:pt x="1287" y="4994"/>
                    <a:pt x="961" y="5570"/>
                    <a:pt x="653" y="6165"/>
                  </a:cubicBezTo>
                  <a:cubicBezTo>
                    <a:pt x="519" y="6376"/>
                    <a:pt x="423" y="6626"/>
                    <a:pt x="308" y="6837"/>
                  </a:cubicBezTo>
                  <a:cubicBezTo>
                    <a:pt x="212" y="7049"/>
                    <a:pt x="96" y="7298"/>
                    <a:pt x="20" y="7529"/>
                  </a:cubicBezTo>
                  <a:cubicBezTo>
                    <a:pt x="0" y="7586"/>
                    <a:pt x="20" y="7625"/>
                    <a:pt x="20" y="7663"/>
                  </a:cubicBezTo>
                  <a:cubicBezTo>
                    <a:pt x="39" y="7701"/>
                    <a:pt x="77" y="7721"/>
                    <a:pt x="116" y="7759"/>
                  </a:cubicBezTo>
                  <a:cubicBezTo>
                    <a:pt x="135" y="7765"/>
                    <a:pt x="152" y="7768"/>
                    <a:pt x="167" y="7768"/>
                  </a:cubicBezTo>
                  <a:cubicBezTo>
                    <a:pt x="197" y="7768"/>
                    <a:pt x="218" y="7759"/>
                    <a:pt x="231" y="7759"/>
                  </a:cubicBezTo>
                  <a:cubicBezTo>
                    <a:pt x="288" y="7721"/>
                    <a:pt x="308" y="7701"/>
                    <a:pt x="327" y="7663"/>
                  </a:cubicBezTo>
                  <a:cubicBezTo>
                    <a:pt x="404" y="7433"/>
                    <a:pt x="480" y="7241"/>
                    <a:pt x="576" y="7029"/>
                  </a:cubicBezTo>
                  <a:lnTo>
                    <a:pt x="848" y="6415"/>
                  </a:lnTo>
                  <a:lnTo>
                    <a:pt x="848" y="6415"/>
                  </a:lnTo>
                  <a:cubicBezTo>
                    <a:pt x="847" y="6415"/>
                    <a:pt x="846" y="6415"/>
                    <a:pt x="845" y="6415"/>
                  </a:cubicBezTo>
                  <a:cubicBezTo>
                    <a:pt x="1153" y="5743"/>
                    <a:pt x="1479" y="5090"/>
                    <a:pt x="1882" y="4494"/>
                  </a:cubicBezTo>
                  <a:cubicBezTo>
                    <a:pt x="2305" y="3861"/>
                    <a:pt x="2727" y="3246"/>
                    <a:pt x="3207" y="2670"/>
                  </a:cubicBezTo>
                  <a:cubicBezTo>
                    <a:pt x="3995" y="1729"/>
                    <a:pt x="4859" y="865"/>
                    <a:pt x="5857" y="116"/>
                  </a:cubicBezTo>
                  <a:cubicBezTo>
                    <a:pt x="5877" y="97"/>
                    <a:pt x="5877" y="39"/>
                    <a:pt x="5857" y="20"/>
                  </a:cubicBezTo>
                  <a:cubicBezTo>
                    <a:pt x="5857" y="1"/>
                    <a:pt x="5819" y="1"/>
                    <a:pt x="5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5" name="Google Shape;85;p4"/>
            <p:cNvSpPr/>
            <p:nvPr/>
          </p:nvSpPr>
          <p:spPr>
            <a:xfrm>
              <a:off x="562139" y="3416724"/>
              <a:ext cx="267661" cy="531275"/>
            </a:xfrm>
            <a:custGeom>
              <a:avLst/>
              <a:gdLst/>
              <a:ahLst/>
              <a:cxnLst/>
              <a:rect l="l" t="t" r="r" b="b"/>
              <a:pathLst>
                <a:path w="4456" h="8845" extrusionOk="0">
                  <a:moveTo>
                    <a:pt x="4383" y="1"/>
                  </a:moveTo>
                  <a:cubicBezTo>
                    <a:pt x="4370" y="1"/>
                    <a:pt x="4359" y="19"/>
                    <a:pt x="4359" y="47"/>
                  </a:cubicBezTo>
                  <a:cubicBezTo>
                    <a:pt x="4225" y="373"/>
                    <a:pt x="4110" y="719"/>
                    <a:pt x="3975" y="1045"/>
                  </a:cubicBezTo>
                  <a:cubicBezTo>
                    <a:pt x="3822" y="1410"/>
                    <a:pt x="3668" y="1737"/>
                    <a:pt x="3514" y="2082"/>
                  </a:cubicBezTo>
                  <a:cubicBezTo>
                    <a:pt x="3342" y="2409"/>
                    <a:pt x="3169" y="2774"/>
                    <a:pt x="3015" y="3119"/>
                  </a:cubicBezTo>
                  <a:cubicBezTo>
                    <a:pt x="2919" y="3273"/>
                    <a:pt x="2842" y="3446"/>
                    <a:pt x="2746" y="3619"/>
                  </a:cubicBezTo>
                  <a:cubicBezTo>
                    <a:pt x="2650" y="3791"/>
                    <a:pt x="2554" y="3945"/>
                    <a:pt x="2477" y="4118"/>
                  </a:cubicBezTo>
                  <a:lnTo>
                    <a:pt x="2497" y="4099"/>
                  </a:lnTo>
                  <a:lnTo>
                    <a:pt x="2497" y="4099"/>
                  </a:lnTo>
                  <a:cubicBezTo>
                    <a:pt x="2458" y="4175"/>
                    <a:pt x="2439" y="4233"/>
                    <a:pt x="2381" y="4310"/>
                  </a:cubicBezTo>
                  <a:lnTo>
                    <a:pt x="2093" y="4809"/>
                  </a:lnTo>
                  <a:cubicBezTo>
                    <a:pt x="2036" y="4905"/>
                    <a:pt x="1997" y="4982"/>
                    <a:pt x="1921" y="5078"/>
                  </a:cubicBezTo>
                  <a:cubicBezTo>
                    <a:pt x="1882" y="5174"/>
                    <a:pt x="1824" y="5251"/>
                    <a:pt x="1786" y="5347"/>
                  </a:cubicBezTo>
                  <a:cubicBezTo>
                    <a:pt x="1690" y="5500"/>
                    <a:pt x="1556" y="5712"/>
                    <a:pt x="1460" y="5865"/>
                  </a:cubicBezTo>
                  <a:cubicBezTo>
                    <a:pt x="1364" y="6038"/>
                    <a:pt x="1248" y="6230"/>
                    <a:pt x="1152" y="6403"/>
                  </a:cubicBezTo>
                  <a:cubicBezTo>
                    <a:pt x="941" y="6749"/>
                    <a:pt x="749" y="7114"/>
                    <a:pt x="557" y="7478"/>
                  </a:cubicBezTo>
                  <a:cubicBezTo>
                    <a:pt x="461" y="7651"/>
                    <a:pt x="365" y="7843"/>
                    <a:pt x="269" y="7997"/>
                  </a:cubicBezTo>
                  <a:cubicBezTo>
                    <a:pt x="173" y="8170"/>
                    <a:pt x="96" y="8362"/>
                    <a:pt x="19" y="8554"/>
                  </a:cubicBezTo>
                  <a:cubicBezTo>
                    <a:pt x="0" y="8650"/>
                    <a:pt x="19" y="8746"/>
                    <a:pt x="96" y="8804"/>
                  </a:cubicBezTo>
                  <a:cubicBezTo>
                    <a:pt x="131" y="8832"/>
                    <a:pt x="169" y="8844"/>
                    <a:pt x="207" y="8844"/>
                  </a:cubicBezTo>
                  <a:cubicBezTo>
                    <a:pt x="272" y="8844"/>
                    <a:pt x="336" y="8807"/>
                    <a:pt x="384" y="8746"/>
                  </a:cubicBezTo>
                  <a:cubicBezTo>
                    <a:pt x="480" y="8611"/>
                    <a:pt x="576" y="8439"/>
                    <a:pt x="653" y="8304"/>
                  </a:cubicBezTo>
                  <a:cubicBezTo>
                    <a:pt x="749" y="8131"/>
                    <a:pt x="845" y="7959"/>
                    <a:pt x="922" y="7786"/>
                  </a:cubicBezTo>
                  <a:cubicBezTo>
                    <a:pt x="1095" y="7478"/>
                    <a:pt x="1248" y="7152"/>
                    <a:pt x="1421" y="6826"/>
                  </a:cubicBezTo>
                  <a:cubicBezTo>
                    <a:pt x="1498" y="6691"/>
                    <a:pt x="1594" y="6518"/>
                    <a:pt x="1671" y="6365"/>
                  </a:cubicBezTo>
                  <a:cubicBezTo>
                    <a:pt x="1748" y="6211"/>
                    <a:pt x="1824" y="6038"/>
                    <a:pt x="1921" y="5865"/>
                  </a:cubicBezTo>
                  <a:cubicBezTo>
                    <a:pt x="1997" y="5712"/>
                    <a:pt x="2074" y="5558"/>
                    <a:pt x="2170" y="5385"/>
                  </a:cubicBezTo>
                  <a:cubicBezTo>
                    <a:pt x="2266" y="5232"/>
                    <a:pt x="2343" y="5059"/>
                    <a:pt x="2401" y="4886"/>
                  </a:cubicBezTo>
                  <a:cubicBezTo>
                    <a:pt x="2708" y="4233"/>
                    <a:pt x="3054" y="3561"/>
                    <a:pt x="3361" y="2927"/>
                  </a:cubicBezTo>
                  <a:lnTo>
                    <a:pt x="3802" y="1909"/>
                  </a:lnTo>
                  <a:cubicBezTo>
                    <a:pt x="3937" y="1583"/>
                    <a:pt x="4071" y="1237"/>
                    <a:pt x="4187" y="911"/>
                  </a:cubicBezTo>
                  <a:cubicBezTo>
                    <a:pt x="4283" y="642"/>
                    <a:pt x="4379" y="354"/>
                    <a:pt x="4455" y="85"/>
                  </a:cubicBezTo>
                  <a:cubicBezTo>
                    <a:pt x="4455" y="66"/>
                    <a:pt x="4455" y="8"/>
                    <a:pt x="4417" y="8"/>
                  </a:cubicBezTo>
                  <a:lnTo>
                    <a:pt x="4398" y="8"/>
                  </a:lnTo>
                  <a:cubicBezTo>
                    <a:pt x="4393" y="3"/>
                    <a:pt x="4387" y="1"/>
                    <a:pt x="4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6" name="Google Shape;86;p4"/>
            <p:cNvSpPr/>
            <p:nvPr/>
          </p:nvSpPr>
          <p:spPr>
            <a:xfrm>
              <a:off x="774357" y="3436786"/>
              <a:ext cx="93525" cy="533858"/>
            </a:xfrm>
            <a:custGeom>
              <a:avLst/>
              <a:gdLst/>
              <a:ahLst/>
              <a:cxnLst/>
              <a:rect l="l" t="t" r="r" b="b"/>
              <a:pathLst>
                <a:path w="1557" h="8888" extrusionOk="0">
                  <a:moveTo>
                    <a:pt x="1364" y="1"/>
                  </a:moveTo>
                  <a:cubicBezTo>
                    <a:pt x="1345" y="1"/>
                    <a:pt x="1326" y="39"/>
                    <a:pt x="1326" y="58"/>
                  </a:cubicBezTo>
                  <a:cubicBezTo>
                    <a:pt x="1345" y="327"/>
                    <a:pt x="1364" y="615"/>
                    <a:pt x="1402" y="884"/>
                  </a:cubicBezTo>
                  <a:lnTo>
                    <a:pt x="1402" y="999"/>
                  </a:lnTo>
                  <a:cubicBezTo>
                    <a:pt x="1402" y="1383"/>
                    <a:pt x="1402" y="1787"/>
                    <a:pt x="1364" y="2171"/>
                  </a:cubicBezTo>
                  <a:cubicBezTo>
                    <a:pt x="1364" y="2363"/>
                    <a:pt x="1345" y="2555"/>
                    <a:pt x="1326" y="2747"/>
                  </a:cubicBezTo>
                  <a:cubicBezTo>
                    <a:pt x="1287" y="2977"/>
                    <a:pt x="1268" y="3169"/>
                    <a:pt x="1249" y="3381"/>
                  </a:cubicBezTo>
                  <a:cubicBezTo>
                    <a:pt x="1153" y="4168"/>
                    <a:pt x="1018" y="4955"/>
                    <a:pt x="826" y="5723"/>
                  </a:cubicBezTo>
                  <a:cubicBezTo>
                    <a:pt x="692" y="6203"/>
                    <a:pt x="577" y="6684"/>
                    <a:pt x="442" y="7144"/>
                  </a:cubicBezTo>
                  <a:lnTo>
                    <a:pt x="212" y="7874"/>
                  </a:lnTo>
                  <a:cubicBezTo>
                    <a:pt x="154" y="8124"/>
                    <a:pt x="77" y="8373"/>
                    <a:pt x="1" y="8642"/>
                  </a:cubicBezTo>
                  <a:cubicBezTo>
                    <a:pt x="1" y="8681"/>
                    <a:pt x="1" y="8700"/>
                    <a:pt x="20" y="8758"/>
                  </a:cubicBezTo>
                  <a:cubicBezTo>
                    <a:pt x="58" y="8796"/>
                    <a:pt x="97" y="8854"/>
                    <a:pt x="154" y="8873"/>
                  </a:cubicBezTo>
                  <a:cubicBezTo>
                    <a:pt x="173" y="8882"/>
                    <a:pt x="202" y="8887"/>
                    <a:pt x="236" y="8887"/>
                  </a:cubicBezTo>
                  <a:cubicBezTo>
                    <a:pt x="269" y="8887"/>
                    <a:pt x="308" y="8882"/>
                    <a:pt x="346" y="8873"/>
                  </a:cubicBezTo>
                  <a:cubicBezTo>
                    <a:pt x="385" y="8854"/>
                    <a:pt x="442" y="8796"/>
                    <a:pt x="461" y="8758"/>
                  </a:cubicBezTo>
                  <a:cubicBezTo>
                    <a:pt x="538" y="8585"/>
                    <a:pt x="577" y="8450"/>
                    <a:pt x="634" y="8277"/>
                  </a:cubicBezTo>
                  <a:cubicBezTo>
                    <a:pt x="673" y="8085"/>
                    <a:pt x="750" y="7913"/>
                    <a:pt x="788" y="7721"/>
                  </a:cubicBezTo>
                  <a:cubicBezTo>
                    <a:pt x="884" y="7356"/>
                    <a:pt x="961" y="7010"/>
                    <a:pt x="1057" y="6626"/>
                  </a:cubicBezTo>
                  <a:lnTo>
                    <a:pt x="1268" y="5531"/>
                  </a:lnTo>
                  <a:cubicBezTo>
                    <a:pt x="1345" y="5186"/>
                    <a:pt x="1402" y="4802"/>
                    <a:pt x="1441" y="4437"/>
                  </a:cubicBezTo>
                  <a:cubicBezTo>
                    <a:pt x="1498" y="4072"/>
                    <a:pt x="1518" y="3688"/>
                    <a:pt x="1537" y="3323"/>
                  </a:cubicBezTo>
                  <a:cubicBezTo>
                    <a:pt x="1556" y="2977"/>
                    <a:pt x="1556" y="2593"/>
                    <a:pt x="1556" y="2228"/>
                  </a:cubicBezTo>
                  <a:cubicBezTo>
                    <a:pt x="1556" y="1863"/>
                    <a:pt x="1537" y="1499"/>
                    <a:pt x="1518" y="1153"/>
                  </a:cubicBezTo>
                  <a:cubicBezTo>
                    <a:pt x="1498" y="788"/>
                    <a:pt x="1441" y="423"/>
                    <a:pt x="1402" y="58"/>
                  </a:cubicBezTo>
                  <a:cubicBezTo>
                    <a:pt x="1441" y="20"/>
                    <a:pt x="1422"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87" name="Google Shape;87;p4"/>
            <p:cNvSpPr/>
            <p:nvPr/>
          </p:nvSpPr>
          <p:spPr>
            <a:xfrm>
              <a:off x="465250" y="3520999"/>
              <a:ext cx="60007" cy="61687"/>
            </a:xfrm>
            <a:custGeom>
              <a:avLst/>
              <a:gdLst/>
              <a:ahLst/>
              <a:cxnLst/>
              <a:rect l="l" t="t" r="r" b="b"/>
              <a:pathLst>
                <a:path w="999" h="1027" extrusionOk="0">
                  <a:moveTo>
                    <a:pt x="730" y="1"/>
                  </a:moveTo>
                  <a:cubicBezTo>
                    <a:pt x="691" y="39"/>
                    <a:pt x="615" y="39"/>
                    <a:pt x="557" y="77"/>
                  </a:cubicBezTo>
                  <a:cubicBezTo>
                    <a:pt x="538" y="77"/>
                    <a:pt x="538" y="77"/>
                    <a:pt x="538" y="97"/>
                  </a:cubicBezTo>
                  <a:cubicBezTo>
                    <a:pt x="346" y="193"/>
                    <a:pt x="154" y="327"/>
                    <a:pt x="58" y="519"/>
                  </a:cubicBezTo>
                  <a:cubicBezTo>
                    <a:pt x="0" y="577"/>
                    <a:pt x="0" y="653"/>
                    <a:pt x="0" y="730"/>
                  </a:cubicBezTo>
                  <a:lnTo>
                    <a:pt x="0" y="750"/>
                  </a:lnTo>
                  <a:cubicBezTo>
                    <a:pt x="0" y="788"/>
                    <a:pt x="0" y="846"/>
                    <a:pt x="38" y="884"/>
                  </a:cubicBezTo>
                  <a:cubicBezTo>
                    <a:pt x="58" y="922"/>
                    <a:pt x="77" y="942"/>
                    <a:pt x="96" y="942"/>
                  </a:cubicBezTo>
                  <a:cubicBezTo>
                    <a:pt x="154" y="980"/>
                    <a:pt x="192" y="1018"/>
                    <a:pt x="269" y="1018"/>
                  </a:cubicBezTo>
                  <a:cubicBezTo>
                    <a:pt x="291" y="1024"/>
                    <a:pt x="314" y="1026"/>
                    <a:pt x="336" y="1026"/>
                  </a:cubicBezTo>
                  <a:cubicBezTo>
                    <a:pt x="389" y="1026"/>
                    <a:pt x="439" y="1013"/>
                    <a:pt x="480" y="999"/>
                  </a:cubicBezTo>
                  <a:cubicBezTo>
                    <a:pt x="557" y="961"/>
                    <a:pt x="634" y="922"/>
                    <a:pt x="672" y="865"/>
                  </a:cubicBezTo>
                  <a:cubicBezTo>
                    <a:pt x="768" y="788"/>
                    <a:pt x="826" y="711"/>
                    <a:pt x="864" y="615"/>
                  </a:cubicBezTo>
                  <a:cubicBezTo>
                    <a:pt x="922" y="519"/>
                    <a:pt x="941" y="442"/>
                    <a:pt x="960" y="346"/>
                  </a:cubicBezTo>
                  <a:cubicBezTo>
                    <a:pt x="999" y="269"/>
                    <a:pt x="960" y="173"/>
                    <a:pt x="922" y="97"/>
                  </a:cubicBezTo>
                  <a:cubicBezTo>
                    <a:pt x="864" y="39"/>
                    <a:pt x="807" y="1"/>
                    <a:pt x="730"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88" name="Google Shape;88;p4"/>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89" name="Google Shape;89;p4"/>
          <p:cNvSpPr txBox="1">
            <a:spLocks noGrp="1"/>
          </p:cNvSpPr>
          <p:nvPr>
            <p:ph type="body" idx="1"/>
          </p:nvPr>
        </p:nvSpPr>
        <p:spPr>
          <a:xfrm>
            <a:off x="960000" y="1356967"/>
            <a:ext cx="10272000" cy="4734800"/>
          </a:xfrm>
          <a:prstGeom prst="rect">
            <a:avLst/>
          </a:prstGeom>
        </p:spPr>
        <p:txBody>
          <a:bodyPr spcFirstLastPara="1" wrap="square" lIns="91425" tIns="91425" rIns="91425" bIns="91425" anchor="t" anchorCtr="0">
            <a:noAutofit/>
          </a:bodyPr>
          <a:lstStyle>
            <a:lvl1pPr marL="609585" lvl="0" indent="-406390" rtl="0">
              <a:lnSpc>
                <a:spcPct val="115000"/>
              </a:lnSpc>
              <a:spcBef>
                <a:spcPts val="0"/>
              </a:spcBef>
              <a:spcAft>
                <a:spcPts val="0"/>
              </a:spcAft>
              <a:buClr>
                <a:schemeClr val="dk1"/>
              </a:buClr>
              <a:buSzPts val="1200"/>
              <a:buAutoNum type="arabicPeriod"/>
              <a:defRPr sz="1667">
                <a:solidFill>
                  <a:schemeClr val="dk1"/>
                </a:solidFill>
              </a:defRPr>
            </a:lvl1pPr>
            <a:lvl2pPr marL="1219170" lvl="1"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2pPr>
            <a:lvl3pPr marL="1828754" lvl="2"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3pPr>
            <a:lvl4pPr marL="2438339" lvl="3" indent="-406390" rtl="0">
              <a:lnSpc>
                <a:spcPct val="115000"/>
              </a:lnSpc>
              <a:spcBef>
                <a:spcPts val="0"/>
              </a:spcBef>
              <a:spcAft>
                <a:spcPts val="0"/>
              </a:spcAft>
              <a:buClr>
                <a:schemeClr val="dk1"/>
              </a:buClr>
              <a:buSzPts val="1200"/>
              <a:buFont typeface="Roboto Condensed Light"/>
              <a:buAutoNum type="arabicPeriod"/>
              <a:defRPr>
                <a:solidFill>
                  <a:schemeClr val="dk1"/>
                </a:solidFill>
              </a:defRPr>
            </a:lvl4pPr>
            <a:lvl5pPr marL="3047924" lvl="4"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5pPr>
            <a:lvl6pPr marL="3657509" lvl="5"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6pPr>
            <a:lvl7pPr marL="4267093" lvl="6" indent="-406390" rtl="0">
              <a:lnSpc>
                <a:spcPct val="115000"/>
              </a:lnSpc>
              <a:spcBef>
                <a:spcPts val="0"/>
              </a:spcBef>
              <a:spcAft>
                <a:spcPts val="0"/>
              </a:spcAft>
              <a:buClr>
                <a:schemeClr val="dk1"/>
              </a:buClr>
              <a:buSzPts val="1200"/>
              <a:buFont typeface="Roboto Condensed Light"/>
              <a:buAutoNum type="arabicPeriod"/>
              <a:defRPr>
                <a:solidFill>
                  <a:schemeClr val="dk1"/>
                </a:solidFill>
              </a:defRPr>
            </a:lvl7pPr>
            <a:lvl8pPr marL="4876678" lvl="7" indent="-406390" rtl="0">
              <a:lnSpc>
                <a:spcPct val="115000"/>
              </a:lnSpc>
              <a:spcBef>
                <a:spcPts val="0"/>
              </a:spcBef>
              <a:spcAft>
                <a:spcPts val="0"/>
              </a:spcAft>
              <a:buClr>
                <a:schemeClr val="dk1"/>
              </a:buClr>
              <a:buSzPts val="1200"/>
              <a:buFont typeface="Roboto Condensed Light"/>
              <a:buAutoNum type="alphaLcPeriod"/>
              <a:defRPr>
                <a:solidFill>
                  <a:schemeClr val="dk1"/>
                </a:solidFill>
              </a:defRPr>
            </a:lvl8pPr>
            <a:lvl9pPr marL="5486263" lvl="8" indent="-406390" rtl="0">
              <a:lnSpc>
                <a:spcPct val="115000"/>
              </a:lnSpc>
              <a:spcBef>
                <a:spcPts val="0"/>
              </a:spcBef>
              <a:spcAft>
                <a:spcPts val="0"/>
              </a:spcAft>
              <a:buClr>
                <a:schemeClr val="dk1"/>
              </a:buClr>
              <a:buSzPts val="1200"/>
              <a:buFont typeface="Roboto Condensed Light"/>
              <a:buAutoNum type="romanLcPeriod"/>
              <a:defRPr>
                <a:solidFill>
                  <a:schemeClr val="dk1"/>
                </a:solidFill>
              </a:defRPr>
            </a:lvl9pPr>
          </a:lstStyle>
          <a:p>
            <a:endParaRPr/>
          </a:p>
        </p:txBody>
      </p:sp>
    </p:spTree>
    <p:extLst>
      <p:ext uri="{BB962C8B-B14F-4D97-AF65-F5344CB8AC3E}">
        <p14:creationId xmlns:p14="http://schemas.microsoft.com/office/powerpoint/2010/main" val="428158146"/>
      </p:ext>
    </p:extLst>
  </p:cSld>
  <p:clrMapOvr>
    <a:masterClrMapping/>
  </p:clrMapOvr>
</p:sldLayout>
</file>

<file path=ppt/slideLayouts/slideLayout73.xml><?xml version="1.0" encoding="utf-8"?>
<p:sldLayout xmlns:a="http://schemas.openxmlformats.org/drawingml/2006/main" xmlns:r="http://schemas.openxmlformats.org/officeDocument/2006/relationships" xmlns:p="http://schemas.openxmlformats.org/presentationml/2006/main" matchingName="Title and two columns" type="twoColTx">
  <p:cSld name="Title and two columns">
    <p:spTree>
      <p:nvGrpSpPr>
        <p:cNvPr id="1" name="Shape 90"/>
        <p:cNvGrpSpPr/>
        <p:nvPr/>
      </p:nvGrpSpPr>
      <p:grpSpPr>
        <a:xfrm>
          <a:off x="0" y="0"/>
          <a:ext cx="0" cy="0"/>
          <a:chOff x="0" y="0"/>
          <a:chExt cx="0" cy="0"/>
        </a:xfrm>
      </p:grpSpPr>
      <p:sp>
        <p:nvSpPr>
          <p:cNvPr id="91" name="Google Shape;91;p5"/>
          <p:cNvSpPr/>
          <p:nvPr/>
        </p:nvSpPr>
        <p:spPr>
          <a:xfrm flipH="1">
            <a:off x="-2917656" y="24308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92" name="Google Shape;92;p5"/>
          <p:cNvSpPr/>
          <p:nvPr/>
        </p:nvSpPr>
        <p:spPr>
          <a:xfrm>
            <a:off x="-244634" y="40933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93" name="Google Shape;93;p5"/>
          <p:cNvGrpSpPr/>
          <p:nvPr/>
        </p:nvGrpSpPr>
        <p:grpSpPr>
          <a:xfrm>
            <a:off x="9219601" y="628272"/>
            <a:ext cx="893999" cy="584699"/>
            <a:chOff x="7555450" y="377766"/>
            <a:chExt cx="670499" cy="438524"/>
          </a:xfrm>
        </p:grpSpPr>
        <p:sp>
          <p:nvSpPr>
            <p:cNvPr id="94" name="Google Shape;94;p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5" name="Google Shape;95;p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6" name="Google Shape;96;p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97" name="Google Shape;97;p5"/>
          <p:cNvGrpSpPr/>
          <p:nvPr/>
        </p:nvGrpSpPr>
        <p:grpSpPr>
          <a:xfrm>
            <a:off x="369301" y="429268"/>
            <a:ext cx="1308380" cy="712529"/>
            <a:chOff x="816462" y="899275"/>
            <a:chExt cx="981285" cy="534397"/>
          </a:xfrm>
        </p:grpSpPr>
        <p:sp>
          <p:nvSpPr>
            <p:cNvPr id="98" name="Google Shape;98;p5"/>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99" name="Google Shape;99;p5"/>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0" name="Google Shape;100;p5"/>
          <p:cNvGrpSpPr/>
          <p:nvPr/>
        </p:nvGrpSpPr>
        <p:grpSpPr>
          <a:xfrm>
            <a:off x="10670581" y="1002383"/>
            <a:ext cx="653651" cy="474539"/>
            <a:chOff x="8787625" y="134475"/>
            <a:chExt cx="838586" cy="608799"/>
          </a:xfrm>
        </p:grpSpPr>
        <p:sp>
          <p:nvSpPr>
            <p:cNvPr id="101" name="Google Shape;101;p5"/>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2" name="Google Shape;102;p5"/>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03" name="Google Shape;103;p5"/>
          <p:cNvGrpSpPr/>
          <p:nvPr/>
        </p:nvGrpSpPr>
        <p:grpSpPr>
          <a:xfrm>
            <a:off x="1575234" y="1476938"/>
            <a:ext cx="893999" cy="584699"/>
            <a:chOff x="7555450" y="377766"/>
            <a:chExt cx="670499" cy="438524"/>
          </a:xfrm>
        </p:grpSpPr>
        <p:sp>
          <p:nvSpPr>
            <p:cNvPr id="104" name="Google Shape;104;p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5" name="Google Shape;105;p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06" name="Google Shape;106;p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07" name="Google Shape;107;p5"/>
          <p:cNvSpPr/>
          <p:nvPr/>
        </p:nvSpPr>
        <p:spPr>
          <a:xfrm>
            <a:off x="9628834" y="5692234"/>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8" name="Google Shape;108;p5"/>
          <p:cNvSpPr/>
          <p:nvPr/>
        </p:nvSpPr>
        <p:spPr>
          <a:xfrm>
            <a:off x="320867" y="2641934"/>
            <a:ext cx="1579603" cy="474564"/>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09" name="Google Shape;109;p5"/>
          <p:cNvSpPr txBox="1">
            <a:spLocks noGrp="1"/>
          </p:cNvSpPr>
          <p:nvPr>
            <p:ph type="subTitle" idx="1"/>
          </p:nvPr>
        </p:nvSpPr>
        <p:spPr>
          <a:xfrm>
            <a:off x="1575233" y="3386900"/>
            <a:ext cx="3730800" cy="609600"/>
          </a:xfrm>
          <a:prstGeom prst="rect">
            <a:avLst/>
          </a:prstGeom>
          <a:noFill/>
        </p:spPr>
        <p:txBody>
          <a:bodyPr spcFirstLastPara="1" wrap="square" lIns="91425" tIns="91425" rIns="91425" bIns="91425" anchor="ctr" anchorCtr="0">
            <a:noAutofit/>
          </a:bodyPr>
          <a:lstStyle>
            <a:lvl1pPr lvl="0" algn="ctr">
              <a:lnSpc>
                <a:spcPct val="100000"/>
              </a:lnSpc>
              <a:spcBef>
                <a:spcPts val="0"/>
              </a:spcBef>
              <a:spcAft>
                <a:spcPts val="0"/>
              </a:spcAft>
              <a:buClr>
                <a:srgbClr val="A3376C"/>
              </a:buClr>
              <a:buSzPts val="25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1pPr>
            <a:lvl2pPr lvl="1"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2pPr>
            <a:lvl3pPr lvl="2"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3pPr>
            <a:lvl4pPr lvl="3"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4pPr>
            <a:lvl5pPr lvl="4"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5pPr>
            <a:lvl6pPr lvl="5"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6pPr>
            <a:lvl7pPr lvl="6"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7pPr>
            <a:lvl8pPr lvl="7"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8pPr>
            <a:lvl9pPr lvl="8" algn="ctr">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110" name="Google Shape;110;p5"/>
          <p:cNvSpPr txBox="1">
            <a:spLocks noGrp="1"/>
          </p:cNvSpPr>
          <p:nvPr>
            <p:ph type="subTitle" idx="2"/>
          </p:nvPr>
        </p:nvSpPr>
        <p:spPr>
          <a:xfrm>
            <a:off x="6448400" y="3386900"/>
            <a:ext cx="3730800" cy="609600"/>
          </a:xfrm>
          <a:prstGeom prst="rect">
            <a:avLst/>
          </a:prstGeom>
          <a:noFill/>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5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2pPr>
            <a:lvl3pPr lvl="2"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3pPr>
            <a:lvl4pPr lvl="3"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4pPr>
            <a:lvl5pPr lvl="4"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5pPr>
            <a:lvl6pPr lvl="5"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6pPr>
            <a:lvl7pPr lvl="6"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7pPr>
            <a:lvl8pPr lvl="7"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8pPr>
            <a:lvl9pPr lvl="8" algn="ctr" rtl="0">
              <a:lnSpc>
                <a:spcPct val="100000"/>
              </a:lnSpc>
              <a:spcBef>
                <a:spcPts val="0"/>
              </a:spcBef>
              <a:spcAft>
                <a:spcPts val="0"/>
              </a:spcAft>
              <a:buClr>
                <a:srgbClr val="A3376C"/>
              </a:buClr>
              <a:buSzPts val="2500"/>
              <a:buFont typeface="Fredoka One" panose="02000000000000000000"/>
              <a:buNone/>
              <a:defRPr sz="3333">
                <a:solidFill>
                  <a:srgbClr val="A3376C"/>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111" name="Google Shape;111;p5"/>
          <p:cNvSpPr txBox="1">
            <a:spLocks noGrp="1"/>
          </p:cNvSpPr>
          <p:nvPr>
            <p:ph type="subTitle" idx="3"/>
          </p:nvPr>
        </p:nvSpPr>
        <p:spPr>
          <a:xfrm>
            <a:off x="1575233" y="4162533"/>
            <a:ext cx="3730800" cy="1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2" name="Google Shape;112;p5"/>
          <p:cNvSpPr txBox="1">
            <a:spLocks noGrp="1"/>
          </p:cNvSpPr>
          <p:nvPr>
            <p:ph type="subTitle" idx="4"/>
          </p:nvPr>
        </p:nvSpPr>
        <p:spPr>
          <a:xfrm>
            <a:off x="6448400" y="4162540"/>
            <a:ext cx="3730800" cy="19032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113" name="Google Shape;113;p5"/>
          <p:cNvSpPr txBox="1">
            <a:spLocks noGrp="1"/>
          </p:cNvSpPr>
          <p:nvPr>
            <p:ph type="title"/>
          </p:nvPr>
        </p:nvSpPr>
        <p:spPr>
          <a:xfrm>
            <a:off x="1872500" y="711533"/>
            <a:ext cx="8446800" cy="765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1301280406"/>
      </p:ext>
    </p:extLst>
  </p:cSld>
  <p:clrMapOvr>
    <a:masterClrMapping/>
  </p:clrMapOvr>
</p:sldLayout>
</file>

<file path=ppt/slideLayouts/slideLayout74.xml><?xml version="1.0" encoding="utf-8"?>
<p:sldLayout xmlns:a="http://schemas.openxmlformats.org/drawingml/2006/main" xmlns:r="http://schemas.openxmlformats.org/officeDocument/2006/relationships" xmlns:p="http://schemas.openxmlformats.org/presentationml/2006/main" matchingName="Title only" type="titleOnly">
  <p:cSld name="Title only">
    <p:spTree>
      <p:nvGrpSpPr>
        <p:cNvPr id="1" name="Shape 114"/>
        <p:cNvGrpSpPr/>
        <p:nvPr/>
      </p:nvGrpSpPr>
      <p:grpSpPr>
        <a:xfrm>
          <a:off x="0" y="0"/>
          <a:ext cx="0" cy="0"/>
          <a:chOff x="0" y="0"/>
          <a:chExt cx="0" cy="0"/>
        </a:xfrm>
      </p:grpSpPr>
      <p:sp>
        <p:nvSpPr>
          <p:cNvPr id="115" name="Google Shape;115;p6"/>
          <p:cNvSpPr/>
          <p:nvPr/>
        </p:nvSpPr>
        <p:spPr>
          <a:xfrm flipH="1">
            <a:off x="-4095589" y="16394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6" name="Google Shape;116;p6"/>
          <p:cNvSpPr/>
          <p:nvPr/>
        </p:nvSpPr>
        <p:spPr>
          <a:xfrm>
            <a:off x="-1089334" y="3991167"/>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17" name="Google Shape;117;p6"/>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829737567"/>
      </p:ext>
    </p:extLst>
  </p:cSld>
  <p:clrMapOvr>
    <a:masterClrMapping/>
  </p:clrMapOvr>
</p:sldLayout>
</file>

<file path=ppt/slideLayouts/slideLayout75.xml><?xml version="1.0" encoding="utf-8"?>
<p:sldLayout xmlns:a="http://schemas.openxmlformats.org/drawingml/2006/main" xmlns:r="http://schemas.openxmlformats.org/officeDocument/2006/relationships" xmlns:p="http://schemas.openxmlformats.org/presentationml/2006/main" matchingName="Main point">
  <p:cSld name="Main point">
    <p:spTree>
      <p:nvGrpSpPr>
        <p:cNvPr id="1" name="Shape 138"/>
        <p:cNvGrpSpPr/>
        <p:nvPr/>
      </p:nvGrpSpPr>
      <p:grpSpPr>
        <a:xfrm>
          <a:off x="0" y="0"/>
          <a:ext cx="0" cy="0"/>
          <a:chOff x="0" y="0"/>
          <a:chExt cx="0" cy="0"/>
        </a:xfrm>
      </p:grpSpPr>
      <p:grpSp>
        <p:nvGrpSpPr>
          <p:cNvPr id="139" name="Google Shape;139;p8"/>
          <p:cNvGrpSpPr/>
          <p:nvPr/>
        </p:nvGrpSpPr>
        <p:grpSpPr>
          <a:xfrm flipH="1">
            <a:off x="303258" y="2662955"/>
            <a:ext cx="893999" cy="584699"/>
            <a:chOff x="7555450" y="377766"/>
            <a:chExt cx="670499" cy="438524"/>
          </a:xfrm>
        </p:grpSpPr>
        <p:sp>
          <p:nvSpPr>
            <p:cNvPr id="140" name="Google Shape;140;p8"/>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1" name="Google Shape;141;p8"/>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2" name="Google Shape;142;p8"/>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3" name="Google Shape;143;p8"/>
          <p:cNvGrpSpPr/>
          <p:nvPr/>
        </p:nvGrpSpPr>
        <p:grpSpPr>
          <a:xfrm>
            <a:off x="5725267" y="5489654"/>
            <a:ext cx="653637" cy="811748"/>
            <a:chOff x="7376250" y="1989890"/>
            <a:chExt cx="490228" cy="608811"/>
          </a:xfrm>
        </p:grpSpPr>
        <p:sp>
          <p:nvSpPr>
            <p:cNvPr id="144" name="Google Shape;144;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5" name="Google Shape;145;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6" name="Google Shape;146;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47" name="Google Shape;147;p8"/>
          <p:cNvGrpSpPr/>
          <p:nvPr/>
        </p:nvGrpSpPr>
        <p:grpSpPr>
          <a:xfrm rot="-784911">
            <a:off x="10644059" y="1855914"/>
            <a:ext cx="1487932" cy="2317689"/>
            <a:chOff x="8424000" y="2335625"/>
            <a:chExt cx="981301" cy="1528532"/>
          </a:xfrm>
        </p:grpSpPr>
        <p:sp>
          <p:nvSpPr>
            <p:cNvPr id="148" name="Google Shape;148;p8"/>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49" name="Google Shape;149;p8"/>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0" name="Google Shape;150;p8"/>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1" name="Google Shape;151;p8"/>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2" name="Google Shape;152;p8"/>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3" name="Google Shape;153;p8"/>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4" name="Google Shape;154;p8"/>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55" name="Google Shape;155;p8"/>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56" name="Google Shape;156;p8"/>
          <p:cNvSpPr/>
          <p:nvPr/>
        </p:nvSpPr>
        <p:spPr>
          <a:xfrm flipH="1">
            <a:off x="5525719" y="3504735"/>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57" name="Google Shape;157;p8"/>
          <p:cNvSpPr/>
          <p:nvPr/>
        </p:nvSpPr>
        <p:spPr>
          <a:xfrm flipH="1">
            <a:off x="5857780" y="3648350"/>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58" name="Google Shape;158;p8"/>
          <p:cNvGrpSpPr/>
          <p:nvPr/>
        </p:nvGrpSpPr>
        <p:grpSpPr>
          <a:xfrm flipH="1">
            <a:off x="11119803" y="626238"/>
            <a:ext cx="653637" cy="811748"/>
            <a:chOff x="7376250" y="1989890"/>
            <a:chExt cx="490228" cy="608811"/>
          </a:xfrm>
        </p:grpSpPr>
        <p:sp>
          <p:nvSpPr>
            <p:cNvPr id="159" name="Google Shape;159;p8"/>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0" name="Google Shape;160;p8"/>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1" name="Google Shape;161;p8"/>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62" name="Google Shape;162;p8"/>
          <p:cNvSpPr txBox="1">
            <a:spLocks noGrp="1"/>
          </p:cNvSpPr>
          <p:nvPr>
            <p:ph type="title"/>
          </p:nvPr>
        </p:nvSpPr>
        <p:spPr>
          <a:xfrm>
            <a:off x="2510500" y="1438000"/>
            <a:ext cx="6893200" cy="3372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r">
              <a:spcBef>
                <a:spcPts val="0"/>
              </a:spcBef>
              <a:spcAft>
                <a:spcPts val="0"/>
              </a:spcAft>
              <a:buSzPts val="6000"/>
              <a:buNone/>
              <a:defRPr sz="9600"/>
            </a:lvl1pPr>
            <a:lvl2pPr lvl="1" algn="ctr">
              <a:spcBef>
                <a:spcPts val="0"/>
              </a:spcBef>
              <a:spcAft>
                <a:spcPts val="0"/>
              </a:spcAft>
              <a:buSzPts val="6000"/>
              <a:buNone/>
              <a:defRPr sz="8000"/>
            </a:lvl2pPr>
            <a:lvl3pPr lvl="2" algn="ctr">
              <a:spcBef>
                <a:spcPts val="0"/>
              </a:spcBef>
              <a:spcAft>
                <a:spcPts val="0"/>
              </a:spcAft>
              <a:buSzPts val="6000"/>
              <a:buNone/>
              <a:defRPr sz="8000"/>
            </a:lvl3pPr>
            <a:lvl4pPr lvl="3" algn="ctr">
              <a:spcBef>
                <a:spcPts val="0"/>
              </a:spcBef>
              <a:spcAft>
                <a:spcPts val="0"/>
              </a:spcAft>
              <a:buSzPts val="6000"/>
              <a:buNone/>
              <a:defRPr sz="8000"/>
            </a:lvl4pPr>
            <a:lvl5pPr lvl="4" algn="ctr">
              <a:spcBef>
                <a:spcPts val="0"/>
              </a:spcBef>
              <a:spcAft>
                <a:spcPts val="0"/>
              </a:spcAft>
              <a:buSzPts val="6000"/>
              <a:buNone/>
              <a:defRPr sz="8000"/>
            </a:lvl5pPr>
            <a:lvl6pPr lvl="5" algn="ctr">
              <a:spcBef>
                <a:spcPts val="0"/>
              </a:spcBef>
              <a:spcAft>
                <a:spcPts val="0"/>
              </a:spcAft>
              <a:buSzPts val="6000"/>
              <a:buNone/>
              <a:defRPr sz="8000"/>
            </a:lvl6pPr>
            <a:lvl7pPr lvl="6" algn="ctr">
              <a:spcBef>
                <a:spcPts val="0"/>
              </a:spcBef>
              <a:spcAft>
                <a:spcPts val="0"/>
              </a:spcAft>
              <a:buSzPts val="6000"/>
              <a:buNone/>
              <a:defRPr sz="8000"/>
            </a:lvl7pPr>
            <a:lvl8pPr lvl="7" algn="ctr">
              <a:spcBef>
                <a:spcPts val="0"/>
              </a:spcBef>
              <a:spcAft>
                <a:spcPts val="0"/>
              </a:spcAft>
              <a:buSzPts val="6000"/>
              <a:buNone/>
              <a:defRPr sz="8000"/>
            </a:lvl8pPr>
            <a:lvl9pPr lvl="8" algn="ctr">
              <a:spcBef>
                <a:spcPts val="0"/>
              </a:spcBef>
              <a:spcAft>
                <a:spcPts val="0"/>
              </a:spcAft>
              <a:buSzPts val="6000"/>
              <a:buNone/>
              <a:defRPr sz="8000"/>
            </a:lvl9pPr>
          </a:lstStyle>
          <a:p>
            <a:endParaRPr/>
          </a:p>
        </p:txBody>
      </p:sp>
    </p:spTree>
    <p:extLst>
      <p:ext uri="{BB962C8B-B14F-4D97-AF65-F5344CB8AC3E}">
        <p14:creationId xmlns:p14="http://schemas.microsoft.com/office/powerpoint/2010/main" val="994217151"/>
      </p:ext>
    </p:extLst>
  </p:cSld>
  <p:clrMapOvr>
    <a:masterClrMapping/>
  </p:clrMapOvr>
</p:sldLayout>
</file>

<file path=ppt/slideLayouts/slideLayout76.xml><?xml version="1.0" encoding="utf-8"?>
<p:sldLayout xmlns:a="http://schemas.openxmlformats.org/drawingml/2006/main" xmlns:r="http://schemas.openxmlformats.org/officeDocument/2006/relationships" xmlns:p="http://schemas.openxmlformats.org/presentationml/2006/main" matchingName="Section title and description">
  <p:cSld name="Section title and description">
    <p:spTree>
      <p:nvGrpSpPr>
        <p:cNvPr id="1" name="Shape 163"/>
        <p:cNvGrpSpPr/>
        <p:nvPr/>
      </p:nvGrpSpPr>
      <p:grpSpPr>
        <a:xfrm>
          <a:off x="0" y="0"/>
          <a:ext cx="0" cy="0"/>
          <a:chOff x="0" y="0"/>
          <a:chExt cx="0" cy="0"/>
        </a:xfrm>
      </p:grpSpPr>
      <p:sp>
        <p:nvSpPr>
          <p:cNvPr id="164" name="Google Shape;164;p9"/>
          <p:cNvSpPr/>
          <p:nvPr/>
        </p:nvSpPr>
        <p:spPr>
          <a:xfrm>
            <a:off x="-307567" y="4928634"/>
            <a:ext cx="14583699" cy="3322980"/>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65" name="Google Shape;165;p9"/>
          <p:cNvSpPr/>
          <p:nvPr/>
        </p:nvSpPr>
        <p:spPr>
          <a:xfrm rot="10800000">
            <a:off x="-3037019" y="-3235731"/>
            <a:ext cx="16884820" cy="543406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166" name="Google Shape;166;p9"/>
          <p:cNvGrpSpPr/>
          <p:nvPr/>
        </p:nvGrpSpPr>
        <p:grpSpPr>
          <a:xfrm flipH="1">
            <a:off x="7703656" y="6211634"/>
            <a:ext cx="743789" cy="375535"/>
            <a:chOff x="2855620" y="1802395"/>
            <a:chExt cx="249884" cy="126165"/>
          </a:xfrm>
        </p:grpSpPr>
        <p:sp>
          <p:nvSpPr>
            <p:cNvPr id="167" name="Google Shape;167;p9"/>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68" name="Google Shape;168;p9"/>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69" name="Google Shape;169;p9"/>
          <p:cNvGrpSpPr/>
          <p:nvPr/>
        </p:nvGrpSpPr>
        <p:grpSpPr>
          <a:xfrm flipH="1">
            <a:off x="2737495" y="5985903"/>
            <a:ext cx="797141" cy="601263"/>
            <a:chOff x="2533682" y="3720159"/>
            <a:chExt cx="248847" cy="187691"/>
          </a:xfrm>
        </p:grpSpPr>
        <p:sp>
          <p:nvSpPr>
            <p:cNvPr id="170" name="Google Shape;170;p9"/>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1" name="Google Shape;171;p9"/>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2" name="Google Shape;172;p9"/>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173" name="Google Shape;173;p9"/>
          <p:cNvGrpSpPr/>
          <p:nvPr/>
        </p:nvGrpSpPr>
        <p:grpSpPr>
          <a:xfrm rot="7492537" flipH="1">
            <a:off x="5493622" y="954855"/>
            <a:ext cx="894004" cy="584703"/>
            <a:chOff x="7555450" y="377766"/>
            <a:chExt cx="670499" cy="438524"/>
          </a:xfrm>
        </p:grpSpPr>
        <p:sp>
          <p:nvSpPr>
            <p:cNvPr id="174" name="Google Shape;174;p9"/>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5" name="Google Shape;175;p9"/>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176" name="Google Shape;176;p9"/>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177" name="Google Shape;177;p9"/>
          <p:cNvSpPr/>
          <p:nvPr/>
        </p:nvSpPr>
        <p:spPr>
          <a:xfrm>
            <a:off x="8834135" y="193930"/>
            <a:ext cx="1210123" cy="601276"/>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78" name="Google Shape;178;p9"/>
          <p:cNvSpPr txBox="1">
            <a:spLocks noGrp="1"/>
          </p:cNvSpPr>
          <p:nvPr>
            <p:ph type="title"/>
          </p:nvPr>
        </p:nvSpPr>
        <p:spPr>
          <a:xfrm>
            <a:off x="2399133" y="1938533"/>
            <a:ext cx="7393600" cy="1122400"/>
          </a:xfrm>
          <a:prstGeom prst="rect">
            <a:avLst/>
          </a:prstGeom>
          <a:effectLst>
            <a:outerShdw dist="47625"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6000"/>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179" name="Google Shape;179;p9"/>
          <p:cNvSpPr txBox="1">
            <a:spLocks noGrp="1"/>
          </p:cNvSpPr>
          <p:nvPr>
            <p:ph type="subTitle" idx="1"/>
          </p:nvPr>
        </p:nvSpPr>
        <p:spPr>
          <a:xfrm>
            <a:off x="2399667" y="3043767"/>
            <a:ext cx="7393200" cy="175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400"/>
            </a:lvl1pPr>
            <a:lvl2pPr lvl="1" algn="ctr" rtl="0">
              <a:lnSpc>
                <a:spcPct val="100000"/>
              </a:lnSpc>
              <a:spcBef>
                <a:spcPts val="2133"/>
              </a:spcBef>
              <a:spcAft>
                <a:spcPts val="0"/>
              </a:spcAft>
              <a:buSzPts val="1400"/>
              <a:buNone/>
              <a:defRPr/>
            </a:lvl2pPr>
            <a:lvl3pPr lvl="2" algn="ctr" rtl="0">
              <a:lnSpc>
                <a:spcPct val="100000"/>
              </a:lnSpc>
              <a:spcBef>
                <a:spcPts val="2133"/>
              </a:spcBef>
              <a:spcAft>
                <a:spcPts val="0"/>
              </a:spcAft>
              <a:buSzPts val="1400"/>
              <a:buNone/>
              <a:defRPr/>
            </a:lvl3pPr>
            <a:lvl4pPr lvl="3" algn="ctr" rtl="0">
              <a:lnSpc>
                <a:spcPct val="100000"/>
              </a:lnSpc>
              <a:spcBef>
                <a:spcPts val="2133"/>
              </a:spcBef>
              <a:spcAft>
                <a:spcPts val="0"/>
              </a:spcAft>
              <a:buSzPts val="1400"/>
              <a:buNone/>
              <a:defRPr/>
            </a:lvl4pPr>
            <a:lvl5pPr lvl="4" algn="ctr" rtl="0">
              <a:lnSpc>
                <a:spcPct val="100000"/>
              </a:lnSpc>
              <a:spcBef>
                <a:spcPts val="2133"/>
              </a:spcBef>
              <a:spcAft>
                <a:spcPts val="0"/>
              </a:spcAft>
              <a:buSzPts val="1400"/>
              <a:buNone/>
              <a:defRPr/>
            </a:lvl5pPr>
            <a:lvl6pPr lvl="5" algn="ctr" rtl="0">
              <a:lnSpc>
                <a:spcPct val="100000"/>
              </a:lnSpc>
              <a:spcBef>
                <a:spcPts val="2133"/>
              </a:spcBef>
              <a:spcAft>
                <a:spcPts val="0"/>
              </a:spcAft>
              <a:buSzPts val="1400"/>
              <a:buNone/>
              <a:defRPr/>
            </a:lvl6pPr>
            <a:lvl7pPr lvl="6" algn="ctr" rtl="0">
              <a:lnSpc>
                <a:spcPct val="100000"/>
              </a:lnSpc>
              <a:spcBef>
                <a:spcPts val="2133"/>
              </a:spcBef>
              <a:spcAft>
                <a:spcPts val="0"/>
              </a:spcAft>
              <a:buSzPts val="1400"/>
              <a:buNone/>
              <a:defRPr/>
            </a:lvl7pPr>
            <a:lvl8pPr lvl="7" algn="ctr" rtl="0">
              <a:lnSpc>
                <a:spcPct val="100000"/>
              </a:lnSpc>
              <a:spcBef>
                <a:spcPts val="2133"/>
              </a:spcBef>
              <a:spcAft>
                <a:spcPts val="0"/>
              </a:spcAft>
              <a:buSzPts val="1400"/>
              <a:buNone/>
              <a:defRPr/>
            </a:lvl8pPr>
            <a:lvl9pPr lvl="8" algn="ctr" rtl="0">
              <a:lnSpc>
                <a:spcPct val="100000"/>
              </a:lnSpc>
              <a:spcBef>
                <a:spcPts val="2133"/>
              </a:spcBef>
              <a:spcAft>
                <a:spcPts val="2133"/>
              </a:spcAft>
              <a:buSzPts val="1400"/>
              <a:buNone/>
              <a:defRPr/>
            </a:lvl9pPr>
          </a:lstStyle>
          <a:p>
            <a:endParaRPr/>
          </a:p>
        </p:txBody>
      </p:sp>
    </p:spTree>
    <p:extLst>
      <p:ext uri="{BB962C8B-B14F-4D97-AF65-F5344CB8AC3E}">
        <p14:creationId xmlns:p14="http://schemas.microsoft.com/office/powerpoint/2010/main" val="2712021972"/>
      </p:ext>
    </p:extLst>
  </p:cSld>
  <p:clrMapOvr>
    <a:masterClrMapping/>
  </p:clrMapOvr>
</p:sldLayout>
</file>

<file path=ppt/slideLayouts/slideLayout77.xml><?xml version="1.0" encoding="utf-8"?>
<p:sldLayout xmlns:a="http://schemas.openxmlformats.org/drawingml/2006/main" xmlns:r="http://schemas.openxmlformats.org/officeDocument/2006/relationships" xmlns:p="http://schemas.openxmlformats.org/presentationml/2006/main" matchingName="Caption">
  <p:cSld name="Caption">
    <p:spTree>
      <p:nvGrpSpPr>
        <p:cNvPr id="1" name="Shape 180"/>
        <p:cNvGrpSpPr/>
        <p:nvPr/>
      </p:nvGrpSpPr>
      <p:grpSpPr>
        <a:xfrm>
          <a:off x="0" y="0"/>
          <a:ext cx="0" cy="0"/>
          <a:chOff x="0" y="0"/>
          <a:chExt cx="0" cy="0"/>
        </a:xfrm>
      </p:grpSpPr>
      <p:sp>
        <p:nvSpPr>
          <p:cNvPr id="181" name="Google Shape;181;p10"/>
          <p:cNvSpPr txBox="1">
            <a:spLocks noGrp="1"/>
          </p:cNvSpPr>
          <p:nvPr>
            <p:ph type="title"/>
          </p:nvPr>
        </p:nvSpPr>
        <p:spPr>
          <a:xfrm>
            <a:off x="2459600" y="4773167"/>
            <a:ext cx="7272800" cy="11724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2800"/>
              <a:buNone/>
              <a:defRPr sz="4400"/>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Tree>
    <p:extLst>
      <p:ext uri="{BB962C8B-B14F-4D97-AF65-F5344CB8AC3E}">
        <p14:creationId xmlns:p14="http://schemas.microsoft.com/office/powerpoint/2010/main" val="2266614808"/>
      </p:ext>
    </p:extLst>
  </p:cSld>
  <p:clrMapOvr>
    <a:masterClrMapping/>
  </p:clrMapOvr>
</p:sldLayout>
</file>

<file path=ppt/slideLayouts/slideLayout78.xml><?xml version="1.0" encoding="utf-8"?>
<p:sldLayout xmlns:a="http://schemas.openxmlformats.org/drawingml/2006/main" xmlns:r="http://schemas.openxmlformats.org/officeDocument/2006/relationships" xmlns:p="http://schemas.openxmlformats.org/presentationml/2006/main" matchingName="Big number">
  <p:cSld name="Big number">
    <p:spTree>
      <p:nvGrpSpPr>
        <p:cNvPr id="1" name="Shape 182"/>
        <p:cNvGrpSpPr/>
        <p:nvPr/>
      </p:nvGrpSpPr>
      <p:grpSpPr>
        <a:xfrm>
          <a:off x="0" y="0"/>
          <a:ext cx="0" cy="0"/>
          <a:chOff x="0" y="0"/>
          <a:chExt cx="0" cy="0"/>
        </a:xfrm>
      </p:grpSpPr>
      <p:sp>
        <p:nvSpPr>
          <p:cNvPr id="183" name="Google Shape;183;p11"/>
          <p:cNvSpPr/>
          <p:nvPr/>
        </p:nvSpPr>
        <p:spPr>
          <a:xfrm flipH="1">
            <a:off x="-4095589" y="16394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4" name="Google Shape;184;p11"/>
          <p:cNvSpPr/>
          <p:nvPr/>
        </p:nvSpPr>
        <p:spPr>
          <a:xfrm>
            <a:off x="-1089334" y="3991167"/>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5" name="Google Shape;185;p11"/>
          <p:cNvSpPr/>
          <p:nvPr/>
        </p:nvSpPr>
        <p:spPr>
          <a:xfrm flipH="1">
            <a:off x="5056590" y="2670953"/>
            <a:ext cx="9282484" cy="489260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6" name="Google Shape;186;p11"/>
          <p:cNvSpPr/>
          <p:nvPr/>
        </p:nvSpPr>
        <p:spPr>
          <a:xfrm flipH="1">
            <a:off x="5462302" y="3022679"/>
            <a:ext cx="8875847" cy="45408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87" name="Google Shape;187;p11"/>
          <p:cNvSpPr txBox="1">
            <a:spLocks noGrp="1"/>
          </p:cNvSpPr>
          <p:nvPr>
            <p:ph type="title" hasCustomPrompt="1"/>
          </p:nvPr>
        </p:nvSpPr>
        <p:spPr>
          <a:xfrm>
            <a:off x="2626400" y="1773167"/>
            <a:ext cx="8768000" cy="2014800"/>
          </a:xfrm>
          <a:prstGeom prst="rect">
            <a:avLst/>
          </a:prstGeom>
          <a:effectLst>
            <a:outerShdw dist="47625" dir="3000000" algn="bl" rotWithShape="0">
              <a:schemeClr val="lt1"/>
            </a:outerShdw>
          </a:effectLst>
        </p:spPr>
        <p:txBody>
          <a:bodyPr spcFirstLastPara="1" wrap="square" lIns="91425" tIns="91425" rIns="91425" bIns="91425" anchor="b" anchorCtr="0">
            <a:noAutofit/>
          </a:bodyPr>
          <a:lstStyle>
            <a:lvl1pPr lvl="0" algn="ctr">
              <a:spcBef>
                <a:spcPts val="0"/>
              </a:spcBef>
              <a:spcAft>
                <a:spcPts val="0"/>
              </a:spcAft>
              <a:buSzPts val="9600"/>
              <a:buNone/>
              <a:defRPr sz="13200"/>
            </a:lvl1pPr>
            <a:lvl2pPr lvl="1" algn="ctr">
              <a:spcBef>
                <a:spcPts val="0"/>
              </a:spcBef>
              <a:spcAft>
                <a:spcPts val="0"/>
              </a:spcAft>
              <a:buSzPts val="9600"/>
              <a:buNone/>
              <a:defRPr sz="12800"/>
            </a:lvl2pPr>
            <a:lvl3pPr lvl="2" algn="ctr">
              <a:spcBef>
                <a:spcPts val="0"/>
              </a:spcBef>
              <a:spcAft>
                <a:spcPts val="0"/>
              </a:spcAft>
              <a:buSzPts val="9600"/>
              <a:buNone/>
              <a:defRPr sz="12800"/>
            </a:lvl3pPr>
            <a:lvl4pPr lvl="3" algn="ctr">
              <a:spcBef>
                <a:spcPts val="0"/>
              </a:spcBef>
              <a:spcAft>
                <a:spcPts val="0"/>
              </a:spcAft>
              <a:buSzPts val="9600"/>
              <a:buNone/>
              <a:defRPr sz="12800"/>
            </a:lvl4pPr>
            <a:lvl5pPr lvl="4" algn="ctr">
              <a:spcBef>
                <a:spcPts val="0"/>
              </a:spcBef>
              <a:spcAft>
                <a:spcPts val="0"/>
              </a:spcAft>
              <a:buSzPts val="9600"/>
              <a:buNone/>
              <a:defRPr sz="12800"/>
            </a:lvl5pPr>
            <a:lvl6pPr lvl="5" algn="ctr">
              <a:spcBef>
                <a:spcPts val="0"/>
              </a:spcBef>
              <a:spcAft>
                <a:spcPts val="0"/>
              </a:spcAft>
              <a:buSzPts val="9600"/>
              <a:buNone/>
              <a:defRPr sz="12800"/>
            </a:lvl6pPr>
            <a:lvl7pPr lvl="6" algn="ctr">
              <a:spcBef>
                <a:spcPts val="0"/>
              </a:spcBef>
              <a:spcAft>
                <a:spcPts val="0"/>
              </a:spcAft>
              <a:buSzPts val="9600"/>
              <a:buNone/>
              <a:defRPr sz="12800"/>
            </a:lvl7pPr>
            <a:lvl8pPr lvl="7" algn="ctr">
              <a:spcBef>
                <a:spcPts val="0"/>
              </a:spcBef>
              <a:spcAft>
                <a:spcPts val="0"/>
              </a:spcAft>
              <a:buSzPts val="9600"/>
              <a:buNone/>
              <a:defRPr sz="12800"/>
            </a:lvl8pPr>
            <a:lvl9pPr lvl="8" algn="ctr">
              <a:spcBef>
                <a:spcPts val="0"/>
              </a:spcBef>
              <a:spcAft>
                <a:spcPts val="0"/>
              </a:spcAft>
              <a:buSzPts val="9600"/>
              <a:buNone/>
              <a:defRPr sz="12800"/>
            </a:lvl9pPr>
          </a:lstStyle>
          <a:p>
            <a:r>
              <a:t>xx%</a:t>
            </a:r>
          </a:p>
        </p:txBody>
      </p:sp>
      <p:sp>
        <p:nvSpPr>
          <p:cNvPr id="188" name="Google Shape;188;p11"/>
          <p:cNvSpPr txBox="1">
            <a:spLocks noGrp="1"/>
          </p:cNvSpPr>
          <p:nvPr>
            <p:ph type="subTitle" idx="1"/>
          </p:nvPr>
        </p:nvSpPr>
        <p:spPr>
          <a:xfrm>
            <a:off x="5098000" y="3584833"/>
            <a:ext cx="3824800" cy="9668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600"/>
              <a:buNone/>
              <a:defRPr sz="2400"/>
            </a:lvl1pPr>
            <a:lvl2pPr lvl="1" algn="ctr" rtl="0">
              <a:lnSpc>
                <a:spcPct val="100000"/>
              </a:lnSpc>
              <a:spcBef>
                <a:spcPts val="0"/>
              </a:spcBef>
              <a:spcAft>
                <a:spcPts val="0"/>
              </a:spcAft>
              <a:buSzPts val="1600"/>
              <a:buNone/>
              <a:defRPr sz="2133"/>
            </a:lvl2pPr>
            <a:lvl3pPr lvl="2" algn="ctr" rtl="0">
              <a:lnSpc>
                <a:spcPct val="100000"/>
              </a:lnSpc>
              <a:spcBef>
                <a:spcPts val="0"/>
              </a:spcBef>
              <a:spcAft>
                <a:spcPts val="0"/>
              </a:spcAft>
              <a:buSzPts val="1600"/>
              <a:buNone/>
              <a:defRPr sz="2133"/>
            </a:lvl3pPr>
            <a:lvl4pPr lvl="3" algn="ctr" rtl="0">
              <a:lnSpc>
                <a:spcPct val="100000"/>
              </a:lnSpc>
              <a:spcBef>
                <a:spcPts val="0"/>
              </a:spcBef>
              <a:spcAft>
                <a:spcPts val="0"/>
              </a:spcAft>
              <a:buSzPts val="1600"/>
              <a:buNone/>
              <a:defRPr sz="2133"/>
            </a:lvl4pPr>
            <a:lvl5pPr lvl="4" algn="ctr" rtl="0">
              <a:lnSpc>
                <a:spcPct val="100000"/>
              </a:lnSpc>
              <a:spcBef>
                <a:spcPts val="0"/>
              </a:spcBef>
              <a:spcAft>
                <a:spcPts val="0"/>
              </a:spcAft>
              <a:buSzPts val="1600"/>
              <a:buNone/>
              <a:defRPr sz="2133"/>
            </a:lvl5pPr>
            <a:lvl6pPr lvl="5" algn="ctr" rtl="0">
              <a:lnSpc>
                <a:spcPct val="100000"/>
              </a:lnSpc>
              <a:spcBef>
                <a:spcPts val="0"/>
              </a:spcBef>
              <a:spcAft>
                <a:spcPts val="0"/>
              </a:spcAft>
              <a:buSzPts val="1600"/>
              <a:buNone/>
              <a:defRPr sz="2133"/>
            </a:lvl6pPr>
            <a:lvl7pPr lvl="6" algn="ctr" rtl="0">
              <a:lnSpc>
                <a:spcPct val="100000"/>
              </a:lnSpc>
              <a:spcBef>
                <a:spcPts val="0"/>
              </a:spcBef>
              <a:spcAft>
                <a:spcPts val="0"/>
              </a:spcAft>
              <a:buSzPts val="1600"/>
              <a:buNone/>
              <a:defRPr sz="2133"/>
            </a:lvl7pPr>
            <a:lvl8pPr lvl="7" algn="ctr" rtl="0">
              <a:lnSpc>
                <a:spcPct val="100000"/>
              </a:lnSpc>
              <a:spcBef>
                <a:spcPts val="0"/>
              </a:spcBef>
              <a:spcAft>
                <a:spcPts val="0"/>
              </a:spcAft>
              <a:buSzPts val="1600"/>
              <a:buNone/>
              <a:defRPr sz="2133"/>
            </a:lvl8pPr>
            <a:lvl9pPr lvl="8" algn="ctr" rtl="0">
              <a:lnSpc>
                <a:spcPct val="100000"/>
              </a:lnSpc>
              <a:spcBef>
                <a:spcPts val="0"/>
              </a:spcBef>
              <a:spcAft>
                <a:spcPts val="0"/>
              </a:spcAft>
              <a:buSzPts val="1600"/>
              <a:buNone/>
              <a:defRPr sz="2133"/>
            </a:lvl9pPr>
          </a:lstStyle>
          <a:p>
            <a:endParaRPr/>
          </a:p>
        </p:txBody>
      </p:sp>
    </p:spTree>
    <p:extLst>
      <p:ext uri="{BB962C8B-B14F-4D97-AF65-F5344CB8AC3E}">
        <p14:creationId xmlns:p14="http://schemas.microsoft.com/office/powerpoint/2010/main" val="1824772036"/>
      </p:ext>
    </p:extLst>
  </p:cSld>
  <p:clrMapOvr>
    <a:masterClrMapping/>
  </p:clrMapOvr>
</p:sldLayout>
</file>

<file path=ppt/slideLayouts/slideLayout79.xml><?xml version="1.0" encoding="utf-8"?>
<p:sldLayout xmlns:a="http://schemas.openxmlformats.org/drawingml/2006/main" xmlns:r="http://schemas.openxmlformats.org/officeDocument/2006/relationships" xmlns:p="http://schemas.openxmlformats.org/presentationml/2006/main" matchingName="Blank" type="blank">
  <p:cSld name="Blank">
    <p:bg>
      <p:bgPr>
        <a:noFill/>
        <a:effectLst/>
      </p:bgPr>
    </p:bg>
    <p:spTree>
      <p:nvGrpSpPr>
        <p:cNvPr id="1" name="Shape 189"/>
        <p:cNvGrpSpPr/>
        <p:nvPr/>
      </p:nvGrpSpPr>
      <p:grpSpPr>
        <a:xfrm>
          <a:off x="0" y="0"/>
          <a:ext cx="0" cy="0"/>
          <a:chOff x="0" y="0"/>
          <a:chExt cx="0" cy="0"/>
        </a:xfrm>
      </p:grpSpPr>
    </p:spTree>
    <p:extLst>
      <p:ext uri="{BB962C8B-B14F-4D97-AF65-F5344CB8AC3E}">
        <p14:creationId xmlns:p14="http://schemas.microsoft.com/office/powerpoint/2010/main" val="219358638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blank" preserve="1">
  <p:cSld name="空白">
    <p:spTree>
      <p:nvGrpSpPr>
        <p:cNvPr id="1" name=""/>
        <p:cNvGrpSpPr/>
        <p:nvPr/>
      </p:nvGrpSpPr>
      <p:grpSpPr>
        <a:xfrm>
          <a:off x="0" y="0"/>
          <a:ext cx="0" cy="0"/>
          <a:chOff x="0" y="0"/>
          <a:chExt cx="0" cy="0"/>
        </a:xfrm>
      </p:grpSpPr>
      <p:sp>
        <p:nvSpPr>
          <p:cNvPr id="2" name="日期占位符 1"/>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3" name="页脚占位符 2"/>
          <p:cNvSpPr>
            <a:spLocks noGrp="1"/>
          </p:cNvSpPr>
          <p:nvPr>
            <p:ph type="ftr" sz="quarter" idx="11"/>
          </p:nvPr>
        </p:nvSpPr>
        <p:spPr/>
        <p:txBody>
          <a:bodyPr/>
          <a:lstStyle/>
          <a:p>
            <a:endParaRPr lang="zh-CN" altLang="en-US">
              <a:solidFill>
                <a:prstClr val="black">
                  <a:tint val="75000"/>
                </a:prstClr>
              </a:solidFill>
            </a:endParaRPr>
          </a:p>
        </p:txBody>
      </p:sp>
      <p:sp>
        <p:nvSpPr>
          <p:cNvPr id="4" name="灯片编号占位符 3"/>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354242899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80.xml><?xml version="1.0" encoding="utf-8"?>
<p:sldLayout xmlns:a="http://schemas.openxmlformats.org/drawingml/2006/main" xmlns:r="http://schemas.openxmlformats.org/officeDocument/2006/relationships" xmlns:p="http://schemas.openxmlformats.org/presentationml/2006/main" matchingName="Table of contents">
  <p:cSld name="Table of contents">
    <p:spTree>
      <p:nvGrpSpPr>
        <p:cNvPr id="1" name="Shape 190"/>
        <p:cNvGrpSpPr/>
        <p:nvPr/>
      </p:nvGrpSpPr>
      <p:grpSpPr>
        <a:xfrm>
          <a:off x="0" y="0"/>
          <a:ext cx="0" cy="0"/>
          <a:chOff x="0" y="0"/>
          <a:chExt cx="0" cy="0"/>
        </a:xfrm>
      </p:grpSpPr>
      <p:sp>
        <p:nvSpPr>
          <p:cNvPr id="191" name="Google Shape;191;p13"/>
          <p:cNvSpPr/>
          <p:nvPr/>
        </p:nvSpPr>
        <p:spPr>
          <a:xfrm flipH="1">
            <a:off x="-3120856" y="2227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2" name="Google Shape;192;p13"/>
          <p:cNvSpPr/>
          <p:nvPr/>
        </p:nvSpPr>
        <p:spPr>
          <a:xfrm>
            <a:off x="-244634" y="3890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193" name="Google Shape;193;p13"/>
          <p:cNvSpPr txBox="1">
            <a:spLocks noGrp="1"/>
          </p:cNvSpPr>
          <p:nvPr>
            <p:ph type="title"/>
          </p:nvPr>
        </p:nvSpPr>
        <p:spPr>
          <a:xfrm>
            <a:off x="1171833" y="2453933"/>
            <a:ext cx="2691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4" name="Google Shape;194;p13"/>
          <p:cNvSpPr txBox="1">
            <a:spLocks noGrp="1"/>
          </p:cNvSpPr>
          <p:nvPr>
            <p:ph type="title" idx="2" hasCustomPrompt="1"/>
          </p:nvPr>
        </p:nvSpPr>
        <p:spPr>
          <a:xfrm>
            <a:off x="874167" y="1794825"/>
            <a:ext cx="867600" cy="7448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5" name="Google Shape;195;p13"/>
          <p:cNvSpPr txBox="1">
            <a:spLocks noGrp="1"/>
          </p:cNvSpPr>
          <p:nvPr>
            <p:ph type="subTitle" idx="1"/>
          </p:nvPr>
        </p:nvSpPr>
        <p:spPr>
          <a:xfrm>
            <a:off x="960000" y="3069257"/>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6" name="Google Shape;196;p13"/>
          <p:cNvSpPr txBox="1">
            <a:spLocks noGrp="1"/>
          </p:cNvSpPr>
          <p:nvPr>
            <p:ph type="title" idx="3"/>
          </p:nvPr>
        </p:nvSpPr>
        <p:spPr>
          <a:xfrm>
            <a:off x="4750200" y="2453933"/>
            <a:ext cx="2691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197" name="Google Shape;197;p13"/>
          <p:cNvSpPr txBox="1">
            <a:spLocks noGrp="1"/>
          </p:cNvSpPr>
          <p:nvPr>
            <p:ph type="title" idx="4" hasCustomPrompt="1"/>
          </p:nvPr>
        </p:nvSpPr>
        <p:spPr>
          <a:xfrm>
            <a:off x="4452560" y="1794825"/>
            <a:ext cx="867600" cy="7448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198" name="Google Shape;198;p13"/>
          <p:cNvSpPr txBox="1">
            <a:spLocks noGrp="1"/>
          </p:cNvSpPr>
          <p:nvPr>
            <p:ph type="subTitle" idx="5"/>
          </p:nvPr>
        </p:nvSpPr>
        <p:spPr>
          <a:xfrm>
            <a:off x="4538400" y="3069257"/>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199" name="Google Shape;199;p13"/>
          <p:cNvSpPr txBox="1">
            <a:spLocks noGrp="1"/>
          </p:cNvSpPr>
          <p:nvPr>
            <p:ph type="title" idx="6"/>
          </p:nvPr>
        </p:nvSpPr>
        <p:spPr>
          <a:xfrm>
            <a:off x="8361733" y="2453933"/>
            <a:ext cx="26252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0" name="Google Shape;200;p13"/>
          <p:cNvSpPr txBox="1">
            <a:spLocks noGrp="1"/>
          </p:cNvSpPr>
          <p:nvPr>
            <p:ph type="title" idx="7" hasCustomPrompt="1"/>
          </p:nvPr>
        </p:nvSpPr>
        <p:spPr>
          <a:xfrm>
            <a:off x="8030953" y="1794825"/>
            <a:ext cx="867600" cy="7448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1" name="Google Shape;201;p13"/>
          <p:cNvSpPr txBox="1">
            <a:spLocks noGrp="1"/>
          </p:cNvSpPr>
          <p:nvPr>
            <p:ph type="subTitle" idx="8"/>
          </p:nvPr>
        </p:nvSpPr>
        <p:spPr>
          <a:xfrm>
            <a:off x="8116800" y="3069257"/>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2" name="Google Shape;202;p13"/>
          <p:cNvSpPr txBox="1">
            <a:spLocks noGrp="1"/>
          </p:cNvSpPr>
          <p:nvPr>
            <p:ph type="title" idx="9"/>
          </p:nvPr>
        </p:nvSpPr>
        <p:spPr>
          <a:xfrm>
            <a:off x="1171833" y="4774695"/>
            <a:ext cx="2691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3" name="Google Shape;203;p13"/>
          <p:cNvSpPr txBox="1">
            <a:spLocks noGrp="1"/>
          </p:cNvSpPr>
          <p:nvPr>
            <p:ph type="title" idx="13" hasCustomPrompt="1"/>
          </p:nvPr>
        </p:nvSpPr>
        <p:spPr>
          <a:xfrm>
            <a:off x="878067" y="4128783"/>
            <a:ext cx="867600" cy="7280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4" name="Google Shape;204;p13"/>
          <p:cNvSpPr txBox="1">
            <a:spLocks noGrp="1"/>
          </p:cNvSpPr>
          <p:nvPr>
            <p:ph type="subTitle" idx="14"/>
          </p:nvPr>
        </p:nvSpPr>
        <p:spPr>
          <a:xfrm>
            <a:off x="960000" y="5390000"/>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5" name="Google Shape;205;p13"/>
          <p:cNvSpPr txBox="1">
            <a:spLocks noGrp="1"/>
          </p:cNvSpPr>
          <p:nvPr>
            <p:ph type="title" idx="15"/>
          </p:nvPr>
        </p:nvSpPr>
        <p:spPr>
          <a:xfrm>
            <a:off x="4750200" y="4774695"/>
            <a:ext cx="26916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6" name="Google Shape;206;p13"/>
          <p:cNvSpPr txBox="1">
            <a:spLocks noGrp="1"/>
          </p:cNvSpPr>
          <p:nvPr>
            <p:ph type="title" idx="16" hasCustomPrompt="1"/>
          </p:nvPr>
        </p:nvSpPr>
        <p:spPr>
          <a:xfrm>
            <a:off x="4456460" y="4128783"/>
            <a:ext cx="867600" cy="7280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07" name="Google Shape;207;p13"/>
          <p:cNvSpPr txBox="1">
            <a:spLocks noGrp="1"/>
          </p:cNvSpPr>
          <p:nvPr>
            <p:ph type="subTitle" idx="17"/>
          </p:nvPr>
        </p:nvSpPr>
        <p:spPr>
          <a:xfrm>
            <a:off x="4538400" y="5390000"/>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08" name="Google Shape;208;p13"/>
          <p:cNvSpPr txBox="1">
            <a:spLocks noGrp="1"/>
          </p:cNvSpPr>
          <p:nvPr>
            <p:ph type="title" idx="18"/>
          </p:nvPr>
        </p:nvSpPr>
        <p:spPr>
          <a:xfrm>
            <a:off x="8361733" y="4774695"/>
            <a:ext cx="2625200" cy="609600"/>
          </a:xfrm>
          <a:prstGeom prst="rect">
            <a:avLst/>
          </a:prstGeom>
          <a:noFill/>
        </p:spPr>
        <p:txBody>
          <a:bodyPr spcFirstLastPara="1" wrap="square" lIns="91425" tIns="91425" rIns="91425" bIns="91425" anchor="ctr" anchorCtr="0">
            <a:noAutofit/>
          </a:bodyPr>
          <a:lstStyle>
            <a:lvl1pPr lvl="0" algn="ctr" rtl="0">
              <a:spcBef>
                <a:spcPts val="0"/>
              </a:spcBef>
              <a:spcAft>
                <a:spcPts val="0"/>
              </a:spcAft>
              <a:buSzPts val="2400"/>
              <a:buNone/>
              <a:defRPr sz="3200"/>
            </a:lvl1pPr>
            <a:lvl2pPr lvl="1" rtl="0">
              <a:spcBef>
                <a:spcPts val="0"/>
              </a:spcBef>
              <a:spcAft>
                <a:spcPts val="0"/>
              </a:spcAft>
              <a:buSzPts val="2400"/>
              <a:buNone/>
              <a:defRPr sz="3200"/>
            </a:lvl2pPr>
            <a:lvl3pPr lvl="2" rtl="0">
              <a:spcBef>
                <a:spcPts val="0"/>
              </a:spcBef>
              <a:spcAft>
                <a:spcPts val="0"/>
              </a:spcAft>
              <a:buSzPts val="2400"/>
              <a:buNone/>
              <a:defRPr sz="3200"/>
            </a:lvl3pPr>
            <a:lvl4pPr lvl="3" rtl="0">
              <a:spcBef>
                <a:spcPts val="0"/>
              </a:spcBef>
              <a:spcAft>
                <a:spcPts val="0"/>
              </a:spcAft>
              <a:buSzPts val="2400"/>
              <a:buNone/>
              <a:defRPr sz="3200"/>
            </a:lvl4pPr>
            <a:lvl5pPr lvl="4" rtl="0">
              <a:spcBef>
                <a:spcPts val="0"/>
              </a:spcBef>
              <a:spcAft>
                <a:spcPts val="0"/>
              </a:spcAft>
              <a:buSzPts val="2400"/>
              <a:buNone/>
              <a:defRPr sz="3200"/>
            </a:lvl5pPr>
            <a:lvl6pPr lvl="5" rtl="0">
              <a:spcBef>
                <a:spcPts val="0"/>
              </a:spcBef>
              <a:spcAft>
                <a:spcPts val="0"/>
              </a:spcAft>
              <a:buSzPts val="2400"/>
              <a:buNone/>
              <a:defRPr sz="3200"/>
            </a:lvl6pPr>
            <a:lvl7pPr lvl="6" rtl="0">
              <a:spcBef>
                <a:spcPts val="0"/>
              </a:spcBef>
              <a:spcAft>
                <a:spcPts val="0"/>
              </a:spcAft>
              <a:buSzPts val="2400"/>
              <a:buNone/>
              <a:defRPr sz="3200"/>
            </a:lvl7pPr>
            <a:lvl8pPr lvl="7" rtl="0">
              <a:spcBef>
                <a:spcPts val="0"/>
              </a:spcBef>
              <a:spcAft>
                <a:spcPts val="0"/>
              </a:spcAft>
              <a:buSzPts val="2400"/>
              <a:buNone/>
              <a:defRPr sz="3200"/>
            </a:lvl8pPr>
            <a:lvl9pPr lvl="8" rtl="0">
              <a:spcBef>
                <a:spcPts val="0"/>
              </a:spcBef>
              <a:spcAft>
                <a:spcPts val="0"/>
              </a:spcAft>
              <a:buSzPts val="2400"/>
              <a:buNone/>
              <a:defRPr sz="3200"/>
            </a:lvl9pPr>
          </a:lstStyle>
          <a:p>
            <a:endParaRPr/>
          </a:p>
        </p:txBody>
      </p:sp>
      <p:sp>
        <p:nvSpPr>
          <p:cNvPr id="209" name="Google Shape;209;p13"/>
          <p:cNvSpPr txBox="1">
            <a:spLocks noGrp="1"/>
          </p:cNvSpPr>
          <p:nvPr>
            <p:ph type="title" idx="19" hasCustomPrompt="1"/>
          </p:nvPr>
        </p:nvSpPr>
        <p:spPr>
          <a:xfrm>
            <a:off x="8034853" y="4128783"/>
            <a:ext cx="867600" cy="728000"/>
          </a:xfrm>
          <a:prstGeom prst="rect">
            <a:avLst/>
          </a:prstGeom>
          <a:effectLst>
            <a:outerShdw dist="19050" dir="3960000" algn="bl" rotWithShape="0">
              <a:schemeClr val="lt1"/>
            </a:outerShdw>
          </a:effectLst>
        </p:spPr>
        <p:txBody>
          <a:bodyPr spcFirstLastPara="1" wrap="square" lIns="91425" tIns="91425" rIns="91425" bIns="91425" anchor="ctr" anchorCtr="0">
            <a:noAutofit/>
          </a:bodyPr>
          <a:lstStyle>
            <a:lvl1pPr lvl="0" rtl="0">
              <a:spcBef>
                <a:spcPts val="0"/>
              </a:spcBef>
              <a:spcAft>
                <a:spcPts val="0"/>
              </a:spcAft>
              <a:buSzPts val="3000"/>
              <a:buNone/>
              <a:defRPr/>
            </a:lvl1pPr>
            <a:lvl2pPr lvl="1" rtl="0">
              <a:spcBef>
                <a:spcPts val="0"/>
              </a:spcBef>
              <a:spcAft>
                <a:spcPts val="0"/>
              </a:spcAft>
              <a:buSzPts val="3000"/>
              <a:buNone/>
              <a:defRPr sz="4000"/>
            </a:lvl2pPr>
            <a:lvl3pPr lvl="2" rtl="0">
              <a:spcBef>
                <a:spcPts val="0"/>
              </a:spcBef>
              <a:spcAft>
                <a:spcPts val="0"/>
              </a:spcAft>
              <a:buSzPts val="3000"/>
              <a:buNone/>
              <a:defRPr sz="4000"/>
            </a:lvl3pPr>
            <a:lvl4pPr lvl="3" rtl="0">
              <a:spcBef>
                <a:spcPts val="0"/>
              </a:spcBef>
              <a:spcAft>
                <a:spcPts val="0"/>
              </a:spcAft>
              <a:buSzPts val="3000"/>
              <a:buNone/>
              <a:defRPr sz="4000"/>
            </a:lvl4pPr>
            <a:lvl5pPr lvl="4" rtl="0">
              <a:spcBef>
                <a:spcPts val="0"/>
              </a:spcBef>
              <a:spcAft>
                <a:spcPts val="0"/>
              </a:spcAft>
              <a:buSzPts val="3000"/>
              <a:buNone/>
              <a:defRPr sz="4000"/>
            </a:lvl5pPr>
            <a:lvl6pPr lvl="5" rtl="0">
              <a:spcBef>
                <a:spcPts val="0"/>
              </a:spcBef>
              <a:spcAft>
                <a:spcPts val="0"/>
              </a:spcAft>
              <a:buSzPts val="3000"/>
              <a:buNone/>
              <a:defRPr sz="4000"/>
            </a:lvl6pPr>
            <a:lvl7pPr lvl="6" rtl="0">
              <a:spcBef>
                <a:spcPts val="0"/>
              </a:spcBef>
              <a:spcAft>
                <a:spcPts val="0"/>
              </a:spcAft>
              <a:buSzPts val="3000"/>
              <a:buNone/>
              <a:defRPr sz="4000"/>
            </a:lvl7pPr>
            <a:lvl8pPr lvl="7" rtl="0">
              <a:spcBef>
                <a:spcPts val="0"/>
              </a:spcBef>
              <a:spcAft>
                <a:spcPts val="0"/>
              </a:spcAft>
              <a:buSzPts val="3000"/>
              <a:buNone/>
              <a:defRPr sz="4000"/>
            </a:lvl8pPr>
            <a:lvl9pPr lvl="8" rtl="0">
              <a:spcBef>
                <a:spcPts val="0"/>
              </a:spcBef>
              <a:spcAft>
                <a:spcPts val="0"/>
              </a:spcAft>
              <a:buSzPts val="3000"/>
              <a:buNone/>
              <a:defRPr sz="4000"/>
            </a:lvl9pPr>
          </a:lstStyle>
          <a:p>
            <a:r>
              <a:t>xx%</a:t>
            </a:r>
          </a:p>
        </p:txBody>
      </p:sp>
      <p:sp>
        <p:nvSpPr>
          <p:cNvPr id="210" name="Google Shape;210;p13"/>
          <p:cNvSpPr txBox="1">
            <a:spLocks noGrp="1"/>
          </p:cNvSpPr>
          <p:nvPr>
            <p:ph type="subTitle" idx="20"/>
          </p:nvPr>
        </p:nvSpPr>
        <p:spPr>
          <a:xfrm>
            <a:off x="8116800" y="5390000"/>
            <a:ext cx="31152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rtl="0">
              <a:lnSpc>
                <a:spcPct val="100000"/>
              </a:lnSpc>
              <a:spcBef>
                <a:spcPts val="0"/>
              </a:spcBef>
              <a:spcAft>
                <a:spcPts val="0"/>
              </a:spcAft>
              <a:buSzPts val="1400"/>
              <a:buNone/>
              <a:defRPr/>
            </a:lvl2pPr>
            <a:lvl3pPr lvl="2" rtl="0">
              <a:lnSpc>
                <a:spcPct val="100000"/>
              </a:lnSpc>
              <a:spcBef>
                <a:spcPts val="0"/>
              </a:spcBef>
              <a:spcAft>
                <a:spcPts val="0"/>
              </a:spcAft>
              <a:buSzPts val="1400"/>
              <a:buNone/>
              <a:defRPr/>
            </a:lvl3pPr>
            <a:lvl4pPr lvl="3" rtl="0">
              <a:lnSpc>
                <a:spcPct val="100000"/>
              </a:lnSpc>
              <a:spcBef>
                <a:spcPts val="0"/>
              </a:spcBef>
              <a:spcAft>
                <a:spcPts val="0"/>
              </a:spcAft>
              <a:buSzPts val="1400"/>
              <a:buNone/>
              <a:defRPr/>
            </a:lvl4pPr>
            <a:lvl5pPr lvl="4" rtl="0">
              <a:lnSpc>
                <a:spcPct val="100000"/>
              </a:lnSpc>
              <a:spcBef>
                <a:spcPts val="0"/>
              </a:spcBef>
              <a:spcAft>
                <a:spcPts val="0"/>
              </a:spcAft>
              <a:buSzPts val="1400"/>
              <a:buNone/>
              <a:defRPr/>
            </a:lvl5pPr>
            <a:lvl6pPr lvl="5" rtl="0">
              <a:lnSpc>
                <a:spcPct val="100000"/>
              </a:lnSpc>
              <a:spcBef>
                <a:spcPts val="0"/>
              </a:spcBef>
              <a:spcAft>
                <a:spcPts val="0"/>
              </a:spcAft>
              <a:buSzPts val="1400"/>
              <a:buNone/>
              <a:defRPr/>
            </a:lvl6pPr>
            <a:lvl7pPr lvl="6" rtl="0">
              <a:lnSpc>
                <a:spcPct val="100000"/>
              </a:lnSpc>
              <a:spcBef>
                <a:spcPts val="0"/>
              </a:spcBef>
              <a:spcAft>
                <a:spcPts val="0"/>
              </a:spcAft>
              <a:buSzPts val="1400"/>
              <a:buNone/>
              <a:defRPr/>
            </a:lvl7pPr>
            <a:lvl8pPr lvl="7" rtl="0">
              <a:lnSpc>
                <a:spcPct val="100000"/>
              </a:lnSpc>
              <a:spcBef>
                <a:spcPts val="0"/>
              </a:spcBef>
              <a:spcAft>
                <a:spcPts val="0"/>
              </a:spcAft>
              <a:buSzPts val="1400"/>
              <a:buNone/>
              <a:defRPr/>
            </a:lvl8pPr>
            <a:lvl9pPr lvl="8" rtl="0">
              <a:lnSpc>
                <a:spcPct val="100000"/>
              </a:lnSpc>
              <a:spcBef>
                <a:spcPts val="0"/>
              </a:spcBef>
              <a:spcAft>
                <a:spcPts val="0"/>
              </a:spcAft>
              <a:buSzPts val="1400"/>
              <a:buNone/>
              <a:defRPr/>
            </a:lvl9pPr>
          </a:lstStyle>
          <a:p>
            <a:endParaRPr/>
          </a:p>
        </p:txBody>
      </p:sp>
      <p:sp>
        <p:nvSpPr>
          <p:cNvPr id="211" name="Google Shape;211;p13"/>
          <p:cNvSpPr txBox="1">
            <a:spLocks noGrp="1"/>
          </p:cNvSpPr>
          <p:nvPr>
            <p:ph type="title" idx="21"/>
          </p:nvPr>
        </p:nvSpPr>
        <p:spPr>
          <a:xfrm>
            <a:off x="960000" y="694967"/>
            <a:ext cx="10272000" cy="763600"/>
          </a:xfrm>
          <a:prstGeom prst="rect">
            <a:avLst/>
          </a:prstGeom>
        </p:spPr>
        <p:txBody>
          <a:bodyPr spcFirstLastPara="1" wrap="square" lIns="91425" tIns="91425" rIns="91425" bIns="91425" anchor="t"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122672877"/>
      </p:ext>
    </p:extLst>
  </p:cSld>
  <p:clrMapOvr>
    <a:masterClrMapping/>
  </p:clrMapOvr>
</p:sldLayout>
</file>

<file path=ppt/slideLayouts/slideLayout81.xml><?xml version="1.0" encoding="utf-8"?>
<p:sldLayout xmlns:a="http://schemas.openxmlformats.org/drawingml/2006/main" xmlns:r="http://schemas.openxmlformats.org/officeDocument/2006/relationships" xmlns:p="http://schemas.openxmlformats.org/presentationml/2006/main" matchingName="Title and text 1">
  <p:cSld name="Title and text 1">
    <p:spTree>
      <p:nvGrpSpPr>
        <p:cNvPr id="1" name="Shape 212"/>
        <p:cNvGrpSpPr/>
        <p:nvPr/>
      </p:nvGrpSpPr>
      <p:grpSpPr>
        <a:xfrm>
          <a:off x="0" y="0"/>
          <a:ext cx="0" cy="0"/>
          <a:chOff x="0" y="0"/>
          <a:chExt cx="0" cy="0"/>
        </a:xfrm>
      </p:grpSpPr>
      <p:sp>
        <p:nvSpPr>
          <p:cNvPr id="213" name="Google Shape;213;p14"/>
          <p:cNvSpPr/>
          <p:nvPr/>
        </p:nvSpPr>
        <p:spPr>
          <a:xfrm>
            <a:off x="-1249565" y="3301502"/>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14" name="Google Shape;214;p14"/>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15" name="Google Shape;215;p14"/>
          <p:cNvGrpSpPr/>
          <p:nvPr/>
        </p:nvGrpSpPr>
        <p:grpSpPr>
          <a:xfrm flipH="1">
            <a:off x="-444673" y="340063"/>
            <a:ext cx="1986645" cy="1850952"/>
            <a:chOff x="7195051" y="-202918"/>
            <a:chExt cx="880241" cy="820118"/>
          </a:xfrm>
        </p:grpSpPr>
        <p:sp>
          <p:nvSpPr>
            <p:cNvPr id="216" name="Google Shape;216;p14"/>
            <p:cNvSpPr/>
            <p:nvPr/>
          </p:nvSpPr>
          <p:spPr>
            <a:xfrm flipH="1">
              <a:off x="7195051" y="-173448"/>
              <a:ext cx="761277" cy="790648"/>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rgbClr val="FEB83C"/>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7" name="Google Shape;217;p14"/>
            <p:cNvSpPr/>
            <p:nvPr/>
          </p:nvSpPr>
          <p:spPr>
            <a:xfrm flipH="1">
              <a:off x="7270549" y="-202918"/>
              <a:ext cx="804742" cy="724170"/>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8" name="Google Shape;218;p14"/>
            <p:cNvSpPr/>
            <p:nvPr/>
          </p:nvSpPr>
          <p:spPr>
            <a:xfrm flipH="1">
              <a:off x="7844955" y="275991"/>
              <a:ext cx="63620" cy="54652"/>
            </a:xfrm>
            <a:custGeom>
              <a:avLst/>
              <a:gdLst/>
              <a:ahLst/>
              <a:cxnLst/>
              <a:rect l="l" t="t" r="r" b="b"/>
              <a:pathLst>
                <a:path w="1291" h="1109" extrusionOk="0">
                  <a:moveTo>
                    <a:pt x="561" y="1"/>
                  </a:moveTo>
                  <a:cubicBezTo>
                    <a:pt x="272" y="1"/>
                    <a:pt x="0" y="238"/>
                    <a:pt x="18" y="563"/>
                  </a:cubicBezTo>
                  <a:cubicBezTo>
                    <a:pt x="18" y="875"/>
                    <a:pt x="278" y="1109"/>
                    <a:pt x="589" y="1109"/>
                  </a:cubicBezTo>
                  <a:cubicBezTo>
                    <a:pt x="1057" y="1083"/>
                    <a:pt x="1290" y="486"/>
                    <a:pt x="927" y="148"/>
                  </a:cubicBezTo>
                  <a:cubicBezTo>
                    <a:pt x="817" y="46"/>
                    <a:pt x="687" y="1"/>
                    <a:pt x="561"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19" name="Google Shape;219;p14"/>
            <p:cNvSpPr/>
            <p:nvPr/>
          </p:nvSpPr>
          <p:spPr>
            <a:xfrm flipH="1">
              <a:off x="7889750" y="224394"/>
              <a:ext cx="33313" cy="28878"/>
            </a:xfrm>
            <a:custGeom>
              <a:avLst/>
              <a:gdLst/>
              <a:ahLst/>
              <a:cxnLst/>
              <a:rect l="l" t="t" r="r" b="b"/>
              <a:pathLst>
                <a:path w="676" h="586" extrusionOk="0">
                  <a:moveTo>
                    <a:pt x="286" y="1"/>
                  </a:moveTo>
                  <a:cubicBezTo>
                    <a:pt x="131" y="27"/>
                    <a:pt x="1" y="157"/>
                    <a:pt x="1" y="312"/>
                  </a:cubicBezTo>
                  <a:cubicBezTo>
                    <a:pt x="18" y="482"/>
                    <a:pt x="157" y="586"/>
                    <a:pt x="295" y="586"/>
                  </a:cubicBezTo>
                  <a:cubicBezTo>
                    <a:pt x="368" y="586"/>
                    <a:pt x="440" y="557"/>
                    <a:pt x="494" y="494"/>
                  </a:cubicBezTo>
                  <a:cubicBezTo>
                    <a:pt x="676" y="286"/>
                    <a:pt x="546" y="1"/>
                    <a:pt x="286"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0" name="Google Shape;220;p14"/>
            <p:cNvSpPr/>
            <p:nvPr/>
          </p:nvSpPr>
          <p:spPr>
            <a:xfrm flipH="1">
              <a:off x="7865406" y="227942"/>
              <a:ext cx="24394" cy="20845"/>
            </a:xfrm>
            <a:custGeom>
              <a:avLst/>
              <a:gdLst/>
              <a:ahLst/>
              <a:cxnLst/>
              <a:rect l="l" t="t" r="r" b="b"/>
              <a:pathLst>
                <a:path w="495" h="423" extrusionOk="0">
                  <a:moveTo>
                    <a:pt x="224" y="1"/>
                  </a:moveTo>
                  <a:cubicBezTo>
                    <a:pt x="112" y="1"/>
                    <a:pt x="1" y="89"/>
                    <a:pt x="1" y="214"/>
                  </a:cubicBezTo>
                  <a:cubicBezTo>
                    <a:pt x="1" y="344"/>
                    <a:pt x="105" y="422"/>
                    <a:pt x="234" y="422"/>
                  </a:cubicBezTo>
                  <a:cubicBezTo>
                    <a:pt x="416" y="422"/>
                    <a:pt x="494" y="188"/>
                    <a:pt x="364" y="59"/>
                  </a:cubicBezTo>
                  <a:cubicBezTo>
                    <a:pt x="324" y="18"/>
                    <a:pt x="274" y="1"/>
                    <a:pt x="224"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1" name="Google Shape;221;p14"/>
            <p:cNvSpPr/>
            <p:nvPr/>
          </p:nvSpPr>
          <p:spPr>
            <a:xfrm flipH="1">
              <a:off x="7883689" y="137365"/>
              <a:ext cx="45732" cy="38488"/>
            </a:xfrm>
            <a:custGeom>
              <a:avLst/>
              <a:gdLst/>
              <a:ahLst/>
              <a:cxnLst/>
              <a:rect l="l" t="t" r="r" b="b"/>
              <a:pathLst>
                <a:path w="928" h="781" extrusionOk="0">
                  <a:moveTo>
                    <a:pt x="422" y="0"/>
                  </a:moveTo>
                  <a:cubicBezTo>
                    <a:pt x="411" y="0"/>
                    <a:pt x="400" y="1"/>
                    <a:pt x="389" y="2"/>
                  </a:cubicBezTo>
                  <a:cubicBezTo>
                    <a:pt x="182" y="2"/>
                    <a:pt x="0" y="183"/>
                    <a:pt x="26" y="417"/>
                  </a:cubicBezTo>
                  <a:cubicBezTo>
                    <a:pt x="26" y="638"/>
                    <a:pt x="215" y="781"/>
                    <a:pt x="411" y="781"/>
                  </a:cubicBezTo>
                  <a:cubicBezTo>
                    <a:pt x="514" y="781"/>
                    <a:pt x="620" y="740"/>
                    <a:pt x="701" y="651"/>
                  </a:cubicBezTo>
                  <a:cubicBezTo>
                    <a:pt x="928" y="399"/>
                    <a:pt x="763" y="0"/>
                    <a:pt x="422" y="0"/>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2" name="Google Shape;222;p14"/>
            <p:cNvSpPr/>
            <p:nvPr/>
          </p:nvSpPr>
          <p:spPr>
            <a:xfrm flipH="1">
              <a:off x="7853923" y="179943"/>
              <a:ext cx="15375" cy="16361"/>
            </a:xfrm>
            <a:custGeom>
              <a:avLst/>
              <a:gdLst/>
              <a:ahLst/>
              <a:cxnLst/>
              <a:rect l="l" t="t" r="r" b="b"/>
              <a:pathLst>
                <a:path w="312" h="332" extrusionOk="0">
                  <a:moveTo>
                    <a:pt x="156" y="1"/>
                  </a:moveTo>
                  <a:cubicBezTo>
                    <a:pt x="78" y="1"/>
                    <a:pt x="0" y="59"/>
                    <a:pt x="0" y="176"/>
                  </a:cubicBezTo>
                  <a:cubicBezTo>
                    <a:pt x="0" y="280"/>
                    <a:pt x="78" y="332"/>
                    <a:pt x="156" y="332"/>
                  </a:cubicBezTo>
                  <a:cubicBezTo>
                    <a:pt x="234" y="332"/>
                    <a:pt x="312" y="280"/>
                    <a:pt x="312" y="176"/>
                  </a:cubicBezTo>
                  <a:cubicBezTo>
                    <a:pt x="312" y="59"/>
                    <a:pt x="234" y="1"/>
                    <a:pt x="156" y="1"/>
                  </a:cubicBezTo>
                  <a:close/>
                </a:path>
              </a:pathLst>
            </a:custGeom>
            <a:solidFill>
              <a:srgbClr val="FDAD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3" name="Google Shape;223;p14"/>
          <p:cNvGrpSpPr/>
          <p:nvPr/>
        </p:nvGrpSpPr>
        <p:grpSpPr>
          <a:xfrm>
            <a:off x="10560867" y="1606305"/>
            <a:ext cx="893999" cy="584699"/>
            <a:chOff x="7555450" y="377766"/>
            <a:chExt cx="670499" cy="438524"/>
          </a:xfrm>
        </p:grpSpPr>
        <p:sp>
          <p:nvSpPr>
            <p:cNvPr id="224" name="Google Shape;224;p1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5" name="Google Shape;225;p1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6" name="Google Shape;226;p1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27" name="Google Shape;227;p14"/>
          <p:cNvGrpSpPr/>
          <p:nvPr/>
        </p:nvGrpSpPr>
        <p:grpSpPr>
          <a:xfrm>
            <a:off x="1148818" y="3175871"/>
            <a:ext cx="653637" cy="811748"/>
            <a:chOff x="7376250" y="1989890"/>
            <a:chExt cx="490228" cy="608811"/>
          </a:xfrm>
        </p:grpSpPr>
        <p:sp>
          <p:nvSpPr>
            <p:cNvPr id="228" name="Google Shape;228;p1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29" name="Google Shape;229;p1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0" name="Google Shape;230;p1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31" name="Google Shape;231;p14"/>
          <p:cNvSpPr txBox="1">
            <a:spLocks noGrp="1"/>
          </p:cNvSpPr>
          <p:nvPr>
            <p:ph type="title"/>
          </p:nvPr>
        </p:nvSpPr>
        <p:spPr>
          <a:xfrm>
            <a:off x="2262184" y="1606300"/>
            <a:ext cx="7282800" cy="1656400"/>
          </a:xfrm>
          <a:prstGeom prst="rect">
            <a:avLst/>
          </a:prstGeom>
          <a:effectLst>
            <a:outerShdw dist="57150" dir="396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100"/>
              <a:buNone/>
              <a:defRPr sz="11333"/>
            </a:lvl1pPr>
            <a:lvl2pPr lvl="1" algn="ctr" rtl="0">
              <a:spcBef>
                <a:spcPts val="0"/>
              </a:spcBef>
              <a:spcAft>
                <a:spcPts val="0"/>
              </a:spcAft>
              <a:buSzPts val="3500"/>
              <a:buNone/>
              <a:defRPr/>
            </a:lvl2pPr>
            <a:lvl3pPr lvl="2" algn="ctr" rtl="0">
              <a:spcBef>
                <a:spcPts val="0"/>
              </a:spcBef>
              <a:spcAft>
                <a:spcPts val="0"/>
              </a:spcAft>
              <a:buSzPts val="3500"/>
              <a:buNone/>
              <a:defRPr/>
            </a:lvl3pPr>
            <a:lvl4pPr lvl="3" algn="ctr" rtl="0">
              <a:spcBef>
                <a:spcPts val="0"/>
              </a:spcBef>
              <a:spcAft>
                <a:spcPts val="0"/>
              </a:spcAft>
              <a:buSzPts val="3500"/>
              <a:buNone/>
              <a:defRPr/>
            </a:lvl4pPr>
            <a:lvl5pPr lvl="4" algn="ctr" rtl="0">
              <a:spcBef>
                <a:spcPts val="0"/>
              </a:spcBef>
              <a:spcAft>
                <a:spcPts val="0"/>
              </a:spcAft>
              <a:buSzPts val="3500"/>
              <a:buNone/>
              <a:defRPr/>
            </a:lvl5pPr>
            <a:lvl6pPr lvl="5" algn="ctr" rtl="0">
              <a:spcBef>
                <a:spcPts val="0"/>
              </a:spcBef>
              <a:spcAft>
                <a:spcPts val="0"/>
              </a:spcAft>
              <a:buSzPts val="3500"/>
              <a:buNone/>
              <a:defRPr/>
            </a:lvl6pPr>
            <a:lvl7pPr lvl="6" algn="ctr" rtl="0">
              <a:spcBef>
                <a:spcPts val="0"/>
              </a:spcBef>
              <a:spcAft>
                <a:spcPts val="0"/>
              </a:spcAft>
              <a:buSzPts val="3500"/>
              <a:buNone/>
              <a:defRPr/>
            </a:lvl7pPr>
            <a:lvl8pPr lvl="7" algn="ctr" rtl="0">
              <a:spcBef>
                <a:spcPts val="0"/>
              </a:spcBef>
              <a:spcAft>
                <a:spcPts val="0"/>
              </a:spcAft>
              <a:buSzPts val="3500"/>
              <a:buNone/>
              <a:defRPr/>
            </a:lvl8pPr>
            <a:lvl9pPr lvl="8" algn="ctr" rtl="0">
              <a:spcBef>
                <a:spcPts val="0"/>
              </a:spcBef>
              <a:spcAft>
                <a:spcPts val="0"/>
              </a:spcAft>
              <a:buSzPts val="3500"/>
              <a:buNone/>
              <a:defRPr/>
            </a:lvl9pPr>
          </a:lstStyle>
          <a:p>
            <a:endParaRPr/>
          </a:p>
        </p:txBody>
      </p:sp>
      <p:sp>
        <p:nvSpPr>
          <p:cNvPr id="232" name="Google Shape;232;p14"/>
          <p:cNvSpPr txBox="1">
            <a:spLocks noGrp="1"/>
          </p:cNvSpPr>
          <p:nvPr>
            <p:ph type="subTitle" idx="1"/>
          </p:nvPr>
        </p:nvSpPr>
        <p:spPr>
          <a:xfrm>
            <a:off x="2980184" y="3236000"/>
            <a:ext cx="5846800" cy="1431600"/>
          </a:xfrm>
          <a:prstGeom prst="rect">
            <a:avLst/>
          </a:prstGeom>
        </p:spPr>
        <p:txBody>
          <a:bodyPr spcFirstLastPara="1" wrap="square" lIns="91425" tIns="91425" rIns="91425" bIns="91425" anchor="t" anchorCtr="0">
            <a:noAutofit/>
          </a:bodyPr>
          <a:lstStyle>
            <a:lvl1pPr lvl="0" algn="ctr" rtl="0">
              <a:lnSpc>
                <a:spcPct val="100000"/>
              </a:lnSpc>
              <a:spcBef>
                <a:spcPts val="1333"/>
              </a:spcBef>
              <a:spcAft>
                <a:spcPts val="0"/>
              </a:spcAft>
              <a:buSzPts val="1800"/>
              <a:buNone/>
              <a:defRPr sz="2400"/>
            </a:lvl1pPr>
            <a:lvl2pPr lvl="1" algn="ctr" rtl="0">
              <a:lnSpc>
                <a:spcPct val="100000"/>
              </a:lnSpc>
              <a:spcBef>
                <a:spcPts val="0"/>
              </a:spcBef>
              <a:spcAft>
                <a:spcPts val="0"/>
              </a:spcAft>
              <a:buSzPts val="1800"/>
              <a:buNone/>
              <a:defRPr sz="2400"/>
            </a:lvl2pPr>
            <a:lvl3pPr lvl="2" algn="ctr" rtl="0">
              <a:lnSpc>
                <a:spcPct val="100000"/>
              </a:lnSpc>
              <a:spcBef>
                <a:spcPts val="2133"/>
              </a:spcBef>
              <a:spcAft>
                <a:spcPts val="0"/>
              </a:spcAft>
              <a:buSzPts val="1800"/>
              <a:buNone/>
              <a:defRPr sz="2400"/>
            </a:lvl3pPr>
            <a:lvl4pPr lvl="3" algn="ctr" rtl="0">
              <a:lnSpc>
                <a:spcPct val="100000"/>
              </a:lnSpc>
              <a:spcBef>
                <a:spcPts val="2133"/>
              </a:spcBef>
              <a:spcAft>
                <a:spcPts val="0"/>
              </a:spcAft>
              <a:buSzPts val="1800"/>
              <a:buNone/>
              <a:defRPr sz="2400"/>
            </a:lvl4pPr>
            <a:lvl5pPr lvl="4" algn="ctr" rtl="0">
              <a:lnSpc>
                <a:spcPct val="100000"/>
              </a:lnSpc>
              <a:spcBef>
                <a:spcPts val="2133"/>
              </a:spcBef>
              <a:spcAft>
                <a:spcPts val="0"/>
              </a:spcAft>
              <a:buSzPts val="1800"/>
              <a:buNone/>
              <a:defRPr sz="2400"/>
            </a:lvl5pPr>
            <a:lvl6pPr lvl="5" algn="ctr" rtl="0">
              <a:lnSpc>
                <a:spcPct val="100000"/>
              </a:lnSpc>
              <a:spcBef>
                <a:spcPts val="2133"/>
              </a:spcBef>
              <a:spcAft>
                <a:spcPts val="0"/>
              </a:spcAft>
              <a:buSzPts val="1800"/>
              <a:buNone/>
              <a:defRPr sz="2400"/>
            </a:lvl6pPr>
            <a:lvl7pPr lvl="6" algn="ctr" rtl="0">
              <a:lnSpc>
                <a:spcPct val="100000"/>
              </a:lnSpc>
              <a:spcBef>
                <a:spcPts val="2133"/>
              </a:spcBef>
              <a:spcAft>
                <a:spcPts val="0"/>
              </a:spcAft>
              <a:buSzPts val="1800"/>
              <a:buNone/>
              <a:defRPr sz="2400"/>
            </a:lvl7pPr>
            <a:lvl8pPr lvl="7" algn="ctr" rtl="0">
              <a:lnSpc>
                <a:spcPct val="100000"/>
              </a:lnSpc>
              <a:spcBef>
                <a:spcPts val="2133"/>
              </a:spcBef>
              <a:spcAft>
                <a:spcPts val="0"/>
              </a:spcAft>
              <a:buSzPts val="1800"/>
              <a:buNone/>
              <a:defRPr sz="2400"/>
            </a:lvl8pPr>
            <a:lvl9pPr lvl="8" algn="ctr" rtl="0">
              <a:lnSpc>
                <a:spcPct val="100000"/>
              </a:lnSpc>
              <a:spcBef>
                <a:spcPts val="2133"/>
              </a:spcBef>
              <a:spcAft>
                <a:spcPts val="2133"/>
              </a:spcAft>
              <a:buSzPts val="1800"/>
              <a:buNone/>
              <a:defRPr sz="2400"/>
            </a:lvl9pPr>
          </a:lstStyle>
          <a:p>
            <a:endParaRPr/>
          </a:p>
        </p:txBody>
      </p:sp>
    </p:spTree>
    <p:extLst>
      <p:ext uri="{BB962C8B-B14F-4D97-AF65-F5344CB8AC3E}">
        <p14:creationId xmlns:p14="http://schemas.microsoft.com/office/powerpoint/2010/main" val="2708070387"/>
      </p:ext>
    </p:extLst>
  </p:cSld>
  <p:clrMapOvr>
    <a:masterClrMapping/>
  </p:clrMapOvr>
</p:sldLayout>
</file>

<file path=ppt/slideLayouts/slideLayout82.xml><?xml version="1.0" encoding="utf-8"?>
<p:sldLayout xmlns:a="http://schemas.openxmlformats.org/drawingml/2006/main" xmlns:r="http://schemas.openxmlformats.org/officeDocument/2006/relationships" xmlns:p="http://schemas.openxmlformats.org/presentationml/2006/main" matchingName="Quote">
  <p:cSld name="Quote">
    <p:spTree>
      <p:nvGrpSpPr>
        <p:cNvPr id="1" name="Shape 233"/>
        <p:cNvGrpSpPr/>
        <p:nvPr/>
      </p:nvGrpSpPr>
      <p:grpSpPr>
        <a:xfrm>
          <a:off x="0" y="0"/>
          <a:ext cx="0" cy="0"/>
          <a:chOff x="0" y="0"/>
          <a:chExt cx="0" cy="0"/>
        </a:xfrm>
      </p:grpSpPr>
      <p:sp>
        <p:nvSpPr>
          <p:cNvPr id="234" name="Google Shape;234;p15"/>
          <p:cNvSpPr/>
          <p:nvPr/>
        </p:nvSpPr>
        <p:spPr>
          <a:xfrm>
            <a:off x="-1249565" y="3301502"/>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35" name="Google Shape;235;p15"/>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36" name="Google Shape;236;p15"/>
          <p:cNvGrpSpPr/>
          <p:nvPr/>
        </p:nvGrpSpPr>
        <p:grpSpPr>
          <a:xfrm>
            <a:off x="251484" y="1067671"/>
            <a:ext cx="653637" cy="811748"/>
            <a:chOff x="7376250" y="1989890"/>
            <a:chExt cx="490228" cy="608811"/>
          </a:xfrm>
        </p:grpSpPr>
        <p:sp>
          <p:nvSpPr>
            <p:cNvPr id="237" name="Google Shape;237;p15"/>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8" name="Google Shape;238;p15"/>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39" name="Google Shape;239;p15"/>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40" name="Google Shape;240;p15"/>
          <p:cNvGrpSpPr/>
          <p:nvPr/>
        </p:nvGrpSpPr>
        <p:grpSpPr>
          <a:xfrm>
            <a:off x="9876971" y="741111"/>
            <a:ext cx="2491328" cy="1957991"/>
            <a:chOff x="7407728" y="555833"/>
            <a:chExt cx="1868496" cy="1468493"/>
          </a:xfrm>
        </p:grpSpPr>
        <p:sp>
          <p:nvSpPr>
            <p:cNvPr id="241" name="Google Shape;241;p15"/>
            <p:cNvSpPr/>
            <p:nvPr/>
          </p:nvSpPr>
          <p:spPr>
            <a:xfrm>
              <a:off x="7407728" y="555833"/>
              <a:ext cx="1487499" cy="1407206"/>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2" name="Google Shape;242;p15"/>
            <p:cNvSpPr/>
            <p:nvPr/>
          </p:nvSpPr>
          <p:spPr>
            <a:xfrm>
              <a:off x="7590186" y="657998"/>
              <a:ext cx="1686038" cy="1366328"/>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43" name="Google Shape;243;p15"/>
          <p:cNvSpPr txBox="1">
            <a:spLocks noGrp="1"/>
          </p:cNvSpPr>
          <p:nvPr>
            <p:ph type="title"/>
          </p:nvPr>
        </p:nvSpPr>
        <p:spPr>
          <a:xfrm>
            <a:off x="2088000" y="3314900"/>
            <a:ext cx="6085200" cy="709200"/>
          </a:xfrm>
          <a:prstGeom prst="rect">
            <a:avLst/>
          </a:prstGeom>
        </p:spPr>
        <p:txBody>
          <a:bodyPr spcFirstLastPara="1" wrap="square" lIns="91425" tIns="91425" rIns="91425" bIns="91425" anchor="ctr" anchorCtr="0">
            <a:noAutofit/>
          </a:bodyPr>
          <a:lstStyle>
            <a:lvl1pPr lvl="0" rtl="0">
              <a:spcBef>
                <a:spcPts val="0"/>
              </a:spcBef>
              <a:spcAft>
                <a:spcPts val="0"/>
              </a:spcAft>
              <a:buSzPts val="3000"/>
              <a:buNone/>
              <a:defRPr sz="4000"/>
            </a:lvl1pPr>
            <a:lvl2pPr lvl="1" algn="ctr" rtl="0">
              <a:spcBef>
                <a:spcPts val="0"/>
              </a:spcBef>
              <a:spcAft>
                <a:spcPts val="0"/>
              </a:spcAft>
              <a:buSzPts val="3000"/>
              <a:buNone/>
              <a:defRPr sz="4000"/>
            </a:lvl2pPr>
            <a:lvl3pPr lvl="2" algn="ctr" rtl="0">
              <a:spcBef>
                <a:spcPts val="0"/>
              </a:spcBef>
              <a:spcAft>
                <a:spcPts val="0"/>
              </a:spcAft>
              <a:buSzPts val="3000"/>
              <a:buNone/>
              <a:defRPr sz="4000"/>
            </a:lvl3pPr>
            <a:lvl4pPr lvl="3" algn="ctr" rtl="0">
              <a:spcBef>
                <a:spcPts val="0"/>
              </a:spcBef>
              <a:spcAft>
                <a:spcPts val="0"/>
              </a:spcAft>
              <a:buSzPts val="3000"/>
              <a:buNone/>
              <a:defRPr sz="4000"/>
            </a:lvl4pPr>
            <a:lvl5pPr lvl="4" algn="ctr" rtl="0">
              <a:spcBef>
                <a:spcPts val="0"/>
              </a:spcBef>
              <a:spcAft>
                <a:spcPts val="0"/>
              </a:spcAft>
              <a:buSzPts val="3000"/>
              <a:buNone/>
              <a:defRPr sz="4000"/>
            </a:lvl5pPr>
            <a:lvl6pPr lvl="5" algn="ctr" rtl="0">
              <a:spcBef>
                <a:spcPts val="0"/>
              </a:spcBef>
              <a:spcAft>
                <a:spcPts val="0"/>
              </a:spcAft>
              <a:buSzPts val="3000"/>
              <a:buNone/>
              <a:defRPr sz="4000"/>
            </a:lvl6pPr>
            <a:lvl7pPr lvl="6" algn="ctr" rtl="0">
              <a:spcBef>
                <a:spcPts val="0"/>
              </a:spcBef>
              <a:spcAft>
                <a:spcPts val="0"/>
              </a:spcAft>
              <a:buSzPts val="3000"/>
              <a:buNone/>
              <a:defRPr sz="4000"/>
            </a:lvl7pPr>
            <a:lvl8pPr lvl="7" algn="ctr" rtl="0">
              <a:spcBef>
                <a:spcPts val="0"/>
              </a:spcBef>
              <a:spcAft>
                <a:spcPts val="0"/>
              </a:spcAft>
              <a:buSzPts val="3000"/>
              <a:buNone/>
              <a:defRPr sz="4000"/>
            </a:lvl8pPr>
            <a:lvl9pPr lvl="8" algn="ctr" rtl="0">
              <a:spcBef>
                <a:spcPts val="0"/>
              </a:spcBef>
              <a:spcAft>
                <a:spcPts val="0"/>
              </a:spcAft>
              <a:buSzPts val="3000"/>
              <a:buNone/>
              <a:defRPr sz="4000"/>
            </a:lvl9pPr>
          </a:lstStyle>
          <a:p>
            <a:endParaRPr/>
          </a:p>
        </p:txBody>
      </p:sp>
      <p:sp>
        <p:nvSpPr>
          <p:cNvPr id="244" name="Google Shape;244;p15"/>
          <p:cNvSpPr txBox="1">
            <a:spLocks noGrp="1"/>
          </p:cNvSpPr>
          <p:nvPr>
            <p:ph type="subTitle" idx="1"/>
          </p:nvPr>
        </p:nvSpPr>
        <p:spPr>
          <a:xfrm>
            <a:off x="2045767" y="1177733"/>
            <a:ext cx="7917600" cy="2320400"/>
          </a:xfrm>
          <a:prstGeom prst="rect">
            <a:avLst/>
          </a:prstGeom>
        </p:spPr>
        <p:txBody>
          <a:bodyPr spcFirstLastPara="1" wrap="square" lIns="91425" tIns="91425" rIns="91425" bIns="91425" anchor="ctr" anchorCtr="0">
            <a:noAutofit/>
          </a:bodyPr>
          <a:lstStyle>
            <a:lvl1pPr lvl="0" rtl="0">
              <a:lnSpc>
                <a:spcPct val="100000"/>
              </a:lnSpc>
              <a:spcBef>
                <a:spcPts val="0"/>
              </a:spcBef>
              <a:spcAft>
                <a:spcPts val="0"/>
              </a:spcAft>
              <a:buSzPts val="2500"/>
              <a:buNone/>
              <a:defRPr sz="3333"/>
            </a:lvl1pPr>
            <a:lvl2pPr lvl="1" algn="ctr" rtl="0">
              <a:lnSpc>
                <a:spcPct val="100000"/>
              </a:lnSpc>
              <a:spcBef>
                <a:spcPts val="0"/>
              </a:spcBef>
              <a:spcAft>
                <a:spcPts val="0"/>
              </a:spcAft>
              <a:buSzPts val="2500"/>
              <a:buNone/>
              <a:defRPr sz="3333"/>
            </a:lvl2pPr>
            <a:lvl3pPr lvl="2" algn="ctr" rtl="0">
              <a:lnSpc>
                <a:spcPct val="100000"/>
              </a:lnSpc>
              <a:spcBef>
                <a:spcPts val="0"/>
              </a:spcBef>
              <a:spcAft>
                <a:spcPts val="0"/>
              </a:spcAft>
              <a:buSzPts val="2500"/>
              <a:buNone/>
              <a:defRPr sz="3333"/>
            </a:lvl3pPr>
            <a:lvl4pPr lvl="3" algn="ctr" rtl="0">
              <a:lnSpc>
                <a:spcPct val="100000"/>
              </a:lnSpc>
              <a:spcBef>
                <a:spcPts val="0"/>
              </a:spcBef>
              <a:spcAft>
                <a:spcPts val="0"/>
              </a:spcAft>
              <a:buSzPts val="2500"/>
              <a:buNone/>
              <a:defRPr sz="3333"/>
            </a:lvl4pPr>
            <a:lvl5pPr lvl="4" algn="ctr" rtl="0">
              <a:lnSpc>
                <a:spcPct val="100000"/>
              </a:lnSpc>
              <a:spcBef>
                <a:spcPts val="0"/>
              </a:spcBef>
              <a:spcAft>
                <a:spcPts val="0"/>
              </a:spcAft>
              <a:buSzPts val="2500"/>
              <a:buNone/>
              <a:defRPr sz="3333"/>
            </a:lvl5pPr>
            <a:lvl6pPr lvl="5" algn="ctr" rtl="0">
              <a:lnSpc>
                <a:spcPct val="100000"/>
              </a:lnSpc>
              <a:spcBef>
                <a:spcPts val="0"/>
              </a:spcBef>
              <a:spcAft>
                <a:spcPts val="0"/>
              </a:spcAft>
              <a:buSzPts val="2500"/>
              <a:buNone/>
              <a:defRPr sz="3333"/>
            </a:lvl6pPr>
            <a:lvl7pPr lvl="6" algn="ctr" rtl="0">
              <a:lnSpc>
                <a:spcPct val="100000"/>
              </a:lnSpc>
              <a:spcBef>
                <a:spcPts val="0"/>
              </a:spcBef>
              <a:spcAft>
                <a:spcPts val="0"/>
              </a:spcAft>
              <a:buSzPts val="2500"/>
              <a:buNone/>
              <a:defRPr sz="3333"/>
            </a:lvl7pPr>
            <a:lvl8pPr lvl="7" algn="ctr" rtl="0">
              <a:lnSpc>
                <a:spcPct val="100000"/>
              </a:lnSpc>
              <a:spcBef>
                <a:spcPts val="0"/>
              </a:spcBef>
              <a:spcAft>
                <a:spcPts val="0"/>
              </a:spcAft>
              <a:buSzPts val="2500"/>
              <a:buNone/>
              <a:defRPr sz="3333"/>
            </a:lvl8pPr>
            <a:lvl9pPr lvl="8" algn="ctr" rtl="0">
              <a:lnSpc>
                <a:spcPct val="100000"/>
              </a:lnSpc>
              <a:spcBef>
                <a:spcPts val="0"/>
              </a:spcBef>
              <a:spcAft>
                <a:spcPts val="0"/>
              </a:spcAft>
              <a:buSzPts val="2500"/>
              <a:buNone/>
              <a:defRPr sz="3333"/>
            </a:lvl9pPr>
          </a:lstStyle>
          <a:p>
            <a:endParaRPr/>
          </a:p>
        </p:txBody>
      </p:sp>
      <p:grpSp>
        <p:nvGrpSpPr>
          <p:cNvPr id="245" name="Google Shape;245;p15"/>
          <p:cNvGrpSpPr/>
          <p:nvPr/>
        </p:nvGrpSpPr>
        <p:grpSpPr>
          <a:xfrm>
            <a:off x="10560901" y="2968672"/>
            <a:ext cx="893999" cy="584699"/>
            <a:chOff x="7555450" y="377766"/>
            <a:chExt cx="670499" cy="438524"/>
          </a:xfrm>
        </p:grpSpPr>
        <p:sp>
          <p:nvSpPr>
            <p:cNvPr id="246" name="Google Shape;246;p1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7" name="Google Shape;247;p1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48" name="Google Shape;248;p1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2664519354"/>
      </p:ext>
    </p:extLst>
  </p:cSld>
  <p:clrMapOvr>
    <a:masterClrMapping/>
  </p:clrMapOvr>
</p:sldLayout>
</file>

<file path=ppt/slideLayouts/slideLayout83.xml><?xml version="1.0" encoding="utf-8"?>
<p:sldLayout xmlns:a="http://schemas.openxmlformats.org/drawingml/2006/main" xmlns:r="http://schemas.openxmlformats.org/officeDocument/2006/relationships" xmlns:p="http://schemas.openxmlformats.org/presentationml/2006/main" matchingName="Section header 1">
  <p:cSld name="Section header 1">
    <p:spTree>
      <p:nvGrpSpPr>
        <p:cNvPr id="1" name="Shape 249"/>
        <p:cNvGrpSpPr/>
        <p:nvPr/>
      </p:nvGrpSpPr>
      <p:grpSpPr>
        <a:xfrm>
          <a:off x="0" y="0"/>
          <a:ext cx="0" cy="0"/>
          <a:chOff x="0" y="0"/>
          <a:chExt cx="0" cy="0"/>
        </a:xfrm>
      </p:grpSpPr>
      <p:sp>
        <p:nvSpPr>
          <p:cNvPr id="250" name="Google Shape;250;p16"/>
          <p:cNvSpPr/>
          <p:nvPr/>
        </p:nvSpPr>
        <p:spPr>
          <a:xfrm>
            <a:off x="-306200" y="3370900"/>
            <a:ext cx="14583699" cy="5828392"/>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1" name="Google Shape;251;p16"/>
          <p:cNvSpPr/>
          <p:nvPr/>
        </p:nvSpPr>
        <p:spPr>
          <a:xfrm flipH="1">
            <a:off x="-3563789" y="1957881"/>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2" name="Google Shape;252;p16"/>
          <p:cNvSpPr/>
          <p:nvPr/>
        </p:nvSpPr>
        <p:spPr>
          <a:xfrm flipH="1">
            <a:off x="7111343" y="3926732"/>
            <a:ext cx="6355283" cy="336985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53" name="Google Shape;253;p16"/>
          <p:cNvSpPr/>
          <p:nvPr/>
        </p:nvSpPr>
        <p:spPr>
          <a:xfrm flipH="1">
            <a:off x="7353336" y="4047872"/>
            <a:ext cx="6113299" cy="3127608"/>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54" name="Google Shape;254;p16"/>
          <p:cNvGrpSpPr/>
          <p:nvPr/>
        </p:nvGrpSpPr>
        <p:grpSpPr>
          <a:xfrm>
            <a:off x="9043576" y="6530567"/>
            <a:ext cx="672385" cy="507167"/>
            <a:chOff x="2533682" y="3720159"/>
            <a:chExt cx="248847" cy="187691"/>
          </a:xfrm>
        </p:grpSpPr>
        <p:sp>
          <p:nvSpPr>
            <p:cNvPr id="255" name="Google Shape;255;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6" name="Google Shape;256;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57" name="Google Shape;257;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58" name="Google Shape;258;p16"/>
          <p:cNvGrpSpPr/>
          <p:nvPr/>
        </p:nvGrpSpPr>
        <p:grpSpPr>
          <a:xfrm flipH="1">
            <a:off x="5188890" y="6144667"/>
            <a:ext cx="743789" cy="375535"/>
            <a:chOff x="2855620" y="1802395"/>
            <a:chExt cx="249884" cy="126165"/>
          </a:xfrm>
        </p:grpSpPr>
        <p:sp>
          <p:nvSpPr>
            <p:cNvPr id="259" name="Google Shape;259;p16"/>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0" name="Google Shape;260;p16"/>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61" name="Google Shape;261;p16"/>
          <p:cNvGrpSpPr/>
          <p:nvPr/>
        </p:nvGrpSpPr>
        <p:grpSpPr>
          <a:xfrm>
            <a:off x="11052004" y="5759799"/>
            <a:ext cx="672385" cy="507167"/>
            <a:chOff x="2533682" y="3720159"/>
            <a:chExt cx="248847" cy="187691"/>
          </a:xfrm>
        </p:grpSpPr>
        <p:sp>
          <p:nvSpPr>
            <p:cNvPr id="262" name="Google Shape;262;p16"/>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3" name="Google Shape;263;p16"/>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64" name="Google Shape;264;p16"/>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65" name="Google Shape;265;p16"/>
          <p:cNvSpPr txBox="1">
            <a:spLocks noGrp="1"/>
          </p:cNvSpPr>
          <p:nvPr>
            <p:ph type="title"/>
          </p:nvPr>
        </p:nvSpPr>
        <p:spPr>
          <a:xfrm>
            <a:off x="953400" y="3699600"/>
            <a:ext cx="10285200" cy="802400"/>
          </a:xfrm>
          <a:prstGeom prst="rect">
            <a:avLst/>
          </a:prstGeom>
          <a:effectLst>
            <a:outerShdw dist="38100" dir="3000000" algn="bl" rotWithShape="0">
              <a:schemeClr val="lt1"/>
            </a:outerShdw>
          </a:effectLst>
        </p:spPr>
        <p:txBody>
          <a:bodyPr spcFirstLastPara="1" wrap="square" lIns="91425" tIns="91425" rIns="91425" bIns="91425" anchor="t" anchorCtr="0">
            <a:noAutofit/>
          </a:bodyPr>
          <a:lstStyle>
            <a:lvl1pPr lvl="0" algn="ctr" rtl="0">
              <a:spcBef>
                <a:spcPts val="0"/>
              </a:spcBef>
              <a:spcAft>
                <a:spcPts val="0"/>
              </a:spcAft>
              <a:buSzPts val="3600"/>
              <a:buNone/>
              <a:defRPr sz="5333"/>
            </a:lvl1pPr>
            <a:lvl2pPr lvl="1" algn="ctr" rtl="0">
              <a:spcBef>
                <a:spcPts val="0"/>
              </a:spcBef>
              <a:spcAft>
                <a:spcPts val="0"/>
              </a:spcAft>
              <a:buSzPts val="3600"/>
              <a:buNone/>
              <a:defRPr sz="4800"/>
            </a:lvl2pPr>
            <a:lvl3pPr lvl="2" algn="ctr" rtl="0">
              <a:spcBef>
                <a:spcPts val="0"/>
              </a:spcBef>
              <a:spcAft>
                <a:spcPts val="0"/>
              </a:spcAft>
              <a:buSzPts val="3600"/>
              <a:buNone/>
              <a:defRPr sz="4800"/>
            </a:lvl3pPr>
            <a:lvl4pPr lvl="3" algn="ctr" rtl="0">
              <a:spcBef>
                <a:spcPts val="0"/>
              </a:spcBef>
              <a:spcAft>
                <a:spcPts val="0"/>
              </a:spcAft>
              <a:buSzPts val="3600"/>
              <a:buNone/>
              <a:defRPr sz="4800"/>
            </a:lvl4pPr>
            <a:lvl5pPr lvl="4" algn="ctr" rtl="0">
              <a:spcBef>
                <a:spcPts val="0"/>
              </a:spcBef>
              <a:spcAft>
                <a:spcPts val="0"/>
              </a:spcAft>
              <a:buSzPts val="3600"/>
              <a:buNone/>
              <a:defRPr sz="4800"/>
            </a:lvl5pPr>
            <a:lvl6pPr lvl="5" algn="ctr" rtl="0">
              <a:spcBef>
                <a:spcPts val="0"/>
              </a:spcBef>
              <a:spcAft>
                <a:spcPts val="0"/>
              </a:spcAft>
              <a:buSzPts val="3600"/>
              <a:buNone/>
              <a:defRPr sz="4800"/>
            </a:lvl6pPr>
            <a:lvl7pPr lvl="6" algn="ctr" rtl="0">
              <a:spcBef>
                <a:spcPts val="0"/>
              </a:spcBef>
              <a:spcAft>
                <a:spcPts val="0"/>
              </a:spcAft>
              <a:buSzPts val="3600"/>
              <a:buNone/>
              <a:defRPr sz="4800"/>
            </a:lvl7pPr>
            <a:lvl8pPr lvl="7" algn="ctr" rtl="0">
              <a:spcBef>
                <a:spcPts val="0"/>
              </a:spcBef>
              <a:spcAft>
                <a:spcPts val="0"/>
              </a:spcAft>
              <a:buSzPts val="3600"/>
              <a:buNone/>
              <a:defRPr sz="4800"/>
            </a:lvl8pPr>
            <a:lvl9pPr lvl="8" algn="ctr" rtl="0">
              <a:spcBef>
                <a:spcPts val="0"/>
              </a:spcBef>
              <a:spcAft>
                <a:spcPts val="0"/>
              </a:spcAft>
              <a:buSzPts val="3600"/>
              <a:buNone/>
              <a:defRPr sz="4800"/>
            </a:lvl9pPr>
          </a:lstStyle>
          <a:p>
            <a:endParaRPr/>
          </a:p>
        </p:txBody>
      </p:sp>
      <p:sp>
        <p:nvSpPr>
          <p:cNvPr id="266" name="Google Shape;266;p16"/>
          <p:cNvSpPr txBox="1">
            <a:spLocks noGrp="1"/>
          </p:cNvSpPr>
          <p:nvPr>
            <p:ph type="title" idx="2" hasCustomPrompt="1"/>
          </p:nvPr>
        </p:nvSpPr>
        <p:spPr>
          <a:xfrm>
            <a:off x="5193200" y="1953059"/>
            <a:ext cx="1805600" cy="1122400"/>
          </a:xfrm>
          <a:prstGeom prst="rect">
            <a:avLst/>
          </a:prstGeom>
          <a:effectLst>
            <a:outerShdw dist="38100"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000"/>
              <a:buNone/>
              <a:defRPr sz="8933"/>
            </a:lvl1pPr>
            <a:lvl2pPr lvl="1" algn="ctr" rtl="0">
              <a:spcBef>
                <a:spcPts val="0"/>
              </a:spcBef>
              <a:spcAft>
                <a:spcPts val="0"/>
              </a:spcAft>
              <a:buSzPts val="6000"/>
              <a:buNone/>
              <a:defRPr sz="8000"/>
            </a:lvl2pPr>
            <a:lvl3pPr lvl="2" algn="ctr" rtl="0">
              <a:spcBef>
                <a:spcPts val="0"/>
              </a:spcBef>
              <a:spcAft>
                <a:spcPts val="0"/>
              </a:spcAft>
              <a:buSzPts val="6000"/>
              <a:buNone/>
              <a:defRPr sz="8000"/>
            </a:lvl3pPr>
            <a:lvl4pPr lvl="3" algn="ctr" rtl="0">
              <a:spcBef>
                <a:spcPts val="0"/>
              </a:spcBef>
              <a:spcAft>
                <a:spcPts val="0"/>
              </a:spcAft>
              <a:buSzPts val="6000"/>
              <a:buNone/>
              <a:defRPr sz="8000"/>
            </a:lvl4pPr>
            <a:lvl5pPr lvl="4" algn="ctr" rtl="0">
              <a:spcBef>
                <a:spcPts val="0"/>
              </a:spcBef>
              <a:spcAft>
                <a:spcPts val="0"/>
              </a:spcAft>
              <a:buSzPts val="6000"/>
              <a:buNone/>
              <a:defRPr sz="8000"/>
            </a:lvl5pPr>
            <a:lvl6pPr lvl="5" algn="ctr" rtl="0">
              <a:spcBef>
                <a:spcPts val="0"/>
              </a:spcBef>
              <a:spcAft>
                <a:spcPts val="0"/>
              </a:spcAft>
              <a:buSzPts val="6000"/>
              <a:buNone/>
              <a:defRPr sz="8000"/>
            </a:lvl6pPr>
            <a:lvl7pPr lvl="6" algn="ctr" rtl="0">
              <a:spcBef>
                <a:spcPts val="0"/>
              </a:spcBef>
              <a:spcAft>
                <a:spcPts val="0"/>
              </a:spcAft>
              <a:buSzPts val="6000"/>
              <a:buNone/>
              <a:defRPr sz="8000"/>
            </a:lvl7pPr>
            <a:lvl8pPr lvl="7" algn="ctr" rtl="0">
              <a:spcBef>
                <a:spcPts val="0"/>
              </a:spcBef>
              <a:spcAft>
                <a:spcPts val="0"/>
              </a:spcAft>
              <a:buSzPts val="6000"/>
              <a:buNone/>
              <a:defRPr sz="8000"/>
            </a:lvl8pPr>
            <a:lvl9pPr lvl="8" algn="ctr" rtl="0">
              <a:spcBef>
                <a:spcPts val="0"/>
              </a:spcBef>
              <a:spcAft>
                <a:spcPts val="0"/>
              </a:spcAft>
              <a:buSzPts val="6000"/>
              <a:buNone/>
              <a:defRPr sz="8000"/>
            </a:lvl9pPr>
          </a:lstStyle>
          <a:p>
            <a:r>
              <a:t>xx%</a:t>
            </a:r>
          </a:p>
        </p:txBody>
      </p:sp>
      <p:sp>
        <p:nvSpPr>
          <p:cNvPr id="267" name="Google Shape;267;p16"/>
          <p:cNvSpPr txBox="1">
            <a:spLocks noGrp="1"/>
          </p:cNvSpPr>
          <p:nvPr>
            <p:ph type="subTitle" idx="1"/>
          </p:nvPr>
        </p:nvSpPr>
        <p:spPr>
          <a:xfrm>
            <a:off x="4073067" y="4764167"/>
            <a:ext cx="4046000" cy="44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grpSp>
        <p:nvGrpSpPr>
          <p:cNvPr id="268" name="Google Shape;268;p16"/>
          <p:cNvGrpSpPr/>
          <p:nvPr/>
        </p:nvGrpSpPr>
        <p:grpSpPr>
          <a:xfrm>
            <a:off x="1664526" y="5075681"/>
            <a:ext cx="1718652" cy="2274459"/>
            <a:chOff x="4361325" y="3366075"/>
            <a:chExt cx="438775" cy="579175"/>
          </a:xfrm>
        </p:grpSpPr>
        <p:sp>
          <p:nvSpPr>
            <p:cNvPr id="269" name="Google Shape;269;p16"/>
            <p:cNvSpPr/>
            <p:nvPr/>
          </p:nvSpPr>
          <p:spPr>
            <a:xfrm>
              <a:off x="4361325" y="3366075"/>
              <a:ext cx="438775" cy="579175"/>
            </a:xfrm>
            <a:custGeom>
              <a:avLst/>
              <a:gdLst/>
              <a:ahLst/>
              <a:cxnLst/>
              <a:rect l="l" t="t" r="r" b="b"/>
              <a:pathLst>
                <a:path w="17551" h="23167" extrusionOk="0">
                  <a:moveTo>
                    <a:pt x="14567" y="0"/>
                  </a:moveTo>
                  <a:cubicBezTo>
                    <a:pt x="14268" y="0"/>
                    <a:pt x="13964" y="101"/>
                    <a:pt x="13708" y="321"/>
                  </a:cubicBezTo>
                  <a:cubicBezTo>
                    <a:pt x="13656" y="373"/>
                    <a:pt x="13578" y="425"/>
                    <a:pt x="13526" y="477"/>
                  </a:cubicBezTo>
                  <a:cubicBezTo>
                    <a:pt x="13189" y="711"/>
                    <a:pt x="12799" y="892"/>
                    <a:pt x="12410" y="1074"/>
                  </a:cubicBezTo>
                  <a:cubicBezTo>
                    <a:pt x="11605" y="1360"/>
                    <a:pt x="10774" y="1567"/>
                    <a:pt x="9918" y="1697"/>
                  </a:cubicBezTo>
                  <a:lnTo>
                    <a:pt x="9606" y="1749"/>
                  </a:lnTo>
                  <a:cubicBezTo>
                    <a:pt x="9269" y="1801"/>
                    <a:pt x="8983" y="1879"/>
                    <a:pt x="8646" y="1931"/>
                  </a:cubicBezTo>
                  <a:cubicBezTo>
                    <a:pt x="8282" y="2009"/>
                    <a:pt x="7893" y="2113"/>
                    <a:pt x="7529" y="2216"/>
                  </a:cubicBezTo>
                  <a:cubicBezTo>
                    <a:pt x="5946" y="2658"/>
                    <a:pt x="4726" y="3307"/>
                    <a:pt x="3843" y="4189"/>
                  </a:cubicBezTo>
                  <a:cubicBezTo>
                    <a:pt x="3350" y="4683"/>
                    <a:pt x="2934" y="5280"/>
                    <a:pt x="2623" y="5903"/>
                  </a:cubicBezTo>
                  <a:cubicBezTo>
                    <a:pt x="2285" y="6578"/>
                    <a:pt x="2052" y="7331"/>
                    <a:pt x="1922" y="8084"/>
                  </a:cubicBezTo>
                  <a:cubicBezTo>
                    <a:pt x="1844" y="8473"/>
                    <a:pt x="1792" y="8888"/>
                    <a:pt x="1740" y="9330"/>
                  </a:cubicBezTo>
                  <a:cubicBezTo>
                    <a:pt x="1714" y="9849"/>
                    <a:pt x="1714" y="10368"/>
                    <a:pt x="1740" y="10887"/>
                  </a:cubicBezTo>
                  <a:cubicBezTo>
                    <a:pt x="1792" y="11432"/>
                    <a:pt x="1870" y="11952"/>
                    <a:pt x="1948" y="12419"/>
                  </a:cubicBezTo>
                  <a:lnTo>
                    <a:pt x="2052" y="13146"/>
                  </a:lnTo>
                  <a:lnTo>
                    <a:pt x="2181" y="13899"/>
                  </a:lnTo>
                  <a:cubicBezTo>
                    <a:pt x="2207" y="14158"/>
                    <a:pt x="2259" y="14418"/>
                    <a:pt x="2285" y="14678"/>
                  </a:cubicBezTo>
                  <a:cubicBezTo>
                    <a:pt x="2285" y="14678"/>
                    <a:pt x="2285" y="14678"/>
                    <a:pt x="2285" y="14704"/>
                  </a:cubicBezTo>
                  <a:cubicBezTo>
                    <a:pt x="2363" y="15353"/>
                    <a:pt x="2363" y="16002"/>
                    <a:pt x="2285" y="16677"/>
                  </a:cubicBezTo>
                  <a:lnTo>
                    <a:pt x="2285" y="16728"/>
                  </a:lnTo>
                  <a:cubicBezTo>
                    <a:pt x="2181" y="16858"/>
                    <a:pt x="2103" y="16988"/>
                    <a:pt x="2026" y="17144"/>
                  </a:cubicBezTo>
                  <a:cubicBezTo>
                    <a:pt x="1870" y="17403"/>
                    <a:pt x="1714" y="17637"/>
                    <a:pt x="1584" y="17871"/>
                  </a:cubicBezTo>
                  <a:cubicBezTo>
                    <a:pt x="1247" y="18416"/>
                    <a:pt x="961" y="18961"/>
                    <a:pt x="702" y="19558"/>
                  </a:cubicBezTo>
                  <a:cubicBezTo>
                    <a:pt x="572" y="19844"/>
                    <a:pt x="468" y="20181"/>
                    <a:pt x="364" y="20493"/>
                  </a:cubicBezTo>
                  <a:cubicBezTo>
                    <a:pt x="234" y="20882"/>
                    <a:pt x="130" y="21272"/>
                    <a:pt x="79" y="21687"/>
                  </a:cubicBezTo>
                  <a:cubicBezTo>
                    <a:pt x="1" y="22258"/>
                    <a:pt x="312" y="22803"/>
                    <a:pt x="857" y="23037"/>
                  </a:cubicBezTo>
                  <a:cubicBezTo>
                    <a:pt x="1013" y="23115"/>
                    <a:pt x="1195" y="23167"/>
                    <a:pt x="1377" y="23167"/>
                  </a:cubicBezTo>
                  <a:cubicBezTo>
                    <a:pt x="1532" y="23167"/>
                    <a:pt x="1688" y="23141"/>
                    <a:pt x="1818" y="23089"/>
                  </a:cubicBezTo>
                  <a:cubicBezTo>
                    <a:pt x="2181" y="22959"/>
                    <a:pt x="2467" y="22673"/>
                    <a:pt x="2623" y="22336"/>
                  </a:cubicBezTo>
                  <a:cubicBezTo>
                    <a:pt x="2649" y="22180"/>
                    <a:pt x="2701" y="22050"/>
                    <a:pt x="2753" y="21895"/>
                  </a:cubicBezTo>
                  <a:lnTo>
                    <a:pt x="2804" y="21791"/>
                  </a:lnTo>
                  <a:cubicBezTo>
                    <a:pt x="2830" y="21635"/>
                    <a:pt x="2882" y="21453"/>
                    <a:pt x="2960" y="21324"/>
                  </a:cubicBezTo>
                  <a:cubicBezTo>
                    <a:pt x="3064" y="21038"/>
                    <a:pt x="3168" y="20726"/>
                    <a:pt x="3324" y="20415"/>
                  </a:cubicBezTo>
                  <a:cubicBezTo>
                    <a:pt x="3583" y="19818"/>
                    <a:pt x="3895" y="19273"/>
                    <a:pt x="4232" y="18727"/>
                  </a:cubicBezTo>
                  <a:lnTo>
                    <a:pt x="4336" y="18546"/>
                  </a:lnTo>
                  <a:lnTo>
                    <a:pt x="4388" y="18520"/>
                  </a:lnTo>
                  <a:cubicBezTo>
                    <a:pt x="4803" y="18390"/>
                    <a:pt x="5219" y="18286"/>
                    <a:pt x="5660" y="18234"/>
                  </a:cubicBezTo>
                  <a:cubicBezTo>
                    <a:pt x="5964" y="18196"/>
                    <a:pt x="6268" y="18172"/>
                    <a:pt x="6572" y="18172"/>
                  </a:cubicBezTo>
                  <a:cubicBezTo>
                    <a:pt x="6684" y="18172"/>
                    <a:pt x="6795" y="18175"/>
                    <a:pt x="6906" y="18182"/>
                  </a:cubicBezTo>
                  <a:lnTo>
                    <a:pt x="8100" y="18182"/>
                  </a:lnTo>
                  <a:cubicBezTo>
                    <a:pt x="8490" y="18182"/>
                    <a:pt x="8879" y="18208"/>
                    <a:pt x="9295" y="18208"/>
                  </a:cubicBezTo>
                  <a:cubicBezTo>
                    <a:pt x="9840" y="18208"/>
                    <a:pt x="10385" y="18182"/>
                    <a:pt x="10930" y="18130"/>
                  </a:cubicBezTo>
                  <a:cubicBezTo>
                    <a:pt x="11423" y="18078"/>
                    <a:pt x="11917" y="17975"/>
                    <a:pt x="12384" y="17845"/>
                  </a:cubicBezTo>
                  <a:cubicBezTo>
                    <a:pt x="12903" y="17689"/>
                    <a:pt x="13422" y="17481"/>
                    <a:pt x="13890" y="17222"/>
                  </a:cubicBezTo>
                  <a:cubicBezTo>
                    <a:pt x="14357" y="16936"/>
                    <a:pt x="14798" y="16625"/>
                    <a:pt x="15188" y="16261"/>
                  </a:cubicBezTo>
                  <a:cubicBezTo>
                    <a:pt x="15551" y="15924"/>
                    <a:pt x="15863" y="15560"/>
                    <a:pt x="16148" y="15145"/>
                  </a:cubicBezTo>
                  <a:cubicBezTo>
                    <a:pt x="16693" y="14392"/>
                    <a:pt x="17083" y="13535"/>
                    <a:pt x="17291" y="12627"/>
                  </a:cubicBezTo>
                  <a:cubicBezTo>
                    <a:pt x="17498" y="11718"/>
                    <a:pt x="17550" y="10783"/>
                    <a:pt x="17472" y="9875"/>
                  </a:cubicBezTo>
                  <a:cubicBezTo>
                    <a:pt x="17446" y="9408"/>
                    <a:pt x="17368" y="8940"/>
                    <a:pt x="17265" y="8499"/>
                  </a:cubicBezTo>
                  <a:cubicBezTo>
                    <a:pt x="17135" y="8006"/>
                    <a:pt x="17005" y="7538"/>
                    <a:pt x="16849" y="7097"/>
                  </a:cubicBezTo>
                  <a:cubicBezTo>
                    <a:pt x="16719" y="6760"/>
                    <a:pt x="16590" y="6422"/>
                    <a:pt x="16486" y="6085"/>
                  </a:cubicBezTo>
                  <a:cubicBezTo>
                    <a:pt x="16304" y="5591"/>
                    <a:pt x="16122" y="5098"/>
                    <a:pt x="15967" y="4631"/>
                  </a:cubicBezTo>
                  <a:cubicBezTo>
                    <a:pt x="15863" y="4293"/>
                    <a:pt x="15785" y="3930"/>
                    <a:pt x="15733" y="3592"/>
                  </a:cubicBezTo>
                  <a:cubicBezTo>
                    <a:pt x="15681" y="3099"/>
                    <a:pt x="15707" y="2606"/>
                    <a:pt x="15759" y="2139"/>
                  </a:cubicBezTo>
                  <a:cubicBezTo>
                    <a:pt x="15785" y="1957"/>
                    <a:pt x="15811" y="1801"/>
                    <a:pt x="15863" y="1645"/>
                  </a:cubicBezTo>
                  <a:cubicBezTo>
                    <a:pt x="15915" y="1438"/>
                    <a:pt x="15915" y="1204"/>
                    <a:pt x="15863" y="996"/>
                  </a:cubicBezTo>
                  <a:cubicBezTo>
                    <a:pt x="15708" y="379"/>
                    <a:pt x="15147" y="0"/>
                    <a:pt x="14567"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0" name="Google Shape;270;p16"/>
            <p:cNvSpPr/>
            <p:nvPr/>
          </p:nvSpPr>
          <p:spPr>
            <a:xfrm>
              <a:off x="4428175" y="3390975"/>
              <a:ext cx="347900" cy="425125"/>
            </a:xfrm>
            <a:custGeom>
              <a:avLst/>
              <a:gdLst/>
              <a:ahLst/>
              <a:cxnLst/>
              <a:rect l="l" t="t" r="r" b="b"/>
              <a:pathLst>
                <a:path w="13916" h="17005" extrusionOk="0">
                  <a:moveTo>
                    <a:pt x="11917" y="0"/>
                  </a:moveTo>
                  <a:cubicBezTo>
                    <a:pt x="11813" y="0"/>
                    <a:pt x="11735" y="26"/>
                    <a:pt x="11657" y="78"/>
                  </a:cubicBezTo>
                  <a:cubicBezTo>
                    <a:pt x="11579" y="156"/>
                    <a:pt x="11501" y="208"/>
                    <a:pt x="11423" y="286"/>
                  </a:cubicBezTo>
                  <a:cubicBezTo>
                    <a:pt x="11008" y="545"/>
                    <a:pt x="10567" y="805"/>
                    <a:pt x="10099" y="987"/>
                  </a:cubicBezTo>
                  <a:cubicBezTo>
                    <a:pt x="9243" y="1298"/>
                    <a:pt x="8334" y="1506"/>
                    <a:pt x="7425" y="1662"/>
                  </a:cubicBezTo>
                  <a:lnTo>
                    <a:pt x="7114" y="1714"/>
                  </a:lnTo>
                  <a:cubicBezTo>
                    <a:pt x="6802" y="1766"/>
                    <a:pt x="6491" y="1843"/>
                    <a:pt x="6179" y="1895"/>
                  </a:cubicBezTo>
                  <a:cubicBezTo>
                    <a:pt x="5868" y="1973"/>
                    <a:pt x="5478" y="2051"/>
                    <a:pt x="5141" y="2155"/>
                  </a:cubicBezTo>
                  <a:cubicBezTo>
                    <a:pt x="3687" y="2570"/>
                    <a:pt x="2623" y="3141"/>
                    <a:pt x="1844" y="3894"/>
                  </a:cubicBezTo>
                  <a:cubicBezTo>
                    <a:pt x="1428" y="4336"/>
                    <a:pt x="1065" y="4803"/>
                    <a:pt x="831" y="5348"/>
                  </a:cubicBezTo>
                  <a:cubicBezTo>
                    <a:pt x="520" y="5945"/>
                    <a:pt x="312" y="6594"/>
                    <a:pt x="208" y="7269"/>
                  </a:cubicBezTo>
                  <a:cubicBezTo>
                    <a:pt x="130" y="7633"/>
                    <a:pt x="79" y="8022"/>
                    <a:pt x="53" y="8437"/>
                  </a:cubicBezTo>
                  <a:cubicBezTo>
                    <a:pt x="1" y="8905"/>
                    <a:pt x="1" y="9372"/>
                    <a:pt x="53" y="9839"/>
                  </a:cubicBezTo>
                  <a:cubicBezTo>
                    <a:pt x="79" y="10333"/>
                    <a:pt x="156" y="10826"/>
                    <a:pt x="234" y="11293"/>
                  </a:cubicBezTo>
                  <a:lnTo>
                    <a:pt x="338" y="11942"/>
                  </a:lnTo>
                  <a:cubicBezTo>
                    <a:pt x="390" y="12228"/>
                    <a:pt x="416" y="12487"/>
                    <a:pt x="468" y="12747"/>
                  </a:cubicBezTo>
                  <a:cubicBezTo>
                    <a:pt x="494" y="13033"/>
                    <a:pt x="546" y="13292"/>
                    <a:pt x="572" y="13578"/>
                  </a:cubicBezTo>
                  <a:cubicBezTo>
                    <a:pt x="676" y="14331"/>
                    <a:pt x="676" y="15083"/>
                    <a:pt x="572" y="15836"/>
                  </a:cubicBezTo>
                  <a:cubicBezTo>
                    <a:pt x="546" y="15992"/>
                    <a:pt x="520" y="16174"/>
                    <a:pt x="468" y="16304"/>
                  </a:cubicBezTo>
                  <a:lnTo>
                    <a:pt x="416" y="16330"/>
                  </a:lnTo>
                  <a:cubicBezTo>
                    <a:pt x="338" y="16381"/>
                    <a:pt x="286" y="16459"/>
                    <a:pt x="260" y="16537"/>
                  </a:cubicBezTo>
                  <a:cubicBezTo>
                    <a:pt x="208" y="16641"/>
                    <a:pt x="234" y="16719"/>
                    <a:pt x="286" y="16823"/>
                  </a:cubicBezTo>
                  <a:cubicBezTo>
                    <a:pt x="338" y="16927"/>
                    <a:pt x="468" y="17005"/>
                    <a:pt x="598" y="17005"/>
                  </a:cubicBezTo>
                  <a:cubicBezTo>
                    <a:pt x="650" y="17005"/>
                    <a:pt x="702" y="16979"/>
                    <a:pt x="753" y="16953"/>
                  </a:cubicBezTo>
                  <a:cubicBezTo>
                    <a:pt x="961" y="16849"/>
                    <a:pt x="1169" y="16745"/>
                    <a:pt x="1377" y="16641"/>
                  </a:cubicBezTo>
                  <a:cubicBezTo>
                    <a:pt x="1844" y="16485"/>
                    <a:pt x="2363" y="16356"/>
                    <a:pt x="2856" y="16304"/>
                  </a:cubicBezTo>
                  <a:cubicBezTo>
                    <a:pt x="3324" y="16252"/>
                    <a:pt x="3765" y="16226"/>
                    <a:pt x="4232" y="16226"/>
                  </a:cubicBezTo>
                  <a:cubicBezTo>
                    <a:pt x="4622" y="16226"/>
                    <a:pt x="5011" y="16226"/>
                    <a:pt x="5400" y="16252"/>
                  </a:cubicBezTo>
                  <a:lnTo>
                    <a:pt x="5452" y="16252"/>
                  </a:lnTo>
                  <a:cubicBezTo>
                    <a:pt x="5842" y="16252"/>
                    <a:pt x="6231" y="16278"/>
                    <a:pt x="6595" y="16278"/>
                  </a:cubicBezTo>
                  <a:cubicBezTo>
                    <a:pt x="7114" y="16278"/>
                    <a:pt x="7633" y="16252"/>
                    <a:pt x="8126" y="16200"/>
                  </a:cubicBezTo>
                  <a:cubicBezTo>
                    <a:pt x="8568" y="16148"/>
                    <a:pt x="9009" y="16070"/>
                    <a:pt x="9424" y="15940"/>
                  </a:cubicBezTo>
                  <a:cubicBezTo>
                    <a:pt x="11579" y="15317"/>
                    <a:pt x="13189" y="13578"/>
                    <a:pt x="13682" y="11423"/>
                  </a:cubicBezTo>
                  <a:cubicBezTo>
                    <a:pt x="13864" y="10618"/>
                    <a:pt x="13916" y="9813"/>
                    <a:pt x="13838" y="8983"/>
                  </a:cubicBezTo>
                  <a:cubicBezTo>
                    <a:pt x="13786" y="8567"/>
                    <a:pt x="13734" y="8152"/>
                    <a:pt x="13630" y="7711"/>
                  </a:cubicBezTo>
                  <a:cubicBezTo>
                    <a:pt x="13526" y="7295"/>
                    <a:pt x="13396" y="6854"/>
                    <a:pt x="13241" y="6413"/>
                  </a:cubicBezTo>
                  <a:cubicBezTo>
                    <a:pt x="13137" y="6101"/>
                    <a:pt x="13007" y="5764"/>
                    <a:pt x="12903" y="5426"/>
                  </a:cubicBezTo>
                  <a:cubicBezTo>
                    <a:pt x="12695" y="4933"/>
                    <a:pt x="12514" y="4440"/>
                    <a:pt x="12358" y="3920"/>
                  </a:cubicBezTo>
                  <a:cubicBezTo>
                    <a:pt x="12228" y="3531"/>
                    <a:pt x="12150" y="3116"/>
                    <a:pt x="12098" y="2700"/>
                  </a:cubicBezTo>
                  <a:cubicBezTo>
                    <a:pt x="12020" y="2129"/>
                    <a:pt x="12046" y="1558"/>
                    <a:pt x="12124" y="987"/>
                  </a:cubicBezTo>
                  <a:cubicBezTo>
                    <a:pt x="12176" y="805"/>
                    <a:pt x="12202" y="623"/>
                    <a:pt x="12228" y="442"/>
                  </a:cubicBezTo>
                  <a:cubicBezTo>
                    <a:pt x="12254" y="390"/>
                    <a:pt x="12254" y="312"/>
                    <a:pt x="12228" y="260"/>
                  </a:cubicBezTo>
                  <a:cubicBezTo>
                    <a:pt x="12228" y="182"/>
                    <a:pt x="12150" y="104"/>
                    <a:pt x="12072" y="52"/>
                  </a:cubicBezTo>
                  <a:cubicBezTo>
                    <a:pt x="12020" y="26"/>
                    <a:pt x="11969" y="0"/>
                    <a:pt x="11917"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1" name="Google Shape;271;p16"/>
            <p:cNvSpPr/>
            <p:nvPr/>
          </p:nvSpPr>
          <p:spPr>
            <a:xfrm>
              <a:off x="4384950" y="3421475"/>
              <a:ext cx="343100" cy="499400"/>
            </a:xfrm>
            <a:custGeom>
              <a:avLst/>
              <a:gdLst/>
              <a:ahLst/>
              <a:cxnLst/>
              <a:rect l="l" t="t" r="r" b="b"/>
              <a:pathLst>
                <a:path w="13724" h="19976" extrusionOk="0">
                  <a:moveTo>
                    <a:pt x="12945" y="0"/>
                  </a:moveTo>
                  <a:cubicBezTo>
                    <a:pt x="12919" y="0"/>
                    <a:pt x="12867" y="26"/>
                    <a:pt x="12867" y="52"/>
                  </a:cubicBezTo>
                  <a:cubicBezTo>
                    <a:pt x="12322" y="1247"/>
                    <a:pt x="11673" y="2389"/>
                    <a:pt x="10998" y="3505"/>
                  </a:cubicBezTo>
                  <a:cubicBezTo>
                    <a:pt x="10712" y="3946"/>
                    <a:pt x="10452" y="4362"/>
                    <a:pt x="10167" y="4777"/>
                  </a:cubicBezTo>
                  <a:cubicBezTo>
                    <a:pt x="10193" y="4699"/>
                    <a:pt x="10219" y="4621"/>
                    <a:pt x="10219" y="4544"/>
                  </a:cubicBezTo>
                  <a:cubicBezTo>
                    <a:pt x="10297" y="4180"/>
                    <a:pt x="10349" y="3817"/>
                    <a:pt x="10375" y="3453"/>
                  </a:cubicBezTo>
                  <a:cubicBezTo>
                    <a:pt x="10426" y="2752"/>
                    <a:pt x="10401" y="2051"/>
                    <a:pt x="10323" y="1350"/>
                  </a:cubicBezTo>
                  <a:cubicBezTo>
                    <a:pt x="10323" y="1298"/>
                    <a:pt x="10271" y="1272"/>
                    <a:pt x="10245" y="1272"/>
                  </a:cubicBezTo>
                  <a:cubicBezTo>
                    <a:pt x="10193" y="1272"/>
                    <a:pt x="10167" y="1324"/>
                    <a:pt x="10167" y="1350"/>
                  </a:cubicBezTo>
                  <a:cubicBezTo>
                    <a:pt x="10219" y="1870"/>
                    <a:pt x="10245" y="2389"/>
                    <a:pt x="10245" y="2882"/>
                  </a:cubicBezTo>
                  <a:cubicBezTo>
                    <a:pt x="10219" y="3220"/>
                    <a:pt x="10193" y="3531"/>
                    <a:pt x="10141" y="3843"/>
                  </a:cubicBezTo>
                  <a:cubicBezTo>
                    <a:pt x="10089" y="4180"/>
                    <a:pt x="10037" y="4492"/>
                    <a:pt x="9933" y="4829"/>
                  </a:cubicBezTo>
                  <a:cubicBezTo>
                    <a:pt x="9881" y="5011"/>
                    <a:pt x="9829" y="5193"/>
                    <a:pt x="9751" y="5374"/>
                  </a:cubicBezTo>
                  <a:cubicBezTo>
                    <a:pt x="8999" y="6439"/>
                    <a:pt x="8220" y="7477"/>
                    <a:pt x="7441" y="8516"/>
                  </a:cubicBezTo>
                  <a:cubicBezTo>
                    <a:pt x="7104" y="8905"/>
                    <a:pt x="6792" y="9320"/>
                    <a:pt x="6454" y="9710"/>
                  </a:cubicBezTo>
                  <a:lnTo>
                    <a:pt x="6221" y="9995"/>
                  </a:lnTo>
                  <a:cubicBezTo>
                    <a:pt x="6299" y="9762"/>
                    <a:pt x="6377" y="9502"/>
                    <a:pt x="6454" y="9242"/>
                  </a:cubicBezTo>
                  <a:cubicBezTo>
                    <a:pt x="6532" y="8905"/>
                    <a:pt x="6610" y="8567"/>
                    <a:pt x="6662" y="8204"/>
                  </a:cubicBezTo>
                  <a:cubicBezTo>
                    <a:pt x="6740" y="7867"/>
                    <a:pt x="6792" y="7477"/>
                    <a:pt x="6818" y="7088"/>
                  </a:cubicBezTo>
                  <a:cubicBezTo>
                    <a:pt x="6896" y="6387"/>
                    <a:pt x="6896" y="5660"/>
                    <a:pt x="6818" y="4959"/>
                  </a:cubicBezTo>
                  <a:cubicBezTo>
                    <a:pt x="6740" y="4232"/>
                    <a:pt x="6584" y="3557"/>
                    <a:pt x="6351" y="2882"/>
                  </a:cubicBezTo>
                  <a:cubicBezTo>
                    <a:pt x="6351" y="2856"/>
                    <a:pt x="6325" y="2830"/>
                    <a:pt x="6273" y="2830"/>
                  </a:cubicBezTo>
                  <a:lnTo>
                    <a:pt x="6247" y="2830"/>
                  </a:lnTo>
                  <a:cubicBezTo>
                    <a:pt x="6195" y="2856"/>
                    <a:pt x="6195" y="2908"/>
                    <a:pt x="6195" y="2934"/>
                  </a:cubicBezTo>
                  <a:cubicBezTo>
                    <a:pt x="6299" y="3220"/>
                    <a:pt x="6377" y="3479"/>
                    <a:pt x="6429" y="3765"/>
                  </a:cubicBezTo>
                  <a:cubicBezTo>
                    <a:pt x="6610" y="4544"/>
                    <a:pt x="6662" y="5296"/>
                    <a:pt x="6636" y="6075"/>
                  </a:cubicBezTo>
                  <a:lnTo>
                    <a:pt x="6636" y="6049"/>
                  </a:lnTo>
                  <a:cubicBezTo>
                    <a:pt x="6636" y="6309"/>
                    <a:pt x="6610" y="6568"/>
                    <a:pt x="6584" y="6828"/>
                  </a:cubicBezTo>
                  <a:cubicBezTo>
                    <a:pt x="6558" y="7062"/>
                    <a:pt x="6506" y="7373"/>
                    <a:pt x="6454" y="7633"/>
                  </a:cubicBezTo>
                  <a:cubicBezTo>
                    <a:pt x="6377" y="8152"/>
                    <a:pt x="6247" y="8645"/>
                    <a:pt x="6091" y="9139"/>
                  </a:cubicBezTo>
                  <a:cubicBezTo>
                    <a:pt x="5987" y="9476"/>
                    <a:pt x="5883" y="9814"/>
                    <a:pt x="5780" y="10151"/>
                  </a:cubicBezTo>
                  <a:cubicBezTo>
                    <a:pt x="5702" y="10385"/>
                    <a:pt x="5598" y="10618"/>
                    <a:pt x="5520" y="10852"/>
                  </a:cubicBezTo>
                  <a:cubicBezTo>
                    <a:pt x="5494" y="10852"/>
                    <a:pt x="5494" y="10878"/>
                    <a:pt x="5468" y="10904"/>
                  </a:cubicBezTo>
                  <a:lnTo>
                    <a:pt x="4507" y="12072"/>
                  </a:lnTo>
                  <a:lnTo>
                    <a:pt x="3988" y="12721"/>
                  </a:lnTo>
                  <a:cubicBezTo>
                    <a:pt x="4092" y="12046"/>
                    <a:pt x="4170" y="11371"/>
                    <a:pt x="4170" y="10696"/>
                  </a:cubicBezTo>
                  <a:cubicBezTo>
                    <a:pt x="4170" y="10099"/>
                    <a:pt x="4092" y="9502"/>
                    <a:pt x="3988" y="8905"/>
                  </a:cubicBezTo>
                  <a:cubicBezTo>
                    <a:pt x="3858" y="8334"/>
                    <a:pt x="3651" y="7763"/>
                    <a:pt x="3391" y="7243"/>
                  </a:cubicBezTo>
                  <a:cubicBezTo>
                    <a:pt x="3391" y="7192"/>
                    <a:pt x="3339" y="7192"/>
                    <a:pt x="3313" y="7166"/>
                  </a:cubicBezTo>
                  <a:lnTo>
                    <a:pt x="3287" y="7166"/>
                  </a:lnTo>
                  <a:cubicBezTo>
                    <a:pt x="3235" y="7192"/>
                    <a:pt x="3209" y="7243"/>
                    <a:pt x="3235" y="7295"/>
                  </a:cubicBezTo>
                  <a:cubicBezTo>
                    <a:pt x="3443" y="7737"/>
                    <a:pt x="3625" y="8230"/>
                    <a:pt x="3729" y="8697"/>
                  </a:cubicBezTo>
                  <a:cubicBezTo>
                    <a:pt x="3806" y="9035"/>
                    <a:pt x="3858" y="9346"/>
                    <a:pt x="3884" y="9658"/>
                  </a:cubicBezTo>
                  <a:cubicBezTo>
                    <a:pt x="3910" y="10021"/>
                    <a:pt x="3910" y="10359"/>
                    <a:pt x="3910" y="10696"/>
                  </a:cubicBezTo>
                  <a:cubicBezTo>
                    <a:pt x="3910" y="10956"/>
                    <a:pt x="3884" y="11189"/>
                    <a:pt x="3858" y="11423"/>
                  </a:cubicBezTo>
                  <a:cubicBezTo>
                    <a:pt x="3832" y="11683"/>
                    <a:pt x="3781" y="11968"/>
                    <a:pt x="3729" y="12228"/>
                  </a:cubicBezTo>
                  <a:cubicBezTo>
                    <a:pt x="3651" y="12617"/>
                    <a:pt x="3573" y="12981"/>
                    <a:pt x="3469" y="13344"/>
                  </a:cubicBezTo>
                  <a:cubicBezTo>
                    <a:pt x="2716" y="14227"/>
                    <a:pt x="2041" y="15161"/>
                    <a:pt x="1418" y="16148"/>
                  </a:cubicBezTo>
                  <a:cubicBezTo>
                    <a:pt x="1107" y="16641"/>
                    <a:pt x="847" y="17186"/>
                    <a:pt x="613" y="17706"/>
                  </a:cubicBezTo>
                  <a:cubicBezTo>
                    <a:pt x="509" y="17991"/>
                    <a:pt x="406" y="18277"/>
                    <a:pt x="302" y="18562"/>
                  </a:cubicBezTo>
                  <a:cubicBezTo>
                    <a:pt x="172" y="18900"/>
                    <a:pt x="94" y="19237"/>
                    <a:pt x="42" y="19575"/>
                  </a:cubicBezTo>
                  <a:cubicBezTo>
                    <a:pt x="0" y="19783"/>
                    <a:pt x="160" y="19975"/>
                    <a:pt x="359" y="19975"/>
                  </a:cubicBezTo>
                  <a:cubicBezTo>
                    <a:pt x="407" y="19975"/>
                    <a:pt x="458" y="19964"/>
                    <a:pt x="509" y="19938"/>
                  </a:cubicBezTo>
                  <a:cubicBezTo>
                    <a:pt x="587" y="19912"/>
                    <a:pt x="665" y="19860"/>
                    <a:pt x="691" y="19782"/>
                  </a:cubicBezTo>
                  <a:cubicBezTo>
                    <a:pt x="769" y="19601"/>
                    <a:pt x="821" y="19445"/>
                    <a:pt x="873" y="19263"/>
                  </a:cubicBezTo>
                  <a:cubicBezTo>
                    <a:pt x="925" y="19082"/>
                    <a:pt x="977" y="18952"/>
                    <a:pt x="1029" y="18770"/>
                  </a:cubicBezTo>
                  <a:cubicBezTo>
                    <a:pt x="1158" y="18458"/>
                    <a:pt x="1288" y="18121"/>
                    <a:pt x="1444" y="17784"/>
                  </a:cubicBezTo>
                  <a:cubicBezTo>
                    <a:pt x="1730" y="17160"/>
                    <a:pt x="2041" y="16563"/>
                    <a:pt x="2405" y="15992"/>
                  </a:cubicBezTo>
                  <a:cubicBezTo>
                    <a:pt x="2716" y="15499"/>
                    <a:pt x="3054" y="15032"/>
                    <a:pt x="3391" y="14538"/>
                  </a:cubicBezTo>
                  <a:cubicBezTo>
                    <a:pt x="3469" y="14486"/>
                    <a:pt x="3547" y="14409"/>
                    <a:pt x="3625" y="14331"/>
                  </a:cubicBezTo>
                  <a:cubicBezTo>
                    <a:pt x="3832" y="14201"/>
                    <a:pt x="4014" y="14045"/>
                    <a:pt x="4222" y="13915"/>
                  </a:cubicBezTo>
                  <a:cubicBezTo>
                    <a:pt x="4611" y="13630"/>
                    <a:pt x="5027" y="13370"/>
                    <a:pt x="5468" y="13162"/>
                  </a:cubicBezTo>
                  <a:cubicBezTo>
                    <a:pt x="5702" y="13033"/>
                    <a:pt x="5935" y="12929"/>
                    <a:pt x="6169" y="12825"/>
                  </a:cubicBezTo>
                  <a:cubicBezTo>
                    <a:pt x="6403" y="12721"/>
                    <a:pt x="6688" y="12617"/>
                    <a:pt x="6974" y="12513"/>
                  </a:cubicBezTo>
                  <a:cubicBezTo>
                    <a:pt x="7493" y="12332"/>
                    <a:pt x="8012" y="12176"/>
                    <a:pt x="8557" y="12046"/>
                  </a:cubicBezTo>
                  <a:cubicBezTo>
                    <a:pt x="9206" y="11890"/>
                    <a:pt x="9881" y="11787"/>
                    <a:pt x="10556" y="11709"/>
                  </a:cubicBezTo>
                  <a:cubicBezTo>
                    <a:pt x="11179" y="11631"/>
                    <a:pt x="11802" y="11579"/>
                    <a:pt x="12451" y="11579"/>
                  </a:cubicBezTo>
                  <a:cubicBezTo>
                    <a:pt x="12503" y="11579"/>
                    <a:pt x="12529" y="11527"/>
                    <a:pt x="12529" y="11475"/>
                  </a:cubicBezTo>
                  <a:cubicBezTo>
                    <a:pt x="12529" y="11449"/>
                    <a:pt x="12477" y="11397"/>
                    <a:pt x="12425" y="11397"/>
                  </a:cubicBezTo>
                  <a:cubicBezTo>
                    <a:pt x="12036" y="11397"/>
                    <a:pt x="11647" y="11397"/>
                    <a:pt x="11257" y="11449"/>
                  </a:cubicBezTo>
                  <a:cubicBezTo>
                    <a:pt x="10868" y="11475"/>
                    <a:pt x="10452" y="11501"/>
                    <a:pt x="10037" y="11553"/>
                  </a:cubicBezTo>
                  <a:cubicBezTo>
                    <a:pt x="9622" y="11579"/>
                    <a:pt x="9206" y="11657"/>
                    <a:pt x="8765" y="11709"/>
                  </a:cubicBezTo>
                  <a:cubicBezTo>
                    <a:pt x="8350" y="11787"/>
                    <a:pt x="7960" y="11890"/>
                    <a:pt x="7545" y="11994"/>
                  </a:cubicBezTo>
                  <a:cubicBezTo>
                    <a:pt x="7129" y="12098"/>
                    <a:pt x="6714" y="12228"/>
                    <a:pt x="6325" y="12358"/>
                  </a:cubicBezTo>
                  <a:cubicBezTo>
                    <a:pt x="5909" y="12488"/>
                    <a:pt x="5520" y="12643"/>
                    <a:pt x="5156" y="12825"/>
                  </a:cubicBezTo>
                  <a:cubicBezTo>
                    <a:pt x="4845" y="12981"/>
                    <a:pt x="4559" y="13137"/>
                    <a:pt x="4274" y="13318"/>
                  </a:cubicBezTo>
                  <a:lnTo>
                    <a:pt x="4819" y="12591"/>
                  </a:lnTo>
                  <a:cubicBezTo>
                    <a:pt x="5130" y="12176"/>
                    <a:pt x="5442" y="11787"/>
                    <a:pt x="5728" y="11371"/>
                  </a:cubicBezTo>
                  <a:lnTo>
                    <a:pt x="6143" y="10826"/>
                  </a:lnTo>
                  <a:cubicBezTo>
                    <a:pt x="6247" y="10722"/>
                    <a:pt x="6377" y="10592"/>
                    <a:pt x="6506" y="10463"/>
                  </a:cubicBezTo>
                  <a:lnTo>
                    <a:pt x="6506" y="10463"/>
                  </a:lnTo>
                  <a:lnTo>
                    <a:pt x="6480" y="10514"/>
                  </a:lnTo>
                  <a:cubicBezTo>
                    <a:pt x="7000" y="10021"/>
                    <a:pt x="7545" y="9580"/>
                    <a:pt x="8142" y="9165"/>
                  </a:cubicBezTo>
                  <a:cubicBezTo>
                    <a:pt x="8427" y="8957"/>
                    <a:pt x="8713" y="8775"/>
                    <a:pt x="9025" y="8567"/>
                  </a:cubicBezTo>
                  <a:cubicBezTo>
                    <a:pt x="9336" y="8386"/>
                    <a:pt x="9622" y="8230"/>
                    <a:pt x="9933" y="8048"/>
                  </a:cubicBezTo>
                  <a:cubicBezTo>
                    <a:pt x="10504" y="7763"/>
                    <a:pt x="11101" y="7503"/>
                    <a:pt x="11725" y="7269"/>
                  </a:cubicBezTo>
                  <a:cubicBezTo>
                    <a:pt x="12348" y="7036"/>
                    <a:pt x="12997" y="6828"/>
                    <a:pt x="13646" y="6646"/>
                  </a:cubicBezTo>
                  <a:cubicBezTo>
                    <a:pt x="13698" y="6646"/>
                    <a:pt x="13723" y="6594"/>
                    <a:pt x="13698" y="6543"/>
                  </a:cubicBezTo>
                  <a:cubicBezTo>
                    <a:pt x="13698" y="6517"/>
                    <a:pt x="13698" y="6517"/>
                    <a:pt x="13672" y="6491"/>
                  </a:cubicBezTo>
                  <a:lnTo>
                    <a:pt x="13646" y="6491"/>
                  </a:lnTo>
                  <a:cubicBezTo>
                    <a:pt x="12919" y="6672"/>
                    <a:pt x="12192" y="6906"/>
                    <a:pt x="11491" y="7140"/>
                  </a:cubicBezTo>
                  <a:cubicBezTo>
                    <a:pt x="11127" y="7269"/>
                    <a:pt x="10790" y="7399"/>
                    <a:pt x="10426" y="7555"/>
                  </a:cubicBezTo>
                  <a:cubicBezTo>
                    <a:pt x="10089" y="7685"/>
                    <a:pt x="9726" y="7867"/>
                    <a:pt x="9362" y="8048"/>
                  </a:cubicBezTo>
                  <a:cubicBezTo>
                    <a:pt x="8687" y="8360"/>
                    <a:pt x="8064" y="8749"/>
                    <a:pt x="7441" y="9190"/>
                  </a:cubicBezTo>
                  <a:cubicBezTo>
                    <a:pt x="7415" y="9216"/>
                    <a:pt x="7363" y="9268"/>
                    <a:pt x="7311" y="9294"/>
                  </a:cubicBezTo>
                  <a:cubicBezTo>
                    <a:pt x="7415" y="9165"/>
                    <a:pt x="7519" y="9035"/>
                    <a:pt x="7623" y="8879"/>
                  </a:cubicBezTo>
                  <a:cubicBezTo>
                    <a:pt x="8220" y="8048"/>
                    <a:pt x="8843" y="7217"/>
                    <a:pt x="9414" y="6361"/>
                  </a:cubicBezTo>
                  <a:cubicBezTo>
                    <a:pt x="9596" y="6101"/>
                    <a:pt x="9751" y="5842"/>
                    <a:pt x="9933" y="5582"/>
                  </a:cubicBezTo>
                  <a:cubicBezTo>
                    <a:pt x="9959" y="5582"/>
                    <a:pt x="9985" y="5556"/>
                    <a:pt x="10011" y="5556"/>
                  </a:cubicBezTo>
                  <a:cubicBezTo>
                    <a:pt x="10167" y="5374"/>
                    <a:pt x="10323" y="5193"/>
                    <a:pt x="10530" y="5037"/>
                  </a:cubicBezTo>
                  <a:cubicBezTo>
                    <a:pt x="10790" y="4777"/>
                    <a:pt x="11101" y="4518"/>
                    <a:pt x="11413" y="4310"/>
                  </a:cubicBezTo>
                  <a:cubicBezTo>
                    <a:pt x="11725" y="4076"/>
                    <a:pt x="12036" y="3869"/>
                    <a:pt x="12374" y="3713"/>
                  </a:cubicBezTo>
                  <a:cubicBezTo>
                    <a:pt x="12503" y="3635"/>
                    <a:pt x="12633" y="3583"/>
                    <a:pt x="12737" y="3531"/>
                  </a:cubicBezTo>
                  <a:cubicBezTo>
                    <a:pt x="12789" y="3505"/>
                    <a:pt x="12815" y="3453"/>
                    <a:pt x="12789" y="3401"/>
                  </a:cubicBezTo>
                  <a:cubicBezTo>
                    <a:pt x="12789" y="3375"/>
                    <a:pt x="12737" y="3349"/>
                    <a:pt x="12711" y="3349"/>
                  </a:cubicBezTo>
                  <a:lnTo>
                    <a:pt x="12685" y="3349"/>
                  </a:lnTo>
                  <a:cubicBezTo>
                    <a:pt x="12425" y="3479"/>
                    <a:pt x="12192" y="3609"/>
                    <a:pt x="11958" y="3739"/>
                  </a:cubicBezTo>
                  <a:cubicBezTo>
                    <a:pt x="11699" y="3869"/>
                    <a:pt x="11413" y="4050"/>
                    <a:pt x="11179" y="4232"/>
                  </a:cubicBezTo>
                  <a:cubicBezTo>
                    <a:pt x="10920" y="4440"/>
                    <a:pt x="10660" y="4647"/>
                    <a:pt x="10426" y="4855"/>
                  </a:cubicBezTo>
                  <a:cubicBezTo>
                    <a:pt x="10738" y="4336"/>
                    <a:pt x="11050" y="3843"/>
                    <a:pt x="11361" y="3323"/>
                  </a:cubicBezTo>
                  <a:cubicBezTo>
                    <a:pt x="11958" y="2285"/>
                    <a:pt x="12529" y="1221"/>
                    <a:pt x="13023" y="104"/>
                  </a:cubicBezTo>
                  <a:cubicBezTo>
                    <a:pt x="13049" y="52"/>
                    <a:pt x="12997" y="0"/>
                    <a:pt x="12945"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272" name="Google Shape;272;p16"/>
          <p:cNvSpPr/>
          <p:nvPr/>
        </p:nvSpPr>
        <p:spPr>
          <a:xfrm flipH="1">
            <a:off x="322206" y="632267"/>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273" name="Google Shape;273;p16"/>
          <p:cNvGrpSpPr/>
          <p:nvPr/>
        </p:nvGrpSpPr>
        <p:grpSpPr>
          <a:xfrm rot="1189966">
            <a:off x="148318" y="4838259"/>
            <a:ext cx="2304197" cy="1841404"/>
            <a:chOff x="2569400" y="1643150"/>
            <a:chExt cx="878775" cy="702275"/>
          </a:xfrm>
        </p:grpSpPr>
        <p:sp>
          <p:nvSpPr>
            <p:cNvPr id="274" name="Google Shape;274;p16"/>
            <p:cNvSpPr/>
            <p:nvPr/>
          </p:nvSpPr>
          <p:spPr>
            <a:xfrm>
              <a:off x="2569400" y="1643150"/>
              <a:ext cx="878775" cy="702275"/>
            </a:xfrm>
            <a:custGeom>
              <a:avLst/>
              <a:gdLst/>
              <a:ahLst/>
              <a:cxnLst/>
              <a:rect l="l" t="t" r="r" b="b"/>
              <a:pathLst>
                <a:path w="35151" h="28091" extrusionOk="0">
                  <a:moveTo>
                    <a:pt x="10410" y="1"/>
                  </a:moveTo>
                  <a:cubicBezTo>
                    <a:pt x="10047" y="27"/>
                    <a:pt x="9683" y="131"/>
                    <a:pt x="9372" y="287"/>
                  </a:cubicBezTo>
                  <a:cubicBezTo>
                    <a:pt x="9008" y="468"/>
                    <a:pt x="8723" y="702"/>
                    <a:pt x="8489" y="1013"/>
                  </a:cubicBezTo>
                  <a:cubicBezTo>
                    <a:pt x="8178" y="1429"/>
                    <a:pt x="7970" y="1896"/>
                    <a:pt x="7892" y="2415"/>
                  </a:cubicBezTo>
                  <a:cubicBezTo>
                    <a:pt x="7529" y="2182"/>
                    <a:pt x="7139" y="1974"/>
                    <a:pt x="6724" y="1792"/>
                  </a:cubicBezTo>
                  <a:cubicBezTo>
                    <a:pt x="6334" y="1611"/>
                    <a:pt x="5919" y="1455"/>
                    <a:pt x="5504" y="1351"/>
                  </a:cubicBezTo>
                  <a:cubicBezTo>
                    <a:pt x="5062" y="1221"/>
                    <a:pt x="4595" y="1169"/>
                    <a:pt x="4154" y="1143"/>
                  </a:cubicBezTo>
                  <a:lnTo>
                    <a:pt x="3998" y="1143"/>
                  </a:lnTo>
                  <a:cubicBezTo>
                    <a:pt x="3816" y="1143"/>
                    <a:pt x="3635" y="1143"/>
                    <a:pt x="3453" y="1169"/>
                  </a:cubicBezTo>
                  <a:cubicBezTo>
                    <a:pt x="3219" y="1195"/>
                    <a:pt x="2960" y="1247"/>
                    <a:pt x="2726" y="1325"/>
                  </a:cubicBezTo>
                  <a:cubicBezTo>
                    <a:pt x="2259" y="1481"/>
                    <a:pt x="1817" y="1714"/>
                    <a:pt x="1454" y="2052"/>
                  </a:cubicBezTo>
                  <a:cubicBezTo>
                    <a:pt x="1246" y="2234"/>
                    <a:pt x="1064" y="2415"/>
                    <a:pt x="909" y="2623"/>
                  </a:cubicBezTo>
                  <a:lnTo>
                    <a:pt x="857" y="2701"/>
                  </a:lnTo>
                  <a:cubicBezTo>
                    <a:pt x="805" y="2753"/>
                    <a:pt x="753" y="2805"/>
                    <a:pt x="727" y="2883"/>
                  </a:cubicBezTo>
                  <a:cubicBezTo>
                    <a:pt x="675" y="2960"/>
                    <a:pt x="675" y="2960"/>
                    <a:pt x="649" y="3012"/>
                  </a:cubicBezTo>
                  <a:cubicBezTo>
                    <a:pt x="571" y="3116"/>
                    <a:pt x="519" y="3220"/>
                    <a:pt x="467" y="3324"/>
                  </a:cubicBezTo>
                  <a:cubicBezTo>
                    <a:pt x="208" y="3791"/>
                    <a:pt x="78" y="4310"/>
                    <a:pt x="26" y="4830"/>
                  </a:cubicBezTo>
                  <a:cubicBezTo>
                    <a:pt x="0" y="5323"/>
                    <a:pt x="78" y="5816"/>
                    <a:pt x="234" y="6309"/>
                  </a:cubicBezTo>
                  <a:cubicBezTo>
                    <a:pt x="389" y="6751"/>
                    <a:pt x="597" y="7166"/>
                    <a:pt x="883" y="7556"/>
                  </a:cubicBezTo>
                  <a:cubicBezTo>
                    <a:pt x="1298" y="8153"/>
                    <a:pt x="1817" y="8698"/>
                    <a:pt x="2388" y="9165"/>
                  </a:cubicBezTo>
                  <a:lnTo>
                    <a:pt x="2336" y="9217"/>
                  </a:lnTo>
                  <a:cubicBezTo>
                    <a:pt x="1973" y="9399"/>
                    <a:pt x="1662" y="9658"/>
                    <a:pt x="1402" y="9944"/>
                  </a:cubicBezTo>
                  <a:cubicBezTo>
                    <a:pt x="1116" y="10281"/>
                    <a:pt x="935" y="10697"/>
                    <a:pt x="857" y="11112"/>
                  </a:cubicBezTo>
                  <a:cubicBezTo>
                    <a:pt x="779" y="11579"/>
                    <a:pt x="831" y="12047"/>
                    <a:pt x="987" y="12462"/>
                  </a:cubicBezTo>
                  <a:cubicBezTo>
                    <a:pt x="1116" y="12877"/>
                    <a:pt x="1324" y="13241"/>
                    <a:pt x="1584" y="13578"/>
                  </a:cubicBezTo>
                  <a:cubicBezTo>
                    <a:pt x="2077" y="14124"/>
                    <a:pt x="2674" y="14565"/>
                    <a:pt x="3349" y="14876"/>
                  </a:cubicBezTo>
                  <a:cubicBezTo>
                    <a:pt x="3920" y="15136"/>
                    <a:pt x="4543" y="15344"/>
                    <a:pt x="5166" y="15474"/>
                  </a:cubicBezTo>
                  <a:cubicBezTo>
                    <a:pt x="5114" y="15551"/>
                    <a:pt x="5062" y="15603"/>
                    <a:pt x="5010" y="15655"/>
                  </a:cubicBezTo>
                  <a:cubicBezTo>
                    <a:pt x="4413" y="16434"/>
                    <a:pt x="4206" y="17447"/>
                    <a:pt x="4465" y="18381"/>
                  </a:cubicBezTo>
                  <a:cubicBezTo>
                    <a:pt x="4699" y="19290"/>
                    <a:pt x="5270" y="20069"/>
                    <a:pt x="6049" y="20588"/>
                  </a:cubicBezTo>
                  <a:cubicBezTo>
                    <a:pt x="6724" y="21029"/>
                    <a:pt x="7503" y="21289"/>
                    <a:pt x="8307" y="21341"/>
                  </a:cubicBezTo>
                  <a:cubicBezTo>
                    <a:pt x="8541" y="21367"/>
                    <a:pt x="8801" y="21393"/>
                    <a:pt x="9034" y="21393"/>
                  </a:cubicBezTo>
                  <a:cubicBezTo>
                    <a:pt x="9476" y="21393"/>
                    <a:pt x="9917" y="21341"/>
                    <a:pt x="10332" y="21289"/>
                  </a:cubicBezTo>
                  <a:lnTo>
                    <a:pt x="10332" y="21289"/>
                  </a:lnTo>
                  <a:cubicBezTo>
                    <a:pt x="10125" y="21938"/>
                    <a:pt x="10073" y="22639"/>
                    <a:pt x="10177" y="23314"/>
                  </a:cubicBezTo>
                  <a:cubicBezTo>
                    <a:pt x="10306" y="24015"/>
                    <a:pt x="10618" y="24664"/>
                    <a:pt x="11111" y="25209"/>
                  </a:cubicBezTo>
                  <a:cubicBezTo>
                    <a:pt x="11708" y="25910"/>
                    <a:pt x="12487" y="26429"/>
                    <a:pt x="13370" y="26715"/>
                  </a:cubicBezTo>
                  <a:cubicBezTo>
                    <a:pt x="13967" y="26896"/>
                    <a:pt x="14590" y="27000"/>
                    <a:pt x="15239" y="27000"/>
                  </a:cubicBezTo>
                  <a:cubicBezTo>
                    <a:pt x="15602" y="27000"/>
                    <a:pt x="15966" y="26974"/>
                    <a:pt x="16355" y="26896"/>
                  </a:cubicBezTo>
                  <a:cubicBezTo>
                    <a:pt x="16875" y="26818"/>
                    <a:pt x="17420" y="26663"/>
                    <a:pt x="17913" y="26429"/>
                  </a:cubicBezTo>
                  <a:cubicBezTo>
                    <a:pt x="18380" y="26247"/>
                    <a:pt x="18848" y="26014"/>
                    <a:pt x="19341" y="25754"/>
                  </a:cubicBezTo>
                  <a:cubicBezTo>
                    <a:pt x="20146" y="25365"/>
                    <a:pt x="20924" y="24897"/>
                    <a:pt x="21625" y="24456"/>
                  </a:cubicBezTo>
                  <a:lnTo>
                    <a:pt x="21989" y="24248"/>
                  </a:lnTo>
                  <a:cubicBezTo>
                    <a:pt x="22897" y="23703"/>
                    <a:pt x="23702" y="23210"/>
                    <a:pt x="24533" y="22794"/>
                  </a:cubicBezTo>
                  <a:cubicBezTo>
                    <a:pt x="25052" y="22535"/>
                    <a:pt x="25597" y="22301"/>
                    <a:pt x="26143" y="22094"/>
                  </a:cubicBezTo>
                  <a:cubicBezTo>
                    <a:pt x="26636" y="22561"/>
                    <a:pt x="27155" y="23028"/>
                    <a:pt x="27674" y="23547"/>
                  </a:cubicBezTo>
                  <a:lnTo>
                    <a:pt x="27882" y="23781"/>
                  </a:lnTo>
                  <a:cubicBezTo>
                    <a:pt x="28038" y="23937"/>
                    <a:pt x="28219" y="24093"/>
                    <a:pt x="28349" y="24248"/>
                  </a:cubicBezTo>
                  <a:lnTo>
                    <a:pt x="28687" y="24586"/>
                  </a:lnTo>
                  <a:cubicBezTo>
                    <a:pt x="29076" y="25001"/>
                    <a:pt x="29414" y="25339"/>
                    <a:pt x="29725" y="25676"/>
                  </a:cubicBezTo>
                  <a:cubicBezTo>
                    <a:pt x="30218" y="26143"/>
                    <a:pt x="30634" y="26533"/>
                    <a:pt x="31023" y="26896"/>
                  </a:cubicBezTo>
                  <a:cubicBezTo>
                    <a:pt x="31283" y="27104"/>
                    <a:pt x="31516" y="27286"/>
                    <a:pt x="31750" y="27467"/>
                  </a:cubicBezTo>
                  <a:cubicBezTo>
                    <a:pt x="31984" y="27623"/>
                    <a:pt x="32191" y="27753"/>
                    <a:pt x="32451" y="27857"/>
                  </a:cubicBezTo>
                  <a:cubicBezTo>
                    <a:pt x="32737" y="28013"/>
                    <a:pt x="33074" y="28090"/>
                    <a:pt x="33386" y="28090"/>
                  </a:cubicBezTo>
                  <a:lnTo>
                    <a:pt x="33412" y="28090"/>
                  </a:lnTo>
                  <a:cubicBezTo>
                    <a:pt x="33671" y="28090"/>
                    <a:pt x="33905" y="28039"/>
                    <a:pt x="34138" y="27909"/>
                  </a:cubicBezTo>
                  <a:cubicBezTo>
                    <a:pt x="34398" y="27805"/>
                    <a:pt x="34632" y="27597"/>
                    <a:pt x="34787" y="27364"/>
                  </a:cubicBezTo>
                  <a:cubicBezTo>
                    <a:pt x="34839" y="27286"/>
                    <a:pt x="34891" y="27208"/>
                    <a:pt x="34917" y="27130"/>
                  </a:cubicBezTo>
                  <a:cubicBezTo>
                    <a:pt x="34995" y="27000"/>
                    <a:pt x="35021" y="26870"/>
                    <a:pt x="35073" y="26741"/>
                  </a:cubicBezTo>
                  <a:cubicBezTo>
                    <a:pt x="35125" y="26507"/>
                    <a:pt x="35151" y="26273"/>
                    <a:pt x="35151" y="26040"/>
                  </a:cubicBezTo>
                  <a:cubicBezTo>
                    <a:pt x="35125" y="25832"/>
                    <a:pt x="35073" y="25624"/>
                    <a:pt x="34995" y="25442"/>
                  </a:cubicBezTo>
                  <a:cubicBezTo>
                    <a:pt x="34943" y="25235"/>
                    <a:pt x="34839" y="25053"/>
                    <a:pt x="34736" y="24871"/>
                  </a:cubicBezTo>
                  <a:cubicBezTo>
                    <a:pt x="34554" y="24534"/>
                    <a:pt x="34346" y="24222"/>
                    <a:pt x="34086" y="23937"/>
                  </a:cubicBezTo>
                  <a:cubicBezTo>
                    <a:pt x="33879" y="23677"/>
                    <a:pt x="33645" y="23418"/>
                    <a:pt x="33386" y="23158"/>
                  </a:cubicBezTo>
                  <a:cubicBezTo>
                    <a:pt x="32970" y="22717"/>
                    <a:pt x="32529" y="22327"/>
                    <a:pt x="32113" y="21964"/>
                  </a:cubicBezTo>
                  <a:lnTo>
                    <a:pt x="31620" y="21496"/>
                  </a:lnTo>
                  <a:cubicBezTo>
                    <a:pt x="31257" y="21185"/>
                    <a:pt x="30867" y="20821"/>
                    <a:pt x="30400" y="20432"/>
                  </a:cubicBezTo>
                  <a:cubicBezTo>
                    <a:pt x="29673" y="19835"/>
                    <a:pt x="28920" y="19238"/>
                    <a:pt x="27986" y="18563"/>
                  </a:cubicBezTo>
                  <a:cubicBezTo>
                    <a:pt x="27986" y="18407"/>
                    <a:pt x="27986" y="18251"/>
                    <a:pt x="27986" y="18096"/>
                  </a:cubicBezTo>
                  <a:cubicBezTo>
                    <a:pt x="27986" y="17135"/>
                    <a:pt x="28064" y="16200"/>
                    <a:pt x="28167" y="15266"/>
                  </a:cubicBezTo>
                  <a:cubicBezTo>
                    <a:pt x="28323" y="14227"/>
                    <a:pt x="28375" y="13163"/>
                    <a:pt x="28401" y="12125"/>
                  </a:cubicBezTo>
                  <a:cubicBezTo>
                    <a:pt x="28401" y="11579"/>
                    <a:pt x="28349" y="11008"/>
                    <a:pt x="28245" y="10463"/>
                  </a:cubicBezTo>
                  <a:cubicBezTo>
                    <a:pt x="28167" y="9892"/>
                    <a:pt x="28012" y="9347"/>
                    <a:pt x="27804" y="8802"/>
                  </a:cubicBezTo>
                  <a:cubicBezTo>
                    <a:pt x="27467" y="7945"/>
                    <a:pt x="26947" y="7192"/>
                    <a:pt x="26220" y="6595"/>
                  </a:cubicBezTo>
                  <a:cubicBezTo>
                    <a:pt x="25701" y="6206"/>
                    <a:pt x="25078" y="5972"/>
                    <a:pt x="24429" y="5920"/>
                  </a:cubicBezTo>
                  <a:lnTo>
                    <a:pt x="24299" y="5920"/>
                  </a:lnTo>
                  <a:cubicBezTo>
                    <a:pt x="24014" y="5920"/>
                    <a:pt x="23728" y="5972"/>
                    <a:pt x="23443" y="6050"/>
                  </a:cubicBezTo>
                  <a:cubicBezTo>
                    <a:pt x="23131" y="6154"/>
                    <a:pt x="22845" y="6283"/>
                    <a:pt x="22586" y="6465"/>
                  </a:cubicBezTo>
                  <a:cubicBezTo>
                    <a:pt x="22404" y="5738"/>
                    <a:pt x="22171" y="5037"/>
                    <a:pt x="21859" y="4362"/>
                  </a:cubicBezTo>
                  <a:cubicBezTo>
                    <a:pt x="21547" y="3661"/>
                    <a:pt x="21106" y="3038"/>
                    <a:pt x="20613" y="2493"/>
                  </a:cubicBezTo>
                  <a:cubicBezTo>
                    <a:pt x="20353" y="2208"/>
                    <a:pt x="20042" y="1974"/>
                    <a:pt x="19730" y="1766"/>
                  </a:cubicBezTo>
                  <a:cubicBezTo>
                    <a:pt x="19081" y="1351"/>
                    <a:pt x="18354" y="1143"/>
                    <a:pt x="17627" y="1143"/>
                  </a:cubicBezTo>
                  <a:cubicBezTo>
                    <a:pt x="17108" y="1143"/>
                    <a:pt x="16589" y="1273"/>
                    <a:pt x="16148" y="1507"/>
                  </a:cubicBezTo>
                  <a:cubicBezTo>
                    <a:pt x="15784" y="1714"/>
                    <a:pt x="15499" y="1974"/>
                    <a:pt x="15239" y="2285"/>
                  </a:cubicBezTo>
                  <a:cubicBezTo>
                    <a:pt x="15135" y="2415"/>
                    <a:pt x="15031" y="2545"/>
                    <a:pt x="14953" y="2701"/>
                  </a:cubicBezTo>
                  <a:cubicBezTo>
                    <a:pt x="14927" y="2649"/>
                    <a:pt x="14901" y="2597"/>
                    <a:pt x="14876" y="2571"/>
                  </a:cubicBezTo>
                  <a:cubicBezTo>
                    <a:pt x="14616" y="2208"/>
                    <a:pt x="14330" y="1896"/>
                    <a:pt x="14045" y="1585"/>
                  </a:cubicBezTo>
                  <a:cubicBezTo>
                    <a:pt x="13733" y="1273"/>
                    <a:pt x="13396" y="987"/>
                    <a:pt x="13006" y="754"/>
                  </a:cubicBezTo>
                  <a:cubicBezTo>
                    <a:pt x="12643" y="494"/>
                    <a:pt x="12228" y="312"/>
                    <a:pt x="11812" y="183"/>
                  </a:cubicBezTo>
                  <a:cubicBezTo>
                    <a:pt x="11423" y="79"/>
                    <a:pt x="11033" y="27"/>
                    <a:pt x="10644" y="1"/>
                  </a:cubicBezTo>
                  <a:close/>
                </a:path>
              </a:pathLst>
            </a:custGeom>
            <a:solidFill>
              <a:srgbClr val="FFFFFF"/>
            </a:solidFill>
            <a:ln w="28575"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5" name="Google Shape;275;p16"/>
            <p:cNvSpPr/>
            <p:nvPr/>
          </p:nvSpPr>
          <p:spPr>
            <a:xfrm>
              <a:off x="2593400" y="1668475"/>
              <a:ext cx="661375" cy="625675"/>
            </a:xfrm>
            <a:custGeom>
              <a:avLst/>
              <a:gdLst/>
              <a:ahLst/>
              <a:cxnLst/>
              <a:rect l="l" t="t" r="r" b="b"/>
              <a:pathLst>
                <a:path w="26455" h="25027" extrusionOk="0">
                  <a:moveTo>
                    <a:pt x="9502" y="0"/>
                  </a:moveTo>
                  <a:cubicBezTo>
                    <a:pt x="9269" y="26"/>
                    <a:pt x="9035" y="78"/>
                    <a:pt x="8827" y="182"/>
                  </a:cubicBezTo>
                  <a:cubicBezTo>
                    <a:pt x="8620" y="286"/>
                    <a:pt x="8438" y="442"/>
                    <a:pt x="8282" y="623"/>
                  </a:cubicBezTo>
                  <a:cubicBezTo>
                    <a:pt x="8022" y="987"/>
                    <a:pt x="7867" y="1428"/>
                    <a:pt x="7867" y="1896"/>
                  </a:cubicBezTo>
                  <a:cubicBezTo>
                    <a:pt x="7841" y="2389"/>
                    <a:pt x="7893" y="2856"/>
                    <a:pt x="8022" y="3349"/>
                  </a:cubicBezTo>
                  <a:lnTo>
                    <a:pt x="8022" y="3375"/>
                  </a:lnTo>
                  <a:cubicBezTo>
                    <a:pt x="7218" y="2700"/>
                    <a:pt x="6309" y="2129"/>
                    <a:pt x="5348" y="1688"/>
                  </a:cubicBezTo>
                  <a:cubicBezTo>
                    <a:pt x="4985" y="1506"/>
                    <a:pt x="4648" y="1376"/>
                    <a:pt x="4258" y="1272"/>
                  </a:cubicBezTo>
                  <a:cubicBezTo>
                    <a:pt x="3895" y="1169"/>
                    <a:pt x="3531" y="1117"/>
                    <a:pt x="3142" y="1091"/>
                  </a:cubicBezTo>
                  <a:lnTo>
                    <a:pt x="3038" y="1091"/>
                  </a:lnTo>
                  <a:cubicBezTo>
                    <a:pt x="2882" y="1091"/>
                    <a:pt x="2752" y="1117"/>
                    <a:pt x="2597" y="1117"/>
                  </a:cubicBezTo>
                  <a:cubicBezTo>
                    <a:pt x="2415" y="1143"/>
                    <a:pt x="2233" y="1195"/>
                    <a:pt x="2051" y="1247"/>
                  </a:cubicBezTo>
                  <a:cubicBezTo>
                    <a:pt x="1688" y="1350"/>
                    <a:pt x="1376" y="1532"/>
                    <a:pt x="1117" y="1766"/>
                  </a:cubicBezTo>
                  <a:cubicBezTo>
                    <a:pt x="805" y="2051"/>
                    <a:pt x="546" y="2389"/>
                    <a:pt x="338" y="2778"/>
                  </a:cubicBezTo>
                  <a:cubicBezTo>
                    <a:pt x="156" y="3116"/>
                    <a:pt x="52" y="3505"/>
                    <a:pt x="27" y="3869"/>
                  </a:cubicBezTo>
                  <a:cubicBezTo>
                    <a:pt x="1" y="4258"/>
                    <a:pt x="52" y="4647"/>
                    <a:pt x="182" y="4985"/>
                  </a:cubicBezTo>
                  <a:cubicBezTo>
                    <a:pt x="286" y="5348"/>
                    <a:pt x="468" y="5686"/>
                    <a:pt x="702" y="5997"/>
                  </a:cubicBezTo>
                  <a:cubicBezTo>
                    <a:pt x="1169" y="6646"/>
                    <a:pt x="1740" y="7218"/>
                    <a:pt x="2389" y="7685"/>
                  </a:cubicBezTo>
                  <a:cubicBezTo>
                    <a:pt x="2778" y="7996"/>
                    <a:pt x="3194" y="8256"/>
                    <a:pt x="3609" y="8516"/>
                  </a:cubicBezTo>
                  <a:lnTo>
                    <a:pt x="3479" y="8516"/>
                  </a:lnTo>
                  <a:cubicBezTo>
                    <a:pt x="3168" y="8567"/>
                    <a:pt x="2882" y="8619"/>
                    <a:pt x="2571" y="8723"/>
                  </a:cubicBezTo>
                  <a:cubicBezTo>
                    <a:pt x="2311" y="8801"/>
                    <a:pt x="2051" y="8905"/>
                    <a:pt x="1818" y="9035"/>
                  </a:cubicBezTo>
                  <a:cubicBezTo>
                    <a:pt x="1558" y="9191"/>
                    <a:pt x="1351" y="9346"/>
                    <a:pt x="1169" y="9580"/>
                  </a:cubicBezTo>
                  <a:cubicBezTo>
                    <a:pt x="987" y="9762"/>
                    <a:pt x="883" y="10021"/>
                    <a:pt x="831" y="10281"/>
                  </a:cubicBezTo>
                  <a:cubicBezTo>
                    <a:pt x="805" y="10566"/>
                    <a:pt x="831" y="10878"/>
                    <a:pt x="935" y="11164"/>
                  </a:cubicBezTo>
                  <a:cubicBezTo>
                    <a:pt x="1039" y="11449"/>
                    <a:pt x="1169" y="11709"/>
                    <a:pt x="1376" y="11942"/>
                  </a:cubicBezTo>
                  <a:cubicBezTo>
                    <a:pt x="1766" y="12384"/>
                    <a:pt x="2233" y="12747"/>
                    <a:pt x="2778" y="12981"/>
                  </a:cubicBezTo>
                  <a:cubicBezTo>
                    <a:pt x="3401" y="13266"/>
                    <a:pt x="4024" y="13474"/>
                    <a:pt x="4699" y="13578"/>
                  </a:cubicBezTo>
                  <a:cubicBezTo>
                    <a:pt x="5348" y="13734"/>
                    <a:pt x="5998" y="13812"/>
                    <a:pt x="6647" y="13837"/>
                  </a:cubicBezTo>
                  <a:lnTo>
                    <a:pt x="6491" y="13915"/>
                  </a:lnTo>
                  <a:cubicBezTo>
                    <a:pt x="5842" y="14227"/>
                    <a:pt x="5271" y="14668"/>
                    <a:pt x="4829" y="15239"/>
                  </a:cubicBezTo>
                  <a:cubicBezTo>
                    <a:pt x="4414" y="15785"/>
                    <a:pt x="4258" y="16460"/>
                    <a:pt x="4414" y="17135"/>
                  </a:cubicBezTo>
                  <a:cubicBezTo>
                    <a:pt x="4622" y="17809"/>
                    <a:pt x="5037" y="18381"/>
                    <a:pt x="5608" y="18770"/>
                  </a:cubicBezTo>
                  <a:cubicBezTo>
                    <a:pt x="6153" y="19108"/>
                    <a:pt x="6776" y="19315"/>
                    <a:pt x="7425" y="19367"/>
                  </a:cubicBezTo>
                  <a:cubicBezTo>
                    <a:pt x="7633" y="19393"/>
                    <a:pt x="7867" y="19419"/>
                    <a:pt x="8074" y="19419"/>
                  </a:cubicBezTo>
                  <a:cubicBezTo>
                    <a:pt x="8568" y="19393"/>
                    <a:pt x="9035" y="19367"/>
                    <a:pt x="9528" y="19289"/>
                  </a:cubicBezTo>
                  <a:cubicBezTo>
                    <a:pt x="10177" y="19159"/>
                    <a:pt x="10826" y="19030"/>
                    <a:pt x="11475" y="18822"/>
                  </a:cubicBezTo>
                  <a:lnTo>
                    <a:pt x="11475" y="18822"/>
                  </a:lnTo>
                  <a:cubicBezTo>
                    <a:pt x="11294" y="19004"/>
                    <a:pt x="11138" y="19159"/>
                    <a:pt x="10982" y="19367"/>
                  </a:cubicBezTo>
                  <a:cubicBezTo>
                    <a:pt x="10463" y="19990"/>
                    <a:pt x="10151" y="20769"/>
                    <a:pt x="10125" y="21574"/>
                  </a:cubicBezTo>
                  <a:cubicBezTo>
                    <a:pt x="10125" y="22301"/>
                    <a:pt x="10385" y="23028"/>
                    <a:pt x="10878" y="23573"/>
                  </a:cubicBezTo>
                  <a:cubicBezTo>
                    <a:pt x="11371" y="24144"/>
                    <a:pt x="12020" y="24559"/>
                    <a:pt x="12721" y="24767"/>
                  </a:cubicBezTo>
                  <a:cubicBezTo>
                    <a:pt x="13241" y="24949"/>
                    <a:pt x="13760" y="25027"/>
                    <a:pt x="14279" y="25027"/>
                  </a:cubicBezTo>
                  <a:cubicBezTo>
                    <a:pt x="14591" y="25027"/>
                    <a:pt x="14928" y="25001"/>
                    <a:pt x="15240" y="24949"/>
                  </a:cubicBezTo>
                  <a:cubicBezTo>
                    <a:pt x="15707" y="24845"/>
                    <a:pt x="16148" y="24715"/>
                    <a:pt x="16589" y="24533"/>
                  </a:cubicBezTo>
                  <a:cubicBezTo>
                    <a:pt x="17031" y="24352"/>
                    <a:pt x="17472" y="24144"/>
                    <a:pt x="17939" y="23884"/>
                  </a:cubicBezTo>
                  <a:cubicBezTo>
                    <a:pt x="18692" y="23495"/>
                    <a:pt x="19445" y="23054"/>
                    <a:pt x="20146" y="22612"/>
                  </a:cubicBezTo>
                  <a:lnTo>
                    <a:pt x="20536" y="22379"/>
                  </a:lnTo>
                  <a:cubicBezTo>
                    <a:pt x="21444" y="21833"/>
                    <a:pt x="22275" y="21340"/>
                    <a:pt x="23132" y="20925"/>
                  </a:cubicBezTo>
                  <a:cubicBezTo>
                    <a:pt x="23910" y="20509"/>
                    <a:pt x="24741" y="20198"/>
                    <a:pt x="25572" y="19938"/>
                  </a:cubicBezTo>
                  <a:lnTo>
                    <a:pt x="25520" y="19938"/>
                  </a:lnTo>
                  <a:lnTo>
                    <a:pt x="26117" y="19783"/>
                  </a:lnTo>
                  <a:cubicBezTo>
                    <a:pt x="26247" y="19783"/>
                    <a:pt x="26325" y="19653"/>
                    <a:pt x="26299" y="19549"/>
                  </a:cubicBezTo>
                  <a:cubicBezTo>
                    <a:pt x="26299" y="19523"/>
                    <a:pt x="26299" y="19497"/>
                    <a:pt x="26299" y="19471"/>
                  </a:cubicBezTo>
                  <a:cubicBezTo>
                    <a:pt x="26299" y="19471"/>
                    <a:pt x="26299" y="19445"/>
                    <a:pt x="26325" y="19419"/>
                  </a:cubicBezTo>
                  <a:cubicBezTo>
                    <a:pt x="26351" y="19341"/>
                    <a:pt x="26351" y="19263"/>
                    <a:pt x="26325" y="19185"/>
                  </a:cubicBezTo>
                  <a:lnTo>
                    <a:pt x="26221" y="18874"/>
                  </a:lnTo>
                  <a:lnTo>
                    <a:pt x="26221" y="18900"/>
                  </a:lnTo>
                  <a:cubicBezTo>
                    <a:pt x="26195" y="18770"/>
                    <a:pt x="26169" y="18640"/>
                    <a:pt x="26143" y="18510"/>
                  </a:cubicBezTo>
                  <a:cubicBezTo>
                    <a:pt x="26117" y="18381"/>
                    <a:pt x="26117" y="18225"/>
                    <a:pt x="26091" y="18095"/>
                  </a:cubicBezTo>
                  <a:lnTo>
                    <a:pt x="26091" y="18017"/>
                  </a:lnTo>
                  <a:cubicBezTo>
                    <a:pt x="26065" y="17732"/>
                    <a:pt x="26039" y="17446"/>
                    <a:pt x="26039" y="17135"/>
                  </a:cubicBezTo>
                  <a:lnTo>
                    <a:pt x="26039" y="17083"/>
                  </a:lnTo>
                  <a:cubicBezTo>
                    <a:pt x="26039" y="16096"/>
                    <a:pt x="26117" y="15110"/>
                    <a:pt x="26247" y="14149"/>
                  </a:cubicBezTo>
                  <a:cubicBezTo>
                    <a:pt x="26377" y="13137"/>
                    <a:pt x="26455" y="12150"/>
                    <a:pt x="26455" y="11138"/>
                  </a:cubicBezTo>
                  <a:cubicBezTo>
                    <a:pt x="26455" y="10618"/>
                    <a:pt x="26403" y="10125"/>
                    <a:pt x="26325" y="9632"/>
                  </a:cubicBezTo>
                  <a:cubicBezTo>
                    <a:pt x="26247" y="9139"/>
                    <a:pt x="26117" y="8645"/>
                    <a:pt x="25909" y="8178"/>
                  </a:cubicBezTo>
                  <a:cubicBezTo>
                    <a:pt x="25676" y="7477"/>
                    <a:pt x="25234" y="6854"/>
                    <a:pt x="24663" y="6387"/>
                  </a:cubicBezTo>
                  <a:cubicBezTo>
                    <a:pt x="24300" y="6101"/>
                    <a:pt x="23859" y="5945"/>
                    <a:pt x="23417" y="5919"/>
                  </a:cubicBezTo>
                  <a:lnTo>
                    <a:pt x="23339" y="5919"/>
                  </a:lnTo>
                  <a:cubicBezTo>
                    <a:pt x="23132" y="5919"/>
                    <a:pt x="22950" y="5945"/>
                    <a:pt x="22742" y="5997"/>
                  </a:cubicBezTo>
                  <a:cubicBezTo>
                    <a:pt x="22535" y="6075"/>
                    <a:pt x="22327" y="6153"/>
                    <a:pt x="22145" y="6283"/>
                  </a:cubicBezTo>
                  <a:cubicBezTo>
                    <a:pt x="21730" y="6568"/>
                    <a:pt x="21392" y="6958"/>
                    <a:pt x="21159" y="7399"/>
                  </a:cubicBezTo>
                  <a:cubicBezTo>
                    <a:pt x="21107" y="7477"/>
                    <a:pt x="21055" y="7555"/>
                    <a:pt x="21029" y="7659"/>
                  </a:cubicBezTo>
                  <a:cubicBezTo>
                    <a:pt x="20951" y="7010"/>
                    <a:pt x="20821" y="6361"/>
                    <a:pt x="20665" y="5738"/>
                  </a:cubicBezTo>
                  <a:cubicBezTo>
                    <a:pt x="20510" y="5063"/>
                    <a:pt x="20276" y="4414"/>
                    <a:pt x="19990" y="3791"/>
                  </a:cubicBezTo>
                  <a:cubicBezTo>
                    <a:pt x="19731" y="3220"/>
                    <a:pt x="19367" y="2674"/>
                    <a:pt x="18926" y="2207"/>
                  </a:cubicBezTo>
                  <a:cubicBezTo>
                    <a:pt x="18718" y="1973"/>
                    <a:pt x="18485" y="1766"/>
                    <a:pt x="18225" y="1610"/>
                  </a:cubicBezTo>
                  <a:cubicBezTo>
                    <a:pt x="17965" y="1428"/>
                    <a:pt x="17680" y="1324"/>
                    <a:pt x="17394" y="1247"/>
                  </a:cubicBezTo>
                  <a:cubicBezTo>
                    <a:pt x="17161" y="1169"/>
                    <a:pt x="16901" y="1143"/>
                    <a:pt x="16641" y="1143"/>
                  </a:cubicBezTo>
                  <a:cubicBezTo>
                    <a:pt x="16304" y="1143"/>
                    <a:pt x="15940" y="1221"/>
                    <a:pt x="15655" y="1402"/>
                  </a:cubicBezTo>
                  <a:cubicBezTo>
                    <a:pt x="15395" y="1532"/>
                    <a:pt x="15188" y="1714"/>
                    <a:pt x="15032" y="1922"/>
                  </a:cubicBezTo>
                  <a:cubicBezTo>
                    <a:pt x="14876" y="2129"/>
                    <a:pt x="14746" y="2363"/>
                    <a:pt x="14642" y="2622"/>
                  </a:cubicBezTo>
                  <a:cubicBezTo>
                    <a:pt x="14435" y="3142"/>
                    <a:pt x="14305" y="3713"/>
                    <a:pt x="14279" y="4284"/>
                  </a:cubicBezTo>
                  <a:cubicBezTo>
                    <a:pt x="14279" y="4258"/>
                    <a:pt x="14279" y="4258"/>
                    <a:pt x="14253" y="4206"/>
                  </a:cubicBezTo>
                  <a:cubicBezTo>
                    <a:pt x="13941" y="3479"/>
                    <a:pt x="13552" y="2804"/>
                    <a:pt x="13085" y="2155"/>
                  </a:cubicBezTo>
                  <a:cubicBezTo>
                    <a:pt x="12877" y="1844"/>
                    <a:pt x="12643" y="1558"/>
                    <a:pt x="12384" y="1298"/>
                  </a:cubicBezTo>
                  <a:cubicBezTo>
                    <a:pt x="12124" y="1013"/>
                    <a:pt x="11839" y="779"/>
                    <a:pt x="11527" y="572"/>
                  </a:cubicBezTo>
                  <a:cubicBezTo>
                    <a:pt x="11216" y="390"/>
                    <a:pt x="10904" y="234"/>
                    <a:pt x="10567" y="130"/>
                  </a:cubicBezTo>
                  <a:cubicBezTo>
                    <a:pt x="10281" y="52"/>
                    <a:pt x="9970" y="0"/>
                    <a:pt x="9684"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6" name="Google Shape;276;p16"/>
            <p:cNvSpPr/>
            <p:nvPr/>
          </p:nvSpPr>
          <p:spPr>
            <a:xfrm>
              <a:off x="2607025" y="1667825"/>
              <a:ext cx="648400" cy="484850"/>
            </a:xfrm>
            <a:custGeom>
              <a:avLst/>
              <a:gdLst/>
              <a:ahLst/>
              <a:cxnLst/>
              <a:rect l="l" t="t" r="r" b="b"/>
              <a:pathLst>
                <a:path w="25936" h="19394" extrusionOk="0">
                  <a:moveTo>
                    <a:pt x="8983" y="0"/>
                  </a:moveTo>
                  <a:lnTo>
                    <a:pt x="8957" y="26"/>
                  </a:lnTo>
                  <a:cubicBezTo>
                    <a:pt x="8724" y="26"/>
                    <a:pt x="8490" y="104"/>
                    <a:pt x="8282" y="208"/>
                  </a:cubicBezTo>
                  <a:cubicBezTo>
                    <a:pt x="8075" y="312"/>
                    <a:pt x="7893" y="468"/>
                    <a:pt x="7737" y="649"/>
                  </a:cubicBezTo>
                  <a:cubicBezTo>
                    <a:pt x="7477" y="1013"/>
                    <a:pt x="7322" y="1454"/>
                    <a:pt x="7322" y="1922"/>
                  </a:cubicBezTo>
                  <a:cubicBezTo>
                    <a:pt x="7296" y="2415"/>
                    <a:pt x="7348" y="2908"/>
                    <a:pt x="7477" y="3375"/>
                  </a:cubicBezTo>
                  <a:lnTo>
                    <a:pt x="7477" y="3401"/>
                  </a:lnTo>
                  <a:cubicBezTo>
                    <a:pt x="6673" y="2726"/>
                    <a:pt x="5764" y="2155"/>
                    <a:pt x="4803" y="1714"/>
                  </a:cubicBezTo>
                  <a:cubicBezTo>
                    <a:pt x="4466" y="1532"/>
                    <a:pt x="4103" y="1402"/>
                    <a:pt x="3713" y="1298"/>
                  </a:cubicBezTo>
                  <a:cubicBezTo>
                    <a:pt x="3350" y="1195"/>
                    <a:pt x="2986" y="1143"/>
                    <a:pt x="2597" y="1117"/>
                  </a:cubicBezTo>
                  <a:lnTo>
                    <a:pt x="2493" y="1117"/>
                  </a:lnTo>
                  <a:cubicBezTo>
                    <a:pt x="2337" y="1117"/>
                    <a:pt x="2207" y="1143"/>
                    <a:pt x="2052" y="1143"/>
                  </a:cubicBezTo>
                  <a:cubicBezTo>
                    <a:pt x="1870" y="1169"/>
                    <a:pt x="1662" y="1221"/>
                    <a:pt x="1481" y="1273"/>
                  </a:cubicBezTo>
                  <a:cubicBezTo>
                    <a:pt x="1143" y="1402"/>
                    <a:pt x="831" y="1558"/>
                    <a:pt x="572" y="1792"/>
                  </a:cubicBezTo>
                  <a:cubicBezTo>
                    <a:pt x="364" y="1999"/>
                    <a:pt x="157" y="2207"/>
                    <a:pt x="1" y="2441"/>
                  </a:cubicBezTo>
                  <a:cubicBezTo>
                    <a:pt x="1792" y="3453"/>
                    <a:pt x="3583" y="4414"/>
                    <a:pt x="5349" y="5426"/>
                  </a:cubicBezTo>
                  <a:cubicBezTo>
                    <a:pt x="6257" y="5945"/>
                    <a:pt x="7166" y="6491"/>
                    <a:pt x="8075" y="7010"/>
                  </a:cubicBezTo>
                  <a:cubicBezTo>
                    <a:pt x="8983" y="7555"/>
                    <a:pt x="9892" y="8100"/>
                    <a:pt x="10774" y="8671"/>
                  </a:cubicBezTo>
                  <a:cubicBezTo>
                    <a:pt x="14331" y="10904"/>
                    <a:pt x="17810" y="13292"/>
                    <a:pt x="21211" y="15785"/>
                  </a:cubicBezTo>
                  <a:cubicBezTo>
                    <a:pt x="22768" y="16953"/>
                    <a:pt x="24300" y="18147"/>
                    <a:pt x="25806" y="19393"/>
                  </a:cubicBezTo>
                  <a:cubicBezTo>
                    <a:pt x="25806" y="19315"/>
                    <a:pt x="25806" y="19263"/>
                    <a:pt x="25780" y="19185"/>
                  </a:cubicBezTo>
                  <a:cubicBezTo>
                    <a:pt x="25754" y="19082"/>
                    <a:pt x="25728" y="19004"/>
                    <a:pt x="25702" y="18900"/>
                  </a:cubicBezTo>
                  <a:cubicBezTo>
                    <a:pt x="25676" y="18796"/>
                    <a:pt x="25650" y="18640"/>
                    <a:pt x="25624" y="18510"/>
                  </a:cubicBezTo>
                  <a:cubicBezTo>
                    <a:pt x="25598" y="18381"/>
                    <a:pt x="25572" y="18251"/>
                    <a:pt x="25572" y="18147"/>
                  </a:cubicBezTo>
                  <a:lnTo>
                    <a:pt x="25572" y="18043"/>
                  </a:lnTo>
                  <a:cubicBezTo>
                    <a:pt x="25520" y="17758"/>
                    <a:pt x="25520" y="17472"/>
                    <a:pt x="25494" y="17135"/>
                  </a:cubicBezTo>
                  <a:lnTo>
                    <a:pt x="25494" y="17109"/>
                  </a:lnTo>
                  <a:cubicBezTo>
                    <a:pt x="25520" y="16122"/>
                    <a:pt x="25598" y="15136"/>
                    <a:pt x="25728" y="14149"/>
                  </a:cubicBezTo>
                  <a:cubicBezTo>
                    <a:pt x="25858" y="13163"/>
                    <a:pt x="25910" y="12150"/>
                    <a:pt x="25936" y="11138"/>
                  </a:cubicBezTo>
                  <a:cubicBezTo>
                    <a:pt x="25936" y="10644"/>
                    <a:pt x="25884" y="10151"/>
                    <a:pt x="25806" y="9658"/>
                  </a:cubicBezTo>
                  <a:cubicBezTo>
                    <a:pt x="25702" y="9139"/>
                    <a:pt x="25572" y="8671"/>
                    <a:pt x="25390" y="8178"/>
                  </a:cubicBezTo>
                  <a:cubicBezTo>
                    <a:pt x="25131" y="7477"/>
                    <a:pt x="24689" y="6880"/>
                    <a:pt x="24118" y="6387"/>
                  </a:cubicBezTo>
                  <a:cubicBezTo>
                    <a:pt x="23755" y="6101"/>
                    <a:pt x="23339" y="5945"/>
                    <a:pt x="22872" y="5920"/>
                  </a:cubicBezTo>
                  <a:lnTo>
                    <a:pt x="22794" y="5920"/>
                  </a:lnTo>
                  <a:cubicBezTo>
                    <a:pt x="22587" y="5920"/>
                    <a:pt x="22405" y="5945"/>
                    <a:pt x="22197" y="5997"/>
                  </a:cubicBezTo>
                  <a:cubicBezTo>
                    <a:pt x="21990" y="6075"/>
                    <a:pt x="21782" y="6179"/>
                    <a:pt x="21600" y="6309"/>
                  </a:cubicBezTo>
                  <a:cubicBezTo>
                    <a:pt x="21185" y="6594"/>
                    <a:pt x="20847" y="6958"/>
                    <a:pt x="20614" y="7399"/>
                  </a:cubicBezTo>
                  <a:cubicBezTo>
                    <a:pt x="20562" y="7503"/>
                    <a:pt x="20510" y="7581"/>
                    <a:pt x="20484" y="7659"/>
                  </a:cubicBezTo>
                  <a:cubicBezTo>
                    <a:pt x="20406" y="7010"/>
                    <a:pt x="20302" y="6387"/>
                    <a:pt x="20146" y="5764"/>
                  </a:cubicBezTo>
                  <a:cubicBezTo>
                    <a:pt x="19965" y="5089"/>
                    <a:pt x="19757" y="4440"/>
                    <a:pt x="19445" y="3817"/>
                  </a:cubicBezTo>
                  <a:cubicBezTo>
                    <a:pt x="19186" y="3220"/>
                    <a:pt x="18822" y="2674"/>
                    <a:pt x="18407" y="2207"/>
                  </a:cubicBezTo>
                  <a:cubicBezTo>
                    <a:pt x="18173" y="1973"/>
                    <a:pt x="17940" y="1792"/>
                    <a:pt x="17680" y="1610"/>
                  </a:cubicBezTo>
                  <a:cubicBezTo>
                    <a:pt x="17213" y="1324"/>
                    <a:pt x="16668" y="1169"/>
                    <a:pt x="16122" y="1143"/>
                  </a:cubicBezTo>
                  <a:cubicBezTo>
                    <a:pt x="15759" y="1143"/>
                    <a:pt x="15395" y="1221"/>
                    <a:pt x="15110" y="1402"/>
                  </a:cubicBezTo>
                  <a:cubicBezTo>
                    <a:pt x="14850" y="1532"/>
                    <a:pt x="14643" y="1714"/>
                    <a:pt x="14487" y="1922"/>
                  </a:cubicBezTo>
                  <a:cubicBezTo>
                    <a:pt x="14331" y="2129"/>
                    <a:pt x="14175" y="2363"/>
                    <a:pt x="14097" y="2622"/>
                  </a:cubicBezTo>
                  <a:cubicBezTo>
                    <a:pt x="13864" y="3168"/>
                    <a:pt x="13760" y="3739"/>
                    <a:pt x="13734" y="4310"/>
                  </a:cubicBezTo>
                  <a:lnTo>
                    <a:pt x="13734" y="4258"/>
                  </a:lnTo>
                  <a:cubicBezTo>
                    <a:pt x="13422" y="3505"/>
                    <a:pt x="13033" y="2804"/>
                    <a:pt x="12566" y="2155"/>
                  </a:cubicBezTo>
                  <a:cubicBezTo>
                    <a:pt x="12332" y="1844"/>
                    <a:pt x="12098" y="1558"/>
                    <a:pt x="11839" y="1298"/>
                  </a:cubicBezTo>
                  <a:cubicBezTo>
                    <a:pt x="11579" y="1039"/>
                    <a:pt x="11294" y="779"/>
                    <a:pt x="10982" y="572"/>
                  </a:cubicBezTo>
                  <a:cubicBezTo>
                    <a:pt x="10697" y="390"/>
                    <a:pt x="10359" y="234"/>
                    <a:pt x="10022" y="130"/>
                  </a:cubicBezTo>
                  <a:cubicBezTo>
                    <a:pt x="9736" y="52"/>
                    <a:pt x="9450" y="0"/>
                    <a:pt x="9139" y="0"/>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77" name="Google Shape;277;p16"/>
            <p:cNvSpPr/>
            <p:nvPr/>
          </p:nvSpPr>
          <p:spPr>
            <a:xfrm>
              <a:off x="2674525" y="1713900"/>
              <a:ext cx="749650" cy="607500"/>
            </a:xfrm>
            <a:custGeom>
              <a:avLst/>
              <a:gdLst/>
              <a:ahLst/>
              <a:cxnLst/>
              <a:rect l="l" t="t" r="r" b="b"/>
              <a:pathLst>
                <a:path w="29986" h="24300" extrusionOk="0">
                  <a:moveTo>
                    <a:pt x="6725" y="1"/>
                  </a:moveTo>
                  <a:cubicBezTo>
                    <a:pt x="6647" y="27"/>
                    <a:pt x="6621" y="79"/>
                    <a:pt x="6621" y="156"/>
                  </a:cubicBezTo>
                  <a:cubicBezTo>
                    <a:pt x="6673" y="468"/>
                    <a:pt x="6725" y="831"/>
                    <a:pt x="6802" y="1169"/>
                  </a:cubicBezTo>
                  <a:cubicBezTo>
                    <a:pt x="6854" y="1506"/>
                    <a:pt x="6932" y="1896"/>
                    <a:pt x="6984" y="2259"/>
                  </a:cubicBezTo>
                  <a:cubicBezTo>
                    <a:pt x="7036" y="2597"/>
                    <a:pt x="7088" y="2986"/>
                    <a:pt x="7192" y="3350"/>
                  </a:cubicBezTo>
                  <a:cubicBezTo>
                    <a:pt x="7270" y="3713"/>
                    <a:pt x="7374" y="4102"/>
                    <a:pt x="7477" y="4466"/>
                  </a:cubicBezTo>
                  <a:cubicBezTo>
                    <a:pt x="7607" y="4855"/>
                    <a:pt x="7737" y="5193"/>
                    <a:pt x="7867" y="5556"/>
                  </a:cubicBezTo>
                  <a:cubicBezTo>
                    <a:pt x="8023" y="5894"/>
                    <a:pt x="8178" y="6257"/>
                    <a:pt x="8360" y="6569"/>
                  </a:cubicBezTo>
                  <a:cubicBezTo>
                    <a:pt x="8412" y="6673"/>
                    <a:pt x="8490" y="6776"/>
                    <a:pt x="8542" y="6854"/>
                  </a:cubicBezTo>
                  <a:lnTo>
                    <a:pt x="7685" y="6361"/>
                  </a:lnTo>
                  <a:cubicBezTo>
                    <a:pt x="6828" y="5816"/>
                    <a:pt x="5946" y="5271"/>
                    <a:pt x="5063" y="4751"/>
                  </a:cubicBezTo>
                  <a:cubicBezTo>
                    <a:pt x="4674" y="4492"/>
                    <a:pt x="4258" y="4258"/>
                    <a:pt x="3843" y="4025"/>
                  </a:cubicBezTo>
                  <a:cubicBezTo>
                    <a:pt x="3843" y="3999"/>
                    <a:pt x="3817" y="3999"/>
                    <a:pt x="3817" y="3973"/>
                  </a:cubicBezTo>
                  <a:cubicBezTo>
                    <a:pt x="3687" y="3869"/>
                    <a:pt x="3583" y="3739"/>
                    <a:pt x="3453" y="3609"/>
                  </a:cubicBezTo>
                  <a:cubicBezTo>
                    <a:pt x="3350" y="3479"/>
                    <a:pt x="3220" y="3324"/>
                    <a:pt x="3142" y="3168"/>
                  </a:cubicBezTo>
                  <a:cubicBezTo>
                    <a:pt x="2986" y="2934"/>
                    <a:pt x="2830" y="2675"/>
                    <a:pt x="2701" y="2415"/>
                  </a:cubicBezTo>
                  <a:cubicBezTo>
                    <a:pt x="2571" y="2155"/>
                    <a:pt x="2441" y="1870"/>
                    <a:pt x="2337" y="1584"/>
                  </a:cubicBezTo>
                  <a:cubicBezTo>
                    <a:pt x="2311" y="1558"/>
                    <a:pt x="2285" y="1532"/>
                    <a:pt x="2259" y="1532"/>
                  </a:cubicBezTo>
                  <a:lnTo>
                    <a:pt x="2233" y="1532"/>
                  </a:lnTo>
                  <a:cubicBezTo>
                    <a:pt x="2181" y="1558"/>
                    <a:pt x="2155" y="1610"/>
                    <a:pt x="2181" y="1662"/>
                  </a:cubicBezTo>
                  <a:cubicBezTo>
                    <a:pt x="2285" y="1896"/>
                    <a:pt x="2363" y="2103"/>
                    <a:pt x="2467" y="2337"/>
                  </a:cubicBezTo>
                  <a:cubicBezTo>
                    <a:pt x="2571" y="2571"/>
                    <a:pt x="2675" y="2778"/>
                    <a:pt x="2778" y="2986"/>
                  </a:cubicBezTo>
                  <a:cubicBezTo>
                    <a:pt x="2882" y="3194"/>
                    <a:pt x="3012" y="3402"/>
                    <a:pt x="3142" y="3609"/>
                  </a:cubicBezTo>
                  <a:cubicBezTo>
                    <a:pt x="3142" y="3609"/>
                    <a:pt x="3168" y="3635"/>
                    <a:pt x="3168" y="3635"/>
                  </a:cubicBezTo>
                  <a:cubicBezTo>
                    <a:pt x="2155" y="3090"/>
                    <a:pt x="1091" y="2571"/>
                    <a:pt x="1" y="2129"/>
                  </a:cubicBezTo>
                  <a:lnTo>
                    <a:pt x="1" y="2129"/>
                  </a:lnTo>
                  <a:lnTo>
                    <a:pt x="468" y="2415"/>
                  </a:lnTo>
                  <a:lnTo>
                    <a:pt x="805" y="2649"/>
                  </a:lnTo>
                  <a:lnTo>
                    <a:pt x="1221" y="2908"/>
                  </a:lnTo>
                  <a:lnTo>
                    <a:pt x="1454" y="3064"/>
                  </a:lnTo>
                  <a:cubicBezTo>
                    <a:pt x="1714" y="3194"/>
                    <a:pt x="1948" y="3350"/>
                    <a:pt x="2181" y="3505"/>
                  </a:cubicBezTo>
                  <a:lnTo>
                    <a:pt x="2675" y="3843"/>
                  </a:lnTo>
                  <a:lnTo>
                    <a:pt x="2415" y="3791"/>
                  </a:lnTo>
                  <a:cubicBezTo>
                    <a:pt x="2207" y="3791"/>
                    <a:pt x="2026" y="3765"/>
                    <a:pt x="1818" y="3765"/>
                  </a:cubicBezTo>
                  <a:cubicBezTo>
                    <a:pt x="1454" y="3765"/>
                    <a:pt x="1091" y="3791"/>
                    <a:pt x="728" y="3843"/>
                  </a:cubicBezTo>
                  <a:cubicBezTo>
                    <a:pt x="624" y="3843"/>
                    <a:pt x="624" y="3999"/>
                    <a:pt x="728" y="4025"/>
                  </a:cubicBezTo>
                  <a:cubicBezTo>
                    <a:pt x="857" y="4025"/>
                    <a:pt x="987" y="3999"/>
                    <a:pt x="1091" y="3999"/>
                  </a:cubicBezTo>
                  <a:lnTo>
                    <a:pt x="1532" y="3999"/>
                  </a:lnTo>
                  <a:cubicBezTo>
                    <a:pt x="1792" y="3999"/>
                    <a:pt x="2052" y="4025"/>
                    <a:pt x="2311" y="4077"/>
                  </a:cubicBezTo>
                  <a:cubicBezTo>
                    <a:pt x="2701" y="4128"/>
                    <a:pt x="3090" y="4206"/>
                    <a:pt x="3479" y="4336"/>
                  </a:cubicBezTo>
                  <a:lnTo>
                    <a:pt x="4985" y="5297"/>
                  </a:lnTo>
                  <a:cubicBezTo>
                    <a:pt x="5426" y="5608"/>
                    <a:pt x="5894" y="5920"/>
                    <a:pt x="6361" y="6205"/>
                  </a:cubicBezTo>
                  <a:lnTo>
                    <a:pt x="7036" y="6673"/>
                  </a:lnTo>
                  <a:lnTo>
                    <a:pt x="7737" y="7140"/>
                  </a:lnTo>
                  <a:lnTo>
                    <a:pt x="8100" y="7374"/>
                  </a:lnTo>
                  <a:cubicBezTo>
                    <a:pt x="7477" y="7270"/>
                    <a:pt x="6854" y="7218"/>
                    <a:pt x="6205" y="7218"/>
                  </a:cubicBezTo>
                  <a:lnTo>
                    <a:pt x="5712" y="7218"/>
                  </a:lnTo>
                  <a:cubicBezTo>
                    <a:pt x="5245" y="7244"/>
                    <a:pt x="4777" y="7296"/>
                    <a:pt x="4310" y="7348"/>
                  </a:cubicBezTo>
                  <a:cubicBezTo>
                    <a:pt x="4102" y="7399"/>
                    <a:pt x="3895" y="7425"/>
                    <a:pt x="3661" y="7451"/>
                  </a:cubicBezTo>
                  <a:lnTo>
                    <a:pt x="2960" y="7581"/>
                  </a:lnTo>
                  <a:cubicBezTo>
                    <a:pt x="2753" y="7607"/>
                    <a:pt x="2545" y="7659"/>
                    <a:pt x="2311" y="7711"/>
                  </a:cubicBezTo>
                  <a:lnTo>
                    <a:pt x="1636" y="7841"/>
                  </a:lnTo>
                  <a:cubicBezTo>
                    <a:pt x="1195" y="7919"/>
                    <a:pt x="779" y="8023"/>
                    <a:pt x="364" y="8126"/>
                  </a:cubicBezTo>
                  <a:lnTo>
                    <a:pt x="208" y="8178"/>
                  </a:lnTo>
                  <a:cubicBezTo>
                    <a:pt x="112" y="8202"/>
                    <a:pt x="149" y="8337"/>
                    <a:pt x="237" y="8337"/>
                  </a:cubicBezTo>
                  <a:cubicBezTo>
                    <a:pt x="245" y="8337"/>
                    <a:pt x="252" y="8336"/>
                    <a:pt x="260" y="8334"/>
                  </a:cubicBezTo>
                  <a:cubicBezTo>
                    <a:pt x="624" y="8230"/>
                    <a:pt x="987" y="8152"/>
                    <a:pt x="1377" y="8074"/>
                  </a:cubicBezTo>
                  <a:cubicBezTo>
                    <a:pt x="1740" y="8023"/>
                    <a:pt x="2129" y="7945"/>
                    <a:pt x="2519" y="7893"/>
                  </a:cubicBezTo>
                  <a:cubicBezTo>
                    <a:pt x="2908" y="7841"/>
                    <a:pt x="3272" y="7815"/>
                    <a:pt x="3635" y="7789"/>
                  </a:cubicBezTo>
                  <a:cubicBezTo>
                    <a:pt x="4025" y="7763"/>
                    <a:pt x="4466" y="7763"/>
                    <a:pt x="4855" y="7763"/>
                  </a:cubicBezTo>
                  <a:cubicBezTo>
                    <a:pt x="5271" y="7763"/>
                    <a:pt x="5660" y="7789"/>
                    <a:pt x="6075" y="7815"/>
                  </a:cubicBezTo>
                  <a:cubicBezTo>
                    <a:pt x="6491" y="7841"/>
                    <a:pt x="6828" y="7893"/>
                    <a:pt x="7192" y="7945"/>
                  </a:cubicBezTo>
                  <a:lnTo>
                    <a:pt x="7218" y="7945"/>
                  </a:lnTo>
                  <a:cubicBezTo>
                    <a:pt x="8178" y="8074"/>
                    <a:pt x="9113" y="8334"/>
                    <a:pt x="10022" y="8698"/>
                  </a:cubicBezTo>
                  <a:lnTo>
                    <a:pt x="10437" y="8983"/>
                  </a:lnTo>
                  <a:lnTo>
                    <a:pt x="10567" y="9061"/>
                  </a:lnTo>
                  <a:cubicBezTo>
                    <a:pt x="11086" y="9424"/>
                    <a:pt x="11605" y="9762"/>
                    <a:pt x="12124" y="10125"/>
                  </a:cubicBezTo>
                  <a:cubicBezTo>
                    <a:pt x="12644" y="10489"/>
                    <a:pt x="13163" y="10878"/>
                    <a:pt x="13708" y="11320"/>
                  </a:cubicBezTo>
                  <a:lnTo>
                    <a:pt x="14331" y="11787"/>
                  </a:lnTo>
                  <a:cubicBezTo>
                    <a:pt x="13968" y="11761"/>
                    <a:pt x="13604" y="11709"/>
                    <a:pt x="13215" y="11709"/>
                  </a:cubicBezTo>
                  <a:lnTo>
                    <a:pt x="12981" y="11709"/>
                  </a:lnTo>
                  <a:cubicBezTo>
                    <a:pt x="12566" y="11709"/>
                    <a:pt x="12124" y="11735"/>
                    <a:pt x="11709" y="11787"/>
                  </a:cubicBezTo>
                  <a:cubicBezTo>
                    <a:pt x="11475" y="11787"/>
                    <a:pt x="11216" y="11813"/>
                    <a:pt x="10956" y="11839"/>
                  </a:cubicBezTo>
                  <a:cubicBezTo>
                    <a:pt x="10722" y="11891"/>
                    <a:pt x="10463" y="11917"/>
                    <a:pt x="10203" y="11969"/>
                  </a:cubicBezTo>
                  <a:cubicBezTo>
                    <a:pt x="9944" y="12020"/>
                    <a:pt x="9710" y="12046"/>
                    <a:pt x="9476" y="12098"/>
                  </a:cubicBezTo>
                  <a:cubicBezTo>
                    <a:pt x="9243" y="12150"/>
                    <a:pt x="8983" y="12228"/>
                    <a:pt x="8723" y="12280"/>
                  </a:cubicBezTo>
                  <a:cubicBezTo>
                    <a:pt x="8230" y="12410"/>
                    <a:pt x="7737" y="12540"/>
                    <a:pt x="7270" y="12670"/>
                  </a:cubicBezTo>
                  <a:cubicBezTo>
                    <a:pt x="6309" y="12981"/>
                    <a:pt x="5349" y="13344"/>
                    <a:pt x="4440" y="13760"/>
                  </a:cubicBezTo>
                  <a:cubicBezTo>
                    <a:pt x="4128" y="13890"/>
                    <a:pt x="3817" y="14045"/>
                    <a:pt x="3505" y="14201"/>
                  </a:cubicBezTo>
                  <a:cubicBezTo>
                    <a:pt x="3479" y="14227"/>
                    <a:pt x="3453" y="14279"/>
                    <a:pt x="3479" y="14305"/>
                  </a:cubicBezTo>
                  <a:cubicBezTo>
                    <a:pt x="3505" y="14357"/>
                    <a:pt x="3557" y="14357"/>
                    <a:pt x="3583" y="14357"/>
                  </a:cubicBezTo>
                  <a:cubicBezTo>
                    <a:pt x="4051" y="14123"/>
                    <a:pt x="4518" y="13942"/>
                    <a:pt x="4959" y="13734"/>
                  </a:cubicBezTo>
                  <a:lnTo>
                    <a:pt x="4985" y="13734"/>
                  </a:lnTo>
                  <a:cubicBezTo>
                    <a:pt x="5660" y="13500"/>
                    <a:pt x="6335" y="13267"/>
                    <a:pt x="7036" y="13085"/>
                  </a:cubicBezTo>
                  <a:cubicBezTo>
                    <a:pt x="7737" y="12877"/>
                    <a:pt x="8438" y="12747"/>
                    <a:pt x="9139" y="12644"/>
                  </a:cubicBezTo>
                  <a:lnTo>
                    <a:pt x="9191" y="12644"/>
                  </a:lnTo>
                  <a:lnTo>
                    <a:pt x="9606" y="12592"/>
                  </a:lnTo>
                  <a:cubicBezTo>
                    <a:pt x="10047" y="12540"/>
                    <a:pt x="10489" y="12514"/>
                    <a:pt x="10930" y="12488"/>
                  </a:cubicBezTo>
                  <a:lnTo>
                    <a:pt x="12306" y="12488"/>
                  </a:lnTo>
                  <a:cubicBezTo>
                    <a:pt x="13241" y="12540"/>
                    <a:pt x="14175" y="12618"/>
                    <a:pt x="15084" y="12773"/>
                  </a:cubicBezTo>
                  <a:lnTo>
                    <a:pt x="15681" y="12851"/>
                  </a:lnTo>
                  <a:lnTo>
                    <a:pt x="16304" y="13370"/>
                  </a:lnTo>
                  <a:lnTo>
                    <a:pt x="16590" y="13578"/>
                  </a:lnTo>
                  <a:cubicBezTo>
                    <a:pt x="17083" y="13968"/>
                    <a:pt x="17550" y="14357"/>
                    <a:pt x="18043" y="14746"/>
                  </a:cubicBezTo>
                  <a:cubicBezTo>
                    <a:pt x="18407" y="15006"/>
                    <a:pt x="18744" y="15292"/>
                    <a:pt x="19108" y="15551"/>
                  </a:cubicBezTo>
                  <a:lnTo>
                    <a:pt x="19601" y="15915"/>
                  </a:lnTo>
                  <a:lnTo>
                    <a:pt x="19575" y="15889"/>
                  </a:lnTo>
                  <a:lnTo>
                    <a:pt x="19809" y="16096"/>
                  </a:lnTo>
                  <a:cubicBezTo>
                    <a:pt x="19731" y="16096"/>
                    <a:pt x="19653" y="16070"/>
                    <a:pt x="19549" y="16070"/>
                  </a:cubicBezTo>
                  <a:cubicBezTo>
                    <a:pt x="19290" y="16044"/>
                    <a:pt x="19030" y="16018"/>
                    <a:pt x="18770" y="16018"/>
                  </a:cubicBezTo>
                  <a:cubicBezTo>
                    <a:pt x="18121" y="16018"/>
                    <a:pt x="17472" y="16096"/>
                    <a:pt x="16823" y="16200"/>
                  </a:cubicBezTo>
                  <a:cubicBezTo>
                    <a:pt x="15941" y="16356"/>
                    <a:pt x="15032" y="16590"/>
                    <a:pt x="14175" y="16875"/>
                  </a:cubicBezTo>
                  <a:cubicBezTo>
                    <a:pt x="13968" y="16953"/>
                    <a:pt x="13760" y="17031"/>
                    <a:pt x="13552" y="17109"/>
                  </a:cubicBezTo>
                  <a:cubicBezTo>
                    <a:pt x="13344" y="17187"/>
                    <a:pt x="13111" y="17291"/>
                    <a:pt x="12903" y="17368"/>
                  </a:cubicBezTo>
                  <a:cubicBezTo>
                    <a:pt x="12488" y="17550"/>
                    <a:pt x="12098" y="17732"/>
                    <a:pt x="11683" y="17914"/>
                  </a:cubicBezTo>
                  <a:cubicBezTo>
                    <a:pt x="10904" y="18277"/>
                    <a:pt x="10151" y="18692"/>
                    <a:pt x="9398" y="19108"/>
                  </a:cubicBezTo>
                  <a:cubicBezTo>
                    <a:pt x="9309" y="19152"/>
                    <a:pt x="9354" y="19274"/>
                    <a:pt x="9435" y="19274"/>
                  </a:cubicBezTo>
                  <a:cubicBezTo>
                    <a:pt x="9448" y="19274"/>
                    <a:pt x="9462" y="19271"/>
                    <a:pt x="9476" y="19264"/>
                  </a:cubicBezTo>
                  <a:cubicBezTo>
                    <a:pt x="10125" y="18900"/>
                    <a:pt x="10774" y="18589"/>
                    <a:pt x="11449" y="18303"/>
                  </a:cubicBezTo>
                  <a:lnTo>
                    <a:pt x="11501" y="18303"/>
                  </a:lnTo>
                  <a:cubicBezTo>
                    <a:pt x="11865" y="18173"/>
                    <a:pt x="12228" y="18017"/>
                    <a:pt x="12618" y="17914"/>
                  </a:cubicBezTo>
                  <a:cubicBezTo>
                    <a:pt x="12981" y="17784"/>
                    <a:pt x="13396" y="17654"/>
                    <a:pt x="13812" y="17550"/>
                  </a:cubicBezTo>
                  <a:cubicBezTo>
                    <a:pt x="14227" y="17446"/>
                    <a:pt x="14643" y="17368"/>
                    <a:pt x="15032" y="17291"/>
                  </a:cubicBezTo>
                  <a:cubicBezTo>
                    <a:pt x="15447" y="17213"/>
                    <a:pt x="15837" y="17135"/>
                    <a:pt x="16252" y="17083"/>
                  </a:cubicBezTo>
                  <a:cubicBezTo>
                    <a:pt x="16847" y="17011"/>
                    <a:pt x="17443" y="16978"/>
                    <a:pt x="18038" y="16978"/>
                  </a:cubicBezTo>
                  <a:cubicBezTo>
                    <a:pt x="18741" y="16978"/>
                    <a:pt x="19443" y="17024"/>
                    <a:pt x="20146" y="17109"/>
                  </a:cubicBezTo>
                  <a:cubicBezTo>
                    <a:pt x="20406" y="17161"/>
                    <a:pt x="20691" y="17213"/>
                    <a:pt x="20951" y="17291"/>
                  </a:cubicBezTo>
                  <a:lnTo>
                    <a:pt x="21392" y="17394"/>
                  </a:lnTo>
                  <a:cubicBezTo>
                    <a:pt x="22249" y="18147"/>
                    <a:pt x="23158" y="19030"/>
                    <a:pt x="24196" y="20016"/>
                  </a:cubicBezTo>
                  <a:lnTo>
                    <a:pt x="24326" y="20172"/>
                  </a:lnTo>
                  <a:cubicBezTo>
                    <a:pt x="24534" y="20354"/>
                    <a:pt x="24715" y="20536"/>
                    <a:pt x="24897" y="20743"/>
                  </a:cubicBezTo>
                  <a:lnTo>
                    <a:pt x="25131" y="21003"/>
                  </a:lnTo>
                  <a:lnTo>
                    <a:pt x="25209" y="21081"/>
                  </a:lnTo>
                  <a:cubicBezTo>
                    <a:pt x="25494" y="21392"/>
                    <a:pt x="25858" y="21782"/>
                    <a:pt x="26247" y="22145"/>
                  </a:cubicBezTo>
                  <a:cubicBezTo>
                    <a:pt x="26714" y="22612"/>
                    <a:pt x="27104" y="23002"/>
                    <a:pt x="27493" y="23313"/>
                  </a:cubicBezTo>
                  <a:cubicBezTo>
                    <a:pt x="27727" y="23521"/>
                    <a:pt x="27934" y="23677"/>
                    <a:pt x="28142" y="23833"/>
                  </a:cubicBezTo>
                  <a:cubicBezTo>
                    <a:pt x="28298" y="23962"/>
                    <a:pt x="28480" y="24066"/>
                    <a:pt x="28687" y="24170"/>
                  </a:cubicBezTo>
                  <a:cubicBezTo>
                    <a:pt x="28843" y="24248"/>
                    <a:pt x="29025" y="24300"/>
                    <a:pt x="29232" y="24300"/>
                  </a:cubicBezTo>
                  <a:cubicBezTo>
                    <a:pt x="29336" y="24300"/>
                    <a:pt x="29466" y="24274"/>
                    <a:pt x="29570" y="24222"/>
                  </a:cubicBezTo>
                  <a:cubicBezTo>
                    <a:pt x="29674" y="24170"/>
                    <a:pt x="29752" y="24092"/>
                    <a:pt x="29830" y="23988"/>
                  </a:cubicBezTo>
                  <a:cubicBezTo>
                    <a:pt x="29856" y="23962"/>
                    <a:pt x="29856" y="23936"/>
                    <a:pt x="29881" y="23911"/>
                  </a:cubicBezTo>
                  <a:cubicBezTo>
                    <a:pt x="29959" y="23729"/>
                    <a:pt x="29985" y="23521"/>
                    <a:pt x="29959" y="23339"/>
                  </a:cubicBezTo>
                  <a:lnTo>
                    <a:pt x="29959" y="23313"/>
                  </a:lnTo>
                  <a:cubicBezTo>
                    <a:pt x="29959" y="23184"/>
                    <a:pt x="29933" y="23054"/>
                    <a:pt x="29881" y="22924"/>
                  </a:cubicBezTo>
                  <a:cubicBezTo>
                    <a:pt x="29830" y="22794"/>
                    <a:pt x="29752" y="22638"/>
                    <a:pt x="29700" y="22509"/>
                  </a:cubicBezTo>
                  <a:cubicBezTo>
                    <a:pt x="29518" y="22223"/>
                    <a:pt x="29336" y="21963"/>
                    <a:pt x="29129" y="21730"/>
                  </a:cubicBezTo>
                  <a:cubicBezTo>
                    <a:pt x="28921" y="21444"/>
                    <a:pt x="28687" y="21211"/>
                    <a:pt x="28480" y="21003"/>
                  </a:cubicBezTo>
                  <a:cubicBezTo>
                    <a:pt x="28090" y="20588"/>
                    <a:pt x="27675" y="20198"/>
                    <a:pt x="27259" y="19861"/>
                  </a:cubicBezTo>
                  <a:lnTo>
                    <a:pt x="26870" y="19471"/>
                  </a:lnTo>
                  <a:lnTo>
                    <a:pt x="26740" y="19393"/>
                  </a:lnTo>
                  <a:cubicBezTo>
                    <a:pt x="26403" y="19056"/>
                    <a:pt x="26013" y="18744"/>
                    <a:pt x="25572" y="18355"/>
                  </a:cubicBezTo>
                  <a:cubicBezTo>
                    <a:pt x="24845" y="17758"/>
                    <a:pt x="24040" y="17135"/>
                    <a:pt x="23054" y="16408"/>
                  </a:cubicBezTo>
                  <a:cubicBezTo>
                    <a:pt x="22457" y="15967"/>
                    <a:pt x="21860" y="15525"/>
                    <a:pt x="21159" y="15058"/>
                  </a:cubicBezTo>
                  <a:lnTo>
                    <a:pt x="21055" y="14876"/>
                  </a:lnTo>
                  <a:cubicBezTo>
                    <a:pt x="20873" y="14487"/>
                    <a:pt x="20717" y="14097"/>
                    <a:pt x="20562" y="13682"/>
                  </a:cubicBezTo>
                  <a:lnTo>
                    <a:pt x="20562" y="13656"/>
                  </a:lnTo>
                  <a:cubicBezTo>
                    <a:pt x="20354" y="13085"/>
                    <a:pt x="20198" y="12488"/>
                    <a:pt x="20068" y="11891"/>
                  </a:cubicBezTo>
                  <a:cubicBezTo>
                    <a:pt x="19964" y="11268"/>
                    <a:pt x="19861" y="10645"/>
                    <a:pt x="19835" y="10022"/>
                  </a:cubicBezTo>
                  <a:cubicBezTo>
                    <a:pt x="19783" y="9347"/>
                    <a:pt x="19757" y="8672"/>
                    <a:pt x="19783" y="8023"/>
                  </a:cubicBezTo>
                  <a:cubicBezTo>
                    <a:pt x="19809" y="7374"/>
                    <a:pt x="19861" y="6699"/>
                    <a:pt x="19964" y="6075"/>
                  </a:cubicBezTo>
                  <a:cubicBezTo>
                    <a:pt x="19964" y="6024"/>
                    <a:pt x="19913" y="5972"/>
                    <a:pt x="19887" y="5972"/>
                  </a:cubicBezTo>
                  <a:cubicBezTo>
                    <a:pt x="19835" y="5972"/>
                    <a:pt x="19783" y="5998"/>
                    <a:pt x="19783" y="6050"/>
                  </a:cubicBezTo>
                  <a:cubicBezTo>
                    <a:pt x="19731" y="6439"/>
                    <a:pt x="19679" y="6802"/>
                    <a:pt x="19627" y="7192"/>
                  </a:cubicBezTo>
                  <a:cubicBezTo>
                    <a:pt x="19601" y="7581"/>
                    <a:pt x="19549" y="7971"/>
                    <a:pt x="19523" y="8386"/>
                  </a:cubicBezTo>
                  <a:cubicBezTo>
                    <a:pt x="19497" y="8775"/>
                    <a:pt x="19471" y="9191"/>
                    <a:pt x="19471" y="9606"/>
                  </a:cubicBezTo>
                  <a:cubicBezTo>
                    <a:pt x="19471" y="10022"/>
                    <a:pt x="19471" y="10437"/>
                    <a:pt x="19523" y="10852"/>
                  </a:cubicBezTo>
                  <a:cubicBezTo>
                    <a:pt x="19549" y="11268"/>
                    <a:pt x="19575" y="11709"/>
                    <a:pt x="19653" y="12124"/>
                  </a:cubicBezTo>
                  <a:cubicBezTo>
                    <a:pt x="19705" y="12540"/>
                    <a:pt x="19783" y="12929"/>
                    <a:pt x="19861" y="13344"/>
                  </a:cubicBezTo>
                  <a:cubicBezTo>
                    <a:pt x="19939" y="13682"/>
                    <a:pt x="20042" y="14019"/>
                    <a:pt x="20172" y="14357"/>
                  </a:cubicBezTo>
                  <a:lnTo>
                    <a:pt x="19783" y="14071"/>
                  </a:lnTo>
                  <a:lnTo>
                    <a:pt x="19134" y="13630"/>
                  </a:lnTo>
                  <a:lnTo>
                    <a:pt x="18069" y="12877"/>
                  </a:lnTo>
                  <a:lnTo>
                    <a:pt x="17784" y="12695"/>
                  </a:lnTo>
                  <a:lnTo>
                    <a:pt x="17628" y="12566"/>
                  </a:lnTo>
                  <a:cubicBezTo>
                    <a:pt x="17161" y="12254"/>
                    <a:pt x="16693" y="11969"/>
                    <a:pt x="16226" y="11657"/>
                  </a:cubicBezTo>
                  <a:cubicBezTo>
                    <a:pt x="16096" y="11501"/>
                    <a:pt x="15992" y="11346"/>
                    <a:pt x="15863" y="11190"/>
                  </a:cubicBezTo>
                  <a:cubicBezTo>
                    <a:pt x="15266" y="10281"/>
                    <a:pt x="14772" y="9269"/>
                    <a:pt x="14409" y="8230"/>
                  </a:cubicBezTo>
                  <a:lnTo>
                    <a:pt x="14409" y="8256"/>
                  </a:lnTo>
                  <a:cubicBezTo>
                    <a:pt x="14331" y="8049"/>
                    <a:pt x="14253" y="7841"/>
                    <a:pt x="14201" y="7607"/>
                  </a:cubicBezTo>
                  <a:cubicBezTo>
                    <a:pt x="14123" y="7374"/>
                    <a:pt x="14071" y="7166"/>
                    <a:pt x="13994" y="6958"/>
                  </a:cubicBezTo>
                  <a:cubicBezTo>
                    <a:pt x="13890" y="6517"/>
                    <a:pt x="13786" y="6075"/>
                    <a:pt x="13708" y="5660"/>
                  </a:cubicBezTo>
                  <a:cubicBezTo>
                    <a:pt x="13526" y="4803"/>
                    <a:pt x="13422" y="3921"/>
                    <a:pt x="13344" y="3064"/>
                  </a:cubicBezTo>
                  <a:lnTo>
                    <a:pt x="13344" y="3090"/>
                  </a:lnTo>
                  <a:cubicBezTo>
                    <a:pt x="13319" y="2467"/>
                    <a:pt x="13293" y="1844"/>
                    <a:pt x="13293" y="1221"/>
                  </a:cubicBezTo>
                  <a:cubicBezTo>
                    <a:pt x="13293" y="1169"/>
                    <a:pt x="13241" y="1143"/>
                    <a:pt x="13215" y="1143"/>
                  </a:cubicBezTo>
                  <a:cubicBezTo>
                    <a:pt x="13163" y="1143"/>
                    <a:pt x="13111" y="1169"/>
                    <a:pt x="13111" y="1221"/>
                  </a:cubicBezTo>
                  <a:cubicBezTo>
                    <a:pt x="13111" y="2727"/>
                    <a:pt x="13215" y="4232"/>
                    <a:pt x="13422" y="5712"/>
                  </a:cubicBezTo>
                  <a:cubicBezTo>
                    <a:pt x="13604" y="7296"/>
                    <a:pt x="14045" y="8827"/>
                    <a:pt x="14720" y="10281"/>
                  </a:cubicBezTo>
                  <a:cubicBezTo>
                    <a:pt x="14798" y="10489"/>
                    <a:pt x="14928" y="10696"/>
                    <a:pt x="15032" y="10878"/>
                  </a:cubicBezTo>
                  <a:cubicBezTo>
                    <a:pt x="13474" y="9918"/>
                    <a:pt x="11891" y="8931"/>
                    <a:pt x="10333" y="7997"/>
                  </a:cubicBezTo>
                  <a:lnTo>
                    <a:pt x="10203" y="7919"/>
                  </a:lnTo>
                  <a:cubicBezTo>
                    <a:pt x="10022" y="7737"/>
                    <a:pt x="9866" y="7555"/>
                    <a:pt x="9684" y="7348"/>
                  </a:cubicBezTo>
                  <a:cubicBezTo>
                    <a:pt x="9528" y="7166"/>
                    <a:pt x="9372" y="6958"/>
                    <a:pt x="9217" y="6750"/>
                  </a:cubicBezTo>
                  <a:cubicBezTo>
                    <a:pt x="8957" y="6335"/>
                    <a:pt x="8698" y="5894"/>
                    <a:pt x="8464" y="5452"/>
                  </a:cubicBezTo>
                  <a:cubicBezTo>
                    <a:pt x="8230" y="4985"/>
                    <a:pt x="8049" y="4492"/>
                    <a:pt x="7867" y="3999"/>
                  </a:cubicBezTo>
                  <a:lnTo>
                    <a:pt x="7867" y="3947"/>
                  </a:lnTo>
                  <a:cubicBezTo>
                    <a:pt x="7763" y="3661"/>
                    <a:pt x="7659" y="3350"/>
                    <a:pt x="7555" y="3038"/>
                  </a:cubicBezTo>
                  <a:cubicBezTo>
                    <a:pt x="7451" y="2701"/>
                    <a:pt x="7348" y="2389"/>
                    <a:pt x="7270" y="2052"/>
                  </a:cubicBezTo>
                  <a:cubicBezTo>
                    <a:pt x="7192" y="1714"/>
                    <a:pt x="7114" y="1403"/>
                    <a:pt x="7062" y="1065"/>
                  </a:cubicBezTo>
                  <a:cubicBezTo>
                    <a:pt x="6984" y="754"/>
                    <a:pt x="6932" y="416"/>
                    <a:pt x="6880" y="105"/>
                  </a:cubicBezTo>
                  <a:cubicBezTo>
                    <a:pt x="6854" y="53"/>
                    <a:pt x="6828" y="27"/>
                    <a:pt x="6776" y="1"/>
                  </a:cubicBezTo>
                  <a:close/>
                </a:path>
              </a:pathLst>
            </a:custGeom>
            <a:solidFill>
              <a:schemeClr val="accent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278" name="Google Shape;278;p16"/>
          <p:cNvGrpSpPr/>
          <p:nvPr/>
        </p:nvGrpSpPr>
        <p:grpSpPr>
          <a:xfrm>
            <a:off x="10796148" y="907416"/>
            <a:ext cx="653651" cy="474539"/>
            <a:chOff x="8787625" y="134475"/>
            <a:chExt cx="838586" cy="608799"/>
          </a:xfrm>
        </p:grpSpPr>
        <p:sp>
          <p:nvSpPr>
            <p:cNvPr id="279" name="Google Shape;279;p16"/>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280" name="Google Shape;280;p16"/>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963313921"/>
      </p:ext>
    </p:extLst>
  </p:cSld>
  <p:clrMapOvr>
    <a:masterClrMapping/>
  </p:clrMapOvr>
</p:sldLayout>
</file>

<file path=ppt/slideLayouts/slideLayout84.xml><?xml version="1.0" encoding="utf-8"?>
<p:sldLayout xmlns:a="http://schemas.openxmlformats.org/drawingml/2006/main" xmlns:r="http://schemas.openxmlformats.org/officeDocument/2006/relationships" xmlns:p="http://schemas.openxmlformats.org/presentationml/2006/main" matchingName="Title and text 2">
  <p:cSld name="Title and text 2">
    <p:spTree>
      <p:nvGrpSpPr>
        <p:cNvPr id="1" name="Shape 286"/>
        <p:cNvGrpSpPr/>
        <p:nvPr/>
      </p:nvGrpSpPr>
      <p:grpSpPr>
        <a:xfrm>
          <a:off x="0" y="0"/>
          <a:ext cx="0" cy="0"/>
          <a:chOff x="0" y="0"/>
          <a:chExt cx="0" cy="0"/>
        </a:xfrm>
      </p:grpSpPr>
      <p:sp>
        <p:nvSpPr>
          <p:cNvPr id="287" name="Google Shape;287;p18"/>
          <p:cNvSpPr/>
          <p:nvPr/>
        </p:nvSpPr>
        <p:spPr>
          <a:xfrm flipH="1">
            <a:off x="-815766"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8" name="Google Shape;288;p18"/>
          <p:cNvSpPr/>
          <p:nvPr/>
        </p:nvSpPr>
        <p:spPr>
          <a:xfrm rot="10800000">
            <a:off x="-913787" y="-1018559"/>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89" name="Google Shape;289;p18"/>
          <p:cNvSpPr txBox="1">
            <a:spLocks noGrp="1"/>
          </p:cNvSpPr>
          <p:nvPr>
            <p:ph type="subTitle" idx="1"/>
          </p:nvPr>
        </p:nvSpPr>
        <p:spPr>
          <a:xfrm>
            <a:off x="1569600" y="3445500"/>
            <a:ext cx="3904800" cy="16388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290" name="Google Shape;290;p18"/>
          <p:cNvSpPr txBox="1">
            <a:spLocks noGrp="1"/>
          </p:cNvSpPr>
          <p:nvPr>
            <p:ph type="title"/>
          </p:nvPr>
        </p:nvSpPr>
        <p:spPr>
          <a:xfrm>
            <a:off x="1569600" y="2502100"/>
            <a:ext cx="3957600" cy="859200"/>
          </a:xfrm>
          <a:prstGeom prst="rect">
            <a:avLst/>
          </a:prstGeom>
        </p:spPr>
        <p:txBody>
          <a:bodyPr spcFirstLastPara="1" wrap="square" lIns="91425" tIns="91425" rIns="91425" bIns="91425" anchor="b" anchorCtr="0">
            <a:noAutofit/>
          </a:bodyPr>
          <a:lstStyle>
            <a:lvl1pPr lvl="0"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Tree>
    <p:extLst>
      <p:ext uri="{BB962C8B-B14F-4D97-AF65-F5344CB8AC3E}">
        <p14:creationId xmlns:p14="http://schemas.microsoft.com/office/powerpoint/2010/main" val="3566322195"/>
      </p:ext>
    </p:extLst>
  </p:cSld>
  <p:clrMapOvr>
    <a:masterClrMapping/>
  </p:clrMapOvr>
</p:sldLayout>
</file>

<file path=ppt/slideLayouts/slideLayout85.xml><?xml version="1.0" encoding="utf-8"?>
<p:sldLayout xmlns:a="http://schemas.openxmlformats.org/drawingml/2006/main" xmlns:r="http://schemas.openxmlformats.org/officeDocument/2006/relationships" xmlns:p="http://schemas.openxmlformats.org/presentationml/2006/main" matchingName="Title and text 3">
  <p:cSld name="Title and text 3">
    <p:spTree>
      <p:nvGrpSpPr>
        <p:cNvPr id="1" name="Shape 291"/>
        <p:cNvGrpSpPr/>
        <p:nvPr/>
      </p:nvGrpSpPr>
      <p:grpSpPr>
        <a:xfrm>
          <a:off x="0" y="0"/>
          <a:ext cx="0" cy="0"/>
          <a:chOff x="0" y="0"/>
          <a:chExt cx="0" cy="0"/>
        </a:xfrm>
      </p:grpSpPr>
      <p:sp>
        <p:nvSpPr>
          <p:cNvPr id="292" name="Google Shape;292;p19"/>
          <p:cNvSpPr/>
          <p:nvPr/>
        </p:nvSpPr>
        <p:spPr>
          <a:xfrm>
            <a:off x="-1447722" y="5896636"/>
            <a:ext cx="14583699" cy="1867947"/>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3" name="Google Shape;293;p19"/>
          <p:cNvSpPr/>
          <p:nvPr/>
        </p:nvSpPr>
        <p:spPr>
          <a:xfrm rot="10800000" flipH="1">
            <a:off x="-2742587" y="-1018559"/>
            <a:ext cx="15976588" cy="2219993"/>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4" name="Google Shape;294;p19"/>
          <p:cNvSpPr txBox="1">
            <a:spLocks noGrp="1"/>
          </p:cNvSpPr>
          <p:nvPr>
            <p:ph type="subTitle" idx="1"/>
          </p:nvPr>
        </p:nvSpPr>
        <p:spPr>
          <a:xfrm flipH="1">
            <a:off x="6947412" y="3445500"/>
            <a:ext cx="3904800" cy="1385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r" rtl="0">
              <a:lnSpc>
                <a:spcPct val="100000"/>
              </a:lnSpc>
              <a:spcBef>
                <a:spcPts val="0"/>
              </a:spcBef>
              <a:spcAft>
                <a:spcPts val="0"/>
              </a:spcAft>
              <a:buSzPts val="1400"/>
              <a:buNone/>
              <a:defRPr/>
            </a:lvl2pPr>
            <a:lvl3pPr lvl="2" algn="r" rtl="0">
              <a:lnSpc>
                <a:spcPct val="100000"/>
              </a:lnSpc>
              <a:spcBef>
                <a:spcPts val="0"/>
              </a:spcBef>
              <a:spcAft>
                <a:spcPts val="0"/>
              </a:spcAft>
              <a:buSzPts val="1400"/>
              <a:buNone/>
              <a:defRPr/>
            </a:lvl3pPr>
            <a:lvl4pPr lvl="3" algn="r" rtl="0">
              <a:lnSpc>
                <a:spcPct val="100000"/>
              </a:lnSpc>
              <a:spcBef>
                <a:spcPts val="0"/>
              </a:spcBef>
              <a:spcAft>
                <a:spcPts val="0"/>
              </a:spcAft>
              <a:buSzPts val="1400"/>
              <a:buNone/>
              <a:defRPr/>
            </a:lvl4pPr>
            <a:lvl5pPr lvl="4" algn="r" rtl="0">
              <a:lnSpc>
                <a:spcPct val="100000"/>
              </a:lnSpc>
              <a:spcBef>
                <a:spcPts val="0"/>
              </a:spcBef>
              <a:spcAft>
                <a:spcPts val="0"/>
              </a:spcAft>
              <a:buSzPts val="1400"/>
              <a:buNone/>
              <a:defRPr/>
            </a:lvl5pPr>
            <a:lvl6pPr lvl="5" algn="r" rtl="0">
              <a:lnSpc>
                <a:spcPct val="100000"/>
              </a:lnSpc>
              <a:spcBef>
                <a:spcPts val="0"/>
              </a:spcBef>
              <a:spcAft>
                <a:spcPts val="0"/>
              </a:spcAft>
              <a:buSzPts val="1400"/>
              <a:buNone/>
              <a:defRPr/>
            </a:lvl6pPr>
            <a:lvl7pPr lvl="6" algn="r" rtl="0">
              <a:lnSpc>
                <a:spcPct val="100000"/>
              </a:lnSpc>
              <a:spcBef>
                <a:spcPts val="0"/>
              </a:spcBef>
              <a:spcAft>
                <a:spcPts val="0"/>
              </a:spcAft>
              <a:buSzPts val="1400"/>
              <a:buNone/>
              <a:defRPr/>
            </a:lvl7pPr>
            <a:lvl8pPr lvl="7" algn="r" rtl="0">
              <a:lnSpc>
                <a:spcPct val="100000"/>
              </a:lnSpc>
              <a:spcBef>
                <a:spcPts val="0"/>
              </a:spcBef>
              <a:spcAft>
                <a:spcPts val="0"/>
              </a:spcAft>
              <a:buSzPts val="1400"/>
              <a:buNone/>
              <a:defRPr/>
            </a:lvl8pPr>
            <a:lvl9pPr lvl="8" algn="r" rtl="0">
              <a:lnSpc>
                <a:spcPct val="100000"/>
              </a:lnSpc>
              <a:spcBef>
                <a:spcPts val="0"/>
              </a:spcBef>
              <a:spcAft>
                <a:spcPts val="0"/>
              </a:spcAft>
              <a:buSzPts val="1400"/>
              <a:buNone/>
              <a:defRPr/>
            </a:lvl9pPr>
          </a:lstStyle>
          <a:p>
            <a:endParaRPr/>
          </a:p>
        </p:txBody>
      </p:sp>
      <p:sp>
        <p:nvSpPr>
          <p:cNvPr id="295" name="Google Shape;295;p19"/>
          <p:cNvSpPr txBox="1">
            <a:spLocks noGrp="1"/>
          </p:cNvSpPr>
          <p:nvPr>
            <p:ph type="title"/>
          </p:nvPr>
        </p:nvSpPr>
        <p:spPr>
          <a:xfrm flipH="1">
            <a:off x="6894612" y="2502100"/>
            <a:ext cx="3957600" cy="859200"/>
          </a:xfrm>
          <a:prstGeom prst="rect">
            <a:avLst/>
          </a:prstGeom>
        </p:spPr>
        <p:txBody>
          <a:bodyPr spcFirstLastPara="1" wrap="square" lIns="91425" tIns="91425" rIns="91425" bIns="91425" anchor="b" anchorCtr="0">
            <a:noAutofit/>
          </a:bodyPr>
          <a:lstStyle>
            <a:lvl1pPr lvl="0" algn="r" rtl="0">
              <a:spcBef>
                <a:spcPts val="0"/>
              </a:spcBef>
              <a:spcAft>
                <a:spcPts val="0"/>
              </a:spcAft>
              <a:buSzPts val="2800"/>
              <a:buNone/>
              <a:defRPr/>
            </a:lvl1pPr>
            <a:lvl2pPr lvl="1" algn="r" rtl="0">
              <a:spcBef>
                <a:spcPts val="0"/>
              </a:spcBef>
              <a:spcAft>
                <a:spcPts val="0"/>
              </a:spcAft>
              <a:buSzPts val="3500"/>
              <a:buNone/>
              <a:defRPr/>
            </a:lvl2pPr>
            <a:lvl3pPr lvl="2" algn="r" rtl="0">
              <a:spcBef>
                <a:spcPts val="0"/>
              </a:spcBef>
              <a:spcAft>
                <a:spcPts val="0"/>
              </a:spcAft>
              <a:buSzPts val="3500"/>
              <a:buNone/>
              <a:defRPr/>
            </a:lvl3pPr>
            <a:lvl4pPr lvl="3" algn="r" rtl="0">
              <a:spcBef>
                <a:spcPts val="0"/>
              </a:spcBef>
              <a:spcAft>
                <a:spcPts val="0"/>
              </a:spcAft>
              <a:buSzPts val="3500"/>
              <a:buNone/>
              <a:defRPr/>
            </a:lvl4pPr>
            <a:lvl5pPr lvl="4" algn="r" rtl="0">
              <a:spcBef>
                <a:spcPts val="0"/>
              </a:spcBef>
              <a:spcAft>
                <a:spcPts val="0"/>
              </a:spcAft>
              <a:buSzPts val="3500"/>
              <a:buNone/>
              <a:defRPr/>
            </a:lvl5pPr>
            <a:lvl6pPr lvl="5" algn="r" rtl="0">
              <a:spcBef>
                <a:spcPts val="0"/>
              </a:spcBef>
              <a:spcAft>
                <a:spcPts val="0"/>
              </a:spcAft>
              <a:buSzPts val="3500"/>
              <a:buNone/>
              <a:defRPr/>
            </a:lvl6pPr>
            <a:lvl7pPr lvl="6" algn="r" rtl="0">
              <a:spcBef>
                <a:spcPts val="0"/>
              </a:spcBef>
              <a:spcAft>
                <a:spcPts val="0"/>
              </a:spcAft>
              <a:buSzPts val="3500"/>
              <a:buNone/>
              <a:defRPr/>
            </a:lvl7pPr>
            <a:lvl8pPr lvl="7" algn="r" rtl="0">
              <a:spcBef>
                <a:spcPts val="0"/>
              </a:spcBef>
              <a:spcAft>
                <a:spcPts val="0"/>
              </a:spcAft>
              <a:buSzPts val="3500"/>
              <a:buNone/>
              <a:defRPr/>
            </a:lvl8pPr>
            <a:lvl9pPr lvl="8" algn="r" rtl="0">
              <a:spcBef>
                <a:spcPts val="0"/>
              </a:spcBef>
              <a:spcAft>
                <a:spcPts val="0"/>
              </a:spcAft>
              <a:buSzPts val="3500"/>
              <a:buNone/>
              <a:defRPr/>
            </a:lvl9pPr>
          </a:lstStyle>
          <a:p>
            <a:endParaRPr/>
          </a:p>
        </p:txBody>
      </p:sp>
    </p:spTree>
    <p:extLst>
      <p:ext uri="{BB962C8B-B14F-4D97-AF65-F5344CB8AC3E}">
        <p14:creationId xmlns:p14="http://schemas.microsoft.com/office/powerpoint/2010/main" val="3054492012"/>
      </p:ext>
    </p:extLst>
  </p:cSld>
  <p:clrMapOvr>
    <a:masterClrMapping/>
  </p:clrMapOvr>
</p:sldLayout>
</file>

<file path=ppt/slideLayouts/slideLayout86.xml><?xml version="1.0" encoding="utf-8"?>
<p:sldLayout xmlns:a="http://schemas.openxmlformats.org/drawingml/2006/main" xmlns:r="http://schemas.openxmlformats.org/officeDocument/2006/relationships" xmlns:p="http://schemas.openxmlformats.org/presentationml/2006/main" matchingName="Title and two columns 1">
  <p:cSld name="Title and two columns 1">
    <p:spTree>
      <p:nvGrpSpPr>
        <p:cNvPr id="1" name="Shape 296"/>
        <p:cNvGrpSpPr/>
        <p:nvPr/>
      </p:nvGrpSpPr>
      <p:grpSpPr>
        <a:xfrm>
          <a:off x="0" y="0"/>
          <a:ext cx="0" cy="0"/>
          <a:chOff x="0" y="0"/>
          <a:chExt cx="0" cy="0"/>
        </a:xfrm>
      </p:grpSpPr>
      <p:sp>
        <p:nvSpPr>
          <p:cNvPr id="297" name="Google Shape;297;p20"/>
          <p:cNvSpPr/>
          <p:nvPr/>
        </p:nvSpPr>
        <p:spPr>
          <a:xfrm flipH="1">
            <a:off x="-4095589" y="16394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8" name="Google Shape;298;p20"/>
          <p:cNvSpPr/>
          <p:nvPr/>
        </p:nvSpPr>
        <p:spPr>
          <a:xfrm>
            <a:off x="-1089334" y="3991167"/>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299" name="Google Shape;299;p20"/>
          <p:cNvSpPr txBox="1">
            <a:spLocks noGrp="1"/>
          </p:cNvSpPr>
          <p:nvPr>
            <p:ph type="subTitle" idx="1"/>
          </p:nvPr>
        </p:nvSpPr>
        <p:spPr>
          <a:xfrm>
            <a:off x="1778433" y="4697200"/>
            <a:ext cx="3876800" cy="54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panose="02000000000000000000"/>
              <a:buNone/>
              <a:defRPr sz="3200">
                <a:solidFill>
                  <a:schemeClr val="lt2"/>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2pPr>
            <a:lvl3pPr lvl="2"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3pPr>
            <a:lvl4pPr lvl="3"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4pPr>
            <a:lvl5pPr lvl="4"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5pPr>
            <a:lvl6pPr lvl="5"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6pPr>
            <a:lvl7pPr lvl="6"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7pPr>
            <a:lvl8pPr lvl="7"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8pPr>
            <a:lvl9pPr lvl="8"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300" name="Google Shape;300;p20"/>
          <p:cNvSpPr txBox="1">
            <a:spLocks noGrp="1"/>
          </p:cNvSpPr>
          <p:nvPr>
            <p:ph type="subTitle" idx="2"/>
          </p:nvPr>
        </p:nvSpPr>
        <p:spPr>
          <a:xfrm>
            <a:off x="6448400" y="4392467"/>
            <a:ext cx="3876800" cy="5432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1pPr>
            <a:lvl2pPr lvl="1"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2pPr>
            <a:lvl3pPr lvl="2"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3pPr>
            <a:lvl4pPr lvl="3"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4pPr>
            <a:lvl5pPr lvl="4"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5pPr>
            <a:lvl6pPr lvl="5"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6pPr>
            <a:lvl7pPr lvl="6"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7pPr>
            <a:lvl8pPr lvl="7"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8pPr>
            <a:lvl9pPr lvl="8" algn="ctr" rtl="0">
              <a:lnSpc>
                <a:spcPct val="100000"/>
              </a:lnSpc>
              <a:spcBef>
                <a:spcPts val="0"/>
              </a:spcBef>
              <a:spcAft>
                <a:spcPts val="0"/>
              </a:spcAft>
              <a:buClr>
                <a:srgbClr val="A3376C"/>
              </a:buClr>
              <a:buSzPts val="2400"/>
              <a:buFont typeface="Fredoka One" panose="02000000000000000000"/>
              <a:buNone/>
              <a:defRPr sz="3200">
                <a:solidFill>
                  <a:srgbClr val="A3376C"/>
                </a:solidFill>
                <a:latin typeface="Fredoka One" panose="02000000000000000000"/>
                <a:ea typeface="Fredoka One" panose="02000000000000000000"/>
                <a:cs typeface="Fredoka One" panose="02000000000000000000"/>
                <a:sym typeface="Fredoka One" panose="02000000000000000000"/>
              </a:defRPr>
            </a:lvl9pPr>
          </a:lstStyle>
          <a:p>
            <a:endParaRPr/>
          </a:p>
        </p:txBody>
      </p:sp>
      <p:sp>
        <p:nvSpPr>
          <p:cNvPr id="301" name="Google Shape;301;p20"/>
          <p:cNvSpPr txBox="1">
            <a:spLocks noGrp="1"/>
          </p:cNvSpPr>
          <p:nvPr>
            <p:ph type="subTitle" idx="3"/>
          </p:nvPr>
        </p:nvSpPr>
        <p:spPr>
          <a:xfrm>
            <a:off x="1778433" y="5210333"/>
            <a:ext cx="387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2" name="Google Shape;302;p20"/>
          <p:cNvSpPr txBox="1">
            <a:spLocks noGrp="1"/>
          </p:cNvSpPr>
          <p:nvPr>
            <p:ph type="subTitle" idx="4"/>
          </p:nvPr>
        </p:nvSpPr>
        <p:spPr>
          <a:xfrm>
            <a:off x="6448400" y="4905533"/>
            <a:ext cx="38768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03" name="Google Shape;303;p20"/>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04" name="Google Shape;304;p20"/>
          <p:cNvSpPr/>
          <p:nvPr/>
        </p:nvSpPr>
        <p:spPr>
          <a:xfrm>
            <a:off x="382133" y="3249134"/>
            <a:ext cx="1579603" cy="474564"/>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05" name="Google Shape;305;p20"/>
          <p:cNvSpPr/>
          <p:nvPr/>
        </p:nvSpPr>
        <p:spPr>
          <a:xfrm>
            <a:off x="9793567" y="5907385"/>
            <a:ext cx="1579603" cy="474564"/>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06" name="Google Shape;306;p20"/>
          <p:cNvGrpSpPr/>
          <p:nvPr/>
        </p:nvGrpSpPr>
        <p:grpSpPr>
          <a:xfrm flipH="1">
            <a:off x="1152758" y="5852305"/>
            <a:ext cx="893999" cy="584699"/>
            <a:chOff x="7555450" y="377766"/>
            <a:chExt cx="670499" cy="438524"/>
          </a:xfrm>
        </p:grpSpPr>
        <p:sp>
          <p:nvSpPr>
            <p:cNvPr id="307" name="Google Shape;307;p2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8" name="Google Shape;308;p2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09" name="Google Shape;309;p2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10" name="Google Shape;310;p20"/>
          <p:cNvGrpSpPr/>
          <p:nvPr/>
        </p:nvGrpSpPr>
        <p:grpSpPr>
          <a:xfrm>
            <a:off x="10846951" y="2742154"/>
            <a:ext cx="653637" cy="811748"/>
            <a:chOff x="7376250" y="1989890"/>
            <a:chExt cx="490228" cy="608811"/>
          </a:xfrm>
        </p:grpSpPr>
        <p:sp>
          <p:nvSpPr>
            <p:cNvPr id="311" name="Google Shape;311;p20"/>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2" name="Google Shape;312;p20"/>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13" name="Google Shape;313;p20"/>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14" name="Google Shape;314;p20"/>
          <p:cNvSpPr/>
          <p:nvPr/>
        </p:nvSpPr>
        <p:spPr>
          <a:xfrm>
            <a:off x="9254068" y="784030"/>
            <a:ext cx="1430625" cy="543209"/>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5" name="Google Shape;315;p20"/>
          <p:cNvSpPr/>
          <p:nvPr/>
        </p:nvSpPr>
        <p:spPr>
          <a:xfrm>
            <a:off x="2477036" y="1482932"/>
            <a:ext cx="895449" cy="340011"/>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367059185"/>
      </p:ext>
    </p:extLst>
  </p:cSld>
  <p:clrMapOvr>
    <a:masterClrMapping/>
  </p:clrMapOvr>
</p:sldLayout>
</file>

<file path=ppt/slideLayouts/slideLayout87.xml><?xml version="1.0" encoding="utf-8"?>
<p:sldLayout xmlns:a="http://schemas.openxmlformats.org/drawingml/2006/main" xmlns:r="http://schemas.openxmlformats.org/officeDocument/2006/relationships" xmlns:p="http://schemas.openxmlformats.org/presentationml/2006/main" matchingName="Title and two columns 2">
  <p:cSld name="Title and two columns 2">
    <p:spTree>
      <p:nvGrpSpPr>
        <p:cNvPr id="1" name="Shape 316"/>
        <p:cNvGrpSpPr/>
        <p:nvPr/>
      </p:nvGrpSpPr>
      <p:grpSpPr>
        <a:xfrm>
          <a:off x="0" y="0"/>
          <a:ext cx="0" cy="0"/>
          <a:chOff x="0" y="0"/>
          <a:chExt cx="0" cy="0"/>
        </a:xfrm>
      </p:grpSpPr>
      <p:sp>
        <p:nvSpPr>
          <p:cNvPr id="317" name="Google Shape;317;p21"/>
          <p:cNvSpPr/>
          <p:nvPr/>
        </p:nvSpPr>
        <p:spPr>
          <a:xfrm>
            <a:off x="-208133" y="3620201"/>
            <a:ext cx="12655664" cy="371665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EFEFE">
              <a:alpha val="394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18" name="Google Shape;318;p21"/>
          <p:cNvSpPr/>
          <p:nvPr/>
        </p:nvSpPr>
        <p:spPr>
          <a:xfrm>
            <a:off x="-434982" y="17421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19" name="Google Shape;319;p21"/>
          <p:cNvGrpSpPr/>
          <p:nvPr/>
        </p:nvGrpSpPr>
        <p:grpSpPr>
          <a:xfrm>
            <a:off x="8965367" y="713321"/>
            <a:ext cx="893999" cy="584699"/>
            <a:chOff x="7555450" y="377766"/>
            <a:chExt cx="670499" cy="438524"/>
          </a:xfrm>
        </p:grpSpPr>
        <p:sp>
          <p:nvSpPr>
            <p:cNvPr id="320" name="Google Shape;320;p21"/>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1" name="Google Shape;321;p21"/>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2" name="Google Shape;322;p21"/>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3" name="Google Shape;323;p21"/>
          <p:cNvGrpSpPr/>
          <p:nvPr/>
        </p:nvGrpSpPr>
        <p:grpSpPr>
          <a:xfrm>
            <a:off x="10381150" y="357068"/>
            <a:ext cx="1308380" cy="712529"/>
            <a:chOff x="816462" y="899275"/>
            <a:chExt cx="981285" cy="534397"/>
          </a:xfrm>
        </p:grpSpPr>
        <p:sp>
          <p:nvSpPr>
            <p:cNvPr id="324" name="Google Shape;324;p21"/>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5" name="Google Shape;325;p21"/>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26" name="Google Shape;326;p21"/>
          <p:cNvGrpSpPr/>
          <p:nvPr/>
        </p:nvGrpSpPr>
        <p:grpSpPr>
          <a:xfrm>
            <a:off x="454218" y="-1395"/>
            <a:ext cx="653637" cy="811748"/>
            <a:chOff x="7376250" y="1989890"/>
            <a:chExt cx="490228" cy="608811"/>
          </a:xfrm>
        </p:grpSpPr>
        <p:sp>
          <p:nvSpPr>
            <p:cNvPr id="327" name="Google Shape;327;p21"/>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8" name="Google Shape;328;p21"/>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29" name="Google Shape;329;p21"/>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30" name="Google Shape;330;p21"/>
          <p:cNvGrpSpPr/>
          <p:nvPr/>
        </p:nvGrpSpPr>
        <p:grpSpPr>
          <a:xfrm rot="-784985">
            <a:off x="11081591" y="2970202"/>
            <a:ext cx="1098795" cy="1711545"/>
            <a:chOff x="8424000" y="2335625"/>
            <a:chExt cx="981301" cy="1528532"/>
          </a:xfrm>
        </p:grpSpPr>
        <p:sp>
          <p:nvSpPr>
            <p:cNvPr id="331" name="Google Shape;331;p21"/>
            <p:cNvSpPr/>
            <p:nvPr/>
          </p:nvSpPr>
          <p:spPr>
            <a:xfrm>
              <a:off x="9155054" y="2569286"/>
              <a:ext cx="250248" cy="432683"/>
            </a:xfrm>
            <a:custGeom>
              <a:avLst/>
              <a:gdLst/>
              <a:ahLst/>
              <a:cxnLst/>
              <a:rect l="l" t="t" r="r" b="b"/>
              <a:pathLst>
                <a:path w="3229" h="5583" extrusionOk="0">
                  <a:moveTo>
                    <a:pt x="1323" y="1"/>
                  </a:moveTo>
                  <a:cubicBezTo>
                    <a:pt x="1109" y="1"/>
                    <a:pt x="914" y="59"/>
                    <a:pt x="720" y="156"/>
                  </a:cubicBezTo>
                  <a:cubicBezTo>
                    <a:pt x="584" y="215"/>
                    <a:pt x="428" y="351"/>
                    <a:pt x="331" y="506"/>
                  </a:cubicBezTo>
                  <a:cubicBezTo>
                    <a:pt x="234" y="662"/>
                    <a:pt x="156" y="837"/>
                    <a:pt x="117" y="1012"/>
                  </a:cubicBezTo>
                  <a:cubicBezTo>
                    <a:pt x="0" y="1479"/>
                    <a:pt x="39" y="1984"/>
                    <a:pt x="59" y="2373"/>
                  </a:cubicBezTo>
                  <a:cubicBezTo>
                    <a:pt x="117" y="2821"/>
                    <a:pt x="214" y="3288"/>
                    <a:pt x="389" y="3891"/>
                  </a:cubicBezTo>
                  <a:cubicBezTo>
                    <a:pt x="448" y="4182"/>
                    <a:pt x="545" y="4474"/>
                    <a:pt x="700" y="4844"/>
                  </a:cubicBezTo>
                  <a:cubicBezTo>
                    <a:pt x="778" y="5038"/>
                    <a:pt x="837" y="5213"/>
                    <a:pt x="914" y="5388"/>
                  </a:cubicBezTo>
                  <a:cubicBezTo>
                    <a:pt x="895" y="5466"/>
                    <a:pt x="934" y="5544"/>
                    <a:pt x="992" y="5563"/>
                  </a:cubicBezTo>
                  <a:cubicBezTo>
                    <a:pt x="1012" y="5583"/>
                    <a:pt x="1070" y="5583"/>
                    <a:pt x="1089" y="5583"/>
                  </a:cubicBezTo>
                  <a:cubicBezTo>
                    <a:pt x="1128" y="5583"/>
                    <a:pt x="1187" y="5563"/>
                    <a:pt x="1226" y="5524"/>
                  </a:cubicBezTo>
                  <a:lnTo>
                    <a:pt x="1303" y="5446"/>
                  </a:lnTo>
                  <a:lnTo>
                    <a:pt x="1595" y="5077"/>
                  </a:lnTo>
                  <a:cubicBezTo>
                    <a:pt x="1673" y="5019"/>
                    <a:pt x="1712" y="4902"/>
                    <a:pt x="1790" y="4844"/>
                  </a:cubicBezTo>
                  <a:cubicBezTo>
                    <a:pt x="1945" y="4649"/>
                    <a:pt x="2081" y="4455"/>
                    <a:pt x="2237" y="4241"/>
                  </a:cubicBezTo>
                  <a:cubicBezTo>
                    <a:pt x="2373" y="4007"/>
                    <a:pt x="2529" y="3754"/>
                    <a:pt x="2665" y="3482"/>
                  </a:cubicBezTo>
                  <a:cubicBezTo>
                    <a:pt x="2820" y="3210"/>
                    <a:pt x="2918" y="2937"/>
                    <a:pt x="3015" y="2685"/>
                  </a:cubicBezTo>
                  <a:cubicBezTo>
                    <a:pt x="3112" y="2412"/>
                    <a:pt x="3171" y="2140"/>
                    <a:pt x="3209" y="1868"/>
                  </a:cubicBezTo>
                  <a:cubicBezTo>
                    <a:pt x="3229" y="1615"/>
                    <a:pt x="3229" y="1362"/>
                    <a:pt x="3171" y="1148"/>
                  </a:cubicBezTo>
                  <a:cubicBezTo>
                    <a:pt x="3132" y="934"/>
                    <a:pt x="3015" y="701"/>
                    <a:pt x="2859" y="545"/>
                  </a:cubicBezTo>
                  <a:cubicBezTo>
                    <a:pt x="2684" y="370"/>
                    <a:pt x="2470" y="215"/>
                    <a:pt x="2179" y="117"/>
                  </a:cubicBezTo>
                  <a:cubicBezTo>
                    <a:pt x="2042" y="78"/>
                    <a:pt x="1867" y="59"/>
                    <a:pt x="1751" y="20"/>
                  </a:cubicBezTo>
                  <a:cubicBezTo>
                    <a:pt x="1634" y="20"/>
                    <a:pt x="1498" y="1"/>
                    <a:pt x="1381"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2" name="Google Shape;332;p21"/>
            <p:cNvSpPr/>
            <p:nvPr/>
          </p:nvSpPr>
          <p:spPr>
            <a:xfrm>
              <a:off x="8424000" y="3007934"/>
              <a:ext cx="521575" cy="284967"/>
            </a:xfrm>
            <a:custGeom>
              <a:avLst/>
              <a:gdLst/>
              <a:ahLst/>
              <a:cxnLst/>
              <a:rect l="l" t="t" r="r" b="b"/>
              <a:pathLst>
                <a:path w="6730" h="3677" extrusionOk="0">
                  <a:moveTo>
                    <a:pt x="2801" y="0"/>
                  </a:moveTo>
                  <a:cubicBezTo>
                    <a:pt x="2529" y="0"/>
                    <a:pt x="2237" y="39"/>
                    <a:pt x="1965" y="59"/>
                  </a:cubicBezTo>
                  <a:cubicBezTo>
                    <a:pt x="1692" y="78"/>
                    <a:pt x="1459" y="156"/>
                    <a:pt x="1245" y="234"/>
                  </a:cubicBezTo>
                  <a:cubicBezTo>
                    <a:pt x="992" y="331"/>
                    <a:pt x="778" y="428"/>
                    <a:pt x="603" y="545"/>
                  </a:cubicBezTo>
                  <a:cubicBezTo>
                    <a:pt x="506" y="623"/>
                    <a:pt x="409" y="681"/>
                    <a:pt x="370" y="759"/>
                  </a:cubicBezTo>
                  <a:cubicBezTo>
                    <a:pt x="292" y="837"/>
                    <a:pt x="214" y="934"/>
                    <a:pt x="175" y="1031"/>
                  </a:cubicBezTo>
                  <a:cubicBezTo>
                    <a:pt x="78" y="1226"/>
                    <a:pt x="0" y="1440"/>
                    <a:pt x="0" y="1654"/>
                  </a:cubicBezTo>
                  <a:cubicBezTo>
                    <a:pt x="0" y="1906"/>
                    <a:pt x="39" y="2140"/>
                    <a:pt x="175" y="2432"/>
                  </a:cubicBezTo>
                  <a:cubicBezTo>
                    <a:pt x="292" y="2723"/>
                    <a:pt x="467" y="2976"/>
                    <a:pt x="681" y="3171"/>
                  </a:cubicBezTo>
                  <a:cubicBezTo>
                    <a:pt x="876" y="3326"/>
                    <a:pt x="1090" y="3482"/>
                    <a:pt x="1381" y="3560"/>
                  </a:cubicBezTo>
                  <a:cubicBezTo>
                    <a:pt x="1595" y="3618"/>
                    <a:pt x="1867" y="3676"/>
                    <a:pt x="2159" y="3676"/>
                  </a:cubicBezTo>
                  <a:lnTo>
                    <a:pt x="2179" y="3676"/>
                  </a:lnTo>
                  <a:cubicBezTo>
                    <a:pt x="2451" y="3676"/>
                    <a:pt x="2743" y="3657"/>
                    <a:pt x="3093" y="3579"/>
                  </a:cubicBezTo>
                  <a:cubicBezTo>
                    <a:pt x="3346" y="3521"/>
                    <a:pt x="3676" y="3462"/>
                    <a:pt x="4026" y="3326"/>
                  </a:cubicBezTo>
                  <a:cubicBezTo>
                    <a:pt x="4299" y="3268"/>
                    <a:pt x="4571" y="3171"/>
                    <a:pt x="4843" y="3093"/>
                  </a:cubicBezTo>
                  <a:cubicBezTo>
                    <a:pt x="4999" y="3034"/>
                    <a:pt x="5154" y="2996"/>
                    <a:pt x="5329" y="2937"/>
                  </a:cubicBezTo>
                  <a:cubicBezTo>
                    <a:pt x="5738" y="2821"/>
                    <a:pt x="6049" y="2723"/>
                    <a:pt x="6419" y="2684"/>
                  </a:cubicBezTo>
                  <a:cubicBezTo>
                    <a:pt x="6438" y="2684"/>
                    <a:pt x="6458" y="2684"/>
                    <a:pt x="6496" y="2645"/>
                  </a:cubicBezTo>
                  <a:lnTo>
                    <a:pt x="6516" y="2645"/>
                  </a:lnTo>
                  <a:cubicBezTo>
                    <a:pt x="6555" y="2645"/>
                    <a:pt x="6594" y="2645"/>
                    <a:pt x="6613" y="2626"/>
                  </a:cubicBezTo>
                  <a:cubicBezTo>
                    <a:pt x="6710" y="2587"/>
                    <a:pt x="6730" y="2490"/>
                    <a:pt x="6691" y="2393"/>
                  </a:cubicBezTo>
                  <a:cubicBezTo>
                    <a:pt x="6613" y="2237"/>
                    <a:pt x="6516" y="2062"/>
                    <a:pt x="6380" y="1887"/>
                  </a:cubicBezTo>
                  <a:cubicBezTo>
                    <a:pt x="6263" y="1712"/>
                    <a:pt x="6146" y="1537"/>
                    <a:pt x="6030" y="1401"/>
                  </a:cubicBezTo>
                  <a:cubicBezTo>
                    <a:pt x="5777" y="1109"/>
                    <a:pt x="5485" y="856"/>
                    <a:pt x="5154" y="623"/>
                  </a:cubicBezTo>
                  <a:cubicBezTo>
                    <a:pt x="4999" y="526"/>
                    <a:pt x="4843" y="428"/>
                    <a:pt x="4629" y="331"/>
                  </a:cubicBezTo>
                  <a:cubicBezTo>
                    <a:pt x="4474" y="253"/>
                    <a:pt x="4338" y="175"/>
                    <a:pt x="4201" y="156"/>
                  </a:cubicBezTo>
                  <a:cubicBezTo>
                    <a:pt x="3987" y="78"/>
                    <a:pt x="3735" y="39"/>
                    <a:pt x="3540" y="0"/>
                  </a:cubicBezTo>
                  <a:cubicBezTo>
                    <a:pt x="3462" y="13"/>
                    <a:pt x="3382" y="18"/>
                    <a:pt x="3301" y="18"/>
                  </a:cubicBezTo>
                  <a:cubicBezTo>
                    <a:pt x="3138" y="18"/>
                    <a:pt x="2970" y="0"/>
                    <a:pt x="2801"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3" name="Google Shape;333;p21"/>
            <p:cNvSpPr/>
            <p:nvPr/>
          </p:nvSpPr>
          <p:spPr>
            <a:xfrm>
              <a:off x="8521960" y="2335625"/>
              <a:ext cx="530643" cy="491505"/>
            </a:xfrm>
            <a:custGeom>
              <a:avLst/>
              <a:gdLst/>
              <a:ahLst/>
              <a:cxnLst/>
              <a:rect l="l" t="t" r="r" b="b"/>
              <a:pathLst>
                <a:path w="6847" h="6342" extrusionOk="0">
                  <a:moveTo>
                    <a:pt x="2510" y="1"/>
                  </a:moveTo>
                  <a:cubicBezTo>
                    <a:pt x="2354" y="20"/>
                    <a:pt x="2179" y="20"/>
                    <a:pt x="2043" y="20"/>
                  </a:cubicBezTo>
                  <a:cubicBezTo>
                    <a:pt x="1868" y="20"/>
                    <a:pt x="1693" y="59"/>
                    <a:pt x="1537" y="79"/>
                  </a:cubicBezTo>
                  <a:cubicBezTo>
                    <a:pt x="1401" y="98"/>
                    <a:pt x="1265" y="157"/>
                    <a:pt x="1148" y="195"/>
                  </a:cubicBezTo>
                  <a:cubicBezTo>
                    <a:pt x="992" y="254"/>
                    <a:pt x="876" y="312"/>
                    <a:pt x="779" y="390"/>
                  </a:cubicBezTo>
                  <a:cubicBezTo>
                    <a:pt x="584" y="507"/>
                    <a:pt x="409" y="701"/>
                    <a:pt x="292" y="896"/>
                  </a:cubicBezTo>
                  <a:cubicBezTo>
                    <a:pt x="234" y="993"/>
                    <a:pt x="195" y="1090"/>
                    <a:pt x="137" y="1226"/>
                  </a:cubicBezTo>
                  <a:cubicBezTo>
                    <a:pt x="98" y="1343"/>
                    <a:pt x="78" y="1479"/>
                    <a:pt x="39" y="1576"/>
                  </a:cubicBezTo>
                  <a:cubicBezTo>
                    <a:pt x="1" y="1810"/>
                    <a:pt x="1" y="2043"/>
                    <a:pt x="20" y="2335"/>
                  </a:cubicBezTo>
                  <a:cubicBezTo>
                    <a:pt x="39" y="2568"/>
                    <a:pt x="98" y="2821"/>
                    <a:pt x="195" y="3113"/>
                  </a:cubicBezTo>
                  <a:cubicBezTo>
                    <a:pt x="253" y="3366"/>
                    <a:pt x="390" y="3619"/>
                    <a:pt x="526" y="3852"/>
                  </a:cubicBezTo>
                  <a:cubicBezTo>
                    <a:pt x="681" y="4085"/>
                    <a:pt x="837" y="4299"/>
                    <a:pt x="1051" y="4474"/>
                  </a:cubicBezTo>
                  <a:cubicBezTo>
                    <a:pt x="1381" y="4786"/>
                    <a:pt x="1770" y="5077"/>
                    <a:pt x="2237" y="5330"/>
                  </a:cubicBezTo>
                  <a:cubicBezTo>
                    <a:pt x="2626" y="5544"/>
                    <a:pt x="3093" y="5719"/>
                    <a:pt x="3599" y="5855"/>
                  </a:cubicBezTo>
                  <a:cubicBezTo>
                    <a:pt x="4416" y="6108"/>
                    <a:pt x="5291" y="6205"/>
                    <a:pt x="6147" y="6303"/>
                  </a:cubicBezTo>
                  <a:lnTo>
                    <a:pt x="6574" y="6341"/>
                  </a:lnTo>
                  <a:cubicBezTo>
                    <a:pt x="6613" y="6341"/>
                    <a:pt x="6633" y="6341"/>
                    <a:pt x="6633" y="6322"/>
                  </a:cubicBezTo>
                  <a:lnTo>
                    <a:pt x="6711" y="6322"/>
                  </a:lnTo>
                  <a:cubicBezTo>
                    <a:pt x="6749" y="6322"/>
                    <a:pt x="6808" y="6283"/>
                    <a:pt x="6827" y="6244"/>
                  </a:cubicBezTo>
                  <a:cubicBezTo>
                    <a:pt x="6847" y="6205"/>
                    <a:pt x="6847" y="6147"/>
                    <a:pt x="6847" y="6108"/>
                  </a:cubicBezTo>
                  <a:cubicBezTo>
                    <a:pt x="6808" y="5466"/>
                    <a:pt x="6691" y="4844"/>
                    <a:pt x="6497" y="4202"/>
                  </a:cubicBezTo>
                  <a:cubicBezTo>
                    <a:pt x="6263" y="3521"/>
                    <a:pt x="5972" y="2879"/>
                    <a:pt x="5641" y="2315"/>
                  </a:cubicBezTo>
                  <a:cubicBezTo>
                    <a:pt x="5252" y="1674"/>
                    <a:pt x="4805" y="1168"/>
                    <a:pt x="4299" y="779"/>
                  </a:cubicBezTo>
                  <a:cubicBezTo>
                    <a:pt x="4065" y="584"/>
                    <a:pt x="3774" y="409"/>
                    <a:pt x="3443" y="273"/>
                  </a:cubicBezTo>
                  <a:cubicBezTo>
                    <a:pt x="3151" y="157"/>
                    <a:pt x="2840" y="59"/>
                    <a:pt x="2510" y="1"/>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4" name="Google Shape;334;p21"/>
            <p:cNvSpPr/>
            <p:nvPr/>
          </p:nvSpPr>
          <p:spPr>
            <a:xfrm>
              <a:off x="8591322" y="2388402"/>
              <a:ext cx="467325" cy="446245"/>
            </a:xfrm>
            <a:custGeom>
              <a:avLst/>
              <a:gdLst/>
              <a:ahLst/>
              <a:cxnLst/>
              <a:rect l="l" t="t" r="r" b="b"/>
              <a:pathLst>
                <a:path w="6030" h="5758" extrusionOk="0">
                  <a:moveTo>
                    <a:pt x="1439" y="1"/>
                  </a:moveTo>
                  <a:cubicBezTo>
                    <a:pt x="1342" y="20"/>
                    <a:pt x="1264" y="20"/>
                    <a:pt x="1187" y="20"/>
                  </a:cubicBezTo>
                  <a:cubicBezTo>
                    <a:pt x="1089" y="20"/>
                    <a:pt x="992" y="20"/>
                    <a:pt x="875" y="59"/>
                  </a:cubicBezTo>
                  <a:cubicBezTo>
                    <a:pt x="681" y="98"/>
                    <a:pt x="506" y="176"/>
                    <a:pt x="370" y="312"/>
                  </a:cubicBezTo>
                  <a:cubicBezTo>
                    <a:pt x="253" y="409"/>
                    <a:pt x="156" y="565"/>
                    <a:pt x="78" y="740"/>
                  </a:cubicBezTo>
                  <a:cubicBezTo>
                    <a:pt x="59" y="798"/>
                    <a:pt x="20" y="895"/>
                    <a:pt x="20" y="973"/>
                  </a:cubicBezTo>
                  <a:cubicBezTo>
                    <a:pt x="20" y="1051"/>
                    <a:pt x="0" y="1148"/>
                    <a:pt x="20" y="1265"/>
                  </a:cubicBezTo>
                  <a:cubicBezTo>
                    <a:pt x="59" y="1401"/>
                    <a:pt x="78" y="1557"/>
                    <a:pt x="175" y="1751"/>
                  </a:cubicBezTo>
                  <a:cubicBezTo>
                    <a:pt x="253" y="1926"/>
                    <a:pt x="311" y="2062"/>
                    <a:pt x="467" y="2257"/>
                  </a:cubicBezTo>
                  <a:cubicBezTo>
                    <a:pt x="564" y="2412"/>
                    <a:pt x="681" y="2549"/>
                    <a:pt x="856" y="2704"/>
                  </a:cubicBezTo>
                  <a:cubicBezTo>
                    <a:pt x="992" y="2840"/>
                    <a:pt x="1148" y="2957"/>
                    <a:pt x="1342" y="3093"/>
                  </a:cubicBezTo>
                  <a:cubicBezTo>
                    <a:pt x="1673" y="3327"/>
                    <a:pt x="2042" y="3521"/>
                    <a:pt x="2392" y="3696"/>
                  </a:cubicBezTo>
                  <a:lnTo>
                    <a:pt x="2529" y="3774"/>
                  </a:lnTo>
                  <a:lnTo>
                    <a:pt x="2606" y="3793"/>
                  </a:lnTo>
                  <a:lnTo>
                    <a:pt x="2684" y="3832"/>
                  </a:lnTo>
                  <a:lnTo>
                    <a:pt x="2918" y="3968"/>
                  </a:lnTo>
                  <a:cubicBezTo>
                    <a:pt x="3073" y="4027"/>
                    <a:pt x="3209" y="4105"/>
                    <a:pt x="3346" y="4202"/>
                  </a:cubicBezTo>
                  <a:lnTo>
                    <a:pt x="3443" y="4260"/>
                  </a:lnTo>
                  <a:lnTo>
                    <a:pt x="3501" y="4280"/>
                  </a:lnTo>
                  <a:cubicBezTo>
                    <a:pt x="4221" y="4688"/>
                    <a:pt x="5077" y="5155"/>
                    <a:pt x="5874" y="5738"/>
                  </a:cubicBezTo>
                  <a:cubicBezTo>
                    <a:pt x="5913" y="5738"/>
                    <a:pt x="5913" y="5758"/>
                    <a:pt x="5932" y="5758"/>
                  </a:cubicBezTo>
                  <a:cubicBezTo>
                    <a:pt x="5952" y="5758"/>
                    <a:pt x="6010" y="5738"/>
                    <a:pt x="6010" y="5719"/>
                  </a:cubicBezTo>
                  <a:cubicBezTo>
                    <a:pt x="6030" y="5660"/>
                    <a:pt x="6030" y="5622"/>
                    <a:pt x="5971" y="5563"/>
                  </a:cubicBezTo>
                  <a:lnTo>
                    <a:pt x="5932" y="5544"/>
                  </a:lnTo>
                  <a:lnTo>
                    <a:pt x="5913" y="5524"/>
                  </a:lnTo>
                  <a:cubicBezTo>
                    <a:pt x="5932" y="5466"/>
                    <a:pt x="5932" y="5427"/>
                    <a:pt x="5913" y="5388"/>
                  </a:cubicBezTo>
                  <a:cubicBezTo>
                    <a:pt x="5835" y="5194"/>
                    <a:pt x="5757" y="5038"/>
                    <a:pt x="5679" y="4844"/>
                  </a:cubicBezTo>
                  <a:cubicBezTo>
                    <a:pt x="5621" y="4649"/>
                    <a:pt x="5524" y="4455"/>
                    <a:pt x="5446" y="4221"/>
                  </a:cubicBezTo>
                  <a:cubicBezTo>
                    <a:pt x="5271" y="3813"/>
                    <a:pt x="5096" y="3424"/>
                    <a:pt x="4901" y="3093"/>
                  </a:cubicBezTo>
                  <a:cubicBezTo>
                    <a:pt x="4707" y="2704"/>
                    <a:pt x="4493" y="2354"/>
                    <a:pt x="4279" y="2023"/>
                  </a:cubicBezTo>
                  <a:cubicBezTo>
                    <a:pt x="4065" y="1693"/>
                    <a:pt x="3773" y="1382"/>
                    <a:pt x="3482" y="1090"/>
                  </a:cubicBezTo>
                  <a:cubicBezTo>
                    <a:pt x="3190" y="818"/>
                    <a:pt x="2859" y="604"/>
                    <a:pt x="2529" y="409"/>
                  </a:cubicBezTo>
                  <a:cubicBezTo>
                    <a:pt x="2140" y="195"/>
                    <a:pt x="1770" y="40"/>
                    <a:pt x="1439"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5" name="Google Shape;335;p21"/>
            <p:cNvSpPr/>
            <p:nvPr/>
          </p:nvSpPr>
          <p:spPr>
            <a:xfrm>
              <a:off x="8472205" y="3075746"/>
              <a:ext cx="462830" cy="155310"/>
            </a:xfrm>
            <a:custGeom>
              <a:avLst/>
              <a:gdLst/>
              <a:ahLst/>
              <a:cxnLst/>
              <a:rect l="l" t="t" r="r" b="b"/>
              <a:pathLst>
                <a:path w="5972" h="2004" extrusionOk="0">
                  <a:moveTo>
                    <a:pt x="1654" y="1"/>
                  </a:moveTo>
                  <a:cubicBezTo>
                    <a:pt x="1421" y="1"/>
                    <a:pt x="1226" y="40"/>
                    <a:pt x="1051" y="59"/>
                  </a:cubicBezTo>
                  <a:cubicBezTo>
                    <a:pt x="837" y="98"/>
                    <a:pt x="506" y="195"/>
                    <a:pt x="273" y="448"/>
                  </a:cubicBezTo>
                  <a:cubicBezTo>
                    <a:pt x="98" y="623"/>
                    <a:pt x="1" y="837"/>
                    <a:pt x="1" y="1051"/>
                  </a:cubicBezTo>
                  <a:cubicBezTo>
                    <a:pt x="1" y="1265"/>
                    <a:pt x="98" y="1498"/>
                    <a:pt x="273" y="1634"/>
                  </a:cubicBezTo>
                  <a:cubicBezTo>
                    <a:pt x="468" y="1809"/>
                    <a:pt x="740" y="1926"/>
                    <a:pt x="1070" y="1984"/>
                  </a:cubicBezTo>
                  <a:cubicBezTo>
                    <a:pt x="1187" y="2004"/>
                    <a:pt x="1343" y="2004"/>
                    <a:pt x="1459" y="2004"/>
                  </a:cubicBezTo>
                  <a:lnTo>
                    <a:pt x="1907" y="2004"/>
                  </a:lnTo>
                  <a:cubicBezTo>
                    <a:pt x="2218" y="2004"/>
                    <a:pt x="2529" y="1946"/>
                    <a:pt x="2840" y="1926"/>
                  </a:cubicBezTo>
                  <a:cubicBezTo>
                    <a:pt x="2996" y="1907"/>
                    <a:pt x="3113" y="1907"/>
                    <a:pt x="3268" y="1887"/>
                  </a:cubicBezTo>
                  <a:cubicBezTo>
                    <a:pt x="3774" y="1809"/>
                    <a:pt x="4260" y="1751"/>
                    <a:pt x="4746" y="1732"/>
                  </a:cubicBezTo>
                  <a:lnTo>
                    <a:pt x="4844" y="1732"/>
                  </a:lnTo>
                  <a:cubicBezTo>
                    <a:pt x="5213" y="1732"/>
                    <a:pt x="5544" y="1751"/>
                    <a:pt x="5874" y="1829"/>
                  </a:cubicBezTo>
                  <a:cubicBezTo>
                    <a:pt x="5913" y="1829"/>
                    <a:pt x="5972" y="1790"/>
                    <a:pt x="5972" y="1751"/>
                  </a:cubicBezTo>
                  <a:cubicBezTo>
                    <a:pt x="5972" y="1712"/>
                    <a:pt x="5933" y="1654"/>
                    <a:pt x="5894" y="1654"/>
                  </a:cubicBezTo>
                  <a:cubicBezTo>
                    <a:pt x="5913" y="1634"/>
                    <a:pt x="5933" y="1595"/>
                    <a:pt x="5913" y="1537"/>
                  </a:cubicBezTo>
                  <a:cubicBezTo>
                    <a:pt x="5913" y="1498"/>
                    <a:pt x="5894" y="1440"/>
                    <a:pt x="5836" y="1401"/>
                  </a:cubicBezTo>
                  <a:cubicBezTo>
                    <a:pt x="5213" y="876"/>
                    <a:pt x="4435" y="526"/>
                    <a:pt x="3541" y="253"/>
                  </a:cubicBezTo>
                  <a:cubicBezTo>
                    <a:pt x="3113" y="137"/>
                    <a:pt x="2685" y="59"/>
                    <a:pt x="2276" y="1"/>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6" name="Google Shape;336;p21"/>
            <p:cNvSpPr/>
            <p:nvPr/>
          </p:nvSpPr>
          <p:spPr>
            <a:xfrm>
              <a:off x="9192719" y="2597961"/>
              <a:ext cx="135702" cy="404008"/>
            </a:xfrm>
            <a:custGeom>
              <a:avLst/>
              <a:gdLst/>
              <a:ahLst/>
              <a:cxnLst/>
              <a:rect l="l" t="t" r="r" b="b"/>
              <a:pathLst>
                <a:path w="1751" h="5213" extrusionOk="0">
                  <a:moveTo>
                    <a:pt x="895" y="0"/>
                  </a:moveTo>
                  <a:cubicBezTo>
                    <a:pt x="798" y="0"/>
                    <a:pt x="720" y="20"/>
                    <a:pt x="681" y="39"/>
                  </a:cubicBezTo>
                  <a:cubicBezTo>
                    <a:pt x="603" y="78"/>
                    <a:pt x="526" y="117"/>
                    <a:pt x="487" y="175"/>
                  </a:cubicBezTo>
                  <a:cubicBezTo>
                    <a:pt x="390" y="234"/>
                    <a:pt x="331" y="331"/>
                    <a:pt x="292" y="409"/>
                  </a:cubicBezTo>
                  <a:cubicBezTo>
                    <a:pt x="195" y="564"/>
                    <a:pt x="137" y="759"/>
                    <a:pt x="98" y="895"/>
                  </a:cubicBezTo>
                  <a:cubicBezTo>
                    <a:pt x="39" y="1070"/>
                    <a:pt x="20" y="1245"/>
                    <a:pt x="1" y="1459"/>
                  </a:cubicBezTo>
                  <a:lnTo>
                    <a:pt x="1" y="2023"/>
                  </a:lnTo>
                  <a:cubicBezTo>
                    <a:pt x="20" y="2237"/>
                    <a:pt x="20" y="2431"/>
                    <a:pt x="78" y="2665"/>
                  </a:cubicBezTo>
                  <a:cubicBezTo>
                    <a:pt x="98" y="2918"/>
                    <a:pt x="137" y="3151"/>
                    <a:pt x="195" y="3423"/>
                  </a:cubicBezTo>
                  <a:lnTo>
                    <a:pt x="195" y="3443"/>
                  </a:lnTo>
                  <a:cubicBezTo>
                    <a:pt x="273" y="3832"/>
                    <a:pt x="331" y="4298"/>
                    <a:pt x="370" y="4726"/>
                  </a:cubicBezTo>
                  <a:lnTo>
                    <a:pt x="370" y="5115"/>
                  </a:lnTo>
                  <a:cubicBezTo>
                    <a:pt x="370" y="5174"/>
                    <a:pt x="390" y="5213"/>
                    <a:pt x="428" y="5213"/>
                  </a:cubicBezTo>
                  <a:cubicBezTo>
                    <a:pt x="487" y="5213"/>
                    <a:pt x="526" y="5193"/>
                    <a:pt x="526" y="5154"/>
                  </a:cubicBezTo>
                  <a:lnTo>
                    <a:pt x="526" y="5096"/>
                  </a:lnTo>
                  <a:lnTo>
                    <a:pt x="526" y="5076"/>
                  </a:lnTo>
                  <a:lnTo>
                    <a:pt x="565" y="5076"/>
                  </a:lnTo>
                  <a:cubicBezTo>
                    <a:pt x="623" y="5076"/>
                    <a:pt x="681" y="5018"/>
                    <a:pt x="701" y="4979"/>
                  </a:cubicBezTo>
                  <a:cubicBezTo>
                    <a:pt x="798" y="4610"/>
                    <a:pt x="973" y="4279"/>
                    <a:pt x="1148" y="3948"/>
                  </a:cubicBezTo>
                  <a:lnTo>
                    <a:pt x="1206" y="3812"/>
                  </a:lnTo>
                  <a:cubicBezTo>
                    <a:pt x="1304" y="3618"/>
                    <a:pt x="1381" y="3423"/>
                    <a:pt x="1459" y="3248"/>
                  </a:cubicBezTo>
                  <a:cubicBezTo>
                    <a:pt x="1537" y="3054"/>
                    <a:pt x="1595" y="2840"/>
                    <a:pt x="1654" y="2626"/>
                  </a:cubicBezTo>
                  <a:cubicBezTo>
                    <a:pt x="1693" y="2354"/>
                    <a:pt x="1751" y="2042"/>
                    <a:pt x="1751" y="1653"/>
                  </a:cubicBezTo>
                  <a:cubicBezTo>
                    <a:pt x="1751" y="1264"/>
                    <a:pt x="1693" y="973"/>
                    <a:pt x="1634" y="720"/>
                  </a:cubicBezTo>
                  <a:cubicBezTo>
                    <a:pt x="1576" y="584"/>
                    <a:pt x="1537" y="467"/>
                    <a:pt x="1459" y="370"/>
                  </a:cubicBezTo>
                  <a:cubicBezTo>
                    <a:pt x="1401" y="311"/>
                    <a:pt x="1381" y="272"/>
                    <a:pt x="1323" y="214"/>
                  </a:cubicBezTo>
                  <a:cubicBezTo>
                    <a:pt x="1284" y="175"/>
                    <a:pt x="1245" y="136"/>
                    <a:pt x="1167" y="97"/>
                  </a:cubicBezTo>
                  <a:cubicBezTo>
                    <a:pt x="1090" y="20"/>
                    <a:pt x="1012" y="20"/>
                    <a:pt x="895"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7" name="Google Shape;337;p21"/>
            <p:cNvSpPr/>
            <p:nvPr/>
          </p:nvSpPr>
          <p:spPr>
            <a:xfrm>
              <a:off x="8846063" y="3188818"/>
              <a:ext cx="1550" cy="78"/>
            </a:xfrm>
            <a:custGeom>
              <a:avLst/>
              <a:gdLst/>
              <a:ahLst/>
              <a:cxnLst/>
              <a:rect l="l" t="t" r="r" b="b"/>
              <a:pathLst>
                <a:path w="20" h="1" extrusionOk="0">
                  <a:moveTo>
                    <a:pt x="0" y="0"/>
                  </a:moveTo>
                  <a:cubicBezTo>
                    <a:pt x="0" y="0"/>
                    <a:pt x="20" y="0"/>
                    <a:pt x="0" y="0"/>
                  </a:cubicBezTo>
                  <a:cubicBezTo>
                    <a:pt x="20" y="0"/>
                    <a:pt x="0" y="0"/>
                    <a:pt x="0" y="0"/>
                  </a:cubicBezTo>
                  <a:close/>
                </a:path>
              </a:pathLst>
            </a:custGeom>
            <a:solidFill>
              <a:srgbClr val="BE531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38" name="Google Shape;338;p21"/>
            <p:cNvSpPr/>
            <p:nvPr/>
          </p:nvSpPr>
          <p:spPr>
            <a:xfrm>
              <a:off x="8500880" y="2459237"/>
              <a:ext cx="890863" cy="1404920"/>
            </a:xfrm>
            <a:custGeom>
              <a:avLst/>
              <a:gdLst/>
              <a:ahLst/>
              <a:cxnLst/>
              <a:rect l="l" t="t" r="r" b="b"/>
              <a:pathLst>
                <a:path w="11495" h="18128" extrusionOk="0">
                  <a:moveTo>
                    <a:pt x="1926" y="1"/>
                  </a:moveTo>
                  <a:cubicBezTo>
                    <a:pt x="1848" y="1"/>
                    <a:pt x="1790" y="137"/>
                    <a:pt x="1867" y="156"/>
                  </a:cubicBezTo>
                  <a:cubicBezTo>
                    <a:pt x="2256" y="370"/>
                    <a:pt x="2645" y="623"/>
                    <a:pt x="3034" y="876"/>
                  </a:cubicBezTo>
                  <a:cubicBezTo>
                    <a:pt x="3579" y="1265"/>
                    <a:pt x="4104" y="1693"/>
                    <a:pt x="4590" y="2121"/>
                  </a:cubicBezTo>
                  <a:cubicBezTo>
                    <a:pt x="5077" y="2568"/>
                    <a:pt x="5524" y="3054"/>
                    <a:pt x="5952" y="3541"/>
                  </a:cubicBezTo>
                  <a:cubicBezTo>
                    <a:pt x="6438" y="4124"/>
                    <a:pt x="6905" y="4746"/>
                    <a:pt x="7294" y="5408"/>
                  </a:cubicBezTo>
                  <a:cubicBezTo>
                    <a:pt x="7488" y="5738"/>
                    <a:pt x="7683" y="6069"/>
                    <a:pt x="7877" y="6400"/>
                  </a:cubicBezTo>
                  <a:cubicBezTo>
                    <a:pt x="8072" y="6750"/>
                    <a:pt x="8208" y="7080"/>
                    <a:pt x="8383" y="7450"/>
                  </a:cubicBezTo>
                  <a:cubicBezTo>
                    <a:pt x="8830" y="8364"/>
                    <a:pt x="9161" y="9317"/>
                    <a:pt x="9453" y="10290"/>
                  </a:cubicBezTo>
                  <a:cubicBezTo>
                    <a:pt x="9628" y="10873"/>
                    <a:pt x="9764" y="11456"/>
                    <a:pt x="9900" y="12040"/>
                  </a:cubicBezTo>
                  <a:cubicBezTo>
                    <a:pt x="9744" y="11923"/>
                    <a:pt x="9569" y="11807"/>
                    <a:pt x="9433" y="11670"/>
                  </a:cubicBezTo>
                  <a:cubicBezTo>
                    <a:pt x="8733" y="11145"/>
                    <a:pt x="7974" y="10679"/>
                    <a:pt x="7197" y="10251"/>
                  </a:cubicBezTo>
                  <a:cubicBezTo>
                    <a:pt x="6419" y="9803"/>
                    <a:pt x="5582" y="9434"/>
                    <a:pt x="4746" y="9181"/>
                  </a:cubicBezTo>
                  <a:cubicBezTo>
                    <a:pt x="3910" y="8909"/>
                    <a:pt x="3093" y="8734"/>
                    <a:pt x="2217" y="8636"/>
                  </a:cubicBezTo>
                  <a:cubicBezTo>
                    <a:pt x="1965" y="8617"/>
                    <a:pt x="1731" y="8617"/>
                    <a:pt x="1459" y="8617"/>
                  </a:cubicBezTo>
                  <a:cubicBezTo>
                    <a:pt x="992" y="8617"/>
                    <a:pt x="525" y="8656"/>
                    <a:pt x="78" y="8734"/>
                  </a:cubicBezTo>
                  <a:cubicBezTo>
                    <a:pt x="20" y="8734"/>
                    <a:pt x="0" y="8811"/>
                    <a:pt x="20" y="8831"/>
                  </a:cubicBezTo>
                  <a:cubicBezTo>
                    <a:pt x="34" y="8875"/>
                    <a:pt x="60" y="8896"/>
                    <a:pt x="88" y="8896"/>
                  </a:cubicBezTo>
                  <a:cubicBezTo>
                    <a:pt x="98" y="8896"/>
                    <a:pt x="107" y="8894"/>
                    <a:pt x="117" y="8889"/>
                  </a:cubicBezTo>
                  <a:lnTo>
                    <a:pt x="136" y="8889"/>
                  </a:lnTo>
                  <a:cubicBezTo>
                    <a:pt x="530" y="8828"/>
                    <a:pt x="917" y="8789"/>
                    <a:pt x="1295" y="8789"/>
                  </a:cubicBezTo>
                  <a:cubicBezTo>
                    <a:pt x="1514" y="8789"/>
                    <a:pt x="1731" y="8802"/>
                    <a:pt x="1945" y="8831"/>
                  </a:cubicBezTo>
                  <a:cubicBezTo>
                    <a:pt x="2354" y="8889"/>
                    <a:pt x="2762" y="8948"/>
                    <a:pt x="3190" y="9045"/>
                  </a:cubicBezTo>
                  <a:cubicBezTo>
                    <a:pt x="3598" y="9142"/>
                    <a:pt x="4007" y="9278"/>
                    <a:pt x="4396" y="9434"/>
                  </a:cubicBezTo>
                  <a:cubicBezTo>
                    <a:pt x="4415" y="9434"/>
                    <a:pt x="4415" y="9434"/>
                    <a:pt x="4454" y="9473"/>
                  </a:cubicBezTo>
                  <a:lnTo>
                    <a:pt x="4415" y="9473"/>
                  </a:lnTo>
                  <a:cubicBezTo>
                    <a:pt x="5174" y="9764"/>
                    <a:pt x="5913" y="10114"/>
                    <a:pt x="6632" y="10503"/>
                  </a:cubicBezTo>
                  <a:cubicBezTo>
                    <a:pt x="7333" y="10892"/>
                    <a:pt x="8013" y="11359"/>
                    <a:pt x="8694" y="11826"/>
                  </a:cubicBezTo>
                  <a:cubicBezTo>
                    <a:pt x="8675" y="11807"/>
                    <a:pt x="8655" y="11807"/>
                    <a:pt x="8655" y="11768"/>
                  </a:cubicBezTo>
                  <a:lnTo>
                    <a:pt x="8655" y="11768"/>
                  </a:lnTo>
                  <a:cubicBezTo>
                    <a:pt x="9064" y="12059"/>
                    <a:pt x="9453" y="12390"/>
                    <a:pt x="9842" y="12701"/>
                  </a:cubicBezTo>
                  <a:cubicBezTo>
                    <a:pt x="9919" y="12740"/>
                    <a:pt x="9958" y="12818"/>
                    <a:pt x="10036" y="12876"/>
                  </a:cubicBezTo>
                  <a:lnTo>
                    <a:pt x="10114" y="13226"/>
                  </a:lnTo>
                  <a:cubicBezTo>
                    <a:pt x="10231" y="13965"/>
                    <a:pt x="10308" y="14724"/>
                    <a:pt x="10328" y="15463"/>
                  </a:cubicBezTo>
                  <a:cubicBezTo>
                    <a:pt x="10347" y="15852"/>
                    <a:pt x="10347" y="16222"/>
                    <a:pt x="10328" y="16611"/>
                  </a:cubicBezTo>
                  <a:lnTo>
                    <a:pt x="10328" y="17194"/>
                  </a:lnTo>
                  <a:lnTo>
                    <a:pt x="10328" y="17778"/>
                  </a:lnTo>
                  <a:cubicBezTo>
                    <a:pt x="10328" y="17972"/>
                    <a:pt x="10503" y="18128"/>
                    <a:pt x="10697" y="18128"/>
                  </a:cubicBezTo>
                  <a:cubicBezTo>
                    <a:pt x="10795" y="18128"/>
                    <a:pt x="10872" y="18069"/>
                    <a:pt x="10931" y="17991"/>
                  </a:cubicBezTo>
                  <a:cubicBezTo>
                    <a:pt x="10970" y="17972"/>
                    <a:pt x="10970" y="17953"/>
                    <a:pt x="10989" y="17933"/>
                  </a:cubicBezTo>
                  <a:cubicBezTo>
                    <a:pt x="11009" y="17875"/>
                    <a:pt x="11028" y="17797"/>
                    <a:pt x="11028" y="17758"/>
                  </a:cubicBezTo>
                  <a:cubicBezTo>
                    <a:pt x="11067" y="17505"/>
                    <a:pt x="11067" y="17252"/>
                    <a:pt x="11067" y="16980"/>
                  </a:cubicBezTo>
                  <a:cubicBezTo>
                    <a:pt x="11067" y="16708"/>
                    <a:pt x="11067" y="16416"/>
                    <a:pt x="11028" y="16144"/>
                  </a:cubicBezTo>
                  <a:cubicBezTo>
                    <a:pt x="11009" y="15619"/>
                    <a:pt x="10989" y="15074"/>
                    <a:pt x="10931" y="14568"/>
                  </a:cubicBezTo>
                  <a:cubicBezTo>
                    <a:pt x="10911" y="14238"/>
                    <a:pt x="10872" y="13888"/>
                    <a:pt x="10814" y="13518"/>
                  </a:cubicBezTo>
                  <a:lnTo>
                    <a:pt x="10814" y="13518"/>
                  </a:lnTo>
                  <a:cubicBezTo>
                    <a:pt x="10892" y="13596"/>
                    <a:pt x="10989" y="13674"/>
                    <a:pt x="11067" y="13752"/>
                  </a:cubicBezTo>
                  <a:cubicBezTo>
                    <a:pt x="11116" y="13800"/>
                    <a:pt x="11179" y="13824"/>
                    <a:pt x="11242" y="13824"/>
                  </a:cubicBezTo>
                  <a:cubicBezTo>
                    <a:pt x="11305" y="13824"/>
                    <a:pt x="11368" y="13800"/>
                    <a:pt x="11417" y="13752"/>
                  </a:cubicBezTo>
                  <a:cubicBezTo>
                    <a:pt x="11495" y="13596"/>
                    <a:pt x="11495" y="13440"/>
                    <a:pt x="11398" y="13343"/>
                  </a:cubicBezTo>
                  <a:cubicBezTo>
                    <a:pt x="11300" y="13246"/>
                    <a:pt x="11223" y="13168"/>
                    <a:pt x="11145" y="13090"/>
                  </a:cubicBezTo>
                  <a:lnTo>
                    <a:pt x="10892" y="12876"/>
                  </a:lnTo>
                  <a:cubicBezTo>
                    <a:pt x="10814" y="12798"/>
                    <a:pt x="10736" y="12721"/>
                    <a:pt x="10659" y="12682"/>
                  </a:cubicBezTo>
                  <a:cubicBezTo>
                    <a:pt x="10600" y="12390"/>
                    <a:pt x="10522" y="12098"/>
                    <a:pt x="10483" y="11826"/>
                  </a:cubicBezTo>
                  <a:cubicBezTo>
                    <a:pt x="10308" y="11126"/>
                    <a:pt x="10114" y="10406"/>
                    <a:pt x="9861" y="9725"/>
                  </a:cubicBezTo>
                  <a:cubicBezTo>
                    <a:pt x="9842" y="9667"/>
                    <a:pt x="9842" y="9589"/>
                    <a:pt x="9822" y="9492"/>
                  </a:cubicBezTo>
                  <a:lnTo>
                    <a:pt x="9822" y="9512"/>
                  </a:lnTo>
                  <a:cubicBezTo>
                    <a:pt x="9744" y="9006"/>
                    <a:pt x="9667" y="8520"/>
                    <a:pt x="9628" y="8014"/>
                  </a:cubicBezTo>
                  <a:cubicBezTo>
                    <a:pt x="9628" y="7878"/>
                    <a:pt x="9608" y="7761"/>
                    <a:pt x="9608" y="7644"/>
                  </a:cubicBezTo>
                  <a:lnTo>
                    <a:pt x="9608" y="7197"/>
                  </a:lnTo>
                  <a:lnTo>
                    <a:pt x="9608" y="6866"/>
                  </a:lnTo>
                  <a:cubicBezTo>
                    <a:pt x="9608" y="6750"/>
                    <a:pt x="9628" y="6614"/>
                    <a:pt x="9628" y="6477"/>
                  </a:cubicBezTo>
                  <a:cubicBezTo>
                    <a:pt x="9705" y="5777"/>
                    <a:pt x="9803" y="5097"/>
                    <a:pt x="9842" y="4377"/>
                  </a:cubicBezTo>
                  <a:cubicBezTo>
                    <a:pt x="9861" y="4027"/>
                    <a:pt x="9900" y="3677"/>
                    <a:pt x="9900" y="3307"/>
                  </a:cubicBezTo>
                  <a:cubicBezTo>
                    <a:pt x="9900" y="2977"/>
                    <a:pt x="9842" y="2626"/>
                    <a:pt x="9803" y="2315"/>
                  </a:cubicBezTo>
                  <a:cubicBezTo>
                    <a:pt x="9803" y="2296"/>
                    <a:pt x="9744" y="2276"/>
                    <a:pt x="9725" y="2276"/>
                  </a:cubicBezTo>
                  <a:lnTo>
                    <a:pt x="9705" y="2276"/>
                  </a:lnTo>
                  <a:cubicBezTo>
                    <a:pt x="9647" y="2296"/>
                    <a:pt x="9647" y="2315"/>
                    <a:pt x="9647" y="2374"/>
                  </a:cubicBezTo>
                  <a:lnTo>
                    <a:pt x="9647" y="2413"/>
                  </a:lnTo>
                  <a:cubicBezTo>
                    <a:pt x="9744" y="2977"/>
                    <a:pt x="9725" y="3560"/>
                    <a:pt x="9686" y="4144"/>
                  </a:cubicBezTo>
                  <a:cubicBezTo>
                    <a:pt x="9647" y="4377"/>
                    <a:pt x="9628" y="4649"/>
                    <a:pt x="9589" y="4902"/>
                  </a:cubicBezTo>
                  <a:cubicBezTo>
                    <a:pt x="9530" y="5155"/>
                    <a:pt x="9492" y="5447"/>
                    <a:pt x="9433" y="5719"/>
                  </a:cubicBezTo>
                  <a:cubicBezTo>
                    <a:pt x="9375" y="5991"/>
                    <a:pt x="9336" y="6264"/>
                    <a:pt x="9317" y="6555"/>
                  </a:cubicBezTo>
                  <a:cubicBezTo>
                    <a:pt x="9258" y="6808"/>
                    <a:pt x="9239" y="7080"/>
                    <a:pt x="9219" y="7353"/>
                  </a:cubicBezTo>
                  <a:cubicBezTo>
                    <a:pt x="9200" y="7606"/>
                    <a:pt x="9200" y="7839"/>
                    <a:pt x="9200" y="8092"/>
                  </a:cubicBezTo>
                  <a:cubicBezTo>
                    <a:pt x="9064" y="7781"/>
                    <a:pt x="8928" y="7528"/>
                    <a:pt x="8772" y="7255"/>
                  </a:cubicBezTo>
                  <a:cubicBezTo>
                    <a:pt x="8597" y="6886"/>
                    <a:pt x="8383" y="6555"/>
                    <a:pt x="8188" y="6205"/>
                  </a:cubicBezTo>
                  <a:cubicBezTo>
                    <a:pt x="7994" y="5875"/>
                    <a:pt x="7780" y="5524"/>
                    <a:pt x="7527" y="5194"/>
                  </a:cubicBezTo>
                  <a:cubicBezTo>
                    <a:pt x="7080" y="4533"/>
                    <a:pt x="6594" y="3891"/>
                    <a:pt x="6049" y="3307"/>
                  </a:cubicBezTo>
                  <a:cubicBezTo>
                    <a:pt x="4979" y="2121"/>
                    <a:pt x="3715" y="1071"/>
                    <a:pt x="2354" y="234"/>
                  </a:cubicBezTo>
                  <a:cubicBezTo>
                    <a:pt x="2237" y="156"/>
                    <a:pt x="2081" y="79"/>
                    <a:pt x="1965" y="1"/>
                  </a:cubicBezTo>
                  <a:close/>
                </a:path>
              </a:pathLst>
            </a:custGeom>
            <a:solidFill>
              <a:schemeClr val="dk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39" name="Google Shape;339;p21"/>
          <p:cNvSpPr/>
          <p:nvPr/>
        </p:nvSpPr>
        <p:spPr>
          <a:xfrm>
            <a:off x="9317834" y="5788401"/>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40" name="Google Shape;340;p21"/>
          <p:cNvSpPr/>
          <p:nvPr/>
        </p:nvSpPr>
        <p:spPr>
          <a:xfrm>
            <a:off x="-1571700" y="5427634"/>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41" name="Google Shape;341;p21"/>
          <p:cNvGrpSpPr/>
          <p:nvPr/>
        </p:nvGrpSpPr>
        <p:grpSpPr>
          <a:xfrm>
            <a:off x="282696" y="4450368"/>
            <a:ext cx="996720" cy="1434993"/>
            <a:chOff x="252972" y="3313350"/>
            <a:chExt cx="747540" cy="1076245"/>
          </a:xfrm>
        </p:grpSpPr>
        <p:sp>
          <p:nvSpPr>
            <p:cNvPr id="342" name="Google Shape;342;p21"/>
            <p:cNvSpPr/>
            <p:nvPr/>
          </p:nvSpPr>
          <p:spPr>
            <a:xfrm>
              <a:off x="252972" y="3313350"/>
              <a:ext cx="747540" cy="1076245"/>
            </a:xfrm>
            <a:custGeom>
              <a:avLst/>
              <a:gdLst/>
              <a:ahLst/>
              <a:cxnLst/>
              <a:rect l="l" t="t" r="r" b="b"/>
              <a:pathLst>
                <a:path w="12445" h="17918" extrusionOk="0">
                  <a:moveTo>
                    <a:pt x="8297" y="1"/>
                  </a:moveTo>
                  <a:cubicBezTo>
                    <a:pt x="8066" y="1"/>
                    <a:pt x="7797" y="39"/>
                    <a:pt x="7528" y="78"/>
                  </a:cubicBezTo>
                  <a:cubicBezTo>
                    <a:pt x="7240" y="135"/>
                    <a:pt x="6971" y="193"/>
                    <a:pt x="6664" y="289"/>
                  </a:cubicBezTo>
                  <a:cubicBezTo>
                    <a:pt x="5704" y="615"/>
                    <a:pt x="4801" y="1192"/>
                    <a:pt x="3764" y="2094"/>
                  </a:cubicBezTo>
                  <a:cubicBezTo>
                    <a:pt x="2977" y="2785"/>
                    <a:pt x="2228" y="3630"/>
                    <a:pt x="1460" y="4648"/>
                  </a:cubicBezTo>
                  <a:cubicBezTo>
                    <a:pt x="1057" y="5167"/>
                    <a:pt x="673" y="5743"/>
                    <a:pt x="289" y="6377"/>
                  </a:cubicBezTo>
                  <a:cubicBezTo>
                    <a:pt x="250" y="6396"/>
                    <a:pt x="250" y="6415"/>
                    <a:pt x="231" y="6434"/>
                  </a:cubicBezTo>
                  <a:cubicBezTo>
                    <a:pt x="212" y="6511"/>
                    <a:pt x="154" y="6569"/>
                    <a:pt x="135" y="6626"/>
                  </a:cubicBezTo>
                  <a:cubicBezTo>
                    <a:pt x="135" y="6684"/>
                    <a:pt x="116" y="6703"/>
                    <a:pt x="97" y="6761"/>
                  </a:cubicBezTo>
                  <a:cubicBezTo>
                    <a:pt x="1" y="6953"/>
                    <a:pt x="1" y="7164"/>
                    <a:pt x="58" y="7356"/>
                  </a:cubicBezTo>
                  <a:cubicBezTo>
                    <a:pt x="97" y="7452"/>
                    <a:pt x="135" y="7529"/>
                    <a:pt x="193" y="7625"/>
                  </a:cubicBezTo>
                  <a:lnTo>
                    <a:pt x="250" y="7759"/>
                  </a:lnTo>
                  <a:lnTo>
                    <a:pt x="327" y="7874"/>
                  </a:lnTo>
                  <a:cubicBezTo>
                    <a:pt x="327" y="7913"/>
                    <a:pt x="346" y="7913"/>
                    <a:pt x="346" y="7932"/>
                  </a:cubicBezTo>
                  <a:cubicBezTo>
                    <a:pt x="615" y="8335"/>
                    <a:pt x="903" y="8719"/>
                    <a:pt x="1210" y="9046"/>
                  </a:cubicBezTo>
                  <a:cubicBezTo>
                    <a:pt x="1633" y="9545"/>
                    <a:pt x="2075" y="9948"/>
                    <a:pt x="2593" y="10332"/>
                  </a:cubicBezTo>
                  <a:cubicBezTo>
                    <a:pt x="2651" y="10371"/>
                    <a:pt x="2747" y="10448"/>
                    <a:pt x="2824" y="10505"/>
                  </a:cubicBezTo>
                  <a:cubicBezTo>
                    <a:pt x="2343" y="10985"/>
                    <a:pt x="1940" y="11485"/>
                    <a:pt x="1633" y="11984"/>
                  </a:cubicBezTo>
                  <a:cubicBezTo>
                    <a:pt x="1441" y="12272"/>
                    <a:pt x="1287" y="12579"/>
                    <a:pt x="1153" y="12906"/>
                  </a:cubicBezTo>
                  <a:cubicBezTo>
                    <a:pt x="1018" y="13213"/>
                    <a:pt x="903" y="13539"/>
                    <a:pt x="826" y="13904"/>
                  </a:cubicBezTo>
                  <a:cubicBezTo>
                    <a:pt x="769" y="14269"/>
                    <a:pt x="711" y="14615"/>
                    <a:pt x="730" y="14980"/>
                  </a:cubicBezTo>
                  <a:cubicBezTo>
                    <a:pt x="769" y="15306"/>
                    <a:pt x="826" y="15613"/>
                    <a:pt x="922" y="15902"/>
                  </a:cubicBezTo>
                  <a:cubicBezTo>
                    <a:pt x="1076" y="16266"/>
                    <a:pt x="1287" y="16612"/>
                    <a:pt x="1594" y="16939"/>
                  </a:cubicBezTo>
                  <a:cubicBezTo>
                    <a:pt x="1633" y="16977"/>
                    <a:pt x="1652" y="16996"/>
                    <a:pt x="1671" y="17035"/>
                  </a:cubicBezTo>
                  <a:cubicBezTo>
                    <a:pt x="1767" y="17131"/>
                    <a:pt x="1883" y="17227"/>
                    <a:pt x="1979" y="17284"/>
                  </a:cubicBezTo>
                  <a:cubicBezTo>
                    <a:pt x="2439" y="17630"/>
                    <a:pt x="2977" y="17841"/>
                    <a:pt x="3553" y="17899"/>
                  </a:cubicBezTo>
                  <a:cubicBezTo>
                    <a:pt x="3649" y="17918"/>
                    <a:pt x="3764" y="17918"/>
                    <a:pt x="3861" y="17918"/>
                  </a:cubicBezTo>
                  <a:cubicBezTo>
                    <a:pt x="4341" y="17918"/>
                    <a:pt x="4821" y="17803"/>
                    <a:pt x="5224" y="17457"/>
                  </a:cubicBezTo>
                  <a:cubicBezTo>
                    <a:pt x="5493" y="17303"/>
                    <a:pt x="5762" y="17111"/>
                    <a:pt x="5973" y="16900"/>
                  </a:cubicBezTo>
                  <a:cubicBezTo>
                    <a:pt x="6088" y="16785"/>
                    <a:pt x="6184" y="16670"/>
                    <a:pt x="6280" y="16516"/>
                  </a:cubicBezTo>
                  <a:cubicBezTo>
                    <a:pt x="6395" y="16382"/>
                    <a:pt x="6472" y="16209"/>
                    <a:pt x="6568" y="16017"/>
                  </a:cubicBezTo>
                  <a:cubicBezTo>
                    <a:pt x="6722" y="15709"/>
                    <a:pt x="6818" y="15364"/>
                    <a:pt x="6875" y="14941"/>
                  </a:cubicBezTo>
                  <a:cubicBezTo>
                    <a:pt x="6952" y="14576"/>
                    <a:pt x="6971" y="14212"/>
                    <a:pt x="6971" y="13904"/>
                  </a:cubicBezTo>
                  <a:lnTo>
                    <a:pt x="6971" y="13559"/>
                  </a:lnTo>
                  <a:cubicBezTo>
                    <a:pt x="7010" y="13059"/>
                    <a:pt x="7010" y="12599"/>
                    <a:pt x="7106" y="12176"/>
                  </a:cubicBezTo>
                  <a:lnTo>
                    <a:pt x="7106" y="12157"/>
                  </a:lnTo>
                  <a:cubicBezTo>
                    <a:pt x="7125" y="12099"/>
                    <a:pt x="7125" y="12061"/>
                    <a:pt x="7144" y="12003"/>
                  </a:cubicBezTo>
                  <a:cubicBezTo>
                    <a:pt x="7394" y="12022"/>
                    <a:pt x="7605" y="12022"/>
                    <a:pt x="7836" y="12022"/>
                  </a:cubicBezTo>
                  <a:cubicBezTo>
                    <a:pt x="8181" y="12022"/>
                    <a:pt x="8546" y="12003"/>
                    <a:pt x="8873" y="11965"/>
                  </a:cubicBezTo>
                  <a:cubicBezTo>
                    <a:pt x="9180" y="11907"/>
                    <a:pt x="9506" y="11869"/>
                    <a:pt x="9756" y="11792"/>
                  </a:cubicBezTo>
                  <a:lnTo>
                    <a:pt x="9814" y="11792"/>
                  </a:lnTo>
                  <a:cubicBezTo>
                    <a:pt x="10025" y="11734"/>
                    <a:pt x="10236" y="11677"/>
                    <a:pt x="10428" y="11600"/>
                  </a:cubicBezTo>
                  <a:cubicBezTo>
                    <a:pt x="10524" y="11581"/>
                    <a:pt x="10659" y="11523"/>
                    <a:pt x="10755" y="11485"/>
                  </a:cubicBezTo>
                  <a:cubicBezTo>
                    <a:pt x="10755" y="11485"/>
                    <a:pt x="10774" y="11446"/>
                    <a:pt x="10793" y="11446"/>
                  </a:cubicBezTo>
                  <a:cubicBezTo>
                    <a:pt x="10870" y="11427"/>
                    <a:pt x="10947" y="11389"/>
                    <a:pt x="11004" y="11350"/>
                  </a:cubicBezTo>
                  <a:lnTo>
                    <a:pt x="11043" y="11331"/>
                  </a:lnTo>
                  <a:cubicBezTo>
                    <a:pt x="11062" y="11312"/>
                    <a:pt x="11100" y="11312"/>
                    <a:pt x="11139" y="11293"/>
                  </a:cubicBezTo>
                  <a:cubicBezTo>
                    <a:pt x="11177" y="11254"/>
                    <a:pt x="11196" y="11254"/>
                    <a:pt x="11235" y="11235"/>
                  </a:cubicBezTo>
                  <a:cubicBezTo>
                    <a:pt x="11273" y="11216"/>
                    <a:pt x="11350" y="11158"/>
                    <a:pt x="11388" y="11139"/>
                  </a:cubicBezTo>
                  <a:lnTo>
                    <a:pt x="11446" y="11120"/>
                  </a:lnTo>
                  <a:cubicBezTo>
                    <a:pt x="11446" y="11101"/>
                    <a:pt x="11484" y="11081"/>
                    <a:pt x="11484" y="11081"/>
                  </a:cubicBezTo>
                  <a:cubicBezTo>
                    <a:pt x="11561" y="11024"/>
                    <a:pt x="11619" y="11005"/>
                    <a:pt x="11657" y="10947"/>
                  </a:cubicBezTo>
                  <a:lnTo>
                    <a:pt x="11868" y="10793"/>
                  </a:lnTo>
                  <a:cubicBezTo>
                    <a:pt x="11907" y="10755"/>
                    <a:pt x="11945" y="10736"/>
                    <a:pt x="11964" y="10717"/>
                  </a:cubicBezTo>
                  <a:cubicBezTo>
                    <a:pt x="12003" y="10697"/>
                    <a:pt x="12022" y="10697"/>
                    <a:pt x="12022" y="10659"/>
                  </a:cubicBezTo>
                  <a:cubicBezTo>
                    <a:pt x="12099" y="10621"/>
                    <a:pt x="12137" y="10563"/>
                    <a:pt x="12195" y="10505"/>
                  </a:cubicBezTo>
                  <a:cubicBezTo>
                    <a:pt x="12214" y="10505"/>
                    <a:pt x="12214" y="10467"/>
                    <a:pt x="12233" y="10448"/>
                  </a:cubicBezTo>
                  <a:lnTo>
                    <a:pt x="12252" y="10428"/>
                  </a:lnTo>
                  <a:cubicBezTo>
                    <a:pt x="12348" y="10313"/>
                    <a:pt x="12406" y="10140"/>
                    <a:pt x="12406" y="9987"/>
                  </a:cubicBezTo>
                  <a:lnTo>
                    <a:pt x="12406" y="9660"/>
                  </a:lnTo>
                  <a:lnTo>
                    <a:pt x="12406" y="9603"/>
                  </a:lnTo>
                  <a:cubicBezTo>
                    <a:pt x="12406" y="9507"/>
                    <a:pt x="12387" y="9391"/>
                    <a:pt x="12387" y="9295"/>
                  </a:cubicBezTo>
                  <a:lnTo>
                    <a:pt x="12348" y="9180"/>
                  </a:lnTo>
                  <a:cubicBezTo>
                    <a:pt x="12348" y="9084"/>
                    <a:pt x="12329" y="9007"/>
                    <a:pt x="12329" y="8911"/>
                  </a:cubicBezTo>
                  <a:cubicBezTo>
                    <a:pt x="12310" y="8777"/>
                    <a:pt x="12310" y="8623"/>
                    <a:pt x="12310" y="8412"/>
                  </a:cubicBezTo>
                  <a:cubicBezTo>
                    <a:pt x="12310" y="7932"/>
                    <a:pt x="12329" y="7394"/>
                    <a:pt x="12348" y="6991"/>
                  </a:cubicBezTo>
                  <a:lnTo>
                    <a:pt x="12348" y="6914"/>
                  </a:lnTo>
                  <a:cubicBezTo>
                    <a:pt x="12387" y="6530"/>
                    <a:pt x="12406" y="6146"/>
                    <a:pt x="12406" y="5762"/>
                  </a:cubicBezTo>
                  <a:cubicBezTo>
                    <a:pt x="12444" y="4802"/>
                    <a:pt x="12425" y="3746"/>
                    <a:pt x="12118" y="2747"/>
                  </a:cubicBezTo>
                  <a:cubicBezTo>
                    <a:pt x="11945" y="2267"/>
                    <a:pt x="11715" y="1787"/>
                    <a:pt x="11427" y="1403"/>
                  </a:cubicBezTo>
                  <a:cubicBezTo>
                    <a:pt x="11158" y="1057"/>
                    <a:pt x="10851" y="769"/>
                    <a:pt x="10467" y="558"/>
                  </a:cubicBezTo>
                  <a:cubicBezTo>
                    <a:pt x="10409" y="539"/>
                    <a:pt x="10390" y="539"/>
                    <a:pt x="10371" y="519"/>
                  </a:cubicBezTo>
                  <a:cubicBezTo>
                    <a:pt x="10274" y="462"/>
                    <a:pt x="10198" y="423"/>
                    <a:pt x="10121" y="385"/>
                  </a:cubicBezTo>
                  <a:cubicBezTo>
                    <a:pt x="9890" y="270"/>
                    <a:pt x="9622" y="174"/>
                    <a:pt x="9257" y="97"/>
                  </a:cubicBezTo>
                  <a:cubicBezTo>
                    <a:pt x="8988" y="59"/>
                    <a:pt x="8700" y="1"/>
                    <a:pt x="8412" y="1"/>
                  </a:cubicBezTo>
                  <a:close/>
                </a:path>
              </a:pathLst>
            </a:custGeom>
            <a:solidFill>
              <a:srgbClr val="FFFFFF"/>
            </a:solidFill>
            <a:ln>
              <a:noFill/>
            </a:ln>
            <a:effectLst>
              <a:outerShdw dist="381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3" name="Google Shape;343;p21"/>
            <p:cNvSpPr/>
            <p:nvPr/>
          </p:nvSpPr>
          <p:spPr>
            <a:xfrm>
              <a:off x="340671" y="3871666"/>
              <a:ext cx="333375" cy="470669"/>
            </a:xfrm>
            <a:custGeom>
              <a:avLst/>
              <a:gdLst/>
              <a:ahLst/>
              <a:cxnLst/>
              <a:rect l="l" t="t" r="r" b="b"/>
              <a:pathLst>
                <a:path w="5550" h="7836" extrusionOk="0">
                  <a:moveTo>
                    <a:pt x="4436" y="0"/>
                  </a:moveTo>
                  <a:cubicBezTo>
                    <a:pt x="4302" y="0"/>
                    <a:pt x="4148" y="20"/>
                    <a:pt x="4014" y="58"/>
                  </a:cubicBezTo>
                  <a:cubicBezTo>
                    <a:pt x="3783" y="116"/>
                    <a:pt x="3572" y="212"/>
                    <a:pt x="3303" y="365"/>
                  </a:cubicBezTo>
                  <a:cubicBezTo>
                    <a:pt x="3111" y="481"/>
                    <a:pt x="2919" y="634"/>
                    <a:pt x="2765" y="788"/>
                  </a:cubicBezTo>
                  <a:cubicBezTo>
                    <a:pt x="2727" y="826"/>
                    <a:pt x="2689" y="865"/>
                    <a:pt x="2689" y="922"/>
                  </a:cubicBezTo>
                  <a:lnTo>
                    <a:pt x="2689" y="941"/>
                  </a:lnTo>
                  <a:cubicBezTo>
                    <a:pt x="2439" y="1153"/>
                    <a:pt x="2208" y="1364"/>
                    <a:pt x="1997" y="1594"/>
                  </a:cubicBezTo>
                  <a:cubicBezTo>
                    <a:pt x="1517" y="2074"/>
                    <a:pt x="1133" y="2555"/>
                    <a:pt x="787" y="3054"/>
                  </a:cubicBezTo>
                  <a:cubicBezTo>
                    <a:pt x="615" y="3323"/>
                    <a:pt x="480" y="3611"/>
                    <a:pt x="365" y="3860"/>
                  </a:cubicBezTo>
                  <a:cubicBezTo>
                    <a:pt x="231" y="4129"/>
                    <a:pt x="134" y="4417"/>
                    <a:pt x="96" y="4725"/>
                  </a:cubicBezTo>
                  <a:cubicBezTo>
                    <a:pt x="19" y="5013"/>
                    <a:pt x="0" y="5339"/>
                    <a:pt x="19" y="5627"/>
                  </a:cubicBezTo>
                  <a:cubicBezTo>
                    <a:pt x="19" y="5858"/>
                    <a:pt x="77" y="6107"/>
                    <a:pt x="173" y="6318"/>
                  </a:cubicBezTo>
                  <a:cubicBezTo>
                    <a:pt x="307" y="6722"/>
                    <a:pt x="595" y="7087"/>
                    <a:pt x="960" y="7375"/>
                  </a:cubicBezTo>
                  <a:cubicBezTo>
                    <a:pt x="1287" y="7644"/>
                    <a:pt x="1728" y="7778"/>
                    <a:pt x="2151" y="7836"/>
                  </a:cubicBezTo>
                  <a:lnTo>
                    <a:pt x="2381" y="7836"/>
                  </a:lnTo>
                  <a:cubicBezTo>
                    <a:pt x="2727" y="7836"/>
                    <a:pt x="3111" y="7740"/>
                    <a:pt x="3437" y="7567"/>
                  </a:cubicBezTo>
                  <a:cubicBezTo>
                    <a:pt x="3649" y="7471"/>
                    <a:pt x="3822" y="7317"/>
                    <a:pt x="3975" y="7163"/>
                  </a:cubicBezTo>
                  <a:cubicBezTo>
                    <a:pt x="4071" y="7067"/>
                    <a:pt x="4148" y="6971"/>
                    <a:pt x="4244" y="6837"/>
                  </a:cubicBezTo>
                  <a:cubicBezTo>
                    <a:pt x="4321" y="6741"/>
                    <a:pt x="4398" y="6607"/>
                    <a:pt x="4455" y="6453"/>
                  </a:cubicBezTo>
                  <a:cubicBezTo>
                    <a:pt x="4590" y="6222"/>
                    <a:pt x="4647" y="5934"/>
                    <a:pt x="4705" y="5570"/>
                  </a:cubicBezTo>
                  <a:cubicBezTo>
                    <a:pt x="4743" y="5262"/>
                    <a:pt x="4782" y="4917"/>
                    <a:pt x="4782" y="4629"/>
                  </a:cubicBezTo>
                  <a:lnTo>
                    <a:pt x="4782" y="4302"/>
                  </a:lnTo>
                  <a:cubicBezTo>
                    <a:pt x="4801" y="3803"/>
                    <a:pt x="4801" y="3265"/>
                    <a:pt x="4916" y="2785"/>
                  </a:cubicBezTo>
                  <a:lnTo>
                    <a:pt x="4916" y="2766"/>
                  </a:lnTo>
                  <a:cubicBezTo>
                    <a:pt x="4974" y="2574"/>
                    <a:pt x="5031" y="2382"/>
                    <a:pt x="5127" y="2190"/>
                  </a:cubicBezTo>
                  <a:lnTo>
                    <a:pt x="5204" y="2017"/>
                  </a:lnTo>
                  <a:cubicBezTo>
                    <a:pt x="5281" y="1882"/>
                    <a:pt x="5319" y="1729"/>
                    <a:pt x="5396" y="1614"/>
                  </a:cubicBezTo>
                  <a:cubicBezTo>
                    <a:pt x="5492" y="1364"/>
                    <a:pt x="5550" y="1172"/>
                    <a:pt x="5550" y="980"/>
                  </a:cubicBezTo>
                  <a:cubicBezTo>
                    <a:pt x="5550" y="941"/>
                    <a:pt x="5550" y="884"/>
                    <a:pt x="5511" y="845"/>
                  </a:cubicBezTo>
                  <a:cubicBezTo>
                    <a:pt x="5511" y="788"/>
                    <a:pt x="5492" y="749"/>
                    <a:pt x="5492" y="692"/>
                  </a:cubicBezTo>
                  <a:cubicBezTo>
                    <a:pt x="5473" y="577"/>
                    <a:pt x="5396" y="481"/>
                    <a:pt x="5319" y="385"/>
                  </a:cubicBezTo>
                  <a:cubicBezTo>
                    <a:pt x="5262" y="308"/>
                    <a:pt x="5147" y="212"/>
                    <a:pt x="5031" y="154"/>
                  </a:cubicBezTo>
                  <a:cubicBezTo>
                    <a:pt x="4935" y="77"/>
                    <a:pt x="4820" y="20"/>
                    <a:pt x="4667" y="0"/>
                  </a:cubicBezTo>
                  <a:close/>
                </a:path>
              </a:pathLst>
            </a:custGeom>
            <a:solidFill>
              <a:schemeClr val="accent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4" name="Google Shape;344;p21"/>
            <p:cNvSpPr/>
            <p:nvPr/>
          </p:nvSpPr>
          <p:spPr>
            <a:xfrm>
              <a:off x="383318" y="3872387"/>
              <a:ext cx="291928" cy="472231"/>
            </a:xfrm>
            <a:custGeom>
              <a:avLst/>
              <a:gdLst/>
              <a:ahLst/>
              <a:cxnLst/>
              <a:rect l="l" t="t" r="r" b="b"/>
              <a:pathLst>
                <a:path w="4860" h="7862" extrusionOk="0">
                  <a:moveTo>
                    <a:pt x="3615" y="0"/>
                  </a:moveTo>
                  <a:cubicBezTo>
                    <a:pt x="3511" y="0"/>
                    <a:pt x="3402" y="18"/>
                    <a:pt x="3304" y="46"/>
                  </a:cubicBezTo>
                  <a:cubicBezTo>
                    <a:pt x="3073" y="104"/>
                    <a:pt x="2843" y="200"/>
                    <a:pt x="2593" y="353"/>
                  </a:cubicBezTo>
                  <a:cubicBezTo>
                    <a:pt x="2401" y="469"/>
                    <a:pt x="2209" y="622"/>
                    <a:pt x="2055" y="776"/>
                  </a:cubicBezTo>
                  <a:cubicBezTo>
                    <a:pt x="2017" y="814"/>
                    <a:pt x="1979" y="853"/>
                    <a:pt x="1979" y="910"/>
                  </a:cubicBezTo>
                  <a:lnTo>
                    <a:pt x="1979" y="929"/>
                  </a:lnTo>
                  <a:cubicBezTo>
                    <a:pt x="1729" y="1121"/>
                    <a:pt x="1518" y="1333"/>
                    <a:pt x="1306" y="1544"/>
                  </a:cubicBezTo>
                  <a:cubicBezTo>
                    <a:pt x="1402" y="1640"/>
                    <a:pt x="1498" y="1717"/>
                    <a:pt x="1614" y="1794"/>
                  </a:cubicBezTo>
                  <a:cubicBezTo>
                    <a:pt x="1729" y="1870"/>
                    <a:pt x="1825" y="1928"/>
                    <a:pt x="1959" y="2005"/>
                  </a:cubicBezTo>
                  <a:lnTo>
                    <a:pt x="2247" y="2158"/>
                  </a:lnTo>
                  <a:cubicBezTo>
                    <a:pt x="2305" y="2178"/>
                    <a:pt x="2401" y="2197"/>
                    <a:pt x="2478" y="2216"/>
                  </a:cubicBezTo>
                  <a:cubicBezTo>
                    <a:pt x="2574" y="2255"/>
                    <a:pt x="2651" y="2274"/>
                    <a:pt x="2747" y="2293"/>
                  </a:cubicBezTo>
                  <a:lnTo>
                    <a:pt x="2958" y="2370"/>
                  </a:lnTo>
                  <a:cubicBezTo>
                    <a:pt x="3035" y="2389"/>
                    <a:pt x="3112" y="2447"/>
                    <a:pt x="3169" y="2485"/>
                  </a:cubicBezTo>
                  <a:cubicBezTo>
                    <a:pt x="3246" y="2543"/>
                    <a:pt x="3304" y="2581"/>
                    <a:pt x="3342" y="2658"/>
                  </a:cubicBezTo>
                  <a:cubicBezTo>
                    <a:pt x="3400" y="2696"/>
                    <a:pt x="3419" y="2773"/>
                    <a:pt x="3438" y="2850"/>
                  </a:cubicBezTo>
                  <a:cubicBezTo>
                    <a:pt x="3457" y="2927"/>
                    <a:pt x="3496" y="2965"/>
                    <a:pt x="3496" y="3042"/>
                  </a:cubicBezTo>
                  <a:cubicBezTo>
                    <a:pt x="3515" y="3215"/>
                    <a:pt x="3534" y="3368"/>
                    <a:pt x="3534" y="3541"/>
                  </a:cubicBezTo>
                  <a:cubicBezTo>
                    <a:pt x="3534" y="3714"/>
                    <a:pt x="3515" y="3887"/>
                    <a:pt x="3496" y="4040"/>
                  </a:cubicBezTo>
                  <a:cubicBezTo>
                    <a:pt x="3496" y="4117"/>
                    <a:pt x="3457" y="4213"/>
                    <a:pt x="3457" y="4290"/>
                  </a:cubicBezTo>
                  <a:cubicBezTo>
                    <a:pt x="3457" y="4367"/>
                    <a:pt x="3438" y="4425"/>
                    <a:pt x="3438" y="4501"/>
                  </a:cubicBezTo>
                  <a:cubicBezTo>
                    <a:pt x="3419" y="4655"/>
                    <a:pt x="3400" y="4809"/>
                    <a:pt x="3361" y="4962"/>
                  </a:cubicBezTo>
                  <a:cubicBezTo>
                    <a:pt x="3323" y="5231"/>
                    <a:pt x="3227" y="5481"/>
                    <a:pt x="3131" y="5730"/>
                  </a:cubicBezTo>
                  <a:cubicBezTo>
                    <a:pt x="3035" y="5961"/>
                    <a:pt x="2920" y="6210"/>
                    <a:pt x="2747" y="6422"/>
                  </a:cubicBezTo>
                  <a:cubicBezTo>
                    <a:pt x="2593" y="6633"/>
                    <a:pt x="2439" y="6825"/>
                    <a:pt x="2209" y="6998"/>
                  </a:cubicBezTo>
                  <a:cubicBezTo>
                    <a:pt x="2017" y="7151"/>
                    <a:pt x="1806" y="7267"/>
                    <a:pt x="1575" y="7343"/>
                  </a:cubicBezTo>
                  <a:cubicBezTo>
                    <a:pt x="1395" y="7385"/>
                    <a:pt x="1225" y="7417"/>
                    <a:pt x="1051" y="7417"/>
                  </a:cubicBezTo>
                  <a:cubicBezTo>
                    <a:pt x="983" y="7417"/>
                    <a:pt x="915" y="7412"/>
                    <a:pt x="846" y="7401"/>
                  </a:cubicBezTo>
                  <a:cubicBezTo>
                    <a:pt x="577" y="7382"/>
                    <a:pt x="346" y="7343"/>
                    <a:pt x="97" y="7247"/>
                  </a:cubicBezTo>
                  <a:cubicBezTo>
                    <a:pt x="77" y="7209"/>
                    <a:pt x="39" y="7209"/>
                    <a:pt x="1" y="7190"/>
                  </a:cubicBezTo>
                  <a:lnTo>
                    <a:pt x="1" y="7190"/>
                  </a:lnTo>
                  <a:cubicBezTo>
                    <a:pt x="77" y="7267"/>
                    <a:pt x="154" y="7343"/>
                    <a:pt x="250" y="7382"/>
                  </a:cubicBezTo>
                  <a:cubicBezTo>
                    <a:pt x="577" y="7651"/>
                    <a:pt x="1018" y="7785"/>
                    <a:pt x="1479" y="7843"/>
                  </a:cubicBezTo>
                  <a:cubicBezTo>
                    <a:pt x="1537" y="7843"/>
                    <a:pt x="1614" y="7862"/>
                    <a:pt x="1691" y="7862"/>
                  </a:cubicBezTo>
                  <a:cubicBezTo>
                    <a:pt x="2055" y="7862"/>
                    <a:pt x="2439" y="7766"/>
                    <a:pt x="2747" y="7593"/>
                  </a:cubicBezTo>
                  <a:cubicBezTo>
                    <a:pt x="2958" y="7497"/>
                    <a:pt x="3131" y="7363"/>
                    <a:pt x="3304" y="7190"/>
                  </a:cubicBezTo>
                  <a:cubicBezTo>
                    <a:pt x="3400" y="7094"/>
                    <a:pt x="3457" y="6998"/>
                    <a:pt x="3553" y="6883"/>
                  </a:cubicBezTo>
                  <a:cubicBezTo>
                    <a:pt x="3630" y="6787"/>
                    <a:pt x="3707" y="6633"/>
                    <a:pt x="3784" y="6499"/>
                  </a:cubicBezTo>
                  <a:cubicBezTo>
                    <a:pt x="3899" y="6249"/>
                    <a:pt x="3976" y="5961"/>
                    <a:pt x="4014" y="5615"/>
                  </a:cubicBezTo>
                  <a:cubicBezTo>
                    <a:pt x="4072" y="5289"/>
                    <a:pt x="4091" y="4962"/>
                    <a:pt x="4091" y="4674"/>
                  </a:cubicBezTo>
                  <a:lnTo>
                    <a:pt x="4091" y="4328"/>
                  </a:lnTo>
                  <a:cubicBezTo>
                    <a:pt x="4110" y="3829"/>
                    <a:pt x="4110" y="3311"/>
                    <a:pt x="4225" y="2831"/>
                  </a:cubicBezTo>
                  <a:lnTo>
                    <a:pt x="4225" y="2792"/>
                  </a:lnTo>
                  <a:cubicBezTo>
                    <a:pt x="4283" y="2600"/>
                    <a:pt x="4360" y="2408"/>
                    <a:pt x="4456" y="2216"/>
                  </a:cubicBezTo>
                  <a:lnTo>
                    <a:pt x="4513" y="2062"/>
                  </a:lnTo>
                  <a:cubicBezTo>
                    <a:pt x="4590" y="1909"/>
                    <a:pt x="4667" y="1774"/>
                    <a:pt x="4705" y="1640"/>
                  </a:cubicBezTo>
                  <a:cubicBezTo>
                    <a:pt x="4801" y="1410"/>
                    <a:pt x="4859" y="1218"/>
                    <a:pt x="4859" y="1025"/>
                  </a:cubicBezTo>
                  <a:cubicBezTo>
                    <a:pt x="4859" y="968"/>
                    <a:pt x="4859" y="929"/>
                    <a:pt x="4821" y="872"/>
                  </a:cubicBezTo>
                  <a:cubicBezTo>
                    <a:pt x="4821" y="833"/>
                    <a:pt x="4801" y="814"/>
                    <a:pt x="4801" y="757"/>
                  </a:cubicBezTo>
                  <a:cubicBezTo>
                    <a:pt x="4782" y="641"/>
                    <a:pt x="4705" y="545"/>
                    <a:pt x="4629" y="430"/>
                  </a:cubicBezTo>
                  <a:cubicBezTo>
                    <a:pt x="4571" y="353"/>
                    <a:pt x="4475" y="257"/>
                    <a:pt x="4341" y="181"/>
                  </a:cubicBezTo>
                  <a:cubicBezTo>
                    <a:pt x="4225" y="104"/>
                    <a:pt x="4129" y="65"/>
                    <a:pt x="3995" y="46"/>
                  </a:cubicBezTo>
                  <a:cubicBezTo>
                    <a:pt x="3899" y="8"/>
                    <a:pt x="3803" y="8"/>
                    <a:pt x="3726" y="8"/>
                  </a:cubicBezTo>
                  <a:cubicBezTo>
                    <a:pt x="3690" y="3"/>
                    <a:pt x="3653" y="0"/>
                    <a:pt x="3615" y="0"/>
                  </a:cubicBezTo>
                  <a:close/>
                </a:path>
              </a:pathLst>
            </a:custGeom>
            <a:solidFill>
              <a:schemeClr val="accen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5" name="Google Shape;345;p21"/>
            <p:cNvSpPr/>
            <p:nvPr/>
          </p:nvSpPr>
          <p:spPr>
            <a:xfrm>
              <a:off x="460625" y="3967412"/>
              <a:ext cx="60" cy="60"/>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6" name="Google Shape;346;p21"/>
            <p:cNvSpPr/>
            <p:nvPr/>
          </p:nvSpPr>
          <p:spPr>
            <a:xfrm>
              <a:off x="295680" y="3356057"/>
              <a:ext cx="658700" cy="642515"/>
            </a:xfrm>
            <a:custGeom>
              <a:avLst/>
              <a:gdLst/>
              <a:ahLst/>
              <a:cxnLst/>
              <a:rect l="l" t="t" r="r" b="b"/>
              <a:pathLst>
                <a:path w="10966" h="10697" extrusionOk="0">
                  <a:moveTo>
                    <a:pt x="7566" y="0"/>
                  </a:moveTo>
                  <a:cubicBezTo>
                    <a:pt x="7355" y="58"/>
                    <a:pt x="7125" y="96"/>
                    <a:pt x="6913" y="116"/>
                  </a:cubicBezTo>
                  <a:cubicBezTo>
                    <a:pt x="6683" y="154"/>
                    <a:pt x="6433" y="212"/>
                    <a:pt x="6164" y="308"/>
                  </a:cubicBezTo>
                  <a:cubicBezTo>
                    <a:pt x="5300" y="596"/>
                    <a:pt x="4475" y="1114"/>
                    <a:pt x="3514" y="1959"/>
                  </a:cubicBezTo>
                  <a:cubicBezTo>
                    <a:pt x="2765" y="2612"/>
                    <a:pt x="2036" y="3399"/>
                    <a:pt x="1306" y="4379"/>
                  </a:cubicBezTo>
                  <a:cubicBezTo>
                    <a:pt x="903" y="4897"/>
                    <a:pt x="557" y="5435"/>
                    <a:pt x="173" y="6069"/>
                  </a:cubicBezTo>
                  <a:cubicBezTo>
                    <a:pt x="173" y="6088"/>
                    <a:pt x="135" y="6088"/>
                    <a:pt x="135" y="6107"/>
                  </a:cubicBezTo>
                  <a:cubicBezTo>
                    <a:pt x="115" y="6165"/>
                    <a:pt x="96" y="6203"/>
                    <a:pt x="39" y="6261"/>
                  </a:cubicBezTo>
                  <a:cubicBezTo>
                    <a:pt x="19" y="6280"/>
                    <a:pt x="19" y="6338"/>
                    <a:pt x="0" y="6357"/>
                  </a:cubicBezTo>
                  <a:cubicBezTo>
                    <a:pt x="19" y="6434"/>
                    <a:pt x="77" y="6491"/>
                    <a:pt x="96" y="6549"/>
                  </a:cubicBezTo>
                  <a:cubicBezTo>
                    <a:pt x="115" y="6587"/>
                    <a:pt x="135" y="6626"/>
                    <a:pt x="135" y="6664"/>
                  </a:cubicBezTo>
                  <a:cubicBezTo>
                    <a:pt x="173" y="6722"/>
                    <a:pt x="192" y="6760"/>
                    <a:pt x="211" y="6779"/>
                  </a:cubicBezTo>
                  <a:cubicBezTo>
                    <a:pt x="461" y="7163"/>
                    <a:pt x="749" y="7509"/>
                    <a:pt x="1037" y="7836"/>
                  </a:cubicBezTo>
                  <a:cubicBezTo>
                    <a:pt x="1421" y="8277"/>
                    <a:pt x="1844" y="8661"/>
                    <a:pt x="2305" y="9026"/>
                  </a:cubicBezTo>
                  <a:cubicBezTo>
                    <a:pt x="3207" y="9698"/>
                    <a:pt x="4263" y="10198"/>
                    <a:pt x="5377" y="10486"/>
                  </a:cubicBezTo>
                  <a:cubicBezTo>
                    <a:pt x="5953" y="10620"/>
                    <a:pt x="6529" y="10697"/>
                    <a:pt x="7125" y="10697"/>
                  </a:cubicBezTo>
                  <a:cubicBezTo>
                    <a:pt x="7432" y="10697"/>
                    <a:pt x="7758" y="10678"/>
                    <a:pt x="8066" y="10620"/>
                  </a:cubicBezTo>
                  <a:cubicBezTo>
                    <a:pt x="8354" y="10582"/>
                    <a:pt x="8623" y="10524"/>
                    <a:pt x="8872" y="10466"/>
                  </a:cubicBezTo>
                  <a:lnTo>
                    <a:pt x="8930" y="10466"/>
                  </a:lnTo>
                  <a:cubicBezTo>
                    <a:pt x="9122" y="10409"/>
                    <a:pt x="9314" y="10370"/>
                    <a:pt x="9487" y="10294"/>
                  </a:cubicBezTo>
                  <a:cubicBezTo>
                    <a:pt x="9583" y="10274"/>
                    <a:pt x="9679" y="10217"/>
                    <a:pt x="9775" y="10178"/>
                  </a:cubicBezTo>
                  <a:cubicBezTo>
                    <a:pt x="9794" y="10178"/>
                    <a:pt x="9794" y="10140"/>
                    <a:pt x="9813" y="10140"/>
                  </a:cubicBezTo>
                  <a:lnTo>
                    <a:pt x="9967" y="10082"/>
                  </a:lnTo>
                  <a:lnTo>
                    <a:pt x="10005" y="10044"/>
                  </a:lnTo>
                  <a:cubicBezTo>
                    <a:pt x="10024" y="10025"/>
                    <a:pt x="10063" y="10025"/>
                    <a:pt x="10101" y="10006"/>
                  </a:cubicBezTo>
                  <a:cubicBezTo>
                    <a:pt x="10120" y="9986"/>
                    <a:pt x="10159" y="9986"/>
                    <a:pt x="10178" y="9948"/>
                  </a:cubicBezTo>
                  <a:lnTo>
                    <a:pt x="10312" y="9890"/>
                  </a:lnTo>
                  <a:lnTo>
                    <a:pt x="10370" y="9852"/>
                  </a:lnTo>
                  <a:cubicBezTo>
                    <a:pt x="10389" y="9852"/>
                    <a:pt x="10389" y="9833"/>
                    <a:pt x="10389" y="9833"/>
                  </a:cubicBezTo>
                  <a:lnTo>
                    <a:pt x="10408" y="9833"/>
                  </a:lnTo>
                  <a:cubicBezTo>
                    <a:pt x="10466" y="9814"/>
                    <a:pt x="10504" y="9756"/>
                    <a:pt x="10543" y="9737"/>
                  </a:cubicBezTo>
                  <a:cubicBezTo>
                    <a:pt x="10581" y="9698"/>
                    <a:pt x="10658" y="9641"/>
                    <a:pt x="10697" y="9602"/>
                  </a:cubicBezTo>
                  <a:lnTo>
                    <a:pt x="10773" y="9525"/>
                  </a:lnTo>
                  <a:cubicBezTo>
                    <a:pt x="10831" y="9468"/>
                    <a:pt x="10869" y="9410"/>
                    <a:pt x="10927" y="9353"/>
                  </a:cubicBezTo>
                  <a:cubicBezTo>
                    <a:pt x="10927" y="9353"/>
                    <a:pt x="10927" y="9333"/>
                    <a:pt x="10946" y="9333"/>
                  </a:cubicBezTo>
                  <a:lnTo>
                    <a:pt x="10946" y="9045"/>
                  </a:lnTo>
                  <a:cubicBezTo>
                    <a:pt x="10927" y="8930"/>
                    <a:pt x="10927" y="8834"/>
                    <a:pt x="10889" y="8700"/>
                  </a:cubicBezTo>
                  <a:lnTo>
                    <a:pt x="10889" y="8604"/>
                  </a:lnTo>
                  <a:cubicBezTo>
                    <a:pt x="10889" y="8508"/>
                    <a:pt x="10869" y="8412"/>
                    <a:pt x="10869" y="8316"/>
                  </a:cubicBezTo>
                  <a:cubicBezTo>
                    <a:pt x="10869" y="8162"/>
                    <a:pt x="10850" y="7970"/>
                    <a:pt x="10850" y="7740"/>
                  </a:cubicBezTo>
                  <a:cubicBezTo>
                    <a:pt x="10850" y="7240"/>
                    <a:pt x="10869" y="6722"/>
                    <a:pt x="10889" y="6203"/>
                  </a:cubicBezTo>
                  <a:cubicBezTo>
                    <a:pt x="10927" y="5819"/>
                    <a:pt x="10946" y="5473"/>
                    <a:pt x="10946" y="5089"/>
                  </a:cubicBezTo>
                  <a:cubicBezTo>
                    <a:pt x="10965" y="4168"/>
                    <a:pt x="10946" y="3188"/>
                    <a:pt x="10677" y="2266"/>
                  </a:cubicBezTo>
                  <a:cubicBezTo>
                    <a:pt x="10562" y="1863"/>
                    <a:pt x="10370" y="1479"/>
                    <a:pt x="10101" y="1153"/>
                  </a:cubicBezTo>
                  <a:cubicBezTo>
                    <a:pt x="9832" y="807"/>
                    <a:pt x="9506" y="538"/>
                    <a:pt x="9064" y="327"/>
                  </a:cubicBezTo>
                  <a:cubicBezTo>
                    <a:pt x="8891" y="231"/>
                    <a:pt x="8642" y="154"/>
                    <a:pt x="8354" y="96"/>
                  </a:cubicBezTo>
                  <a:cubicBezTo>
                    <a:pt x="8142" y="39"/>
                    <a:pt x="7893" y="20"/>
                    <a:pt x="7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7" name="Google Shape;347;p21"/>
            <p:cNvSpPr/>
            <p:nvPr/>
          </p:nvSpPr>
          <p:spPr>
            <a:xfrm>
              <a:off x="475582" y="3382606"/>
              <a:ext cx="476455" cy="615967"/>
            </a:xfrm>
            <a:custGeom>
              <a:avLst/>
              <a:gdLst/>
              <a:ahLst/>
              <a:cxnLst/>
              <a:rect l="l" t="t" r="r" b="b"/>
              <a:pathLst>
                <a:path w="7932" h="10255" extrusionOk="0">
                  <a:moveTo>
                    <a:pt x="6300" y="0"/>
                  </a:moveTo>
                  <a:lnTo>
                    <a:pt x="6300" y="0"/>
                  </a:lnTo>
                  <a:cubicBezTo>
                    <a:pt x="6472" y="231"/>
                    <a:pt x="6568" y="384"/>
                    <a:pt x="6607" y="538"/>
                  </a:cubicBezTo>
                  <a:cubicBezTo>
                    <a:pt x="6703" y="749"/>
                    <a:pt x="6761" y="960"/>
                    <a:pt x="6799" y="1172"/>
                  </a:cubicBezTo>
                  <a:cubicBezTo>
                    <a:pt x="6895" y="1632"/>
                    <a:pt x="6895" y="2093"/>
                    <a:pt x="6895" y="2573"/>
                  </a:cubicBezTo>
                  <a:lnTo>
                    <a:pt x="6895" y="2938"/>
                  </a:lnTo>
                  <a:cubicBezTo>
                    <a:pt x="6895" y="3034"/>
                    <a:pt x="6895" y="3150"/>
                    <a:pt x="6876" y="3246"/>
                  </a:cubicBezTo>
                  <a:lnTo>
                    <a:pt x="6876" y="3918"/>
                  </a:lnTo>
                  <a:cubicBezTo>
                    <a:pt x="6876" y="4033"/>
                    <a:pt x="6876" y="4187"/>
                    <a:pt x="6895" y="4302"/>
                  </a:cubicBezTo>
                  <a:lnTo>
                    <a:pt x="6895" y="4321"/>
                  </a:lnTo>
                  <a:lnTo>
                    <a:pt x="6895" y="4359"/>
                  </a:lnTo>
                  <a:lnTo>
                    <a:pt x="6895" y="4513"/>
                  </a:lnTo>
                  <a:lnTo>
                    <a:pt x="6895" y="4532"/>
                  </a:lnTo>
                  <a:lnTo>
                    <a:pt x="6895" y="4743"/>
                  </a:lnTo>
                  <a:cubicBezTo>
                    <a:pt x="6914" y="5281"/>
                    <a:pt x="6953" y="5838"/>
                    <a:pt x="6895" y="6376"/>
                  </a:cubicBezTo>
                  <a:cubicBezTo>
                    <a:pt x="6876" y="6625"/>
                    <a:pt x="6837" y="6894"/>
                    <a:pt x="6799" y="7144"/>
                  </a:cubicBezTo>
                  <a:cubicBezTo>
                    <a:pt x="6741" y="7355"/>
                    <a:pt x="6684" y="7586"/>
                    <a:pt x="6588" y="7816"/>
                  </a:cubicBezTo>
                  <a:lnTo>
                    <a:pt x="6434" y="8104"/>
                  </a:lnTo>
                  <a:cubicBezTo>
                    <a:pt x="6396" y="8200"/>
                    <a:pt x="6319" y="8258"/>
                    <a:pt x="6242" y="8335"/>
                  </a:cubicBezTo>
                  <a:cubicBezTo>
                    <a:pt x="6108" y="8507"/>
                    <a:pt x="5916" y="8680"/>
                    <a:pt x="5724" y="8795"/>
                  </a:cubicBezTo>
                  <a:cubicBezTo>
                    <a:pt x="5532" y="8930"/>
                    <a:pt x="5339" y="9064"/>
                    <a:pt x="5109" y="9160"/>
                  </a:cubicBezTo>
                  <a:cubicBezTo>
                    <a:pt x="4898" y="9256"/>
                    <a:pt x="4687" y="9352"/>
                    <a:pt x="4475" y="9410"/>
                  </a:cubicBezTo>
                  <a:cubicBezTo>
                    <a:pt x="4014" y="9564"/>
                    <a:pt x="3534" y="9640"/>
                    <a:pt x="3035" y="9660"/>
                  </a:cubicBezTo>
                  <a:cubicBezTo>
                    <a:pt x="2949" y="9663"/>
                    <a:pt x="2863" y="9664"/>
                    <a:pt x="2777" y="9664"/>
                  </a:cubicBezTo>
                  <a:cubicBezTo>
                    <a:pt x="2350" y="9664"/>
                    <a:pt x="1934" y="9624"/>
                    <a:pt x="1518" y="9544"/>
                  </a:cubicBezTo>
                  <a:cubicBezTo>
                    <a:pt x="1019" y="9448"/>
                    <a:pt x="539" y="9295"/>
                    <a:pt x="78" y="9103"/>
                  </a:cubicBezTo>
                  <a:cubicBezTo>
                    <a:pt x="58" y="9103"/>
                    <a:pt x="20" y="9083"/>
                    <a:pt x="1" y="9083"/>
                  </a:cubicBezTo>
                  <a:lnTo>
                    <a:pt x="1" y="9083"/>
                  </a:lnTo>
                  <a:cubicBezTo>
                    <a:pt x="731" y="9506"/>
                    <a:pt x="1518" y="9852"/>
                    <a:pt x="2344" y="10044"/>
                  </a:cubicBezTo>
                  <a:cubicBezTo>
                    <a:pt x="2920" y="10178"/>
                    <a:pt x="3496" y="10255"/>
                    <a:pt x="4091" y="10255"/>
                  </a:cubicBezTo>
                  <a:cubicBezTo>
                    <a:pt x="4398" y="10255"/>
                    <a:pt x="4706" y="10236"/>
                    <a:pt x="5032" y="10178"/>
                  </a:cubicBezTo>
                  <a:cubicBezTo>
                    <a:pt x="5320" y="10140"/>
                    <a:pt x="5570" y="10082"/>
                    <a:pt x="5839" y="10024"/>
                  </a:cubicBezTo>
                  <a:lnTo>
                    <a:pt x="5896" y="10024"/>
                  </a:lnTo>
                  <a:cubicBezTo>
                    <a:pt x="6069" y="9967"/>
                    <a:pt x="6280" y="9928"/>
                    <a:pt x="6434" y="9852"/>
                  </a:cubicBezTo>
                  <a:cubicBezTo>
                    <a:pt x="6530" y="9832"/>
                    <a:pt x="6626" y="9775"/>
                    <a:pt x="6722" y="9736"/>
                  </a:cubicBezTo>
                  <a:cubicBezTo>
                    <a:pt x="6761" y="9736"/>
                    <a:pt x="6761" y="9698"/>
                    <a:pt x="6780" y="9698"/>
                  </a:cubicBezTo>
                  <a:lnTo>
                    <a:pt x="6914" y="9640"/>
                  </a:lnTo>
                  <a:lnTo>
                    <a:pt x="6972" y="9602"/>
                  </a:lnTo>
                  <a:cubicBezTo>
                    <a:pt x="6991" y="9583"/>
                    <a:pt x="7010" y="9583"/>
                    <a:pt x="7068" y="9564"/>
                  </a:cubicBezTo>
                  <a:cubicBezTo>
                    <a:pt x="7087" y="9544"/>
                    <a:pt x="7106" y="9544"/>
                    <a:pt x="7145" y="9506"/>
                  </a:cubicBezTo>
                  <a:lnTo>
                    <a:pt x="7279" y="9448"/>
                  </a:lnTo>
                  <a:lnTo>
                    <a:pt x="7337" y="9410"/>
                  </a:lnTo>
                  <a:lnTo>
                    <a:pt x="7356" y="9391"/>
                  </a:lnTo>
                  <a:cubicBezTo>
                    <a:pt x="7394" y="9352"/>
                    <a:pt x="7452" y="9314"/>
                    <a:pt x="7490" y="9295"/>
                  </a:cubicBezTo>
                  <a:lnTo>
                    <a:pt x="7548" y="9256"/>
                  </a:lnTo>
                  <a:lnTo>
                    <a:pt x="7586" y="9199"/>
                  </a:lnTo>
                  <a:lnTo>
                    <a:pt x="7663" y="9160"/>
                  </a:lnTo>
                  <a:lnTo>
                    <a:pt x="7740" y="9083"/>
                  </a:lnTo>
                  <a:cubicBezTo>
                    <a:pt x="7778" y="9026"/>
                    <a:pt x="7836" y="8968"/>
                    <a:pt x="7874" y="8911"/>
                  </a:cubicBezTo>
                  <a:lnTo>
                    <a:pt x="7913" y="8891"/>
                  </a:lnTo>
                  <a:lnTo>
                    <a:pt x="7913" y="8584"/>
                  </a:lnTo>
                  <a:cubicBezTo>
                    <a:pt x="7874" y="8450"/>
                    <a:pt x="7874" y="8354"/>
                    <a:pt x="7855" y="8238"/>
                  </a:cubicBezTo>
                  <a:lnTo>
                    <a:pt x="7855" y="8200"/>
                  </a:lnTo>
                  <a:lnTo>
                    <a:pt x="7855" y="8142"/>
                  </a:lnTo>
                  <a:cubicBezTo>
                    <a:pt x="7836" y="8046"/>
                    <a:pt x="7836" y="7950"/>
                    <a:pt x="7836" y="7854"/>
                  </a:cubicBezTo>
                  <a:cubicBezTo>
                    <a:pt x="7817" y="7682"/>
                    <a:pt x="7817" y="7528"/>
                    <a:pt x="7817" y="7278"/>
                  </a:cubicBezTo>
                  <a:cubicBezTo>
                    <a:pt x="7817" y="6779"/>
                    <a:pt x="7836" y="6222"/>
                    <a:pt x="7855" y="5800"/>
                  </a:cubicBezTo>
                  <a:lnTo>
                    <a:pt x="7855" y="5742"/>
                  </a:lnTo>
                  <a:cubicBezTo>
                    <a:pt x="7874" y="5339"/>
                    <a:pt x="7913" y="4974"/>
                    <a:pt x="7913" y="4609"/>
                  </a:cubicBezTo>
                  <a:cubicBezTo>
                    <a:pt x="7932" y="3706"/>
                    <a:pt x="7913" y="2727"/>
                    <a:pt x="7644" y="1805"/>
                  </a:cubicBezTo>
                  <a:cubicBezTo>
                    <a:pt x="7529" y="1402"/>
                    <a:pt x="7337" y="1018"/>
                    <a:pt x="7068" y="672"/>
                  </a:cubicBezTo>
                  <a:cubicBezTo>
                    <a:pt x="6876" y="423"/>
                    <a:pt x="6607" y="192"/>
                    <a:pt x="6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8" name="Google Shape;348;p21"/>
            <p:cNvSpPr/>
            <p:nvPr/>
          </p:nvSpPr>
          <p:spPr>
            <a:xfrm>
              <a:off x="341812" y="3377981"/>
              <a:ext cx="404915" cy="389942"/>
            </a:xfrm>
            <a:custGeom>
              <a:avLst/>
              <a:gdLst/>
              <a:ahLst/>
              <a:cxnLst/>
              <a:rect l="l" t="t" r="r" b="b"/>
              <a:pathLst>
                <a:path w="6741" h="6492" extrusionOk="0">
                  <a:moveTo>
                    <a:pt x="6741" y="0"/>
                  </a:moveTo>
                  <a:lnTo>
                    <a:pt x="6702" y="20"/>
                  </a:lnTo>
                  <a:cubicBezTo>
                    <a:pt x="6145" y="154"/>
                    <a:pt x="5627" y="384"/>
                    <a:pt x="5147" y="653"/>
                  </a:cubicBezTo>
                  <a:cubicBezTo>
                    <a:pt x="4609" y="941"/>
                    <a:pt x="4110" y="1306"/>
                    <a:pt x="3630" y="1709"/>
                  </a:cubicBezTo>
                  <a:cubicBezTo>
                    <a:pt x="3130" y="2113"/>
                    <a:pt x="2670" y="2574"/>
                    <a:pt x="2228" y="3034"/>
                  </a:cubicBezTo>
                  <a:cubicBezTo>
                    <a:pt x="1805" y="3515"/>
                    <a:pt x="1402" y="3995"/>
                    <a:pt x="1037" y="4513"/>
                  </a:cubicBezTo>
                  <a:cubicBezTo>
                    <a:pt x="845" y="4801"/>
                    <a:pt x="653" y="5089"/>
                    <a:pt x="461" y="5416"/>
                  </a:cubicBezTo>
                  <a:cubicBezTo>
                    <a:pt x="365" y="5550"/>
                    <a:pt x="288" y="5723"/>
                    <a:pt x="212" y="5857"/>
                  </a:cubicBezTo>
                  <a:cubicBezTo>
                    <a:pt x="192" y="5934"/>
                    <a:pt x="154" y="6011"/>
                    <a:pt x="115" y="6088"/>
                  </a:cubicBezTo>
                  <a:cubicBezTo>
                    <a:pt x="96" y="6145"/>
                    <a:pt x="58" y="6242"/>
                    <a:pt x="19" y="6318"/>
                  </a:cubicBezTo>
                  <a:cubicBezTo>
                    <a:pt x="0" y="6338"/>
                    <a:pt x="19" y="6395"/>
                    <a:pt x="19" y="6414"/>
                  </a:cubicBezTo>
                  <a:lnTo>
                    <a:pt x="96" y="6491"/>
                  </a:lnTo>
                  <a:lnTo>
                    <a:pt x="192" y="6491"/>
                  </a:lnTo>
                  <a:lnTo>
                    <a:pt x="212" y="6472"/>
                  </a:lnTo>
                  <a:cubicBezTo>
                    <a:pt x="250" y="6453"/>
                    <a:pt x="250" y="6414"/>
                    <a:pt x="269" y="6395"/>
                  </a:cubicBezTo>
                  <a:lnTo>
                    <a:pt x="269" y="6376"/>
                  </a:lnTo>
                  <a:cubicBezTo>
                    <a:pt x="308" y="6261"/>
                    <a:pt x="384" y="6145"/>
                    <a:pt x="442" y="6030"/>
                  </a:cubicBezTo>
                  <a:cubicBezTo>
                    <a:pt x="500" y="5915"/>
                    <a:pt x="557" y="5800"/>
                    <a:pt x="634" y="5665"/>
                  </a:cubicBezTo>
                  <a:cubicBezTo>
                    <a:pt x="768" y="5416"/>
                    <a:pt x="922" y="5147"/>
                    <a:pt x="1076" y="4916"/>
                  </a:cubicBezTo>
                  <a:cubicBezTo>
                    <a:pt x="1421" y="4379"/>
                    <a:pt x="1786" y="3879"/>
                    <a:pt x="2170" y="3399"/>
                  </a:cubicBezTo>
                  <a:cubicBezTo>
                    <a:pt x="2516" y="2958"/>
                    <a:pt x="2881" y="2574"/>
                    <a:pt x="3284" y="2190"/>
                  </a:cubicBezTo>
                  <a:cubicBezTo>
                    <a:pt x="3707" y="1805"/>
                    <a:pt x="4129" y="1479"/>
                    <a:pt x="4571" y="1133"/>
                  </a:cubicBezTo>
                  <a:lnTo>
                    <a:pt x="4590" y="1133"/>
                  </a:lnTo>
                  <a:cubicBezTo>
                    <a:pt x="5147" y="749"/>
                    <a:pt x="5723" y="423"/>
                    <a:pt x="6337" y="192"/>
                  </a:cubicBezTo>
                  <a:lnTo>
                    <a:pt x="6318" y="192"/>
                  </a:lnTo>
                  <a:cubicBezTo>
                    <a:pt x="6433" y="154"/>
                    <a:pt x="6587" y="96"/>
                    <a:pt x="6702" y="77"/>
                  </a:cubicBezTo>
                  <a:cubicBezTo>
                    <a:pt x="6722" y="77"/>
                    <a:pt x="6741" y="39"/>
                    <a:pt x="6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49" name="Google Shape;349;p21"/>
            <p:cNvSpPr/>
            <p:nvPr/>
          </p:nvSpPr>
          <p:spPr>
            <a:xfrm>
              <a:off x="438701" y="3397563"/>
              <a:ext cx="353017" cy="466585"/>
            </a:xfrm>
            <a:custGeom>
              <a:avLst/>
              <a:gdLst/>
              <a:ahLst/>
              <a:cxnLst/>
              <a:rect l="l" t="t" r="r" b="b"/>
              <a:pathLst>
                <a:path w="5877" h="7768" extrusionOk="0">
                  <a:moveTo>
                    <a:pt x="865" y="6376"/>
                  </a:moveTo>
                  <a:lnTo>
                    <a:pt x="848" y="6415"/>
                  </a:lnTo>
                  <a:lnTo>
                    <a:pt x="848" y="6415"/>
                  </a:lnTo>
                  <a:cubicBezTo>
                    <a:pt x="865" y="6412"/>
                    <a:pt x="865" y="6376"/>
                    <a:pt x="865" y="6376"/>
                  </a:cubicBezTo>
                  <a:close/>
                  <a:moveTo>
                    <a:pt x="5781" y="1"/>
                  </a:moveTo>
                  <a:cubicBezTo>
                    <a:pt x="4724" y="788"/>
                    <a:pt x="3764" y="1729"/>
                    <a:pt x="2900" y="2766"/>
                  </a:cubicBezTo>
                  <a:cubicBezTo>
                    <a:pt x="2478" y="3285"/>
                    <a:pt x="2055" y="3842"/>
                    <a:pt x="1671" y="4418"/>
                  </a:cubicBezTo>
                  <a:cubicBezTo>
                    <a:pt x="1287" y="4994"/>
                    <a:pt x="961" y="5570"/>
                    <a:pt x="653" y="6165"/>
                  </a:cubicBezTo>
                  <a:cubicBezTo>
                    <a:pt x="519" y="6376"/>
                    <a:pt x="423" y="6626"/>
                    <a:pt x="308" y="6837"/>
                  </a:cubicBezTo>
                  <a:cubicBezTo>
                    <a:pt x="212" y="7049"/>
                    <a:pt x="96" y="7298"/>
                    <a:pt x="20" y="7529"/>
                  </a:cubicBezTo>
                  <a:cubicBezTo>
                    <a:pt x="0" y="7586"/>
                    <a:pt x="20" y="7625"/>
                    <a:pt x="20" y="7663"/>
                  </a:cubicBezTo>
                  <a:cubicBezTo>
                    <a:pt x="39" y="7701"/>
                    <a:pt x="77" y="7721"/>
                    <a:pt x="116" y="7759"/>
                  </a:cubicBezTo>
                  <a:cubicBezTo>
                    <a:pt x="135" y="7765"/>
                    <a:pt x="152" y="7768"/>
                    <a:pt x="167" y="7768"/>
                  </a:cubicBezTo>
                  <a:cubicBezTo>
                    <a:pt x="197" y="7768"/>
                    <a:pt x="218" y="7759"/>
                    <a:pt x="231" y="7759"/>
                  </a:cubicBezTo>
                  <a:cubicBezTo>
                    <a:pt x="288" y="7721"/>
                    <a:pt x="308" y="7701"/>
                    <a:pt x="327" y="7663"/>
                  </a:cubicBezTo>
                  <a:cubicBezTo>
                    <a:pt x="404" y="7433"/>
                    <a:pt x="480" y="7241"/>
                    <a:pt x="576" y="7029"/>
                  </a:cubicBezTo>
                  <a:lnTo>
                    <a:pt x="848" y="6415"/>
                  </a:lnTo>
                  <a:lnTo>
                    <a:pt x="848" y="6415"/>
                  </a:lnTo>
                  <a:cubicBezTo>
                    <a:pt x="847" y="6415"/>
                    <a:pt x="846" y="6415"/>
                    <a:pt x="845" y="6415"/>
                  </a:cubicBezTo>
                  <a:cubicBezTo>
                    <a:pt x="1153" y="5743"/>
                    <a:pt x="1479" y="5090"/>
                    <a:pt x="1882" y="4494"/>
                  </a:cubicBezTo>
                  <a:cubicBezTo>
                    <a:pt x="2305" y="3861"/>
                    <a:pt x="2727" y="3246"/>
                    <a:pt x="3207" y="2670"/>
                  </a:cubicBezTo>
                  <a:cubicBezTo>
                    <a:pt x="3995" y="1729"/>
                    <a:pt x="4859" y="865"/>
                    <a:pt x="5857" y="116"/>
                  </a:cubicBezTo>
                  <a:cubicBezTo>
                    <a:pt x="5877" y="97"/>
                    <a:pt x="5877" y="39"/>
                    <a:pt x="5857" y="20"/>
                  </a:cubicBezTo>
                  <a:cubicBezTo>
                    <a:pt x="5857" y="1"/>
                    <a:pt x="5819" y="1"/>
                    <a:pt x="5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0" name="Google Shape;350;p21"/>
            <p:cNvSpPr/>
            <p:nvPr/>
          </p:nvSpPr>
          <p:spPr>
            <a:xfrm>
              <a:off x="562139" y="3416724"/>
              <a:ext cx="267661" cy="531275"/>
            </a:xfrm>
            <a:custGeom>
              <a:avLst/>
              <a:gdLst/>
              <a:ahLst/>
              <a:cxnLst/>
              <a:rect l="l" t="t" r="r" b="b"/>
              <a:pathLst>
                <a:path w="4456" h="8845" extrusionOk="0">
                  <a:moveTo>
                    <a:pt x="4383" y="1"/>
                  </a:moveTo>
                  <a:cubicBezTo>
                    <a:pt x="4370" y="1"/>
                    <a:pt x="4359" y="19"/>
                    <a:pt x="4359" y="47"/>
                  </a:cubicBezTo>
                  <a:cubicBezTo>
                    <a:pt x="4225" y="373"/>
                    <a:pt x="4110" y="719"/>
                    <a:pt x="3975" y="1045"/>
                  </a:cubicBezTo>
                  <a:cubicBezTo>
                    <a:pt x="3822" y="1410"/>
                    <a:pt x="3668" y="1737"/>
                    <a:pt x="3514" y="2082"/>
                  </a:cubicBezTo>
                  <a:cubicBezTo>
                    <a:pt x="3342" y="2409"/>
                    <a:pt x="3169" y="2774"/>
                    <a:pt x="3015" y="3119"/>
                  </a:cubicBezTo>
                  <a:cubicBezTo>
                    <a:pt x="2919" y="3273"/>
                    <a:pt x="2842" y="3446"/>
                    <a:pt x="2746" y="3619"/>
                  </a:cubicBezTo>
                  <a:cubicBezTo>
                    <a:pt x="2650" y="3791"/>
                    <a:pt x="2554" y="3945"/>
                    <a:pt x="2477" y="4118"/>
                  </a:cubicBezTo>
                  <a:lnTo>
                    <a:pt x="2497" y="4099"/>
                  </a:lnTo>
                  <a:lnTo>
                    <a:pt x="2497" y="4099"/>
                  </a:lnTo>
                  <a:cubicBezTo>
                    <a:pt x="2458" y="4175"/>
                    <a:pt x="2439" y="4233"/>
                    <a:pt x="2381" y="4310"/>
                  </a:cubicBezTo>
                  <a:lnTo>
                    <a:pt x="2093" y="4809"/>
                  </a:lnTo>
                  <a:cubicBezTo>
                    <a:pt x="2036" y="4905"/>
                    <a:pt x="1997" y="4982"/>
                    <a:pt x="1921" y="5078"/>
                  </a:cubicBezTo>
                  <a:cubicBezTo>
                    <a:pt x="1882" y="5174"/>
                    <a:pt x="1824" y="5251"/>
                    <a:pt x="1786" y="5347"/>
                  </a:cubicBezTo>
                  <a:cubicBezTo>
                    <a:pt x="1690" y="5500"/>
                    <a:pt x="1556" y="5712"/>
                    <a:pt x="1460" y="5865"/>
                  </a:cubicBezTo>
                  <a:cubicBezTo>
                    <a:pt x="1364" y="6038"/>
                    <a:pt x="1248" y="6230"/>
                    <a:pt x="1152" y="6403"/>
                  </a:cubicBezTo>
                  <a:cubicBezTo>
                    <a:pt x="941" y="6749"/>
                    <a:pt x="749" y="7114"/>
                    <a:pt x="557" y="7478"/>
                  </a:cubicBezTo>
                  <a:cubicBezTo>
                    <a:pt x="461" y="7651"/>
                    <a:pt x="365" y="7843"/>
                    <a:pt x="269" y="7997"/>
                  </a:cubicBezTo>
                  <a:cubicBezTo>
                    <a:pt x="173" y="8170"/>
                    <a:pt x="96" y="8362"/>
                    <a:pt x="19" y="8554"/>
                  </a:cubicBezTo>
                  <a:cubicBezTo>
                    <a:pt x="0" y="8650"/>
                    <a:pt x="19" y="8746"/>
                    <a:pt x="96" y="8804"/>
                  </a:cubicBezTo>
                  <a:cubicBezTo>
                    <a:pt x="131" y="8832"/>
                    <a:pt x="169" y="8844"/>
                    <a:pt x="207" y="8844"/>
                  </a:cubicBezTo>
                  <a:cubicBezTo>
                    <a:pt x="272" y="8844"/>
                    <a:pt x="336" y="8807"/>
                    <a:pt x="384" y="8746"/>
                  </a:cubicBezTo>
                  <a:cubicBezTo>
                    <a:pt x="480" y="8611"/>
                    <a:pt x="576" y="8439"/>
                    <a:pt x="653" y="8304"/>
                  </a:cubicBezTo>
                  <a:cubicBezTo>
                    <a:pt x="749" y="8131"/>
                    <a:pt x="845" y="7959"/>
                    <a:pt x="922" y="7786"/>
                  </a:cubicBezTo>
                  <a:cubicBezTo>
                    <a:pt x="1095" y="7478"/>
                    <a:pt x="1248" y="7152"/>
                    <a:pt x="1421" y="6826"/>
                  </a:cubicBezTo>
                  <a:cubicBezTo>
                    <a:pt x="1498" y="6691"/>
                    <a:pt x="1594" y="6518"/>
                    <a:pt x="1671" y="6365"/>
                  </a:cubicBezTo>
                  <a:cubicBezTo>
                    <a:pt x="1748" y="6211"/>
                    <a:pt x="1824" y="6038"/>
                    <a:pt x="1921" y="5865"/>
                  </a:cubicBezTo>
                  <a:cubicBezTo>
                    <a:pt x="1997" y="5712"/>
                    <a:pt x="2074" y="5558"/>
                    <a:pt x="2170" y="5385"/>
                  </a:cubicBezTo>
                  <a:cubicBezTo>
                    <a:pt x="2266" y="5232"/>
                    <a:pt x="2343" y="5059"/>
                    <a:pt x="2401" y="4886"/>
                  </a:cubicBezTo>
                  <a:cubicBezTo>
                    <a:pt x="2708" y="4233"/>
                    <a:pt x="3054" y="3561"/>
                    <a:pt x="3361" y="2927"/>
                  </a:cubicBezTo>
                  <a:lnTo>
                    <a:pt x="3802" y="1909"/>
                  </a:lnTo>
                  <a:cubicBezTo>
                    <a:pt x="3937" y="1583"/>
                    <a:pt x="4071" y="1237"/>
                    <a:pt x="4187" y="911"/>
                  </a:cubicBezTo>
                  <a:cubicBezTo>
                    <a:pt x="4283" y="642"/>
                    <a:pt x="4379" y="354"/>
                    <a:pt x="4455" y="85"/>
                  </a:cubicBezTo>
                  <a:cubicBezTo>
                    <a:pt x="4455" y="66"/>
                    <a:pt x="4455" y="8"/>
                    <a:pt x="4417" y="8"/>
                  </a:cubicBezTo>
                  <a:lnTo>
                    <a:pt x="4398" y="8"/>
                  </a:lnTo>
                  <a:cubicBezTo>
                    <a:pt x="4393" y="3"/>
                    <a:pt x="4387" y="1"/>
                    <a:pt x="4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1" name="Google Shape;351;p21"/>
            <p:cNvSpPr/>
            <p:nvPr/>
          </p:nvSpPr>
          <p:spPr>
            <a:xfrm>
              <a:off x="774357" y="3436786"/>
              <a:ext cx="93525" cy="533858"/>
            </a:xfrm>
            <a:custGeom>
              <a:avLst/>
              <a:gdLst/>
              <a:ahLst/>
              <a:cxnLst/>
              <a:rect l="l" t="t" r="r" b="b"/>
              <a:pathLst>
                <a:path w="1557" h="8888" extrusionOk="0">
                  <a:moveTo>
                    <a:pt x="1364" y="1"/>
                  </a:moveTo>
                  <a:cubicBezTo>
                    <a:pt x="1345" y="1"/>
                    <a:pt x="1326" y="39"/>
                    <a:pt x="1326" y="58"/>
                  </a:cubicBezTo>
                  <a:cubicBezTo>
                    <a:pt x="1345" y="327"/>
                    <a:pt x="1364" y="615"/>
                    <a:pt x="1402" y="884"/>
                  </a:cubicBezTo>
                  <a:lnTo>
                    <a:pt x="1402" y="999"/>
                  </a:lnTo>
                  <a:cubicBezTo>
                    <a:pt x="1402" y="1383"/>
                    <a:pt x="1402" y="1787"/>
                    <a:pt x="1364" y="2171"/>
                  </a:cubicBezTo>
                  <a:cubicBezTo>
                    <a:pt x="1364" y="2363"/>
                    <a:pt x="1345" y="2555"/>
                    <a:pt x="1326" y="2747"/>
                  </a:cubicBezTo>
                  <a:cubicBezTo>
                    <a:pt x="1287" y="2977"/>
                    <a:pt x="1268" y="3169"/>
                    <a:pt x="1249" y="3381"/>
                  </a:cubicBezTo>
                  <a:cubicBezTo>
                    <a:pt x="1153" y="4168"/>
                    <a:pt x="1018" y="4955"/>
                    <a:pt x="826" y="5723"/>
                  </a:cubicBezTo>
                  <a:cubicBezTo>
                    <a:pt x="692" y="6203"/>
                    <a:pt x="577" y="6684"/>
                    <a:pt x="442" y="7144"/>
                  </a:cubicBezTo>
                  <a:lnTo>
                    <a:pt x="212" y="7874"/>
                  </a:lnTo>
                  <a:cubicBezTo>
                    <a:pt x="154" y="8124"/>
                    <a:pt x="77" y="8373"/>
                    <a:pt x="1" y="8642"/>
                  </a:cubicBezTo>
                  <a:cubicBezTo>
                    <a:pt x="1" y="8681"/>
                    <a:pt x="1" y="8700"/>
                    <a:pt x="20" y="8758"/>
                  </a:cubicBezTo>
                  <a:cubicBezTo>
                    <a:pt x="58" y="8796"/>
                    <a:pt x="97" y="8854"/>
                    <a:pt x="154" y="8873"/>
                  </a:cubicBezTo>
                  <a:cubicBezTo>
                    <a:pt x="173" y="8882"/>
                    <a:pt x="202" y="8887"/>
                    <a:pt x="236" y="8887"/>
                  </a:cubicBezTo>
                  <a:cubicBezTo>
                    <a:pt x="269" y="8887"/>
                    <a:pt x="308" y="8882"/>
                    <a:pt x="346" y="8873"/>
                  </a:cubicBezTo>
                  <a:cubicBezTo>
                    <a:pt x="385" y="8854"/>
                    <a:pt x="442" y="8796"/>
                    <a:pt x="461" y="8758"/>
                  </a:cubicBezTo>
                  <a:cubicBezTo>
                    <a:pt x="538" y="8585"/>
                    <a:pt x="577" y="8450"/>
                    <a:pt x="634" y="8277"/>
                  </a:cubicBezTo>
                  <a:cubicBezTo>
                    <a:pt x="673" y="8085"/>
                    <a:pt x="750" y="7913"/>
                    <a:pt x="788" y="7721"/>
                  </a:cubicBezTo>
                  <a:cubicBezTo>
                    <a:pt x="884" y="7356"/>
                    <a:pt x="961" y="7010"/>
                    <a:pt x="1057" y="6626"/>
                  </a:cubicBezTo>
                  <a:lnTo>
                    <a:pt x="1268" y="5531"/>
                  </a:lnTo>
                  <a:cubicBezTo>
                    <a:pt x="1345" y="5186"/>
                    <a:pt x="1402" y="4802"/>
                    <a:pt x="1441" y="4437"/>
                  </a:cubicBezTo>
                  <a:cubicBezTo>
                    <a:pt x="1498" y="4072"/>
                    <a:pt x="1518" y="3688"/>
                    <a:pt x="1537" y="3323"/>
                  </a:cubicBezTo>
                  <a:cubicBezTo>
                    <a:pt x="1556" y="2977"/>
                    <a:pt x="1556" y="2593"/>
                    <a:pt x="1556" y="2228"/>
                  </a:cubicBezTo>
                  <a:cubicBezTo>
                    <a:pt x="1556" y="1863"/>
                    <a:pt x="1537" y="1499"/>
                    <a:pt x="1518" y="1153"/>
                  </a:cubicBezTo>
                  <a:cubicBezTo>
                    <a:pt x="1498" y="788"/>
                    <a:pt x="1441" y="423"/>
                    <a:pt x="1402" y="58"/>
                  </a:cubicBezTo>
                  <a:cubicBezTo>
                    <a:pt x="1441" y="20"/>
                    <a:pt x="1422"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52" name="Google Shape;352;p21"/>
            <p:cNvSpPr/>
            <p:nvPr/>
          </p:nvSpPr>
          <p:spPr>
            <a:xfrm>
              <a:off x="465250" y="3520999"/>
              <a:ext cx="60007" cy="61687"/>
            </a:xfrm>
            <a:custGeom>
              <a:avLst/>
              <a:gdLst/>
              <a:ahLst/>
              <a:cxnLst/>
              <a:rect l="l" t="t" r="r" b="b"/>
              <a:pathLst>
                <a:path w="999" h="1027" extrusionOk="0">
                  <a:moveTo>
                    <a:pt x="730" y="1"/>
                  </a:moveTo>
                  <a:cubicBezTo>
                    <a:pt x="691" y="39"/>
                    <a:pt x="615" y="39"/>
                    <a:pt x="557" y="77"/>
                  </a:cubicBezTo>
                  <a:cubicBezTo>
                    <a:pt x="538" y="77"/>
                    <a:pt x="538" y="77"/>
                    <a:pt x="538" y="97"/>
                  </a:cubicBezTo>
                  <a:cubicBezTo>
                    <a:pt x="346" y="193"/>
                    <a:pt x="154" y="327"/>
                    <a:pt x="58" y="519"/>
                  </a:cubicBezTo>
                  <a:cubicBezTo>
                    <a:pt x="0" y="577"/>
                    <a:pt x="0" y="653"/>
                    <a:pt x="0" y="730"/>
                  </a:cubicBezTo>
                  <a:lnTo>
                    <a:pt x="0" y="750"/>
                  </a:lnTo>
                  <a:cubicBezTo>
                    <a:pt x="0" y="788"/>
                    <a:pt x="0" y="846"/>
                    <a:pt x="38" y="884"/>
                  </a:cubicBezTo>
                  <a:cubicBezTo>
                    <a:pt x="58" y="922"/>
                    <a:pt x="77" y="942"/>
                    <a:pt x="96" y="942"/>
                  </a:cubicBezTo>
                  <a:cubicBezTo>
                    <a:pt x="154" y="980"/>
                    <a:pt x="192" y="1018"/>
                    <a:pt x="269" y="1018"/>
                  </a:cubicBezTo>
                  <a:cubicBezTo>
                    <a:pt x="291" y="1024"/>
                    <a:pt x="314" y="1026"/>
                    <a:pt x="336" y="1026"/>
                  </a:cubicBezTo>
                  <a:cubicBezTo>
                    <a:pt x="389" y="1026"/>
                    <a:pt x="439" y="1013"/>
                    <a:pt x="480" y="999"/>
                  </a:cubicBezTo>
                  <a:cubicBezTo>
                    <a:pt x="557" y="961"/>
                    <a:pt x="634" y="922"/>
                    <a:pt x="672" y="865"/>
                  </a:cubicBezTo>
                  <a:cubicBezTo>
                    <a:pt x="768" y="788"/>
                    <a:pt x="826" y="711"/>
                    <a:pt x="864" y="615"/>
                  </a:cubicBezTo>
                  <a:cubicBezTo>
                    <a:pt x="922" y="519"/>
                    <a:pt x="941" y="442"/>
                    <a:pt x="960" y="346"/>
                  </a:cubicBezTo>
                  <a:cubicBezTo>
                    <a:pt x="999" y="269"/>
                    <a:pt x="960" y="173"/>
                    <a:pt x="922" y="97"/>
                  </a:cubicBezTo>
                  <a:cubicBezTo>
                    <a:pt x="864" y="39"/>
                    <a:pt x="807" y="1"/>
                    <a:pt x="730"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53" name="Google Shape;353;p21"/>
          <p:cNvSpPr txBox="1">
            <a:spLocks noGrp="1"/>
          </p:cNvSpPr>
          <p:nvPr>
            <p:ph type="title"/>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54" name="Google Shape;354;p21"/>
          <p:cNvSpPr txBox="1">
            <a:spLocks noGrp="1"/>
          </p:cNvSpPr>
          <p:nvPr>
            <p:ph type="subTitle" idx="1"/>
          </p:nvPr>
        </p:nvSpPr>
        <p:spPr>
          <a:xfrm>
            <a:off x="1459867" y="1536167"/>
            <a:ext cx="9778400" cy="539200"/>
          </a:xfrm>
          <a:prstGeom prst="rect">
            <a:avLst/>
          </a:prstGeom>
        </p:spPr>
        <p:txBody>
          <a:bodyPr spcFirstLastPara="1" wrap="square" lIns="91425" tIns="91425" rIns="91425" bIns="91425" anchor="t" anchorCtr="0">
            <a:noAutofit/>
          </a:bodyPr>
          <a:lstStyle>
            <a:lvl1pPr lvl="0">
              <a:spcBef>
                <a:spcPts val="0"/>
              </a:spcBef>
              <a:spcAft>
                <a:spcPts val="0"/>
              </a:spcAft>
              <a:buSzPts val="1600"/>
              <a:buNone/>
              <a:defRPr/>
            </a:lvl1pPr>
            <a:lvl2pPr lvl="1">
              <a:spcBef>
                <a:spcPts val="2133"/>
              </a:spcBef>
              <a:spcAft>
                <a:spcPts val="0"/>
              </a:spcAft>
              <a:buSzPts val="1400"/>
              <a:buNone/>
              <a:defRPr/>
            </a:lvl2pPr>
            <a:lvl3pPr lvl="2">
              <a:spcBef>
                <a:spcPts val="2133"/>
              </a:spcBef>
              <a:spcAft>
                <a:spcPts val="0"/>
              </a:spcAft>
              <a:buSzPts val="1400"/>
              <a:buNone/>
              <a:defRPr/>
            </a:lvl3pPr>
            <a:lvl4pPr lvl="3">
              <a:spcBef>
                <a:spcPts val="2133"/>
              </a:spcBef>
              <a:spcAft>
                <a:spcPts val="0"/>
              </a:spcAft>
              <a:buSzPts val="1400"/>
              <a:buNone/>
              <a:defRPr/>
            </a:lvl4pPr>
            <a:lvl5pPr lvl="4">
              <a:spcBef>
                <a:spcPts val="2133"/>
              </a:spcBef>
              <a:spcAft>
                <a:spcPts val="0"/>
              </a:spcAft>
              <a:buSzPts val="1400"/>
              <a:buNone/>
              <a:defRPr/>
            </a:lvl5pPr>
            <a:lvl6pPr lvl="5">
              <a:spcBef>
                <a:spcPts val="2133"/>
              </a:spcBef>
              <a:spcAft>
                <a:spcPts val="0"/>
              </a:spcAft>
              <a:buSzPts val="1400"/>
              <a:buNone/>
              <a:defRPr/>
            </a:lvl6pPr>
            <a:lvl7pPr lvl="6">
              <a:spcBef>
                <a:spcPts val="2133"/>
              </a:spcBef>
              <a:spcAft>
                <a:spcPts val="0"/>
              </a:spcAft>
              <a:buSzPts val="1400"/>
              <a:buNone/>
              <a:defRPr/>
            </a:lvl7pPr>
            <a:lvl8pPr lvl="7">
              <a:spcBef>
                <a:spcPts val="2133"/>
              </a:spcBef>
              <a:spcAft>
                <a:spcPts val="0"/>
              </a:spcAft>
              <a:buSzPts val="1400"/>
              <a:buNone/>
              <a:defRPr/>
            </a:lvl8pPr>
            <a:lvl9pPr lvl="8">
              <a:spcBef>
                <a:spcPts val="2133"/>
              </a:spcBef>
              <a:spcAft>
                <a:spcPts val="2133"/>
              </a:spcAft>
              <a:buSzPts val="1400"/>
              <a:buNone/>
              <a:defRPr/>
            </a:lvl9pPr>
          </a:lstStyle>
          <a:p>
            <a:endParaRPr/>
          </a:p>
        </p:txBody>
      </p:sp>
      <p:sp>
        <p:nvSpPr>
          <p:cNvPr id="355" name="Google Shape;355;p21"/>
          <p:cNvSpPr txBox="1">
            <a:spLocks noGrp="1"/>
          </p:cNvSpPr>
          <p:nvPr>
            <p:ph type="subTitle" idx="2"/>
          </p:nvPr>
        </p:nvSpPr>
        <p:spPr>
          <a:xfrm>
            <a:off x="1459867" y="2110447"/>
            <a:ext cx="4214400" cy="4034000"/>
          </a:xfrm>
          <a:prstGeom prst="rect">
            <a:avLst/>
          </a:prstGeom>
        </p:spPr>
        <p:txBody>
          <a:bodyPr spcFirstLastPara="1" wrap="square" lIns="91425" tIns="91425" rIns="91425" bIns="91425" anchor="t" anchorCtr="0">
            <a:noAutofit/>
          </a:bodyPr>
          <a:lstStyle>
            <a:lvl1pPr lvl="0">
              <a:spcBef>
                <a:spcPts val="0"/>
              </a:spcBef>
              <a:spcAft>
                <a:spcPts val="0"/>
              </a:spcAft>
              <a:buClr>
                <a:srgbClr val="434343"/>
              </a:buClr>
              <a:buSzPts val="1400"/>
              <a:buFont typeface="Anaheim"/>
              <a:buChar char="●"/>
              <a:defRPr/>
            </a:lvl1pPr>
            <a:lvl2pPr lvl="1">
              <a:spcBef>
                <a:spcPts val="2133"/>
              </a:spcBef>
              <a:spcAft>
                <a:spcPts val="0"/>
              </a:spcAft>
              <a:buClr>
                <a:srgbClr val="434343"/>
              </a:buClr>
              <a:buSzPts val="1400"/>
              <a:buFont typeface="Anaheim"/>
              <a:buChar char="○"/>
              <a:defRPr/>
            </a:lvl2pPr>
            <a:lvl3pPr lvl="2">
              <a:spcBef>
                <a:spcPts val="2133"/>
              </a:spcBef>
              <a:spcAft>
                <a:spcPts val="0"/>
              </a:spcAft>
              <a:buClr>
                <a:srgbClr val="434343"/>
              </a:buClr>
              <a:buSzPts val="1400"/>
              <a:buFont typeface="Anaheim"/>
              <a:buChar char="■"/>
              <a:defRPr/>
            </a:lvl3pPr>
            <a:lvl4pPr lvl="3">
              <a:spcBef>
                <a:spcPts val="2133"/>
              </a:spcBef>
              <a:spcAft>
                <a:spcPts val="0"/>
              </a:spcAft>
              <a:buClr>
                <a:srgbClr val="434343"/>
              </a:buClr>
              <a:buSzPts val="1400"/>
              <a:buFont typeface="Anaheim"/>
              <a:buChar char="●"/>
              <a:defRPr/>
            </a:lvl4pPr>
            <a:lvl5pPr lvl="4">
              <a:spcBef>
                <a:spcPts val="2133"/>
              </a:spcBef>
              <a:spcAft>
                <a:spcPts val="0"/>
              </a:spcAft>
              <a:buClr>
                <a:srgbClr val="434343"/>
              </a:buClr>
              <a:buSzPts val="1400"/>
              <a:buFont typeface="Anaheim"/>
              <a:buChar char="○"/>
              <a:defRPr/>
            </a:lvl5pPr>
            <a:lvl6pPr lvl="5">
              <a:spcBef>
                <a:spcPts val="2133"/>
              </a:spcBef>
              <a:spcAft>
                <a:spcPts val="0"/>
              </a:spcAft>
              <a:buClr>
                <a:srgbClr val="434343"/>
              </a:buClr>
              <a:buSzPts val="1400"/>
              <a:buFont typeface="Anaheim"/>
              <a:buChar char="■"/>
              <a:defRPr/>
            </a:lvl6pPr>
            <a:lvl7pPr lvl="6">
              <a:spcBef>
                <a:spcPts val="2133"/>
              </a:spcBef>
              <a:spcAft>
                <a:spcPts val="0"/>
              </a:spcAft>
              <a:buClr>
                <a:srgbClr val="434343"/>
              </a:buClr>
              <a:buSzPts val="1400"/>
              <a:buFont typeface="Anaheim"/>
              <a:buChar char="●"/>
              <a:defRPr/>
            </a:lvl7pPr>
            <a:lvl8pPr lvl="7">
              <a:spcBef>
                <a:spcPts val="2133"/>
              </a:spcBef>
              <a:spcAft>
                <a:spcPts val="0"/>
              </a:spcAft>
              <a:buClr>
                <a:srgbClr val="434343"/>
              </a:buClr>
              <a:buSzPts val="1400"/>
              <a:buFont typeface="Anaheim"/>
              <a:buChar char="○"/>
              <a:defRPr/>
            </a:lvl8pPr>
            <a:lvl9pPr lvl="8">
              <a:spcBef>
                <a:spcPts val="2133"/>
              </a:spcBef>
              <a:spcAft>
                <a:spcPts val="2133"/>
              </a:spcAft>
              <a:buClr>
                <a:srgbClr val="434343"/>
              </a:buClr>
              <a:buSzPts val="1400"/>
              <a:buFont typeface="Anaheim"/>
              <a:buChar char="■"/>
              <a:defRPr/>
            </a:lvl9pPr>
          </a:lstStyle>
          <a:p>
            <a:endParaRPr/>
          </a:p>
        </p:txBody>
      </p:sp>
      <p:sp>
        <p:nvSpPr>
          <p:cNvPr id="356" name="Google Shape;356;p21"/>
          <p:cNvSpPr txBox="1">
            <a:spLocks noGrp="1"/>
          </p:cNvSpPr>
          <p:nvPr>
            <p:ph type="subTitle" idx="3"/>
          </p:nvPr>
        </p:nvSpPr>
        <p:spPr>
          <a:xfrm>
            <a:off x="5736800" y="2105733"/>
            <a:ext cx="5495200" cy="40340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Font typeface="Anaheim"/>
              <a:buChar char="●"/>
              <a:defRPr/>
            </a:lvl1pPr>
            <a:lvl2pPr lvl="1" rtl="0">
              <a:spcBef>
                <a:spcPts val="1333"/>
              </a:spcBef>
              <a:spcAft>
                <a:spcPts val="0"/>
              </a:spcAft>
              <a:buClr>
                <a:srgbClr val="434343"/>
              </a:buClr>
              <a:buSzPts val="1400"/>
              <a:buFont typeface="Anaheim"/>
              <a:buChar char="○"/>
              <a:defRPr/>
            </a:lvl2pPr>
            <a:lvl3pPr lvl="2" rtl="0">
              <a:spcBef>
                <a:spcPts val="2133"/>
              </a:spcBef>
              <a:spcAft>
                <a:spcPts val="0"/>
              </a:spcAft>
              <a:buClr>
                <a:srgbClr val="434343"/>
              </a:buClr>
              <a:buSzPts val="1400"/>
              <a:buFont typeface="Anaheim"/>
              <a:buChar char="■"/>
              <a:defRPr/>
            </a:lvl3pPr>
            <a:lvl4pPr lvl="3" rtl="0">
              <a:spcBef>
                <a:spcPts val="2133"/>
              </a:spcBef>
              <a:spcAft>
                <a:spcPts val="0"/>
              </a:spcAft>
              <a:buClr>
                <a:srgbClr val="434343"/>
              </a:buClr>
              <a:buSzPts val="1400"/>
              <a:buFont typeface="Anaheim"/>
              <a:buChar char="●"/>
              <a:defRPr/>
            </a:lvl4pPr>
            <a:lvl5pPr lvl="4" rtl="0">
              <a:spcBef>
                <a:spcPts val="2133"/>
              </a:spcBef>
              <a:spcAft>
                <a:spcPts val="0"/>
              </a:spcAft>
              <a:buClr>
                <a:srgbClr val="434343"/>
              </a:buClr>
              <a:buSzPts val="1400"/>
              <a:buFont typeface="Anaheim"/>
              <a:buChar char="○"/>
              <a:defRPr/>
            </a:lvl5pPr>
            <a:lvl6pPr lvl="5" rtl="0">
              <a:spcBef>
                <a:spcPts val="2133"/>
              </a:spcBef>
              <a:spcAft>
                <a:spcPts val="0"/>
              </a:spcAft>
              <a:buClr>
                <a:srgbClr val="434343"/>
              </a:buClr>
              <a:buSzPts val="1400"/>
              <a:buFont typeface="Anaheim"/>
              <a:buChar char="■"/>
              <a:defRPr/>
            </a:lvl6pPr>
            <a:lvl7pPr lvl="6" rtl="0">
              <a:spcBef>
                <a:spcPts val="2133"/>
              </a:spcBef>
              <a:spcAft>
                <a:spcPts val="0"/>
              </a:spcAft>
              <a:buClr>
                <a:srgbClr val="434343"/>
              </a:buClr>
              <a:buSzPts val="1400"/>
              <a:buFont typeface="Anaheim"/>
              <a:buChar char="●"/>
              <a:defRPr/>
            </a:lvl7pPr>
            <a:lvl8pPr lvl="7" rtl="0">
              <a:spcBef>
                <a:spcPts val="2133"/>
              </a:spcBef>
              <a:spcAft>
                <a:spcPts val="0"/>
              </a:spcAft>
              <a:buClr>
                <a:srgbClr val="434343"/>
              </a:buClr>
              <a:buSzPts val="1400"/>
              <a:buFont typeface="Anaheim"/>
              <a:buChar char="○"/>
              <a:defRPr/>
            </a:lvl8pPr>
            <a:lvl9pPr lvl="8" rtl="0">
              <a:spcBef>
                <a:spcPts val="2133"/>
              </a:spcBef>
              <a:spcAft>
                <a:spcPts val="2133"/>
              </a:spcAft>
              <a:buClr>
                <a:srgbClr val="434343"/>
              </a:buClr>
              <a:buSzPts val="1400"/>
              <a:buFont typeface="Anaheim"/>
              <a:buChar char="■"/>
              <a:defRPr/>
            </a:lvl9pPr>
          </a:lstStyle>
          <a:p>
            <a:endParaRPr/>
          </a:p>
        </p:txBody>
      </p:sp>
    </p:spTree>
    <p:extLst>
      <p:ext uri="{BB962C8B-B14F-4D97-AF65-F5344CB8AC3E}">
        <p14:creationId xmlns:p14="http://schemas.microsoft.com/office/powerpoint/2010/main" val="2032942446"/>
      </p:ext>
    </p:extLst>
  </p:cSld>
  <p:clrMapOvr>
    <a:masterClrMapping/>
  </p:clrMapOvr>
</p:sldLayout>
</file>

<file path=ppt/slideLayouts/slideLayout88.xml><?xml version="1.0" encoding="utf-8"?>
<p:sldLayout xmlns:a="http://schemas.openxmlformats.org/drawingml/2006/main" xmlns:r="http://schemas.openxmlformats.org/officeDocument/2006/relationships" xmlns:p="http://schemas.openxmlformats.org/presentationml/2006/main" matchingName="Title and three columns 1">
  <p:cSld name="Title and three columns 1">
    <p:spTree>
      <p:nvGrpSpPr>
        <p:cNvPr id="1" name="Shape 373"/>
        <p:cNvGrpSpPr/>
        <p:nvPr/>
      </p:nvGrpSpPr>
      <p:grpSpPr>
        <a:xfrm>
          <a:off x="0" y="0"/>
          <a:ext cx="0" cy="0"/>
          <a:chOff x="0" y="0"/>
          <a:chExt cx="0" cy="0"/>
        </a:xfrm>
      </p:grpSpPr>
      <p:sp>
        <p:nvSpPr>
          <p:cNvPr id="374" name="Google Shape;374;p23"/>
          <p:cNvSpPr/>
          <p:nvPr/>
        </p:nvSpPr>
        <p:spPr>
          <a:xfrm flipH="1">
            <a:off x="-4095589" y="16394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5" name="Google Shape;375;p23"/>
          <p:cNvSpPr/>
          <p:nvPr/>
        </p:nvSpPr>
        <p:spPr>
          <a:xfrm>
            <a:off x="-1089334" y="3991167"/>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76" name="Google Shape;376;p23"/>
          <p:cNvSpPr txBox="1">
            <a:spLocks noGrp="1"/>
          </p:cNvSpPr>
          <p:nvPr>
            <p:ph type="title"/>
          </p:nvPr>
        </p:nvSpPr>
        <p:spPr>
          <a:xfrm>
            <a:off x="960000" y="4551897"/>
            <a:ext cx="3115200" cy="5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5"/>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7" name="Google Shape;377;p23"/>
          <p:cNvSpPr txBox="1">
            <a:spLocks noGrp="1"/>
          </p:cNvSpPr>
          <p:nvPr>
            <p:ph type="subTitle" idx="1"/>
          </p:nvPr>
        </p:nvSpPr>
        <p:spPr>
          <a:xfrm>
            <a:off x="960000" y="5029144"/>
            <a:ext cx="3115200" cy="10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78" name="Google Shape;378;p23"/>
          <p:cNvSpPr txBox="1">
            <a:spLocks noGrp="1"/>
          </p:cNvSpPr>
          <p:nvPr>
            <p:ph type="title" idx="2"/>
          </p:nvPr>
        </p:nvSpPr>
        <p:spPr>
          <a:xfrm>
            <a:off x="4538400" y="4551897"/>
            <a:ext cx="3115200" cy="5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3"/>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79" name="Google Shape;379;p23"/>
          <p:cNvSpPr txBox="1">
            <a:spLocks noGrp="1"/>
          </p:cNvSpPr>
          <p:nvPr>
            <p:ph type="subTitle" idx="3"/>
          </p:nvPr>
        </p:nvSpPr>
        <p:spPr>
          <a:xfrm>
            <a:off x="4538400" y="5029144"/>
            <a:ext cx="3115200" cy="10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0" name="Google Shape;380;p23"/>
          <p:cNvSpPr txBox="1">
            <a:spLocks noGrp="1"/>
          </p:cNvSpPr>
          <p:nvPr>
            <p:ph type="title" idx="4"/>
          </p:nvPr>
        </p:nvSpPr>
        <p:spPr>
          <a:xfrm>
            <a:off x="8116800" y="4551897"/>
            <a:ext cx="3115200" cy="578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solidFill>
                  <a:schemeClr val="accent4"/>
                </a:solidFill>
              </a:defRPr>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381" name="Google Shape;381;p23"/>
          <p:cNvSpPr txBox="1">
            <a:spLocks noGrp="1"/>
          </p:cNvSpPr>
          <p:nvPr>
            <p:ph type="subTitle" idx="5"/>
          </p:nvPr>
        </p:nvSpPr>
        <p:spPr>
          <a:xfrm>
            <a:off x="8116800" y="5029144"/>
            <a:ext cx="3115200" cy="10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382" name="Google Shape;382;p23"/>
          <p:cNvSpPr txBox="1">
            <a:spLocks noGrp="1"/>
          </p:cNvSpPr>
          <p:nvPr>
            <p:ph type="title" idx="6"/>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sp>
        <p:nvSpPr>
          <p:cNvPr id="383" name="Google Shape;383;p23"/>
          <p:cNvSpPr txBox="1">
            <a:spLocks noGrp="1"/>
          </p:cNvSpPr>
          <p:nvPr>
            <p:ph type="title" idx="7" hasCustomPrompt="1"/>
          </p:nvPr>
        </p:nvSpPr>
        <p:spPr>
          <a:xfrm>
            <a:off x="1802400" y="3884196"/>
            <a:ext cx="1430400" cy="578800"/>
          </a:xfrm>
          <a:prstGeom prst="rect">
            <a:avLst/>
          </a:prstGeom>
          <a:effectLst>
            <a:outerShdw dist="38100" dir="3000000" algn="bl" rotWithShape="0">
              <a:srgbClr val="000000">
                <a:alpha val="1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lt1"/>
                </a:solidFill>
              </a:defRPr>
            </a:lvl1pPr>
            <a:lvl2pPr lvl="1"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9pPr>
          </a:lstStyle>
          <a:p>
            <a:r>
              <a:t>xx%</a:t>
            </a:r>
          </a:p>
        </p:txBody>
      </p:sp>
      <p:sp>
        <p:nvSpPr>
          <p:cNvPr id="384" name="Google Shape;384;p23"/>
          <p:cNvSpPr txBox="1">
            <a:spLocks noGrp="1"/>
          </p:cNvSpPr>
          <p:nvPr>
            <p:ph type="title" idx="8" hasCustomPrompt="1"/>
          </p:nvPr>
        </p:nvSpPr>
        <p:spPr>
          <a:xfrm>
            <a:off x="5380800" y="3884196"/>
            <a:ext cx="1430400" cy="578800"/>
          </a:xfrm>
          <a:prstGeom prst="rect">
            <a:avLst/>
          </a:prstGeom>
          <a:effectLst>
            <a:outerShdw dist="38100" dir="3000000" algn="bl" rotWithShape="0">
              <a:srgbClr val="000000">
                <a:alpha val="1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lt1"/>
                </a:solidFill>
              </a:defRPr>
            </a:lvl1pPr>
            <a:lvl2pPr lvl="1"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9pPr>
          </a:lstStyle>
          <a:p>
            <a:r>
              <a:t>xx%</a:t>
            </a:r>
          </a:p>
        </p:txBody>
      </p:sp>
      <p:sp>
        <p:nvSpPr>
          <p:cNvPr id="385" name="Google Shape;385;p23"/>
          <p:cNvSpPr txBox="1">
            <a:spLocks noGrp="1"/>
          </p:cNvSpPr>
          <p:nvPr>
            <p:ph type="title" idx="9" hasCustomPrompt="1"/>
          </p:nvPr>
        </p:nvSpPr>
        <p:spPr>
          <a:xfrm>
            <a:off x="8959200" y="3884196"/>
            <a:ext cx="1430400" cy="578800"/>
          </a:xfrm>
          <a:prstGeom prst="rect">
            <a:avLst/>
          </a:prstGeom>
          <a:effectLst>
            <a:outerShdw dist="38100" dir="3000000" algn="bl" rotWithShape="0">
              <a:srgbClr val="000000">
                <a:alpha val="10000"/>
              </a:srgbClr>
            </a:outerShdw>
          </a:effectLst>
        </p:spPr>
        <p:txBody>
          <a:bodyPr spcFirstLastPara="1" wrap="square" lIns="91425" tIns="91425" rIns="91425" bIns="91425" anchor="ctr" anchorCtr="0">
            <a:noAutofit/>
          </a:bodyPr>
          <a:lstStyle>
            <a:lvl1pPr lvl="0" algn="ctr" rtl="0">
              <a:spcBef>
                <a:spcPts val="0"/>
              </a:spcBef>
              <a:spcAft>
                <a:spcPts val="0"/>
              </a:spcAft>
              <a:buSzPts val="3000"/>
              <a:buNone/>
              <a:defRPr sz="3200">
                <a:solidFill>
                  <a:schemeClr val="lt1"/>
                </a:solidFill>
              </a:defRPr>
            </a:lvl1pPr>
            <a:lvl2pPr lvl="1"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2pPr>
            <a:lvl3pPr lvl="2"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3pPr>
            <a:lvl4pPr lvl="3"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4pPr>
            <a:lvl5pPr lvl="4"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5pPr>
            <a:lvl6pPr lvl="5"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6pPr>
            <a:lvl7pPr lvl="6"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7pPr>
            <a:lvl8pPr lvl="7"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8pPr>
            <a:lvl9pPr lvl="8" algn="ctr" rtl="0">
              <a:spcBef>
                <a:spcPts val="0"/>
              </a:spcBef>
              <a:spcAft>
                <a:spcPts val="0"/>
              </a:spcAft>
              <a:buSzPts val="3000"/>
              <a:buFont typeface="Fredoka One" panose="02000000000000000000"/>
              <a:buNone/>
              <a:defRPr sz="4000">
                <a:latin typeface="Fredoka One" panose="02000000000000000000"/>
                <a:ea typeface="Fredoka One" panose="02000000000000000000"/>
                <a:cs typeface="Fredoka One" panose="02000000000000000000"/>
                <a:sym typeface="Fredoka One" panose="02000000000000000000"/>
              </a:defRPr>
            </a:lvl9pPr>
          </a:lstStyle>
          <a:p>
            <a:r>
              <a:t>xx%</a:t>
            </a:r>
          </a:p>
        </p:txBody>
      </p:sp>
      <p:sp>
        <p:nvSpPr>
          <p:cNvPr id="386" name="Google Shape;386;p23"/>
          <p:cNvSpPr/>
          <p:nvPr/>
        </p:nvSpPr>
        <p:spPr>
          <a:xfrm>
            <a:off x="1403018" y="746818"/>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87" name="Google Shape;387;p23"/>
          <p:cNvSpPr/>
          <p:nvPr/>
        </p:nvSpPr>
        <p:spPr>
          <a:xfrm>
            <a:off x="9668135" y="441433"/>
            <a:ext cx="1039452" cy="51489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216033248"/>
      </p:ext>
    </p:extLst>
  </p:cSld>
  <p:clrMapOvr>
    <a:masterClrMapping/>
  </p:clrMapOvr>
</p:sldLayout>
</file>

<file path=ppt/slideLayouts/slideLayout89.xml><?xml version="1.0" encoding="utf-8"?>
<p:sldLayout xmlns:a="http://schemas.openxmlformats.org/drawingml/2006/main" xmlns:r="http://schemas.openxmlformats.org/officeDocument/2006/relationships" xmlns:p="http://schemas.openxmlformats.org/presentationml/2006/main" matchingName="Title and four columns">
  <p:cSld name="Title and four columns">
    <p:spTree>
      <p:nvGrpSpPr>
        <p:cNvPr id="1" name="Shape 388"/>
        <p:cNvGrpSpPr/>
        <p:nvPr/>
      </p:nvGrpSpPr>
      <p:grpSpPr>
        <a:xfrm>
          <a:off x="0" y="0"/>
          <a:ext cx="0" cy="0"/>
          <a:chOff x="0" y="0"/>
          <a:chExt cx="0" cy="0"/>
        </a:xfrm>
      </p:grpSpPr>
      <p:sp>
        <p:nvSpPr>
          <p:cNvPr id="389" name="Google Shape;389;p24"/>
          <p:cNvSpPr/>
          <p:nvPr/>
        </p:nvSpPr>
        <p:spPr>
          <a:xfrm>
            <a:off x="-4395989" y="1704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390" name="Google Shape;390;p24"/>
          <p:cNvSpPr/>
          <p:nvPr/>
        </p:nvSpPr>
        <p:spPr>
          <a:xfrm flipH="1">
            <a:off x="-2005812" y="4314267"/>
            <a:ext cx="15634045"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1" name="Google Shape;391;p24"/>
          <p:cNvGrpSpPr/>
          <p:nvPr/>
        </p:nvGrpSpPr>
        <p:grpSpPr>
          <a:xfrm>
            <a:off x="10226015" y="402399"/>
            <a:ext cx="653651" cy="474539"/>
            <a:chOff x="8787625" y="134475"/>
            <a:chExt cx="838586" cy="608799"/>
          </a:xfrm>
        </p:grpSpPr>
        <p:sp>
          <p:nvSpPr>
            <p:cNvPr id="392" name="Google Shape;392;p24"/>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3" name="Google Shape;393;p24"/>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394" name="Google Shape;394;p24"/>
          <p:cNvGrpSpPr/>
          <p:nvPr/>
        </p:nvGrpSpPr>
        <p:grpSpPr>
          <a:xfrm>
            <a:off x="10985151" y="2620721"/>
            <a:ext cx="653637" cy="811748"/>
            <a:chOff x="7376250" y="1989890"/>
            <a:chExt cx="490228" cy="608811"/>
          </a:xfrm>
        </p:grpSpPr>
        <p:sp>
          <p:nvSpPr>
            <p:cNvPr id="395" name="Google Shape;395;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6" name="Google Shape;396;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397" name="Google Shape;397;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398" name="Google Shape;398;p24"/>
          <p:cNvSpPr/>
          <p:nvPr/>
        </p:nvSpPr>
        <p:spPr>
          <a:xfrm>
            <a:off x="716968" y="774285"/>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399" name="Google Shape;399;p24"/>
          <p:cNvGrpSpPr/>
          <p:nvPr/>
        </p:nvGrpSpPr>
        <p:grpSpPr>
          <a:xfrm>
            <a:off x="8707784" y="1353605"/>
            <a:ext cx="653637" cy="811748"/>
            <a:chOff x="7376250" y="1989890"/>
            <a:chExt cx="490228" cy="608811"/>
          </a:xfrm>
        </p:grpSpPr>
        <p:sp>
          <p:nvSpPr>
            <p:cNvPr id="400" name="Google Shape;400;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1" name="Google Shape;401;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02" name="Google Shape;402;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03" name="Google Shape;403;p24"/>
          <p:cNvSpPr txBox="1">
            <a:spLocks noGrp="1"/>
          </p:cNvSpPr>
          <p:nvPr>
            <p:ph type="title"/>
          </p:nvPr>
        </p:nvSpPr>
        <p:spPr>
          <a:xfrm>
            <a:off x="1289700" y="2040600"/>
            <a:ext cx="3040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4" name="Google Shape;404;p24"/>
          <p:cNvSpPr txBox="1">
            <a:spLocks noGrp="1"/>
          </p:cNvSpPr>
          <p:nvPr>
            <p:ph type="subTitle" idx="1"/>
          </p:nvPr>
        </p:nvSpPr>
        <p:spPr>
          <a:xfrm>
            <a:off x="1289700" y="2619433"/>
            <a:ext cx="3040800" cy="8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5" name="Google Shape;405;p24"/>
          <p:cNvSpPr txBox="1">
            <a:spLocks noGrp="1"/>
          </p:cNvSpPr>
          <p:nvPr>
            <p:ph type="title" idx="2"/>
          </p:nvPr>
        </p:nvSpPr>
        <p:spPr>
          <a:xfrm>
            <a:off x="7861467" y="2040600"/>
            <a:ext cx="3040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6" name="Google Shape;406;p24"/>
          <p:cNvSpPr txBox="1">
            <a:spLocks noGrp="1"/>
          </p:cNvSpPr>
          <p:nvPr>
            <p:ph type="subTitle" idx="3"/>
          </p:nvPr>
        </p:nvSpPr>
        <p:spPr>
          <a:xfrm>
            <a:off x="7861400" y="2619433"/>
            <a:ext cx="3040800" cy="87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7" name="Google Shape;407;p24"/>
          <p:cNvSpPr txBox="1">
            <a:spLocks noGrp="1"/>
          </p:cNvSpPr>
          <p:nvPr>
            <p:ph type="title" idx="4"/>
          </p:nvPr>
        </p:nvSpPr>
        <p:spPr>
          <a:xfrm>
            <a:off x="1289700" y="3951800"/>
            <a:ext cx="3040800" cy="703600"/>
          </a:xfrm>
          <a:prstGeom prst="rect">
            <a:avLst/>
          </a:prstGeom>
        </p:spPr>
        <p:txBody>
          <a:bodyPr spcFirstLastPara="1" wrap="square" lIns="91425" tIns="91425" rIns="91425" bIns="91425" anchor="ctr" anchorCtr="0">
            <a:noAutofit/>
          </a:bodyPr>
          <a:lstStyle>
            <a:lvl1pPr lvl="0"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08" name="Google Shape;408;p24"/>
          <p:cNvSpPr txBox="1">
            <a:spLocks noGrp="1"/>
          </p:cNvSpPr>
          <p:nvPr>
            <p:ph type="subTitle" idx="5"/>
          </p:nvPr>
        </p:nvSpPr>
        <p:spPr>
          <a:xfrm>
            <a:off x="1289700" y="4530633"/>
            <a:ext cx="3040800" cy="879200"/>
          </a:xfrm>
          <a:prstGeom prst="rect">
            <a:avLst/>
          </a:prstGeom>
        </p:spPr>
        <p:txBody>
          <a:bodyPr spcFirstLastPara="1" wrap="square" lIns="91425" tIns="91425" rIns="91425" bIns="91425" anchor="t" anchorCtr="0">
            <a:noAutofit/>
          </a:bodyPr>
          <a:lstStyle>
            <a:lvl1pPr lvl="0"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09" name="Google Shape;409;p24"/>
          <p:cNvSpPr txBox="1">
            <a:spLocks noGrp="1"/>
          </p:cNvSpPr>
          <p:nvPr>
            <p:ph type="title" idx="6"/>
          </p:nvPr>
        </p:nvSpPr>
        <p:spPr>
          <a:xfrm>
            <a:off x="7861467" y="3951800"/>
            <a:ext cx="3040800" cy="703600"/>
          </a:xfrm>
          <a:prstGeom prst="rect">
            <a:avLst/>
          </a:prstGeom>
        </p:spPr>
        <p:txBody>
          <a:bodyPr spcFirstLastPara="1" wrap="square" lIns="91425" tIns="91425" rIns="91425" bIns="91425" anchor="ctr" anchorCtr="0">
            <a:noAutofit/>
          </a:bodyPr>
          <a:lstStyle>
            <a:lvl1pPr lvl="0" algn="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10" name="Google Shape;410;p24"/>
          <p:cNvSpPr txBox="1">
            <a:spLocks noGrp="1"/>
          </p:cNvSpPr>
          <p:nvPr>
            <p:ph type="subTitle" idx="7"/>
          </p:nvPr>
        </p:nvSpPr>
        <p:spPr>
          <a:xfrm>
            <a:off x="7861400" y="4530633"/>
            <a:ext cx="3040800" cy="879200"/>
          </a:xfrm>
          <a:prstGeom prst="rect">
            <a:avLst/>
          </a:prstGeom>
        </p:spPr>
        <p:txBody>
          <a:bodyPr spcFirstLastPara="1" wrap="square" lIns="91425" tIns="91425" rIns="91425" bIns="91425" anchor="t" anchorCtr="0">
            <a:noAutofit/>
          </a:bodyPr>
          <a:lstStyle>
            <a:lvl1pPr lvl="0" algn="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11" name="Google Shape;411;p24"/>
          <p:cNvSpPr txBox="1">
            <a:spLocks noGrp="1"/>
          </p:cNvSpPr>
          <p:nvPr>
            <p:ph type="title" idx="8"/>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12" name="Google Shape;412;p24"/>
          <p:cNvGrpSpPr/>
          <p:nvPr/>
        </p:nvGrpSpPr>
        <p:grpSpPr>
          <a:xfrm>
            <a:off x="369118" y="3672238"/>
            <a:ext cx="653637" cy="811748"/>
            <a:chOff x="7376250" y="1989890"/>
            <a:chExt cx="490228" cy="608811"/>
          </a:xfrm>
        </p:grpSpPr>
        <p:sp>
          <p:nvSpPr>
            <p:cNvPr id="413" name="Google Shape;413;p2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4" name="Google Shape;414;p2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15" name="Google Shape;415;p2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70579396"/>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objTx" preserve="1">
  <p:cSld name="内容与标题">
    <p:spTree>
      <p:nvGrpSpPr>
        <p:cNvPr id="1" name=""/>
        <p:cNvGrpSpPr/>
        <p:nvPr/>
      </p:nvGrpSpPr>
      <p:grpSpPr>
        <a:xfrm>
          <a:off x="0" y="0"/>
          <a:ext cx="0" cy="0"/>
          <a:chOff x="0" y="0"/>
          <a:chExt cx="0" cy="0"/>
        </a:xfrm>
      </p:grpSpPr>
      <p:sp>
        <p:nvSpPr>
          <p:cNvPr id="2" name="标题 1"/>
          <p:cNvSpPr>
            <a:spLocks noGrp="1"/>
          </p:cNvSpPr>
          <p:nvPr>
            <p:ph type="title"/>
          </p:nvPr>
        </p:nvSpPr>
        <p:spPr>
          <a:xfrm>
            <a:off x="839788" y="457200"/>
            <a:ext cx="3932237" cy="1600200"/>
          </a:xfrm>
        </p:spPr>
        <p:txBody>
          <a:bodyPr anchor="b"/>
          <a:lstStyle>
            <a:lvl1pPr>
              <a:defRPr sz="3200"/>
            </a:lvl1pPr>
          </a:lstStyle>
          <a:p>
            <a:r>
              <a:rPr lang="zh-CN" altLang="en-US"/>
              <a:t>单击此处编辑母版标题样式</a:t>
            </a:r>
          </a:p>
        </p:txBody>
      </p:sp>
      <p:sp>
        <p:nvSpPr>
          <p:cNvPr id="3" name="内容占位符 2"/>
          <p:cNvSpPr>
            <a:spLocks noGrp="1"/>
          </p:cNvSpPr>
          <p:nvPr>
            <p:ph idx="1" hasCustomPrompt="1"/>
          </p:nvPr>
        </p:nvSpPr>
        <p:spPr>
          <a:xfrm>
            <a:off x="5183188" y="987425"/>
            <a:ext cx="617220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文本占位符 3"/>
          <p:cNvSpPr>
            <a:spLocks noGrp="1"/>
          </p:cNvSpPr>
          <p:nvPr>
            <p:ph type="body" sz="half" idx="2" hasCustomPrompt="1"/>
          </p:nvPr>
        </p:nvSpPr>
        <p:spPr>
          <a:xfrm>
            <a:off x="839788" y="2057400"/>
            <a:ext cx="3932237"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zh-CN" altLang="en-US"/>
              <a:t>编辑母版文本样式</a:t>
            </a:r>
          </a:p>
        </p:txBody>
      </p:sp>
      <p:sp>
        <p:nvSpPr>
          <p:cNvPr id="5" name="日期占位符 4"/>
          <p:cNvSpPr>
            <a:spLocks noGrp="1"/>
          </p:cNvSpPr>
          <p:nvPr>
            <p:ph type="dt" sz="half" idx="10"/>
          </p:nvPr>
        </p:nvSpPr>
        <p:spPr/>
        <p:txBody>
          <a:bodyPr/>
          <a:lstStyle/>
          <a:p>
            <a:fld id="{1FDED92B-7180-4E8E-9FA1-47FFA8006457}" type="datetimeFigureOut">
              <a:rPr lang="zh-CN" altLang="en-US" smtClean="0">
                <a:solidFill>
                  <a:prstClr val="black">
                    <a:tint val="75000"/>
                  </a:prstClr>
                </a:solidFill>
              </a:rPr>
              <a:pPr/>
              <a:t>2021/12/5</a:t>
            </a:fld>
            <a:endParaRPr lang="zh-CN" altLang="en-US">
              <a:solidFill>
                <a:prstClr val="black">
                  <a:tint val="75000"/>
                </a:prstClr>
              </a:solidFill>
            </a:endParaRPr>
          </a:p>
        </p:txBody>
      </p:sp>
      <p:sp>
        <p:nvSpPr>
          <p:cNvPr id="6" name="页脚占位符 5"/>
          <p:cNvSpPr>
            <a:spLocks noGrp="1"/>
          </p:cNvSpPr>
          <p:nvPr>
            <p:ph type="ftr" sz="quarter" idx="11"/>
          </p:nvPr>
        </p:nvSpPr>
        <p:spPr/>
        <p:txBody>
          <a:bodyPr/>
          <a:lstStyle/>
          <a:p>
            <a:endParaRPr lang="zh-CN" altLang="en-US">
              <a:solidFill>
                <a:prstClr val="black">
                  <a:tint val="75000"/>
                </a:prstClr>
              </a:solidFill>
            </a:endParaRPr>
          </a:p>
        </p:txBody>
      </p:sp>
      <p:sp>
        <p:nvSpPr>
          <p:cNvPr id="7" name="灯片编号占位符 6"/>
          <p:cNvSpPr>
            <a:spLocks noGrp="1"/>
          </p:cNvSpPr>
          <p:nvPr>
            <p:ph type="sldNum" sz="quarter" idx="12"/>
          </p:nvPr>
        </p:nvSpPr>
        <p:spPr/>
        <p:txBody>
          <a:bodyPr/>
          <a:lstStyle/>
          <a:p>
            <a:fld id="{3B11227F-0E14-47DF-A00B-C9B5FCB87C35}" type="slidenum">
              <a:rPr lang="zh-CN" altLang="en-US" smtClean="0">
                <a:solidFill>
                  <a:prstClr val="black">
                    <a:tint val="75000"/>
                  </a:prstClr>
                </a:solidFill>
              </a:rPr>
              <a:pPr/>
              <a:t>‹#›</a:t>
            </a:fld>
            <a:endParaRPr lang="zh-CN" altLang="en-US">
              <a:solidFill>
                <a:prstClr val="black">
                  <a:tint val="75000"/>
                </a:prstClr>
              </a:solidFill>
            </a:endParaRPr>
          </a:p>
        </p:txBody>
      </p:sp>
    </p:spTree>
    <p:extLst>
      <p:ext uri="{BB962C8B-B14F-4D97-AF65-F5344CB8AC3E}">
        <p14:creationId xmlns:p14="http://schemas.microsoft.com/office/powerpoint/2010/main" val="411722627"/>
      </p:ext>
    </p:extLst>
  </p:cSld>
  <p:clrMapOvr>
    <a:masterClrMapping/>
  </p:clrMapOvr>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sldLayout>
</file>

<file path=ppt/slideLayouts/slideLayout90.xml><?xml version="1.0" encoding="utf-8"?>
<p:sldLayout xmlns:a="http://schemas.openxmlformats.org/drawingml/2006/main" xmlns:r="http://schemas.openxmlformats.org/officeDocument/2006/relationships" xmlns:p="http://schemas.openxmlformats.org/presentationml/2006/main" matchingName="Title and six columns">
  <p:cSld name="Title and six columns">
    <p:spTree>
      <p:nvGrpSpPr>
        <p:cNvPr id="1" name="Shape 416"/>
        <p:cNvGrpSpPr/>
        <p:nvPr/>
      </p:nvGrpSpPr>
      <p:grpSpPr>
        <a:xfrm>
          <a:off x="0" y="0"/>
          <a:ext cx="0" cy="0"/>
          <a:chOff x="0" y="0"/>
          <a:chExt cx="0" cy="0"/>
        </a:xfrm>
      </p:grpSpPr>
      <p:sp>
        <p:nvSpPr>
          <p:cNvPr id="417" name="Google Shape;417;p25"/>
          <p:cNvSpPr/>
          <p:nvPr/>
        </p:nvSpPr>
        <p:spPr>
          <a:xfrm flipH="1">
            <a:off x="-2917656" y="24308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18" name="Google Shape;418;p25"/>
          <p:cNvSpPr/>
          <p:nvPr/>
        </p:nvSpPr>
        <p:spPr>
          <a:xfrm>
            <a:off x="-244634" y="40933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419" name="Google Shape;419;p25"/>
          <p:cNvGrpSpPr/>
          <p:nvPr/>
        </p:nvGrpSpPr>
        <p:grpSpPr>
          <a:xfrm>
            <a:off x="2461667" y="1356872"/>
            <a:ext cx="893999" cy="584699"/>
            <a:chOff x="7555450" y="377766"/>
            <a:chExt cx="670499" cy="438524"/>
          </a:xfrm>
        </p:grpSpPr>
        <p:sp>
          <p:nvSpPr>
            <p:cNvPr id="420" name="Google Shape;420;p2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1" name="Google Shape;421;p2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22" name="Google Shape;422;p2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423" name="Google Shape;423;p25"/>
          <p:cNvSpPr/>
          <p:nvPr/>
        </p:nvSpPr>
        <p:spPr>
          <a:xfrm>
            <a:off x="9820300" y="5322734"/>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4" name="Google Shape;424;p25"/>
          <p:cNvSpPr/>
          <p:nvPr/>
        </p:nvSpPr>
        <p:spPr>
          <a:xfrm>
            <a:off x="663667" y="6144667"/>
            <a:ext cx="1579603" cy="474564"/>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25" name="Google Shape;425;p25"/>
          <p:cNvSpPr txBox="1">
            <a:spLocks noGrp="1"/>
          </p:cNvSpPr>
          <p:nvPr>
            <p:ph type="title"/>
          </p:nvPr>
        </p:nvSpPr>
        <p:spPr>
          <a:xfrm>
            <a:off x="1264767" y="2408833"/>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6" name="Google Shape;426;p25"/>
          <p:cNvSpPr txBox="1">
            <a:spLocks noGrp="1"/>
          </p:cNvSpPr>
          <p:nvPr>
            <p:ph type="subTitle" idx="1"/>
          </p:nvPr>
        </p:nvSpPr>
        <p:spPr>
          <a:xfrm>
            <a:off x="1264767" y="2924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7" name="Google Shape;427;p25"/>
          <p:cNvSpPr txBox="1">
            <a:spLocks noGrp="1"/>
          </p:cNvSpPr>
          <p:nvPr>
            <p:ph type="title" idx="2"/>
          </p:nvPr>
        </p:nvSpPr>
        <p:spPr>
          <a:xfrm>
            <a:off x="4585395" y="2408833"/>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28" name="Google Shape;428;p25"/>
          <p:cNvSpPr txBox="1">
            <a:spLocks noGrp="1"/>
          </p:cNvSpPr>
          <p:nvPr>
            <p:ph type="subTitle" idx="3"/>
          </p:nvPr>
        </p:nvSpPr>
        <p:spPr>
          <a:xfrm>
            <a:off x="4585395" y="2924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29" name="Google Shape;429;p25"/>
          <p:cNvSpPr txBox="1">
            <a:spLocks noGrp="1"/>
          </p:cNvSpPr>
          <p:nvPr>
            <p:ph type="title" idx="4"/>
          </p:nvPr>
        </p:nvSpPr>
        <p:spPr>
          <a:xfrm>
            <a:off x="1264767" y="4319967"/>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0" name="Google Shape;430;p25"/>
          <p:cNvSpPr txBox="1">
            <a:spLocks noGrp="1"/>
          </p:cNvSpPr>
          <p:nvPr>
            <p:ph type="subTitle" idx="5"/>
          </p:nvPr>
        </p:nvSpPr>
        <p:spPr>
          <a:xfrm>
            <a:off x="1264767" y="4835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1" name="Google Shape;431;p25"/>
          <p:cNvSpPr txBox="1">
            <a:spLocks noGrp="1"/>
          </p:cNvSpPr>
          <p:nvPr>
            <p:ph type="title" idx="6"/>
          </p:nvPr>
        </p:nvSpPr>
        <p:spPr>
          <a:xfrm>
            <a:off x="4585395" y="4319967"/>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2" name="Google Shape;432;p25"/>
          <p:cNvSpPr txBox="1">
            <a:spLocks noGrp="1"/>
          </p:cNvSpPr>
          <p:nvPr>
            <p:ph type="subTitle" idx="7"/>
          </p:nvPr>
        </p:nvSpPr>
        <p:spPr>
          <a:xfrm>
            <a:off x="4585395" y="4835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3" name="Google Shape;433;p25"/>
          <p:cNvSpPr txBox="1">
            <a:spLocks noGrp="1"/>
          </p:cNvSpPr>
          <p:nvPr>
            <p:ph type="title" idx="8"/>
          </p:nvPr>
        </p:nvSpPr>
        <p:spPr>
          <a:xfrm>
            <a:off x="7906032" y="2408833"/>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4" name="Google Shape;434;p25"/>
          <p:cNvSpPr txBox="1">
            <a:spLocks noGrp="1"/>
          </p:cNvSpPr>
          <p:nvPr>
            <p:ph type="subTitle" idx="9"/>
          </p:nvPr>
        </p:nvSpPr>
        <p:spPr>
          <a:xfrm>
            <a:off x="7906032" y="29242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5" name="Google Shape;435;p25"/>
          <p:cNvSpPr txBox="1">
            <a:spLocks noGrp="1"/>
          </p:cNvSpPr>
          <p:nvPr>
            <p:ph type="title" idx="13"/>
          </p:nvPr>
        </p:nvSpPr>
        <p:spPr>
          <a:xfrm>
            <a:off x="7906032" y="4319967"/>
            <a:ext cx="3074000" cy="5768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500"/>
              <a:buNone/>
              <a:defRPr sz="3200"/>
            </a:lvl1pPr>
            <a:lvl2pPr lvl="1" algn="ctr" rtl="0">
              <a:spcBef>
                <a:spcPts val="0"/>
              </a:spcBef>
              <a:spcAft>
                <a:spcPts val="0"/>
              </a:spcAft>
              <a:buSzPts val="2500"/>
              <a:buNone/>
              <a:defRPr sz="3333"/>
            </a:lvl2pPr>
            <a:lvl3pPr lvl="2" algn="ctr" rtl="0">
              <a:spcBef>
                <a:spcPts val="0"/>
              </a:spcBef>
              <a:spcAft>
                <a:spcPts val="0"/>
              </a:spcAft>
              <a:buSzPts val="2500"/>
              <a:buNone/>
              <a:defRPr sz="3333"/>
            </a:lvl3pPr>
            <a:lvl4pPr lvl="3" algn="ctr" rtl="0">
              <a:spcBef>
                <a:spcPts val="0"/>
              </a:spcBef>
              <a:spcAft>
                <a:spcPts val="0"/>
              </a:spcAft>
              <a:buSzPts val="2500"/>
              <a:buNone/>
              <a:defRPr sz="3333"/>
            </a:lvl4pPr>
            <a:lvl5pPr lvl="4" algn="ctr" rtl="0">
              <a:spcBef>
                <a:spcPts val="0"/>
              </a:spcBef>
              <a:spcAft>
                <a:spcPts val="0"/>
              </a:spcAft>
              <a:buSzPts val="2500"/>
              <a:buNone/>
              <a:defRPr sz="3333"/>
            </a:lvl5pPr>
            <a:lvl6pPr lvl="5" algn="ctr" rtl="0">
              <a:spcBef>
                <a:spcPts val="0"/>
              </a:spcBef>
              <a:spcAft>
                <a:spcPts val="0"/>
              </a:spcAft>
              <a:buSzPts val="2500"/>
              <a:buNone/>
              <a:defRPr sz="3333"/>
            </a:lvl6pPr>
            <a:lvl7pPr lvl="6" algn="ctr" rtl="0">
              <a:spcBef>
                <a:spcPts val="0"/>
              </a:spcBef>
              <a:spcAft>
                <a:spcPts val="0"/>
              </a:spcAft>
              <a:buSzPts val="2500"/>
              <a:buNone/>
              <a:defRPr sz="3333"/>
            </a:lvl7pPr>
            <a:lvl8pPr lvl="7" algn="ctr" rtl="0">
              <a:spcBef>
                <a:spcPts val="0"/>
              </a:spcBef>
              <a:spcAft>
                <a:spcPts val="0"/>
              </a:spcAft>
              <a:buSzPts val="2500"/>
              <a:buNone/>
              <a:defRPr sz="3333"/>
            </a:lvl8pPr>
            <a:lvl9pPr lvl="8" algn="ctr" rtl="0">
              <a:spcBef>
                <a:spcPts val="0"/>
              </a:spcBef>
              <a:spcAft>
                <a:spcPts val="0"/>
              </a:spcAft>
              <a:buSzPts val="2500"/>
              <a:buNone/>
              <a:defRPr sz="3333"/>
            </a:lvl9pPr>
          </a:lstStyle>
          <a:p>
            <a:endParaRPr/>
          </a:p>
        </p:txBody>
      </p:sp>
      <p:sp>
        <p:nvSpPr>
          <p:cNvPr id="436" name="Google Shape;436;p25"/>
          <p:cNvSpPr txBox="1">
            <a:spLocks noGrp="1"/>
          </p:cNvSpPr>
          <p:nvPr>
            <p:ph type="subTitle" idx="14"/>
          </p:nvPr>
        </p:nvSpPr>
        <p:spPr>
          <a:xfrm>
            <a:off x="7906032" y="4835433"/>
            <a:ext cx="3074000" cy="7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37" name="Google Shape;437;p25"/>
          <p:cNvSpPr txBox="1">
            <a:spLocks noGrp="1"/>
          </p:cNvSpPr>
          <p:nvPr>
            <p:ph type="title" idx="15"/>
          </p:nvPr>
        </p:nvSpPr>
        <p:spPr>
          <a:xfrm>
            <a:off x="960000" y="719328"/>
            <a:ext cx="10272000" cy="7636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2800"/>
              <a:buNone/>
              <a:defRPr/>
            </a:lvl1pPr>
            <a:lvl2pPr lvl="1" rtl="0">
              <a:spcBef>
                <a:spcPts val="0"/>
              </a:spcBef>
              <a:spcAft>
                <a:spcPts val="0"/>
              </a:spcAft>
              <a:buSzPts val="3500"/>
              <a:buNone/>
              <a:defRPr/>
            </a:lvl2pPr>
            <a:lvl3pPr lvl="2" rtl="0">
              <a:spcBef>
                <a:spcPts val="0"/>
              </a:spcBef>
              <a:spcAft>
                <a:spcPts val="0"/>
              </a:spcAft>
              <a:buSzPts val="3500"/>
              <a:buNone/>
              <a:defRPr/>
            </a:lvl3pPr>
            <a:lvl4pPr lvl="3" rtl="0">
              <a:spcBef>
                <a:spcPts val="0"/>
              </a:spcBef>
              <a:spcAft>
                <a:spcPts val="0"/>
              </a:spcAft>
              <a:buSzPts val="3500"/>
              <a:buNone/>
              <a:defRPr/>
            </a:lvl4pPr>
            <a:lvl5pPr lvl="4" rtl="0">
              <a:spcBef>
                <a:spcPts val="0"/>
              </a:spcBef>
              <a:spcAft>
                <a:spcPts val="0"/>
              </a:spcAft>
              <a:buSzPts val="3500"/>
              <a:buNone/>
              <a:defRPr/>
            </a:lvl5pPr>
            <a:lvl6pPr lvl="5" rtl="0">
              <a:spcBef>
                <a:spcPts val="0"/>
              </a:spcBef>
              <a:spcAft>
                <a:spcPts val="0"/>
              </a:spcAft>
              <a:buSzPts val="3500"/>
              <a:buNone/>
              <a:defRPr/>
            </a:lvl6pPr>
            <a:lvl7pPr lvl="6" rtl="0">
              <a:spcBef>
                <a:spcPts val="0"/>
              </a:spcBef>
              <a:spcAft>
                <a:spcPts val="0"/>
              </a:spcAft>
              <a:buSzPts val="3500"/>
              <a:buNone/>
              <a:defRPr/>
            </a:lvl7pPr>
            <a:lvl8pPr lvl="7" rtl="0">
              <a:spcBef>
                <a:spcPts val="0"/>
              </a:spcBef>
              <a:spcAft>
                <a:spcPts val="0"/>
              </a:spcAft>
              <a:buSzPts val="3500"/>
              <a:buNone/>
              <a:defRPr/>
            </a:lvl8pPr>
            <a:lvl9pPr lvl="8" rtl="0">
              <a:spcBef>
                <a:spcPts val="0"/>
              </a:spcBef>
              <a:spcAft>
                <a:spcPts val="0"/>
              </a:spcAft>
              <a:buSzPts val="3500"/>
              <a:buNone/>
              <a:defRPr/>
            </a:lvl9pPr>
          </a:lstStyle>
          <a:p>
            <a:endParaRPr/>
          </a:p>
        </p:txBody>
      </p:sp>
      <p:grpSp>
        <p:nvGrpSpPr>
          <p:cNvPr id="438" name="Google Shape;438;p25"/>
          <p:cNvGrpSpPr/>
          <p:nvPr/>
        </p:nvGrpSpPr>
        <p:grpSpPr>
          <a:xfrm>
            <a:off x="6921167" y="6035272"/>
            <a:ext cx="893999" cy="584699"/>
            <a:chOff x="7555450" y="377766"/>
            <a:chExt cx="670499" cy="438524"/>
          </a:xfrm>
        </p:grpSpPr>
        <p:sp>
          <p:nvSpPr>
            <p:cNvPr id="439" name="Google Shape;439;p25"/>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0" name="Google Shape;440;p25"/>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41" name="Google Shape;441;p25"/>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4063127722"/>
      </p:ext>
    </p:extLst>
  </p:cSld>
  <p:clrMapOvr>
    <a:masterClrMapping/>
  </p:clrMapOvr>
</p:sldLayout>
</file>

<file path=ppt/slideLayouts/slideLayout91.xml><?xml version="1.0" encoding="utf-8"?>
<p:sldLayout xmlns:a="http://schemas.openxmlformats.org/drawingml/2006/main" xmlns:r="http://schemas.openxmlformats.org/officeDocument/2006/relationships" xmlns:p="http://schemas.openxmlformats.org/presentationml/2006/main" matchingName="Numbers and text">
  <p:cSld name="Numbers and text">
    <p:spTree>
      <p:nvGrpSpPr>
        <p:cNvPr id="1" name="Shape 442"/>
        <p:cNvGrpSpPr/>
        <p:nvPr/>
      </p:nvGrpSpPr>
      <p:grpSpPr>
        <a:xfrm>
          <a:off x="0" y="0"/>
          <a:ext cx="0" cy="0"/>
          <a:chOff x="0" y="0"/>
          <a:chExt cx="0" cy="0"/>
        </a:xfrm>
      </p:grpSpPr>
      <p:sp>
        <p:nvSpPr>
          <p:cNvPr id="443" name="Google Shape;443;p26"/>
          <p:cNvSpPr/>
          <p:nvPr/>
        </p:nvSpPr>
        <p:spPr>
          <a:xfrm rot="10800000">
            <a:off x="-3834389" y="-4181719"/>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4" name="Google Shape;444;p26"/>
          <p:cNvSpPr/>
          <p:nvPr/>
        </p:nvSpPr>
        <p:spPr>
          <a:xfrm>
            <a:off x="-2138800" y="5314502"/>
            <a:ext cx="18181536" cy="4324015"/>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5" name="Google Shape;445;p26"/>
          <p:cNvSpPr/>
          <p:nvPr/>
        </p:nvSpPr>
        <p:spPr>
          <a:xfrm>
            <a:off x="8416134" y="5975001"/>
            <a:ext cx="2371709" cy="712537"/>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46" name="Google Shape;446;p26"/>
          <p:cNvSpPr txBox="1">
            <a:spLocks noGrp="1"/>
          </p:cNvSpPr>
          <p:nvPr>
            <p:ph type="title" hasCustomPrompt="1"/>
          </p:nvPr>
        </p:nvSpPr>
        <p:spPr>
          <a:xfrm>
            <a:off x="2686967" y="923200"/>
            <a:ext cx="6818000" cy="1104400"/>
          </a:xfrm>
          <a:prstGeom prst="rect">
            <a:avLst/>
          </a:prstGeom>
          <a:effectLst>
            <a:outerShdw dist="4762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47" name="Google Shape;447;p26"/>
          <p:cNvSpPr txBox="1">
            <a:spLocks noGrp="1"/>
          </p:cNvSpPr>
          <p:nvPr>
            <p:ph type="subTitle" idx="1"/>
          </p:nvPr>
        </p:nvSpPr>
        <p:spPr>
          <a:xfrm>
            <a:off x="2686967" y="1864569"/>
            <a:ext cx="681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48" name="Google Shape;448;p26"/>
          <p:cNvSpPr txBox="1">
            <a:spLocks noGrp="1"/>
          </p:cNvSpPr>
          <p:nvPr>
            <p:ph type="title" idx="2" hasCustomPrompt="1"/>
          </p:nvPr>
        </p:nvSpPr>
        <p:spPr>
          <a:xfrm>
            <a:off x="2686967" y="2661523"/>
            <a:ext cx="6818000" cy="1104400"/>
          </a:xfrm>
          <a:prstGeom prst="rect">
            <a:avLst/>
          </a:prstGeom>
          <a:effectLst>
            <a:outerShdw dist="4762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49" name="Google Shape;449;p26"/>
          <p:cNvSpPr txBox="1">
            <a:spLocks noGrp="1"/>
          </p:cNvSpPr>
          <p:nvPr>
            <p:ph type="subTitle" idx="3"/>
          </p:nvPr>
        </p:nvSpPr>
        <p:spPr>
          <a:xfrm>
            <a:off x="2686967" y="3602892"/>
            <a:ext cx="681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
        <p:nvSpPr>
          <p:cNvPr id="450" name="Google Shape;450;p26"/>
          <p:cNvSpPr txBox="1">
            <a:spLocks noGrp="1"/>
          </p:cNvSpPr>
          <p:nvPr>
            <p:ph type="title" idx="4" hasCustomPrompt="1"/>
          </p:nvPr>
        </p:nvSpPr>
        <p:spPr>
          <a:xfrm>
            <a:off x="2686967" y="4399861"/>
            <a:ext cx="6818000" cy="1104400"/>
          </a:xfrm>
          <a:prstGeom prst="rect">
            <a:avLst/>
          </a:prstGeom>
          <a:effectLst>
            <a:outerShdw dist="47625" dir="3000000" algn="bl" rotWithShape="0">
              <a:schemeClr val="lt1"/>
            </a:outerShdw>
          </a:effectLst>
        </p:spPr>
        <p:txBody>
          <a:bodyPr spcFirstLastPara="1" wrap="square" lIns="91425" tIns="91425" rIns="91425" bIns="91425" anchor="ctr" anchorCtr="0">
            <a:noAutofit/>
          </a:bodyPr>
          <a:lstStyle>
            <a:lvl1pPr lvl="0" algn="ctr" rtl="0">
              <a:spcBef>
                <a:spcPts val="0"/>
              </a:spcBef>
              <a:spcAft>
                <a:spcPts val="0"/>
              </a:spcAft>
              <a:buSzPts val="6200"/>
              <a:buNone/>
              <a:defRPr sz="6800"/>
            </a:lvl1pPr>
            <a:lvl2pPr lvl="1" algn="ctr" rtl="0">
              <a:spcBef>
                <a:spcPts val="0"/>
              </a:spcBef>
              <a:spcAft>
                <a:spcPts val="0"/>
              </a:spcAft>
              <a:buSzPts val="6200"/>
              <a:buNone/>
              <a:defRPr sz="8266"/>
            </a:lvl2pPr>
            <a:lvl3pPr lvl="2" algn="ctr" rtl="0">
              <a:spcBef>
                <a:spcPts val="0"/>
              </a:spcBef>
              <a:spcAft>
                <a:spcPts val="0"/>
              </a:spcAft>
              <a:buSzPts val="6200"/>
              <a:buNone/>
              <a:defRPr sz="8266"/>
            </a:lvl3pPr>
            <a:lvl4pPr lvl="3" algn="ctr" rtl="0">
              <a:spcBef>
                <a:spcPts val="0"/>
              </a:spcBef>
              <a:spcAft>
                <a:spcPts val="0"/>
              </a:spcAft>
              <a:buSzPts val="6200"/>
              <a:buNone/>
              <a:defRPr sz="8266"/>
            </a:lvl4pPr>
            <a:lvl5pPr lvl="4" algn="ctr" rtl="0">
              <a:spcBef>
                <a:spcPts val="0"/>
              </a:spcBef>
              <a:spcAft>
                <a:spcPts val="0"/>
              </a:spcAft>
              <a:buSzPts val="6200"/>
              <a:buNone/>
              <a:defRPr sz="8266"/>
            </a:lvl5pPr>
            <a:lvl6pPr lvl="5" algn="ctr" rtl="0">
              <a:spcBef>
                <a:spcPts val="0"/>
              </a:spcBef>
              <a:spcAft>
                <a:spcPts val="0"/>
              </a:spcAft>
              <a:buSzPts val="6200"/>
              <a:buNone/>
              <a:defRPr sz="8266"/>
            </a:lvl6pPr>
            <a:lvl7pPr lvl="6" algn="ctr" rtl="0">
              <a:spcBef>
                <a:spcPts val="0"/>
              </a:spcBef>
              <a:spcAft>
                <a:spcPts val="0"/>
              </a:spcAft>
              <a:buSzPts val="6200"/>
              <a:buNone/>
              <a:defRPr sz="8266"/>
            </a:lvl7pPr>
            <a:lvl8pPr lvl="7" algn="ctr" rtl="0">
              <a:spcBef>
                <a:spcPts val="0"/>
              </a:spcBef>
              <a:spcAft>
                <a:spcPts val="0"/>
              </a:spcAft>
              <a:buSzPts val="6200"/>
              <a:buNone/>
              <a:defRPr sz="8266"/>
            </a:lvl8pPr>
            <a:lvl9pPr lvl="8" algn="ctr" rtl="0">
              <a:spcBef>
                <a:spcPts val="0"/>
              </a:spcBef>
              <a:spcAft>
                <a:spcPts val="0"/>
              </a:spcAft>
              <a:buSzPts val="6200"/>
              <a:buNone/>
              <a:defRPr sz="8266"/>
            </a:lvl9pPr>
          </a:lstStyle>
          <a:p>
            <a:r>
              <a:t>xx%</a:t>
            </a:r>
          </a:p>
        </p:txBody>
      </p:sp>
      <p:sp>
        <p:nvSpPr>
          <p:cNvPr id="451" name="Google Shape;451;p26"/>
          <p:cNvSpPr txBox="1">
            <a:spLocks noGrp="1"/>
          </p:cNvSpPr>
          <p:nvPr>
            <p:ph type="subTitle" idx="5"/>
          </p:nvPr>
        </p:nvSpPr>
        <p:spPr>
          <a:xfrm>
            <a:off x="2686967" y="5341232"/>
            <a:ext cx="6818000" cy="593600"/>
          </a:xfrm>
          <a:prstGeom prst="rect">
            <a:avLst/>
          </a:prstGeom>
        </p:spPr>
        <p:txBody>
          <a:bodyPr spcFirstLastPara="1" wrap="square" lIns="91425" tIns="91425" rIns="91425" bIns="91425" anchor="ctr"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400"/>
              <a:buNone/>
              <a:defRPr/>
            </a:lvl2pPr>
            <a:lvl3pPr lvl="2" algn="ctr" rtl="0">
              <a:lnSpc>
                <a:spcPct val="100000"/>
              </a:lnSpc>
              <a:spcBef>
                <a:spcPts val="0"/>
              </a:spcBef>
              <a:spcAft>
                <a:spcPts val="0"/>
              </a:spcAft>
              <a:buSzPts val="1400"/>
              <a:buNone/>
              <a:defRPr/>
            </a:lvl3pPr>
            <a:lvl4pPr lvl="3" algn="ctr" rtl="0">
              <a:lnSpc>
                <a:spcPct val="100000"/>
              </a:lnSpc>
              <a:spcBef>
                <a:spcPts val="0"/>
              </a:spcBef>
              <a:spcAft>
                <a:spcPts val="0"/>
              </a:spcAft>
              <a:buSzPts val="1400"/>
              <a:buNone/>
              <a:defRPr/>
            </a:lvl4pPr>
            <a:lvl5pPr lvl="4" algn="ctr" rtl="0">
              <a:lnSpc>
                <a:spcPct val="100000"/>
              </a:lnSpc>
              <a:spcBef>
                <a:spcPts val="0"/>
              </a:spcBef>
              <a:spcAft>
                <a:spcPts val="0"/>
              </a:spcAft>
              <a:buSzPts val="1400"/>
              <a:buNone/>
              <a:defRPr/>
            </a:lvl5pPr>
            <a:lvl6pPr lvl="5" algn="ctr" rtl="0">
              <a:lnSpc>
                <a:spcPct val="100000"/>
              </a:lnSpc>
              <a:spcBef>
                <a:spcPts val="0"/>
              </a:spcBef>
              <a:spcAft>
                <a:spcPts val="0"/>
              </a:spcAft>
              <a:buSzPts val="1400"/>
              <a:buNone/>
              <a:defRPr/>
            </a:lvl6pPr>
            <a:lvl7pPr lvl="6" algn="ctr" rtl="0">
              <a:lnSpc>
                <a:spcPct val="100000"/>
              </a:lnSpc>
              <a:spcBef>
                <a:spcPts val="0"/>
              </a:spcBef>
              <a:spcAft>
                <a:spcPts val="0"/>
              </a:spcAft>
              <a:buSzPts val="1400"/>
              <a:buNone/>
              <a:defRPr/>
            </a:lvl7pPr>
            <a:lvl8pPr lvl="7" algn="ctr" rtl="0">
              <a:lnSpc>
                <a:spcPct val="100000"/>
              </a:lnSpc>
              <a:spcBef>
                <a:spcPts val="0"/>
              </a:spcBef>
              <a:spcAft>
                <a:spcPts val="0"/>
              </a:spcAft>
              <a:buSzPts val="1400"/>
              <a:buNone/>
              <a:defRPr/>
            </a:lvl8pPr>
            <a:lvl9pPr lvl="8" algn="ctr" rtl="0">
              <a:lnSpc>
                <a:spcPct val="100000"/>
              </a:lnSpc>
              <a:spcBef>
                <a:spcPts val="0"/>
              </a:spcBef>
              <a:spcAft>
                <a:spcPts val="0"/>
              </a:spcAft>
              <a:buSzPts val="1400"/>
              <a:buNone/>
              <a:defRPr/>
            </a:lvl9pPr>
          </a:lstStyle>
          <a:p>
            <a:endParaRPr/>
          </a:p>
        </p:txBody>
      </p:sp>
    </p:spTree>
    <p:extLst>
      <p:ext uri="{BB962C8B-B14F-4D97-AF65-F5344CB8AC3E}">
        <p14:creationId xmlns:p14="http://schemas.microsoft.com/office/powerpoint/2010/main" val="2045562163"/>
      </p:ext>
    </p:extLst>
  </p:cSld>
  <p:clrMapOvr>
    <a:masterClrMapping/>
  </p:clrMapOvr>
</p:sldLayout>
</file>

<file path=ppt/slideLayouts/slideLayout92.xml><?xml version="1.0" encoding="utf-8"?>
<p:sldLayout xmlns:a="http://schemas.openxmlformats.org/drawingml/2006/main" xmlns:r="http://schemas.openxmlformats.org/officeDocument/2006/relationships" xmlns:p="http://schemas.openxmlformats.org/presentationml/2006/main" matchingName="Thanks">
  <p:cSld name="Thanks">
    <p:spTree>
      <p:nvGrpSpPr>
        <p:cNvPr id="1" name="Shape 452"/>
        <p:cNvGrpSpPr/>
        <p:nvPr/>
      </p:nvGrpSpPr>
      <p:grpSpPr>
        <a:xfrm>
          <a:off x="0" y="0"/>
          <a:ext cx="0" cy="0"/>
          <a:chOff x="0" y="0"/>
          <a:chExt cx="0" cy="0"/>
        </a:xfrm>
      </p:grpSpPr>
      <p:sp>
        <p:nvSpPr>
          <p:cNvPr id="453" name="Google Shape;453;p27"/>
          <p:cNvSpPr/>
          <p:nvPr/>
        </p:nvSpPr>
        <p:spPr>
          <a:xfrm flipH="1">
            <a:off x="-4095589" y="16394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4" name="Google Shape;454;p27"/>
          <p:cNvSpPr/>
          <p:nvPr/>
        </p:nvSpPr>
        <p:spPr>
          <a:xfrm>
            <a:off x="-1089334" y="3991167"/>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455" name="Google Shape;455;p27"/>
          <p:cNvSpPr txBox="1">
            <a:spLocks noGrp="1"/>
          </p:cNvSpPr>
          <p:nvPr>
            <p:ph type="ctrTitle"/>
          </p:nvPr>
        </p:nvSpPr>
        <p:spPr>
          <a:xfrm>
            <a:off x="3240000" y="689900"/>
            <a:ext cx="5712000" cy="1330400"/>
          </a:xfrm>
          <a:prstGeom prst="rect">
            <a:avLst/>
          </a:prstGeom>
        </p:spPr>
        <p:txBody>
          <a:bodyPr spcFirstLastPara="1" wrap="square" lIns="91425" tIns="91425" rIns="91425" bIns="91425" anchor="ctr" anchorCtr="0">
            <a:noAutofit/>
          </a:bodyPr>
          <a:lstStyle>
            <a:lvl1pPr lvl="0" algn="ctr" rtl="0">
              <a:spcBef>
                <a:spcPts val="0"/>
              </a:spcBef>
              <a:spcAft>
                <a:spcPts val="0"/>
              </a:spcAft>
              <a:buSzPts val="5200"/>
              <a:buNone/>
              <a:defRPr sz="8133"/>
            </a:lvl1pPr>
            <a:lvl2pPr lvl="1" algn="ctr" rtl="0">
              <a:spcBef>
                <a:spcPts val="0"/>
              </a:spcBef>
              <a:spcAft>
                <a:spcPts val="0"/>
              </a:spcAft>
              <a:buSzPts val="5200"/>
              <a:buNone/>
              <a:defRPr sz="6933"/>
            </a:lvl2pPr>
            <a:lvl3pPr lvl="2" algn="ctr" rtl="0">
              <a:spcBef>
                <a:spcPts val="0"/>
              </a:spcBef>
              <a:spcAft>
                <a:spcPts val="0"/>
              </a:spcAft>
              <a:buSzPts val="5200"/>
              <a:buNone/>
              <a:defRPr sz="6933"/>
            </a:lvl3pPr>
            <a:lvl4pPr lvl="3" algn="ctr" rtl="0">
              <a:spcBef>
                <a:spcPts val="0"/>
              </a:spcBef>
              <a:spcAft>
                <a:spcPts val="0"/>
              </a:spcAft>
              <a:buSzPts val="5200"/>
              <a:buNone/>
              <a:defRPr sz="6933"/>
            </a:lvl4pPr>
            <a:lvl5pPr lvl="4" algn="ctr" rtl="0">
              <a:spcBef>
                <a:spcPts val="0"/>
              </a:spcBef>
              <a:spcAft>
                <a:spcPts val="0"/>
              </a:spcAft>
              <a:buSzPts val="5200"/>
              <a:buNone/>
              <a:defRPr sz="6933"/>
            </a:lvl5pPr>
            <a:lvl6pPr lvl="5" algn="ctr" rtl="0">
              <a:spcBef>
                <a:spcPts val="0"/>
              </a:spcBef>
              <a:spcAft>
                <a:spcPts val="0"/>
              </a:spcAft>
              <a:buSzPts val="5200"/>
              <a:buNone/>
              <a:defRPr sz="6933"/>
            </a:lvl6pPr>
            <a:lvl7pPr lvl="6" algn="ctr" rtl="0">
              <a:spcBef>
                <a:spcPts val="0"/>
              </a:spcBef>
              <a:spcAft>
                <a:spcPts val="0"/>
              </a:spcAft>
              <a:buSzPts val="5200"/>
              <a:buNone/>
              <a:defRPr sz="6933"/>
            </a:lvl7pPr>
            <a:lvl8pPr lvl="7" algn="ctr" rtl="0">
              <a:spcBef>
                <a:spcPts val="0"/>
              </a:spcBef>
              <a:spcAft>
                <a:spcPts val="0"/>
              </a:spcAft>
              <a:buSzPts val="5200"/>
              <a:buNone/>
              <a:defRPr sz="6933"/>
            </a:lvl8pPr>
            <a:lvl9pPr lvl="8" algn="ctr" rtl="0">
              <a:spcBef>
                <a:spcPts val="0"/>
              </a:spcBef>
              <a:spcAft>
                <a:spcPts val="0"/>
              </a:spcAft>
              <a:buSzPts val="5200"/>
              <a:buNone/>
              <a:defRPr sz="6933"/>
            </a:lvl9pPr>
          </a:lstStyle>
          <a:p>
            <a:endParaRPr/>
          </a:p>
        </p:txBody>
      </p:sp>
      <p:sp>
        <p:nvSpPr>
          <p:cNvPr id="456" name="Google Shape;456;p27"/>
          <p:cNvSpPr txBox="1">
            <a:spLocks noGrp="1"/>
          </p:cNvSpPr>
          <p:nvPr>
            <p:ph type="subTitle" idx="1"/>
          </p:nvPr>
        </p:nvSpPr>
        <p:spPr>
          <a:xfrm>
            <a:off x="3233400" y="1967933"/>
            <a:ext cx="5725200" cy="1863600"/>
          </a:xfrm>
          <a:prstGeom prst="rect">
            <a:avLst/>
          </a:prstGeom>
        </p:spPr>
        <p:txBody>
          <a:bodyPr spcFirstLastPara="1" wrap="square" lIns="91425" tIns="91425" rIns="91425" bIns="91425" anchor="t" anchorCtr="0">
            <a:noAutofit/>
          </a:bodyPr>
          <a:lstStyle>
            <a:lvl1pPr lvl="0" algn="ctr" rtl="0">
              <a:lnSpc>
                <a:spcPct val="100000"/>
              </a:lnSpc>
              <a:spcBef>
                <a:spcPts val="0"/>
              </a:spcBef>
              <a:spcAft>
                <a:spcPts val="0"/>
              </a:spcAft>
              <a:buSzPts val="1400"/>
              <a:buNone/>
              <a:defRPr sz="2133"/>
            </a:lvl1pPr>
            <a:lvl2pPr lvl="1" algn="ctr" rtl="0">
              <a:lnSpc>
                <a:spcPct val="100000"/>
              </a:lnSpc>
              <a:spcBef>
                <a:spcPts val="0"/>
              </a:spcBef>
              <a:spcAft>
                <a:spcPts val="0"/>
              </a:spcAft>
              <a:buSzPts val="1800"/>
              <a:buNone/>
              <a:defRPr sz="2400"/>
            </a:lvl2pPr>
            <a:lvl3pPr lvl="2" algn="ctr" rtl="0">
              <a:lnSpc>
                <a:spcPct val="100000"/>
              </a:lnSpc>
              <a:spcBef>
                <a:spcPts val="0"/>
              </a:spcBef>
              <a:spcAft>
                <a:spcPts val="0"/>
              </a:spcAft>
              <a:buSzPts val="1800"/>
              <a:buNone/>
              <a:defRPr sz="2400"/>
            </a:lvl3pPr>
            <a:lvl4pPr lvl="3" algn="ctr" rtl="0">
              <a:lnSpc>
                <a:spcPct val="100000"/>
              </a:lnSpc>
              <a:spcBef>
                <a:spcPts val="0"/>
              </a:spcBef>
              <a:spcAft>
                <a:spcPts val="0"/>
              </a:spcAft>
              <a:buSzPts val="1800"/>
              <a:buNone/>
              <a:defRPr sz="2400"/>
            </a:lvl4pPr>
            <a:lvl5pPr lvl="4" algn="ctr" rtl="0">
              <a:lnSpc>
                <a:spcPct val="100000"/>
              </a:lnSpc>
              <a:spcBef>
                <a:spcPts val="0"/>
              </a:spcBef>
              <a:spcAft>
                <a:spcPts val="0"/>
              </a:spcAft>
              <a:buSzPts val="1800"/>
              <a:buNone/>
              <a:defRPr sz="2400"/>
            </a:lvl5pPr>
            <a:lvl6pPr lvl="5" algn="ctr" rtl="0">
              <a:lnSpc>
                <a:spcPct val="100000"/>
              </a:lnSpc>
              <a:spcBef>
                <a:spcPts val="0"/>
              </a:spcBef>
              <a:spcAft>
                <a:spcPts val="0"/>
              </a:spcAft>
              <a:buSzPts val="1800"/>
              <a:buNone/>
              <a:defRPr sz="2400"/>
            </a:lvl6pPr>
            <a:lvl7pPr lvl="6" algn="ctr" rtl="0">
              <a:lnSpc>
                <a:spcPct val="100000"/>
              </a:lnSpc>
              <a:spcBef>
                <a:spcPts val="0"/>
              </a:spcBef>
              <a:spcAft>
                <a:spcPts val="0"/>
              </a:spcAft>
              <a:buSzPts val="1800"/>
              <a:buNone/>
              <a:defRPr sz="2400"/>
            </a:lvl7pPr>
            <a:lvl8pPr lvl="7" algn="ctr" rtl="0">
              <a:lnSpc>
                <a:spcPct val="100000"/>
              </a:lnSpc>
              <a:spcBef>
                <a:spcPts val="0"/>
              </a:spcBef>
              <a:spcAft>
                <a:spcPts val="0"/>
              </a:spcAft>
              <a:buSzPts val="1800"/>
              <a:buNone/>
              <a:defRPr sz="2400"/>
            </a:lvl8pPr>
            <a:lvl9pPr lvl="8" algn="ctr" rtl="0">
              <a:lnSpc>
                <a:spcPct val="100000"/>
              </a:lnSpc>
              <a:spcBef>
                <a:spcPts val="0"/>
              </a:spcBef>
              <a:spcAft>
                <a:spcPts val="0"/>
              </a:spcAft>
              <a:buSzPts val="1800"/>
              <a:buNone/>
              <a:defRPr sz="2400"/>
            </a:lvl9pPr>
          </a:lstStyle>
          <a:p>
            <a:endParaRPr/>
          </a:p>
        </p:txBody>
      </p:sp>
      <p:sp>
        <p:nvSpPr>
          <p:cNvPr id="457" name="Google Shape;457;p27"/>
          <p:cNvSpPr txBox="1"/>
          <p:nvPr/>
        </p:nvSpPr>
        <p:spPr>
          <a:xfrm>
            <a:off x="3580800" y="5102933"/>
            <a:ext cx="5030400" cy="729600"/>
          </a:xfrm>
          <a:prstGeom prst="rect">
            <a:avLst/>
          </a:prstGeom>
          <a:noFill/>
          <a:ln>
            <a:noFill/>
          </a:ln>
        </p:spPr>
        <p:txBody>
          <a:bodyPr spcFirstLastPara="1" wrap="square" lIns="121900" tIns="121900" rIns="121900" bIns="121900" anchor="b" anchorCtr="0">
            <a:noAutofit/>
          </a:bodyPr>
          <a:lstStyle/>
          <a:p>
            <a:pPr marL="0" lvl="0" indent="0" algn="ctr" rtl="0">
              <a:lnSpc>
                <a:spcPct val="100000"/>
              </a:lnSpc>
              <a:spcBef>
                <a:spcPts val="400"/>
              </a:spcBef>
              <a:spcAft>
                <a:spcPts val="0"/>
              </a:spcAft>
              <a:buNone/>
            </a:pPr>
            <a:r>
              <a:rPr lang="en-GB" sz="1333">
                <a:solidFill>
                  <a:schemeClr val="dk1"/>
                </a:solidFill>
                <a:latin typeface="Quicksand Medium"/>
                <a:ea typeface="Quicksand Medium"/>
                <a:cs typeface="Quicksand Medium"/>
                <a:sym typeface="Quicksand Medium"/>
              </a:rPr>
              <a:t>CREDITS: This presentation template was created by </a:t>
            </a:r>
            <a:r>
              <a:rPr lang="en-GB" sz="1333" b="1">
                <a:solidFill>
                  <a:schemeClr val="dk1"/>
                </a:solidFill>
                <a:uFill>
                  <a:noFill/>
                </a:uFill>
                <a:latin typeface="Quicksand"/>
                <a:ea typeface="Quicksand"/>
                <a:cs typeface="Quicksand"/>
                <a:sym typeface="Quicksand"/>
                <a:hlinkClick r:id="rId2"/>
              </a:rPr>
              <a:t>Slidesgo</a:t>
            </a:r>
            <a:r>
              <a:rPr lang="en-GB" sz="1333">
                <a:solidFill>
                  <a:schemeClr val="dk1"/>
                </a:solidFill>
                <a:latin typeface="Quicksand Medium"/>
                <a:ea typeface="Quicksand Medium"/>
                <a:cs typeface="Quicksand Medium"/>
                <a:sym typeface="Quicksand Medium"/>
              </a:rPr>
              <a:t>, including icons by </a:t>
            </a:r>
            <a:r>
              <a:rPr lang="en-GB" sz="1333" b="1">
                <a:solidFill>
                  <a:schemeClr val="dk1"/>
                </a:solidFill>
                <a:uFill>
                  <a:noFill/>
                </a:uFill>
                <a:latin typeface="Quicksand"/>
                <a:ea typeface="Quicksand"/>
                <a:cs typeface="Quicksand"/>
                <a:sym typeface="Quicksand"/>
                <a:hlinkClick r:id="rId3"/>
              </a:rPr>
              <a:t>Flaticon</a:t>
            </a:r>
            <a:r>
              <a:rPr lang="en-GB" sz="1333">
                <a:solidFill>
                  <a:schemeClr val="dk1"/>
                </a:solidFill>
                <a:latin typeface="Quicksand Medium"/>
                <a:ea typeface="Quicksand Medium"/>
                <a:cs typeface="Quicksand Medium"/>
                <a:sym typeface="Quicksand Medium"/>
              </a:rPr>
              <a:t> and infographics &amp; images by</a:t>
            </a:r>
            <a:r>
              <a:rPr lang="en-GB" sz="1333" b="1">
                <a:solidFill>
                  <a:schemeClr val="dk1"/>
                </a:solidFill>
                <a:latin typeface="Quicksand"/>
                <a:ea typeface="Quicksand"/>
                <a:cs typeface="Quicksand"/>
                <a:sym typeface="Quicksand"/>
              </a:rPr>
              <a:t> </a:t>
            </a:r>
            <a:r>
              <a:rPr lang="en-GB" sz="1333" b="1">
                <a:solidFill>
                  <a:schemeClr val="dk1"/>
                </a:solidFill>
                <a:uFill>
                  <a:noFill/>
                </a:uFill>
                <a:latin typeface="Quicksand"/>
                <a:ea typeface="Quicksand"/>
                <a:cs typeface="Quicksand"/>
                <a:sym typeface="Quicksand"/>
                <a:hlinkClick r:id="rId4"/>
              </a:rPr>
              <a:t>Freepik</a:t>
            </a:r>
            <a:endParaRPr sz="1333" b="1">
              <a:solidFill>
                <a:schemeClr val="dk1"/>
              </a:solidFill>
              <a:latin typeface="Quicksand"/>
              <a:ea typeface="Quicksand"/>
              <a:cs typeface="Quicksand"/>
              <a:sym typeface="Quicksand"/>
            </a:endParaRPr>
          </a:p>
        </p:txBody>
      </p:sp>
      <p:grpSp>
        <p:nvGrpSpPr>
          <p:cNvPr id="458" name="Google Shape;458;p27"/>
          <p:cNvGrpSpPr/>
          <p:nvPr/>
        </p:nvGrpSpPr>
        <p:grpSpPr>
          <a:xfrm>
            <a:off x="9476284" y="5598887"/>
            <a:ext cx="653637" cy="811748"/>
            <a:chOff x="7376250" y="1989890"/>
            <a:chExt cx="490228" cy="608811"/>
          </a:xfrm>
        </p:grpSpPr>
        <p:sp>
          <p:nvSpPr>
            <p:cNvPr id="459" name="Google Shape;459;p27"/>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0" name="Google Shape;460;p27"/>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1" name="Google Shape;461;p27"/>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462" name="Google Shape;462;p27"/>
          <p:cNvGrpSpPr/>
          <p:nvPr/>
        </p:nvGrpSpPr>
        <p:grpSpPr>
          <a:xfrm flipH="1">
            <a:off x="9659714" y="3792563"/>
            <a:ext cx="2373684" cy="3406813"/>
            <a:chOff x="5284800" y="1582375"/>
            <a:chExt cx="564625" cy="810400"/>
          </a:xfrm>
        </p:grpSpPr>
        <p:sp>
          <p:nvSpPr>
            <p:cNvPr id="463" name="Google Shape;463;p27"/>
            <p:cNvSpPr/>
            <p:nvPr/>
          </p:nvSpPr>
          <p:spPr>
            <a:xfrm>
              <a:off x="5566625" y="1988050"/>
              <a:ext cx="25" cy="25"/>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4" name="Google Shape;464;p27"/>
            <p:cNvSpPr/>
            <p:nvPr/>
          </p:nvSpPr>
          <p:spPr>
            <a:xfrm>
              <a:off x="5284800" y="1582375"/>
              <a:ext cx="564625" cy="810400"/>
            </a:xfrm>
            <a:custGeom>
              <a:avLst/>
              <a:gdLst/>
              <a:ahLst/>
              <a:cxnLst/>
              <a:rect l="l" t="t" r="r" b="b"/>
              <a:pathLst>
                <a:path w="22585" h="32416" extrusionOk="0">
                  <a:moveTo>
                    <a:pt x="21720" y="0"/>
                  </a:moveTo>
                  <a:cubicBezTo>
                    <a:pt x="21586" y="0"/>
                    <a:pt x="21432" y="58"/>
                    <a:pt x="21298" y="115"/>
                  </a:cubicBezTo>
                  <a:cubicBezTo>
                    <a:pt x="21125" y="211"/>
                    <a:pt x="20952" y="307"/>
                    <a:pt x="20721" y="442"/>
                  </a:cubicBezTo>
                  <a:cubicBezTo>
                    <a:pt x="20184" y="672"/>
                    <a:pt x="19608" y="884"/>
                    <a:pt x="18916" y="1076"/>
                  </a:cubicBezTo>
                  <a:cubicBezTo>
                    <a:pt x="18417" y="1210"/>
                    <a:pt x="17879" y="1325"/>
                    <a:pt x="17380" y="1440"/>
                  </a:cubicBezTo>
                  <a:lnTo>
                    <a:pt x="16938" y="1536"/>
                  </a:lnTo>
                  <a:cubicBezTo>
                    <a:pt x="16343" y="1652"/>
                    <a:pt x="15633" y="1825"/>
                    <a:pt x="14903" y="2074"/>
                  </a:cubicBezTo>
                  <a:cubicBezTo>
                    <a:pt x="14135" y="2324"/>
                    <a:pt x="13559" y="2573"/>
                    <a:pt x="13040" y="2881"/>
                  </a:cubicBezTo>
                  <a:cubicBezTo>
                    <a:pt x="12522" y="3188"/>
                    <a:pt x="12022" y="3572"/>
                    <a:pt x="11561" y="4033"/>
                  </a:cubicBezTo>
                  <a:cubicBezTo>
                    <a:pt x="11139" y="4475"/>
                    <a:pt x="10755" y="4955"/>
                    <a:pt x="10409" y="5473"/>
                  </a:cubicBezTo>
                  <a:cubicBezTo>
                    <a:pt x="10102" y="5972"/>
                    <a:pt x="9833" y="6529"/>
                    <a:pt x="9641" y="7106"/>
                  </a:cubicBezTo>
                  <a:cubicBezTo>
                    <a:pt x="9507" y="7509"/>
                    <a:pt x="9411" y="7950"/>
                    <a:pt x="9334" y="8354"/>
                  </a:cubicBezTo>
                  <a:cubicBezTo>
                    <a:pt x="9295" y="8219"/>
                    <a:pt x="9238" y="8046"/>
                    <a:pt x="9199" y="7893"/>
                  </a:cubicBezTo>
                  <a:cubicBezTo>
                    <a:pt x="8969" y="7278"/>
                    <a:pt x="8662" y="6645"/>
                    <a:pt x="8258" y="6049"/>
                  </a:cubicBezTo>
                  <a:cubicBezTo>
                    <a:pt x="7913" y="5569"/>
                    <a:pt x="7529" y="5108"/>
                    <a:pt x="7087" y="4628"/>
                  </a:cubicBezTo>
                  <a:cubicBezTo>
                    <a:pt x="6933" y="4475"/>
                    <a:pt x="6799" y="4340"/>
                    <a:pt x="6645" y="4206"/>
                  </a:cubicBezTo>
                  <a:lnTo>
                    <a:pt x="6568" y="4129"/>
                  </a:lnTo>
                  <a:lnTo>
                    <a:pt x="6319" y="3860"/>
                  </a:lnTo>
                  <a:cubicBezTo>
                    <a:pt x="6146" y="3706"/>
                    <a:pt x="5992" y="3553"/>
                    <a:pt x="5877" y="3418"/>
                  </a:cubicBezTo>
                  <a:lnTo>
                    <a:pt x="5858" y="3380"/>
                  </a:lnTo>
                  <a:cubicBezTo>
                    <a:pt x="5781" y="3322"/>
                    <a:pt x="5743" y="3246"/>
                    <a:pt x="5685" y="3188"/>
                  </a:cubicBezTo>
                  <a:lnTo>
                    <a:pt x="5608" y="3092"/>
                  </a:lnTo>
                  <a:cubicBezTo>
                    <a:pt x="5474" y="2938"/>
                    <a:pt x="5320" y="2746"/>
                    <a:pt x="5205" y="2573"/>
                  </a:cubicBezTo>
                  <a:cubicBezTo>
                    <a:pt x="5186" y="2573"/>
                    <a:pt x="5186" y="2554"/>
                    <a:pt x="5186" y="2554"/>
                  </a:cubicBezTo>
                  <a:cubicBezTo>
                    <a:pt x="5109" y="2458"/>
                    <a:pt x="5032" y="2324"/>
                    <a:pt x="4975" y="2228"/>
                  </a:cubicBezTo>
                  <a:lnTo>
                    <a:pt x="4936" y="2209"/>
                  </a:lnTo>
                  <a:cubicBezTo>
                    <a:pt x="4879" y="2132"/>
                    <a:pt x="4821" y="2074"/>
                    <a:pt x="4783" y="1997"/>
                  </a:cubicBezTo>
                  <a:cubicBezTo>
                    <a:pt x="4648" y="1805"/>
                    <a:pt x="4552" y="1632"/>
                    <a:pt x="4494" y="1460"/>
                  </a:cubicBezTo>
                  <a:cubicBezTo>
                    <a:pt x="4456" y="1402"/>
                    <a:pt x="4437" y="1344"/>
                    <a:pt x="4418" y="1306"/>
                  </a:cubicBezTo>
                  <a:cubicBezTo>
                    <a:pt x="4418" y="1268"/>
                    <a:pt x="4398" y="1248"/>
                    <a:pt x="4398" y="1229"/>
                  </a:cubicBezTo>
                  <a:lnTo>
                    <a:pt x="4322" y="1056"/>
                  </a:lnTo>
                  <a:cubicBezTo>
                    <a:pt x="4206" y="826"/>
                    <a:pt x="3976" y="672"/>
                    <a:pt x="3726" y="653"/>
                  </a:cubicBezTo>
                  <a:lnTo>
                    <a:pt x="3669" y="653"/>
                  </a:lnTo>
                  <a:cubicBezTo>
                    <a:pt x="3438" y="653"/>
                    <a:pt x="3208" y="768"/>
                    <a:pt x="3073" y="960"/>
                  </a:cubicBezTo>
                  <a:cubicBezTo>
                    <a:pt x="2881" y="1268"/>
                    <a:pt x="2728" y="1556"/>
                    <a:pt x="2593" y="1882"/>
                  </a:cubicBezTo>
                  <a:lnTo>
                    <a:pt x="2574" y="1921"/>
                  </a:lnTo>
                  <a:cubicBezTo>
                    <a:pt x="2420" y="2228"/>
                    <a:pt x="2286" y="2554"/>
                    <a:pt x="2152" y="2862"/>
                  </a:cubicBezTo>
                  <a:cubicBezTo>
                    <a:pt x="1864" y="3553"/>
                    <a:pt x="1652" y="4225"/>
                    <a:pt x="1480" y="4859"/>
                  </a:cubicBezTo>
                  <a:cubicBezTo>
                    <a:pt x="1326" y="5550"/>
                    <a:pt x="1191" y="6241"/>
                    <a:pt x="1172" y="6933"/>
                  </a:cubicBezTo>
                  <a:cubicBezTo>
                    <a:pt x="1153" y="7662"/>
                    <a:pt x="1191" y="8373"/>
                    <a:pt x="1364" y="9083"/>
                  </a:cubicBezTo>
                  <a:cubicBezTo>
                    <a:pt x="1537" y="9756"/>
                    <a:pt x="1806" y="10428"/>
                    <a:pt x="2190" y="11042"/>
                  </a:cubicBezTo>
                  <a:cubicBezTo>
                    <a:pt x="2517" y="11618"/>
                    <a:pt x="2977" y="12156"/>
                    <a:pt x="3534" y="12655"/>
                  </a:cubicBezTo>
                  <a:cubicBezTo>
                    <a:pt x="3976" y="13059"/>
                    <a:pt x="4514" y="13443"/>
                    <a:pt x="5167" y="13846"/>
                  </a:cubicBezTo>
                  <a:cubicBezTo>
                    <a:pt x="5416" y="14019"/>
                    <a:pt x="5666" y="14172"/>
                    <a:pt x="5973" y="14326"/>
                  </a:cubicBezTo>
                  <a:cubicBezTo>
                    <a:pt x="6146" y="14460"/>
                    <a:pt x="6415" y="14595"/>
                    <a:pt x="6664" y="14768"/>
                  </a:cubicBezTo>
                  <a:cubicBezTo>
                    <a:pt x="6895" y="14902"/>
                    <a:pt x="7087" y="15056"/>
                    <a:pt x="7221" y="15190"/>
                  </a:cubicBezTo>
                  <a:lnTo>
                    <a:pt x="7221" y="15229"/>
                  </a:lnTo>
                  <a:cubicBezTo>
                    <a:pt x="7087" y="15939"/>
                    <a:pt x="6953" y="16688"/>
                    <a:pt x="6857" y="17475"/>
                  </a:cubicBezTo>
                  <a:cubicBezTo>
                    <a:pt x="6799" y="17399"/>
                    <a:pt x="6703" y="17303"/>
                    <a:pt x="6607" y="17245"/>
                  </a:cubicBezTo>
                  <a:cubicBezTo>
                    <a:pt x="6319" y="16995"/>
                    <a:pt x="5992" y="16823"/>
                    <a:pt x="5666" y="16707"/>
                  </a:cubicBezTo>
                  <a:cubicBezTo>
                    <a:pt x="5474" y="16631"/>
                    <a:pt x="5301" y="16611"/>
                    <a:pt x="5128" y="16573"/>
                  </a:cubicBezTo>
                  <a:cubicBezTo>
                    <a:pt x="4994" y="16515"/>
                    <a:pt x="4840" y="16515"/>
                    <a:pt x="4706" y="16496"/>
                  </a:cubicBezTo>
                  <a:lnTo>
                    <a:pt x="4533" y="16477"/>
                  </a:lnTo>
                  <a:cubicBezTo>
                    <a:pt x="3957" y="16400"/>
                    <a:pt x="3361" y="16304"/>
                    <a:pt x="2824" y="16131"/>
                  </a:cubicBezTo>
                  <a:cubicBezTo>
                    <a:pt x="2593" y="16035"/>
                    <a:pt x="2344" y="15920"/>
                    <a:pt x="2152" y="15805"/>
                  </a:cubicBezTo>
                  <a:cubicBezTo>
                    <a:pt x="2036" y="15728"/>
                    <a:pt x="1960" y="15651"/>
                    <a:pt x="1864" y="15574"/>
                  </a:cubicBezTo>
                  <a:cubicBezTo>
                    <a:pt x="1748" y="15517"/>
                    <a:pt x="1652" y="15421"/>
                    <a:pt x="1556" y="15286"/>
                  </a:cubicBezTo>
                  <a:cubicBezTo>
                    <a:pt x="1384" y="15133"/>
                    <a:pt x="1153" y="15037"/>
                    <a:pt x="903" y="15037"/>
                  </a:cubicBezTo>
                  <a:cubicBezTo>
                    <a:pt x="807" y="15037"/>
                    <a:pt x="711" y="15056"/>
                    <a:pt x="615" y="15075"/>
                  </a:cubicBezTo>
                  <a:cubicBezTo>
                    <a:pt x="231" y="15190"/>
                    <a:pt x="1" y="15613"/>
                    <a:pt x="20" y="15997"/>
                  </a:cubicBezTo>
                  <a:cubicBezTo>
                    <a:pt x="39" y="16304"/>
                    <a:pt x="78" y="16573"/>
                    <a:pt x="116" y="16803"/>
                  </a:cubicBezTo>
                  <a:cubicBezTo>
                    <a:pt x="174" y="17111"/>
                    <a:pt x="212" y="17399"/>
                    <a:pt x="289" y="17687"/>
                  </a:cubicBezTo>
                  <a:cubicBezTo>
                    <a:pt x="423" y="18263"/>
                    <a:pt x="654" y="18839"/>
                    <a:pt x="903" y="19415"/>
                  </a:cubicBezTo>
                  <a:cubicBezTo>
                    <a:pt x="1191" y="19991"/>
                    <a:pt x="1537" y="20548"/>
                    <a:pt x="1902" y="21009"/>
                  </a:cubicBezTo>
                  <a:cubicBezTo>
                    <a:pt x="2286" y="21508"/>
                    <a:pt x="2728" y="21950"/>
                    <a:pt x="3208" y="22257"/>
                  </a:cubicBezTo>
                  <a:cubicBezTo>
                    <a:pt x="3438" y="22392"/>
                    <a:pt x="3650" y="22526"/>
                    <a:pt x="3861" y="22622"/>
                  </a:cubicBezTo>
                  <a:cubicBezTo>
                    <a:pt x="4110" y="22718"/>
                    <a:pt x="4322" y="22776"/>
                    <a:pt x="4514" y="22852"/>
                  </a:cubicBezTo>
                  <a:cubicBezTo>
                    <a:pt x="4706" y="22929"/>
                    <a:pt x="4879" y="22968"/>
                    <a:pt x="5071" y="23025"/>
                  </a:cubicBezTo>
                  <a:cubicBezTo>
                    <a:pt x="5282" y="23102"/>
                    <a:pt x="5512" y="23160"/>
                    <a:pt x="5743" y="23237"/>
                  </a:cubicBezTo>
                  <a:cubicBezTo>
                    <a:pt x="5992" y="23333"/>
                    <a:pt x="6184" y="23409"/>
                    <a:pt x="6338" y="23505"/>
                  </a:cubicBezTo>
                  <a:cubicBezTo>
                    <a:pt x="6319" y="23870"/>
                    <a:pt x="6280" y="24274"/>
                    <a:pt x="6242" y="24658"/>
                  </a:cubicBezTo>
                  <a:cubicBezTo>
                    <a:pt x="6031" y="26597"/>
                    <a:pt x="5704" y="28345"/>
                    <a:pt x="5282" y="29977"/>
                  </a:cubicBezTo>
                  <a:lnTo>
                    <a:pt x="5263" y="30073"/>
                  </a:lnTo>
                  <a:cubicBezTo>
                    <a:pt x="5186" y="30342"/>
                    <a:pt x="5109" y="30592"/>
                    <a:pt x="5032" y="30841"/>
                  </a:cubicBezTo>
                  <a:lnTo>
                    <a:pt x="4994" y="30995"/>
                  </a:lnTo>
                  <a:lnTo>
                    <a:pt x="4975" y="31091"/>
                  </a:lnTo>
                  <a:cubicBezTo>
                    <a:pt x="4936" y="31110"/>
                    <a:pt x="4936" y="31168"/>
                    <a:pt x="4936" y="31187"/>
                  </a:cubicBezTo>
                  <a:cubicBezTo>
                    <a:pt x="4917" y="31379"/>
                    <a:pt x="4936" y="31552"/>
                    <a:pt x="5013" y="31705"/>
                  </a:cubicBezTo>
                  <a:cubicBezTo>
                    <a:pt x="5109" y="31974"/>
                    <a:pt x="5320" y="32185"/>
                    <a:pt x="5589" y="32320"/>
                  </a:cubicBezTo>
                  <a:cubicBezTo>
                    <a:pt x="5704" y="32377"/>
                    <a:pt x="5858" y="32416"/>
                    <a:pt x="5992" y="32416"/>
                  </a:cubicBezTo>
                  <a:cubicBezTo>
                    <a:pt x="6453" y="32416"/>
                    <a:pt x="6837" y="32147"/>
                    <a:pt x="6895" y="31801"/>
                  </a:cubicBezTo>
                  <a:cubicBezTo>
                    <a:pt x="7029" y="31398"/>
                    <a:pt x="7164" y="30956"/>
                    <a:pt x="7317" y="30438"/>
                  </a:cubicBezTo>
                  <a:cubicBezTo>
                    <a:pt x="7471" y="29977"/>
                    <a:pt x="7586" y="29497"/>
                    <a:pt x="7682" y="29017"/>
                  </a:cubicBezTo>
                  <a:cubicBezTo>
                    <a:pt x="7874" y="28133"/>
                    <a:pt x="8047" y="27231"/>
                    <a:pt x="8162" y="26213"/>
                  </a:cubicBezTo>
                  <a:cubicBezTo>
                    <a:pt x="8278" y="25253"/>
                    <a:pt x="8354" y="24274"/>
                    <a:pt x="8431" y="23429"/>
                  </a:cubicBezTo>
                  <a:cubicBezTo>
                    <a:pt x="8431" y="23429"/>
                    <a:pt x="8546" y="21969"/>
                    <a:pt x="8566" y="21527"/>
                  </a:cubicBezTo>
                  <a:cubicBezTo>
                    <a:pt x="8604" y="21431"/>
                    <a:pt x="8642" y="21316"/>
                    <a:pt x="8662" y="21220"/>
                  </a:cubicBezTo>
                  <a:lnTo>
                    <a:pt x="8854" y="20548"/>
                  </a:lnTo>
                  <a:cubicBezTo>
                    <a:pt x="8931" y="20279"/>
                    <a:pt x="9027" y="20010"/>
                    <a:pt x="9084" y="19761"/>
                  </a:cubicBezTo>
                  <a:cubicBezTo>
                    <a:pt x="9315" y="19108"/>
                    <a:pt x="9545" y="18551"/>
                    <a:pt x="9814" y="18090"/>
                  </a:cubicBezTo>
                  <a:cubicBezTo>
                    <a:pt x="9833" y="18071"/>
                    <a:pt x="9833" y="18052"/>
                    <a:pt x="9871" y="18032"/>
                  </a:cubicBezTo>
                  <a:lnTo>
                    <a:pt x="10755" y="18032"/>
                  </a:lnTo>
                  <a:cubicBezTo>
                    <a:pt x="10966" y="18052"/>
                    <a:pt x="11177" y="18052"/>
                    <a:pt x="11427" y="18071"/>
                  </a:cubicBezTo>
                  <a:cubicBezTo>
                    <a:pt x="11849" y="18128"/>
                    <a:pt x="12310" y="18148"/>
                    <a:pt x="12771" y="18148"/>
                  </a:cubicBezTo>
                  <a:lnTo>
                    <a:pt x="12810" y="18148"/>
                  </a:lnTo>
                  <a:cubicBezTo>
                    <a:pt x="13635" y="18148"/>
                    <a:pt x="14384" y="17994"/>
                    <a:pt x="15056" y="17764"/>
                  </a:cubicBezTo>
                  <a:cubicBezTo>
                    <a:pt x="15671" y="17514"/>
                    <a:pt x="16266" y="17187"/>
                    <a:pt x="16804" y="16707"/>
                  </a:cubicBezTo>
                  <a:cubicBezTo>
                    <a:pt x="17265" y="16323"/>
                    <a:pt x="17668" y="15862"/>
                    <a:pt x="18052" y="15305"/>
                  </a:cubicBezTo>
                  <a:cubicBezTo>
                    <a:pt x="18532" y="14672"/>
                    <a:pt x="18936" y="13923"/>
                    <a:pt x="19339" y="13039"/>
                  </a:cubicBezTo>
                  <a:cubicBezTo>
                    <a:pt x="19512" y="12655"/>
                    <a:pt x="19685" y="12271"/>
                    <a:pt x="19819" y="11887"/>
                  </a:cubicBezTo>
                  <a:lnTo>
                    <a:pt x="20049" y="11311"/>
                  </a:lnTo>
                  <a:cubicBezTo>
                    <a:pt x="20107" y="11119"/>
                    <a:pt x="20184" y="10927"/>
                    <a:pt x="20222" y="10735"/>
                  </a:cubicBezTo>
                  <a:cubicBezTo>
                    <a:pt x="20299" y="10485"/>
                    <a:pt x="20261" y="10216"/>
                    <a:pt x="20088" y="10005"/>
                  </a:cubicBezTo>
                  <a:cubicBezTo>
                    <a:pt x="19915" y="9794"/>
                    <a:pt x="19685" y="9679"/>
                    <a:pt x="19416" y="9679"/>
                  </a:cubicBezTo>
                  <a:cubicBezTo>
                    <a:pt x="19320" y="9679"/>
                    <a:pt x="19204" y="9698"/>
                    <a:pt x="19108" y="9756"/>
                  </a:cubicBezTo>
                  <a:lnTo>
                    <a:pt x="18667" y="9909"/>
                  </a:lnTo>
                  <a:cubicBezTo>
                    <a:pt x="18475" y="9986"/>
                    <a:pt x="18283" y="10082"/>
                    <a:pt x="18091" y="10159"/>
                  </a:cubicBezTo>
                  <a:lnTo>
                    <a:pt x="17803" y="10274"/>
                  </a:lnTo>
                  <a:lnTo>
                    <a:pt x="17092" y="10562"/>
                  </a:lnTo>
                  <a:cubicBezTo>
                    <a:pt x="16324" y="10869"/>
                    <a:pt x="15671" y="11119"/>
                    <a:pt x="15076" y="11292"/>
                  </a:cubicBezTo>
                  <a:cubicBezTo>
                    <a:pt x="14922" y="11311"/>
                    <a:pt x="14788" y="11350"/>
                    <a:pt x="14615" y="11407"/>
                  </a:cubicBezTo>
                  <a:cubicBezTo>
                    <a:pt x="14480" y="11446"/>
                    <a:pt x="14327" y="11484"/>
                    <a:pt x="14192" y="11522"/>
                  </a:cubicBezTo>
                  <a:cubicBezTo>
                    <a:pt x="13923" y="11599"/>
                    <a:pt x="13655" y="11695"/>
                    <a:pt x="13386" y="11791"/>
                  </a:cubicBezTo>
                  <a:cubicBezTo>
                    <a:pt x="12848" y="12002"/>
                    <a:pt x="12310" y="12252"/>
                    <a:pt x="11830" y="12502"/>
                  </a:cubicBezTo>
                  <a:cubicBezTo>
                    <a:pt x="10966" y="12982"/>
                    <a:pt x="10256" y="13558"/>
                    <a:pt x="9718" y="14268"/>
                  </a:cubicBezTo>
                  <a:lnTo>
                    <a:pt x="9641" y="14326"/>
                  </a:lnTo>
                  <a:lnTo>
                    <a:pt x="9795" y="13750"/>
                  </a:lnTo>
                  <a:cubicBezTo>
                    <a:pt x="9987" y="13059"/>
                    <a:pt x="10198" y="12463"/>
                    <a:pt x="10409" y="11926"/>
                  </a:cubicBezTo>
                  <a:cubicBezTo>
                    <a:pt x="10505" y="11676"/>
                    <a:pt x="10640" y="11407"/>
                    <a:pt x="10774" y="11119"/>
                  </a:cubicBezTo>
                  <a:cubicBezTo>
                    <a:pt x="10928" y="10850"/>
                    <a:pt x="11062" y="10581"/>
                    <a:pt x="11177" y="10370"/>
                  </a:cubicBezTo>
                  <a:cubicBezTo>
                    <a:pt x="11273" y="10236"/>
                    <a:pt x="11369" y="10063"/>
                    <a:pt x="11504" y="9890"/>
                  </a:cubicBezTo>
                  <a:cubicBezTo>
                    <a:pt x="11811" y="9813"/>
                    <a:pt x="12118" y="9775"/>
                    <a:pt x="12426" y="9717"/>
                  </a:cubicBezTo>
                  <a:cubicBezTo>
                    <a:pt x="12694" y="9679"/>
                    <a:pt x="12963" y="9660"/>
                    <a:pt x="13251" y="9602"/>
                  </a:cubicBezTo>
                  <a:cubicBezTo>
                    <a:pt x="13655" y="9525"/>
                    <a:pt x="14096" y="9487"/>
                    <a:pt x="14500" y="9410"/>
                  </a:cubicBezTo>
                  <a:cubicBezTo>
                    <a:pt x="15344" y="9276"/>
                    <a:pt x="16017" y="9122"/>
                    <a:pt x="16612" y="8930"/>
                  </a:cubicBezTo>
                  <a:cubicBezTo>
                    <a:pt x="16938" y="8834"/>
                    <a:pt x="17284" y="8699"/>
                    <a:pt x="17611" y="8546"/>
                  </a:cubicBezTo>
                  <a:cubicBezTo>
                    <a:pt x="17937" y="8411"/>
                    <a:pt x="18187" y="8258"/>
                    <a:pt x="18455" y="8085"/>
                  </a:cubicBezTo>
                  <a:cubicBezTo>
                    <a:pt x="19377" y="7490"/>
                    <a:pt x="20165" y="6645"/>
                    <a:pt x="20818" y="5550"/>
                  </a:cubicBezTo>
                  <a:cubicBezTo>
                    <a:pt x="21067" y="5089"/>
                    <a:pt x="21317" y="4590"/>
                    <a:pt x="21528" y="4052"/>
                  </a:cubicBezTo>
                  <a:cubicBezTo>
                    <a:pt x="21739" y="3534"/>
                    <a:pt x="21912" y="2996"/>
                    <a:pt x="22066" y="2554"/>
                  </a:cubicBezTo>
                  <a:cubicBezTo>
                    <a:pt x="22104" y="2324"/>
                    <a:pt x="22181" y="2132"/>
                    <a:pt x="22219" y="1940"/>
                  </a:cubicBezTo>
                  <a:lnTo>
                    <a:pt x="22411" y="1325"/>
                  </a:lnTo>
                  <a:cubicBezTo>
                    <a:pt x="22469" y="1229"/>
                    <a:pt x="22488" y="1114"/>
                    <a:pt x="22507" y="1018"/>
                  </a:cubicBezTo>
                  <a:cubicBezTo>
                    <a:pt x="22584" y="749"/>
                    <a:pt x="22507" y="480"/>
                    <a:pt x="22354" y="288"/>
                  </a:cubicBezTo>
                  <a:cubicBezTo>
                    <a:pt x="22200" y="96"/>
                    <a:pt x="21970" y="0"/>
                    <a:pt x="21720" y="0"/>
                  </a:cubicBezTo>
                  <a:close/>
                </a:path>
              </a:pathLst>
            </a:custGeom>
            <a:solidFill>
              <a:srgbClr val="FEFEFE"/>
            </a:solidFill>
            <a:ln>
              <a:noFill/>
            </a:ln>
            <a:effectLst>
              <a:outerShdw dist="47625" dir="36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5" name="Google Shape;465;p27"/>
            <p:cNvSpPr/>
            <p:nvPr/>
          </p:nvSpPr>
          <p:spPr>
            <a:xfrm rot="-60166">
              <a:off x="5533030" y="1603873"/>
              <a:ext cx="296211" cy="217490"/>
            </a:xfrm>
            <a:custGeom>
              <a:avLst/>
              <a:gdLst/>
              <a:ahLst/>
              <a:cxnLst/>
              <a:rect l="l" t="t" r="r" b="b"/>
              <a:pathLst>
                <a:path w="11849" h="8700" extrusionOk="0">
                  <a:moveTo>
                    <a:pt x="11772" y="0"/>
                  </a:moveTo>
                  <a:cubicBezTo>
                    <a:pt x="11753" y="0"/>
                    <a:pt x="11714" y="0"/>
                    <a:pt x="11714" y="20"/>
                  </a:cubicBezTo>
                  <a:cubicBezTo>
                    <a:pt x="11561" y="154"/>
                    <a:pt x="11330" y="250"/>
                    <a:pt x="11081" y="365"/>
                  </a:cubicBezTo>
                  <a:cubicBezTo>
                    <a:pt x="10524" y="634"/>
                    <a:pt x="9890" y="845"/>
                    <a:pt x="9160" y="1057"/>
                  </a:cubicBezTo>
                  <a:cubicBezTo>
                    <a:pt x="8622" y="1210"/>
                    <a:pt x="8104" y="1325"/>
                    <a:pt x="7566" y="1441"/>
                  </a:cubicBezTo>
                  <a:lnTo>
                    <a:pt x="7163" y="1537"/>
                  </a:lnTo>
                  <a:cubicBezTo>
                    <a:pt x="6549" y="1690"/>
                    <a:pt x="5857" y="1844"/>
                    <a:pt x="5166" y="2074"/>
                  </a:cubicBezTo>
                  <a:cubicBezTo>
                    <a:pt x="4475" y="2286"/>
                    <a:pt x="3918" y="2516"/>
                    <a:pt x="3438" y="2804"/>
                  </a:cubicBezTo>
                  <a:cubicBezTo>
                    <a:pt x="2977" y="3073"/>
                    <a:pt x="2516" y="3438"/>
                    <a:pt x="2112" y="3841"/>
                  </a:cubicBezTo>
                  <a:cubicBezTo>
                    <a:pt x="1728" y="4225"/>
                    <a:pt x="1364" y="4667"/>
                    <a:pt x="1075" y="5166"/>
                  </a:cubicBezTo>
                  <a:cubicBezTo>
                    <a:pt x="787" y="5627"/>
                    <a:pt x="557" y="6126"/>
                    <a:pt x="384" y="6645"/>
                  </a:cubicBezTo>
                  <a:cubicBezTo>
                    <a:pt x="211" y="7182"/>
                    <a:pt x="96" y="7701"/>
                    <a:pt x="77" y="8239"/>
                  </a:cubicBezTo>
                  <a:lnTo>
                    <a:pt x="77" y="8469"/>
                  </a:lnTo>
                  <a:cubicBezTo>
                    <a:pt x="38" y="8508"/>
                    <a:pt x="0" y="8565"/>
                    <a:pt x="38" y="8623"/>
                  </a:cubicBezTo>
                  <a:cubicBezTo>
                    <a:pt x="58" y="8642"/>
                    <a:pt x="77" y="8700"/>
                    <a:pt x="96" y="8700"/>
                  </a:cubicBezTo>
                  <a:lnTo>
                    <a:pt x="192" y="8700"/>
                  </a:lnTo>
                  <a:cubicBezTo>
                    <a:pt x="269" y="8661"/>
                    <a:pt x="346" y="8661"/>
                    <a:pt x="442" y="8642"/>
                  </a:cubicBezTo>
                  <a:cubicBezTo>
                    <a:pt x="538" y="8623"/>
                    <a:pt x="653" y="8604"/>
                    <a:pt x="749" y="8604"/>
                  </a:cubicBezTo>
                  <a:lnTo>
                    <a:pt x="922" y="8565"/>
                  </a:lnTo>
                  <a:cubicBezTo>
                    <a:pt x="1095" y="8546"/>
                    <a:pt x="1248" y="8508"/>
                    <a:pt x="1421" y="8469"/>
                  </a:cubicBezTo>
                  <a:cubicBezTo>
                    <a:pt x="1767" y="8431"/>
                    <a:pt x="2093" y="8354"/>
                    <a:pt x="2439" y="8315"/>
                  </a:cubicBezTo>
                  <a:cubicBezTo>
                    <a:pt x="2689" y="8258"/>
                    <a:pt x="2957" y="8239"/>
                    <a:pt x="3226" y="8181"/>
                  </a:cubicBezTo>
                  <a:cubicBezTo>
                    <a:pt x="3630" y="8123"/>
                    <a:pt x="4071" y="8066"/>
                    <a:pt x="4475" y="7989"/>
                  </a:cubicBezTo>
                  <a:cubicBezTo>
                    <a:pt x="5281" y="7855"/>
                    <a:pt x="5915" y="7701"/>
                    <a:pt x="6491" y="7547"/>
                  </a:cubicBezTo>
                  <a:cubicBezTo>
                    <a:pt x="6798" y="7451"/>
                    <a:pt x="7105" y="7317"/>
                    <a:pt x="7393" y="7182"/>
                  </a:cubicBezTo>
                  <a:cubicBezTo>
                    <a:pt x="7682" y="7067"/>
                    <a:pt x="7931" y="6914"/>
                    <a:pt x="8142" y="6779"/>
                  </a:cubicBezTo>
                  <a:cubicBezTo>
                    <a:pt x="8968" y="6241"/>
                    <a:pt x="9679" y="5473"/>
                    <a:pt x="10255" y="4494"/>
                  </a:cubicBezTo>
                  <a:cubicBezTo>
                    <a:pt x="10504" y="4052"/>
                    <a:pt x="10716" y="3611"/>
                    <a:pt x="10927" y="3092"/>
                  </a:cubicBezTo>
                  <a:cubicBezTo>
                    <a:pt x="11138" y="2593"/>
                    <a:pt x="11311" y="2074"/>
                    <a:pt x="11426" y="1633"/>
                  </a:cubicBezTo>
                  <a:cubicBezTo>
                    <a:pt x="11503" y="1441"/>
                    <a:pt x="11561" y="1249"/>
                    <a:pt x="11599" y="1057"/>
                  </a:cubicBezTo>
                  <a:lnTo>
                    <a:pt x="11657" y="884"/>
                  </a:lnTo>
                  <a:cubicBezTo>
                    <a:pt x="11695" y="768"/>
                    <a:pt x="11714" y="653"/>
                    <a:pt x="11753" y="500"/>
                  </a:cubicBezTo>
                  <a:lnTo>
                    <a:pt x="11772" y="442"/>
                  </a:lnTo>
                  <a:cubicBezTo>
                    <a:pt x="11791" y="346"/>
                    <a:pt x="11810" y="250"/>
                    <a:pt x="11849" y="116"/>
                  </a:cubicBezTo>
                  <a:cubicBezTo>
                    <a:pt x="11849" y="96"/>
                    <a:pt x="11849" y="77"/>
                    <a:pt x="11810" y="58"/>
                  </a:cubicBezTo>
                  <a:cubicBezTo>
                    <a:pt x="11849" y="0"/>
                    <a:pt x="11791" y="0"/>
                    <a:pt x="1177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6" name="Google Shape;466;p27"/>
            <p:cNvSpPr/>
            <p:nvPr/>
          </p:nvSpPr>
          <p:spPr>
            <a:xfrm>
              <a:off x="5517650" y="1841625"/>
              <a:ext cx="256400" cy="174775"/>
            </a:xfrm>
            <a:custGeom>
              <a:avLst/>
              <a:gdLst/>
              <a:ahLst/>
              <a:cxnLst/>
              <a:rect l="l" t="t" r="r" b="b"/>
              <a:pathLst>
                <a:path w="10256" h="6991" extrusionOk="0">
                  <a:moveTo>
                    <a:pt x="10082" y="0"/>
                  </a:moveTo>
                  <a:lnTo>
                    <a:pt x="9641" y="173"/>
                  </a:lnTo>
                  <a:cubicBezTo>
                    <a:pt x="9449" y="250"/>
                    <a:pt x="9257" y="327"/>
                    <a:pt x="9065" y="403"/>
                  </a:cubicBezTo>
                  <a:lnTo>
                    <a:pt x="8777" y="519"/>
                  </a:lnTo>
                  <a:lnTo>
                    <a:pt x="8066" y="807"/>
                  </a:lnTo>
                  <a:cubicBezTo>
                    <a:pt x="7279" y="1152"/>
                    <a:pt x="6607" y="1383"/>
                    <a:pt x="5973" y="1556"/>
                  </a:cubicBezTo>
                  <a:cubicBezTo>
                    <a:pt x="5800" y="1613"/>
                    <a:pt x="5666" y="1652"/>
                    <a:pt x="5493" y="1690"/>
                  </a:cubicBezTo>
                  <a:cubicBezTo>
                    <a:pt x="5358" y="1728"/>
                    <a:pt x="5205" y="1748"/>
                    <a:pt x="5090" y="1805"/>
                  </a:cubicBezTo>
                  <a:cubicBezTo>
                    <a:pt x="4840" y="1882"/>
                    <a:pt x="4571" y="1959"/>
                    <a:pt x="4321" y="2036"/>
                  </a:cubicBezTo>
                  <a:cubicBezTo>
                    <a:pt x="3784" y="2228"/>
                    <a:pt x="3304" y="2439"/>
                    <a:pt x="2843" y="2708"/>
                  </a:cubicBezTo>
                  <a:cubicBezTo>
                    <a:pt x="2075" y="3150"/>
                    <a:pt x="1441" y="3668"/>
                    <a:pt x="961" y="4302"/>
                  </a:cubicBezTo>
                  <a:cubicBezTo>
                    <a:pt x="711" y="4609"/>
                    <a:pt x="500" y="4974"/>
                    <a:pt x="327" y="5358"/>
                  </a:cubicBezTo>
                  <a:cubicBezTo>
                    <a:pt x="154" y="5761"/>
                    <a:pt x="39" y="6203"/>
                    <a:pt x="1" y="6645"/>
                  </a:cubicBezTo>
                  <a:cubicBezTo>
                    <a:pt x="1" y="6702"/>
                    <a:pt x="1" y="6741"/>
                    <a:pt x="39" y="6760"/>
                  </a:cubicBezTo>
                  <a:cubicBezTo>
                    <a:pt x="77" y="6837"/>
                    <a:pt x="116" y="6894"/>
                    <a:pt x="193" y="6894"/>
                  </a:cubicBezTo>
                  <a:cubicBezTo>
                    <a:pt x="461" y="6856"/>
                    <a:pt x="711" y="6837"/>
                    <a:pt x="999" y="6837"/>
                  </a:cubicBezTo>
                  <a:cubicBezTo>
                    <a:pt x="1191" y="6837"/>
                    <a:pt x="1364" y="6837"/>
                    <a:pt x="1556" y="6875"/>
                  </a:cubicBezTo>
                  <a:lnTo>
                    <a:pt x="1575" y="6875"/>
                  </a:lnTo>
                  <a:cubicBezTo>
                    <a:pt x="1787" y="6894"/>
                    <a:pt x="2036" y="6894"/>
                    <a:pt x="2247" y="6913"/>
                  </a:cubicBezTo>
                  <a:cubicBezTo>
                    <a:pt x="2689" y="6933"/>
                    <a:pt x="3112" y="6990"/>
                    <a:pt x="3553" y="6990"/>
                  </a:cubicBezTo>
                  <a:lnTo>
                    <a:pt x="3592" y="6990"/>
                  </a:lnTo>
                  <a:cubicBezTo>
                    <a:pt x="4321" y="6990"/>
                    <a:pt x="4994" y="6875"/>
                    <a:pt x="5570" y="6645"/>
                  </a:cubicBezTo>
                  <a:cubicBezTo>
                    <a:pt x="6088" y="6453"/>
                    <a:pt x="6626" y="6145"/>
                    <a:pt x="7067" y="5742"/>
                  </a:cubicBezTo>
                  <a:cubicBezTo>
                    <a:pt x="7490" y="5377"/>
                    <a:pt x="7855" y="4974"/>
                    <a:pt x="8200" y="4475"/>
                  </a:cubicBezTo>
                  <a:cubicBezTo>
                    <a:pt x="8642" y="3860"/>
                    <a:pt x="9045" y="3169"/>
                    <a:pt x="9430" y="2305"/>
                  </a:cubicBezTo>
                  <a:cubicBezTo>
                    <a:pt x="9602" y="1978"/>
                    <a:pt x="9737" y="1594"/>
                    <a:pt x="9890" y="1210"/>
                  </a:cubicBezTo>
                  <a:cubicBezTo>
                    <a:pt x="9948" y="999"/>
                    <a:pt x="10025" y="845"/>
                    <a:pt x="10082" y="653"/>
                  </a:cubicBezTo>
                  <a:cubicBezTo>
                    <a:pt x="10121" y="480"/>
                    <a:pt x="10198" y="307"/>
                    <a:pt x="10255" y="115"/>
                  </a:cubicBezTo>
                  <a:cubicBezTo>
                    <a:pt x="10255" y="96"/>
                    <a:pt x="10255" y="39"/>
                    <a:pt x="10217" y="19"/>
                  </a:cubicBezTo>
                  <a:cubicBezTo>
                    <a:pt x="10198" y="19"/>
                    <a:pt x="10159" y="0"/>
                    <a:pt x="10121"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7" name="Google Shape;467;p27"/>
            <p:cNvSpPr/>
            <p:nvPr/>
          </p:nvSpPr>
          <p:spPr>
            <a:xfrm>
              <a:off x="5332825" y="1618850"/>
              <a:ext cx="174775" cy="351925"/>
            </a:xfrm>
            <a:custGeom>
              <a:avLst/>
              <a:gdLst/>
              <a:ahLst/>
              <a:cxnLst/>
              <a:rect l="l" t="t" r="r" b="b"/>
              <a:pathLst>
                <a:path w="6991" h="14077" extrusionOk="0">
                  <a:moveTo>
                    <a:pt x="1825" y="1"/>
                  </a:moveTo>
                  <a:cubicBezTo>
                    <a:pt x="1613" y="193"/>
                    <a:pt x="1479" y="481"/>
                    <a:pt x="1344" y="769"/>
                  </a:cubicBezTo>
                  <a:lnTo>
                    <a:pt x="1325" y="826"/>
                  </a:lnTo>
                  <a:cubicBezTo>
                    <a:pt x="1172" y="1114"/>
                    <a:pt x="1056" y="1422"/>
                    <a:pt x="922" y="1729"/>
                  </a:cubicBezTo>
                  <a:cubicBezTo>
                    <a:pt x="672" y="2382"/>
                    <a:pt x="442" y="3035"/>
                    <a:pt x="307" y="3630"/>
                  </a:cubicBezTo>
                  <a:cubicBezTo>
                    <a:pt x="135" y="4283"/>
                    <a:pt x="39" y="4955"/>
                    <a:pt x="19" y="5570"/>
                  </a:cubicBezTo>
                  <a:cubicBezTo>
                    <a:pt x="0" y="6223"/>
                    <a:pt x="39" y="6876"/>
                    <a:pt x="192" y="7490"/>
                  </a:cubicBezTo>
                  <a:cubicBezTo>
                    <a:pt x="327" y="8124"/>
                    <a:pt x="576" y="8700"/>
                    <a:pt x="903" y="9276"/>
                  </a:cubicBezTo>
                  <a:cubicBezTo>
                    <a:pt x="1210" y="9775"/>
                    <a:pt x="1633" y="10255"/>
                    <a:pt x="2132" y="10716"/>
                  </a:cubicBezTo>
                  <a:cubicBezTo>
                    <a:pt x="2554" y="11100"/>
                    <a:pt x="3034" y="11465"/>
                    <a:pt x="3649" y="11830"/>
                  </a:cubicBezTo>
                  <a:cubicBezTo>
                    <a:pt x="3879" y="11984"/>
                    <a:pt x="4148" y="12118"/>
                    <a:pt x="4436" y="12291"/>
                  </a:cubicBezTo>
                  <a:cubicBezTo>
                    <a:pt x="4647" y="12406"/>
                    <a:pt x="4916" y="12560"/>
                    <a:pt x="5185" y="12752"/>
                  </a:cubicBezTo>
                  <a:cubicBezTo>
                    <a:pt x="5531" y="12982"/>
                    <a:pt x="5800" y="13213"/>
                    <a:pt x="6011" y="13462"/>
                  </a:cubicBezTo>
                  <a:cubicBezTo>
                    <a:pt x="6107" y="13597"/>
                    <a:pt x="6203" y="13712"/>
                    <a:pt x="6280" y="13827"/>
                  </a:cubicBezTo>
                  <a:lnTo>
                    <a:pt x="6280" y="13846"/>
                  </a:lnTo>
                  <a:cubicBezTo>
                    <a:pt x="6280" y="13904"/>
                    <a:pt x="6280" y="13923"/>
                    <a:pt x="6299" y="13981"/>
                  </a:cubicBezTo>
                  <a:cubicBezTo>
                    <a:pt x="6337" y="14000"/>
                    <a:pt x="6357" y="14019"/>
                    <a:pt x="6395" y="14038"/>
                  </a:cubicBezTo>
                  <a:cubicBezTo>
                    <a:pt x="6395" y="14077"/>
                    <a:pt x="6433" y="14077"/>
                    <a:pt x="6453" y="14077"/>
                  </a:cubicBezTo>
                  <a:cubicBezTo>
                    <a:pt x="6510" y="14077"/>
                    <a:pt x="6529" y="14038"/>
                    <a:pt x="6529" y="14019"/>
                  </a:cubicBezTo>
                  <a:cubicBezTo>
                    <a:pt x="6568" y="14000"/>
                    <a:pt x="6568" y="13962"/>
                    <a:pt x="6568" y="13904"/>
                  </a:cubicBezTo>
                  <a:cubicBezTo>
                    <a:pt x="6568" y="13693"/>
                    <a:pt x="6606" y="13482"/>
                    <a:pt x="6625" y="13194"/>
                  </a:cubicBezTo>
                  <a:cubicBezTo>
                    <a:pt x="6664" y="12733"/>
                    <a:pt x="6721" y="12253"/>
                    <a:pt x="6760" y="11792"/>
                  </a:cubicBezTo>
                  <a:cubicBezTo>
                    <a:pt x="6817" y="11484"/>
                    <a:pt x="6837" y="11158"/>
                    <a:pt x="6856" y="10851"/>
                  </a:cubicBezTo>
                  <a:cubicBezTo>
                    <a:pt x="6913" y="10428"/>
                    <a:pt x="6933" y="10044"/>
                    <a:pt x="6952" y="9679"/>
                  </a:cubicBezTo>
                  <a:cubicBezTo>
                    <a:pt x="6990" y="9257"/>
                    <a:pt x="6990" y="8930"/>
                    <a:pt x="6952" y="8623"/>
                  </a:cubicBezTo>
                  <a:cubicBezTo>
                    <a:pt x="6933" y="8009"/>
                    <a:pt x="6779" y="7375"/>
                    <a:pt x="6606" y="6760"/>
                  </a:cubicBezTo>
                  <a:cubicBezTo>
                    <a:pt x="6414" y="6184"/>
                    <a:pt x="6126" y="5627"/>
                    <a:pt x="5761" y="5051"/>
                  </a:cubicBezTo>
                  <a:cubicBezTo>
                    <a:pt x="5473" y="4610"/>
                    <a:pt x="5108" y="4187"/>
                    <a:pt x="4686" y="3726"/>
                  </a:cubicBezTo>
                  <a:lnTo>
                    <a:pt x="4263" y="3323"/>
                  </a:lnTo>
                  <a:lnTo>
                    <a:pt x="4206" y="3246"/>
                  </a:lnTo>
                  <a:lnTo>
                    <a:pt x="3937" y="2977"/>
                  </a:lnTo>
                  <a:cubicBezTo>
                    <a:pt x="3764" y="2824"/>
                    <a:pt x="3591" y="2651"/>
                    <a:pt x="3457" y="2478"/>
                  </a:cubicBezTo>
                  <a:cubicBezTo>
                    <a:pt x="3380" y="2401"/>
                    <a:pt x="3322" y="2343"/>
                    <a:pt x="3284" y="2267"/>
                  </a:cubicBezTo>
                  <a:lnTo>
                    <a:pt x="3207" y="2190"/>
                  </a:lnTo>
                  <a:cubicBezTo>
                    <a:pt x="3073" y="1998"/>
                    <a:pt x="2900" y="1806"/>
                    <a:pt x="2785" y="1614"/>
                  </a:cubicBezTo>
                  <a:cubicBezTo>
                    <a:pt x="2708" y="1499"/>
                    <a:pt x="2612" y="1403"/>
                    <a:pt x="2535" y="1287"/>
                  </a:cubicBezTo>
                  <a:cubicBezTo>
                    <a:pt x="2477" y="1210"/>
                    <a:pt x="2420" y="1114"/>
                    <a:pt x="2362" y="1018"/>
                  </a:cubicBezTo>
                  <a:cubicBezTo>
                    <a:pt x="2228" y="826"/>
                    <a:pt x="2113" y="615"/>
                    <a:pt x="2017" y="385"/>
                  </a:cubicBezTo>
                  <a:cubicBezTo>
                    <a:pt x="1978" y="327"/>
                    <a:pt x="1959" y="269"/>
                    <a:pt x="1921" y="193"/>
                  </a:cubicBezTo>
                  <a:cubicBezTo>
                    <a:pt x="1882" y="173"/>
                    <a:pt x="1882" y="154"/>
                    <a:pt x="1863" y="97"/>
                  </a:cubicBezTo>
                  <a:cubicBezTo>
                    <a:pt x="1844" y="77"/>
                    <a:pt x="1844" y="39"/>
                    <a:pt x="1825"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8" name="Google Shape;468;p27"/>
            <p:cNvSpPr/>
            <p:nvPr/>
          </p:nvSpPr>
          <p:spPr>
            <a:xfrm>
              <a:off x="5304000" y="1977475"/>
              <a:ext cx="172875" cy="195900"/>
            </a:xfrm>
            <a:custGeom>
              <a:avLst/>
              <a:gdLst/>
              <a:ahLst/>
              <a:cxnLst/>
              <a:rect l="l" t="t" r="r" b="b"/>
              <a:pathLst>
                <a:path w="6915" h="7836" extrusionOk="0">
                  <a:moveTo>
                    <a:pt x="116" y="1"/>
                  </a:moveTo>
                  <a:cubicBezTo>
                    <a:pt x="39" y="20"/>
                    <a:pt x="1" y="97"/>
                    <a:pt x="1" y="154"/>
                  </a:cubicBezTo>
                  <a:cubicBezTo>
                    <a:pt x="20" y="442"/>
                    <a:pt x="39" y="692"/>
                    <a:pt x="78" y="923"/>
                  </a:cubicBezTo>
                  <a:cubicBezTo>
                    <a:pt x="116" y="1191"/>
                    <a:pt x="155" y="1479"/>
                    <a:pt x="231" y="1748"/>
                  </a:cubicBezTo>
                  <a:cubicBezTo>
                    <a:pt x="385" y="2286"/>
                    <a:pt x="577" y="2824"/>
                    <a:pt x="808" y="3342"/>
                  </a:cubicBezTo>
                  <a:cubicBezTo>
                    <a:pt x="1076" y="3880"/>
                    <a:pt x="1364" y="4379"/>
                    <a:pt x="1710" y="4821"/>
                  </a:cubicBezTo>
                  <a:cubicBezTo>
                    <a:pt x="2056" y="5263"/>
                    <a:pt x="2440" y="5627"/>
                    <a:pt x="2882" y="5915"/>
                  </a:cubicBezTo>
                  <a:cubicBezTo>
                    <a:pt x="3054" y="6050"/>
                    <a:pt x="3246" y="6127"/>
                    <a:pt x="3400" y="6242"/>
                  </a:cubicBezTo>
                  <a:cubicBezTo>
                    <a:pt x="3592" y="6338"/>
                    <a:pt x="3784" y="6376"/>
                    <a:pt x="3976" y="6453"/>
                  </a:cubicBezTo>
                  <a:cubicBezTo>
                    <a:pt x="4149" y="6492"/>
                    <a:pt x="4322" y="6549"/>
                    <a:pt x="4514" y="6607"/>
                  </a:cubicBezTo>
                  <a:lnTo>
                    <a:pt x="5224" y="6837"/>
                  </a:lnTo>
                  <a:cubicBezTo>
                    <a:pt x="5570" y="6952"/>
                    <a:pt x="5839" y="7068"/>
                    <a:pt x="6050" y="7221"/>
                  </a:cubicBezTo>
                  <a:cubicBezTo>
                    <a:pt x="6185" y="7317"/>
                    <a:pt x="6319" y="7413"/>
                    <a:pt x="6415" y="7529"/>
                  </a:cubicBezTo>
                  <a:cubicBezTo>
                    <a:pt x="6453" y="7605"/>
                    <a:pt x="6511" y="7644"/>
                    <a:pt x="6530" y="7701"/>
                  </a:cubicBezTo>
                  <a:cubicBezTo>
                    <a:pt x="6530" y="7740"/>
                    <a:pt x="6530" y="7778"/>
                    <a:pt x="6549" y="7797"/>
                  </a:cubicBezTo>
                  <a:cubicBezTo>
                    <a:pt x="6569" y="7817"/>
                    <a:pt x="6607" y="7836"/>
                    <a:pt x="6626" y="7836"/>
                  </a:cubicBezTo>
                  <a:lnTo>
                    <a:pt x="6665" y="7836"/>
                  </a:lnTo>
                  <a:cubicBezTo>
                    <a:pt x="6703" y="7836"/>
                    <a:pt x="6703" y="7836"/>
                    <a:pt x="6722" y="7817"/>
                  </a:cubicBezTo>
                  <a:cubicBezTo>
                    <a:pt x="6741" y="7817"/>
                    <a:pt x="6741" y="7797"/>
                    <a:pt x="6741" y="7759"/>
                  </a:cubicBezTo>
                  <a:cubicBezTo>
                    <a:pt x="6761" y="7740"/>
                    <a:pt x="6761" y="7721"/>
                    <a:pt x="6761" y="7663"/>
                  </a:cubicBezTo>
                  <a:lnTo>
                    <a:pt x="6761" y="7625"/>
                  </a:lnTo>
                  <a:lnTo>
                    <a:pt x="6761" y="7567"/>
                  </a:lnTo>
                  <a:cubicBezTo>
                    <a:pt x="6761" y="7452"/>
                    <a:pt x="6799" y="7317"/>
                    <a:pt x="6818" y="7183"/>
                  </a:cubicBezTo>
                  <a:lnTo>
                    <a:pt x="6837" y="7048"/>
                  </a:lnTo>
                  <a:cubicBezTo>
                    <a:pt x="6857" y="6876"/>
                    <a:pt x="6895" y="6684"/>
                    <a:pt x="6895" y="6511"/>
                  </a:cubicBezTo>
                  <a:cubicBezTo>
                    <a:pt x="6914" y="6184"/>
                    <a:pt x="6914" y="5819"/>
                    <a:pt x="6895" y="5493"/>
                  </a:cubicBezTo>
                  <a:cubicBezTo>
                    <a:pt x="6857" y="5147"/>
                    <a:pt x="6818" y="4821"/>
                    <a:pt x="6741" y="4475"/>
                  </a:cubicBezTo>
                  <a:cubicBezTo>
                    <a:pt x="6665" y="4168"/>
                    <a:pt x="6549" y="3822"/>
                    <a:pt x="6415" y="3515"/>
                  </a:cubicBezTo>
                  <a:cubicBezTo>
                    <a:pt x="6261" y="3208"/>
                    <a:pt x="6089" y="2900"/>
                    <a:pt x="5896" y="2632"/>
                  </a:cubicBezTo>
                  <a:cubicBezTo>
                    <a:pt x="5743" y="2382"/>
                    <a:pt x="5551" y="2171"/>
                    <a:pt x="5320" y="1998"/>
                  </a:cubicBezTo>
                  <a:cubicBezTo>
                    <a:pt x="5109" y="1844"/>
                    <a:pt x="4879" y="1691"/>
                    <a:pt x="4610" y="1595"/>
                  </a:cubicBezTo>
                  <a:cubicBezTo>
                    <a:pt x="4456" y="1556"/>
                    <a:pt x="4322" y="1499"/>
                    <a:pt x="4207" y="1479"/>
                  </a:cubicBezTo>
                  <a:cubicBezTo>
                    <a:pt x="4072" y="1460"/>
                    <a:pt x="3957" y="1422"/>
                    <a:pt x="3823" y="1422"/>
                  </a:cubicBezTo>
                  <a:lnTo>
                    <a:pt x="3650" y="1422"/>
                  </a:lnTo>
                  <a:cubicBezTo>
                    <a:pt x="3016" y="1364"/>
                    <a:pt x="2382" y="1268"/>
                    <a:pt x="1768" y="1076"/>
                  </a:cubicBezTo>
                  <a:cubicBezTo>
                    <a:pt x="1460" y="942"/>
                    <a:pt x="1192" y="827"/>
                    <a:pt x="942" y="634"/>
                  </a:cubicBezTo>
                  <a:cubicBezTo>
                    <a:pt x="808" y="538"/>
                    <a:pt x="692" y="462"/>
                    <a:pt x="596" y="366"/>
                  </a:cubicBezTo>
                  <a:lnTo>
                    <a:pt x="231" y="20"/>
                  </a:lnTo>
                  <a:cubicBezTo>
                    <a:pt x="270" y="1"/>
                    <a:pt x="212" y="1"/>
                    <a:pt x="174" y="1"/>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69" name="Google Shape;469;p27"/>
            <p:cNvSpPr/>
            <p:nvPr/>
          </p:nvSpPr>
          <p:spPr>
            <a:xfrm>
              <a:off x="5321775" y="1629425"/>
              <a:ext cx="483950" cy="744400"/>
            </a:xfrm>
            <a:custGeom>
              <a:avLst/>
              <a:gdLst/>
              <a:ahLst/>
              <a:cxnLst/>
              <a:rect l="l" t="t" r="r" b="b"/>
              <a:pathLst>
                <a:path w="19358" h="29776" extrusionOk="0">
                  <a:moveTo>
                    <a:pt x="19300" y="0"/>
                  </a:moveTo>
                  <a:cubicBezTo>
                    <a:pt x="19281" y="0"/>
                    <a:pt x="19281" y="0"/>
                    <a:pt x="19262" y="19"/>
                  </a:cubicBezTo>
                  <a:cubicBezTo>
                    <a:pt x="19127" y="135"/>
                    <a:pt x="19050" y="250"/>
                    <a:pt x="18916" y="384"/>
                  </a:cubicBezTo>
                  <a:cubicBezTo>
                    <a:pt x="18033" y="1210"/>
                    <a:pt x="16996" y="1863"/>
                    <a:pt x="15939" y="2458"/>
                  </a:cubicBezTo>
                  <a:cubicBezTo>
                    <a:pt x="15267" y="2842"/>
                    <a:pt x="14576" y="3188"/>
                    <a:pt x="13885" y="3553"/>
                  </a:cubicBezTo>
                  <a:cubicBezTo>
                    <a:pt x="13213" y="3898"/>
                    <a:pt x="12540" y="4263"/>
                    <a:pt x="11888" y="4667"/>
                  </a:cubicBezTo>
                  <a:cubicBezTo>
                    <a:pt x="11273" y="5051"/>
                    <a:pt x="10659" y="5512"/>
                    <a:pt x="10121" y="6011"/>
                  </a:cubicBezTo>
                  <a:cubicBezTo>
                    <a:pt x="9852" y="6261"/>
                    <a:pt x="9583" y="6529"/>
                    <a:pt x="9353" y="6779"/>
                  </a:cubicBezTo>
                  <a:cubicBezTo>
                    <a:pt x="9103" y="7048"/>
                    <a:pt x="8892" y="7317"/>
                    <a:pt x="8700" y="7605"/>
                  </a:cubicBezTo>
                  <a:cubicBezTo>
                    <a:pt x="8277" y="8200"/>
                    <a:pt x="7932" y="8853"/>
                    <a:pt x="7644" y="9487"/>
                  </a:cubicBezTo>
                  <a:cubicBezTo>
                    <a:pt x="7298" y="10255"/>
                    <a:pt x="7067" y="11061"/>
                    <a:pt x="6856" y="11849"/>
                  </a:cubicBezTo>
                  <a:cubicBezTo>
                    <a:pt x="6818" y="11964"/>
                    <a:pt x="6799" y="12079"/>
                    <a:pt x="6760" y="12214"/>
                  </a:cubicBezTo>
                  <a:cubicBezTo>
                    <a:pt x="6722" y="11983"/>
                    <a:pt x="6683" y="11753"/>
                    <a:pt x="6664" y="11542"/>
                  </a:cubicBezTo>
                  <a:cubicBezTo>
                    <a:pt x="6587" y="11177"/>
                    <a:pt x="6511" y="10831"/>
                    <a:pt x="6415" y="10485"/>
                  </a:cubicBezTo>
                  <a:cubicBezTo>
                    <a:pt x="6376" y="10312"/>
                    <a:pt x="6318" y="10140"/>
                    <a:pt x="6242" y="9967"/>
                  </a:cubicBezTo>
                  <a:cubicBezTo>
                    <a:pt x="6184" y="9775"/>
                    <a:pt x="6107" y="9621"/>
                    <a:pt x="6030" y="9448"/>
                  </a:cubicBezTo>
                  <a:cubicBezTo>
                    <a:pt x="5512" y="8296"/>
                    <a:pt x="4840" y="7240"/>
                    <a:pt x="4206" y="6126"/>
                  </a:cubicBezTo>
                  <a:cubicBezTo>
                    <a:pt x="4033" y="5876"/>
                    <a:pt x="3899" y="5608"/>
                    <a:pt x="3745" y="5339"/>
                  </a:cubicBezTo>
                  <a:lnTo>
                    <a:pt x="3745" y="5358"/>
                  </a:lnTo>
                  <a:cubicBezTo>
                    <a:pt x="3496" y="4916"/>
                    <a:pt x="3246" y="4436"/>
                    <a:pt x="3035" y="3956"/>
                  </a:cubicBezTo>
                  <a:cubicBezTo>
                    <a:pt x="2823" y="3438"/>
                    <a:pt x="2631" y="2919"/>
                    <a:pt x="2478" y="2381"/>
                  </a:cubicBezTo>
                  <a:lnTo>
                    <a:pt x="2478" y="2420"/>
                  </a:lnTo>
                  <a:cubicBezTo>
                    <a:pt x="2363" y="1959"/>
                    <a:pt x="2286" y="1498"/>
                    <a:pt x="2247" y="1037"/>
                  </a:cubicBezTo>
                  <a:cubicBezTo>
                    <a:pt x="2247" y="1018"/>
                    <a:pt x="2209" y="999"/>
                    <a:pt x="2190" y="999"/>
                  </a:cubicBezTo>
                  <a:cubicBezTo>
                    <a:pt x="2171" y="999"/>
                    <a:pt x="2151" y="1018"/>
                    <a:pt x="2151" y="1076"/>
                  </a:cubicBezTo>
                  <a:cubicBezTo>
                    <a:pt x="2190" y="1652"/>
                    <a:pt x="2305" y="2189"/>
                    <a:pt x="2459" y="2727"/>
                  </a:cubicBezTo>
                  <a:cubicBezTo>
                    <a:pt x="2593" y="3246"/>
                    <a:pt x="2785" y="3764"/>
                    <a:pt x="3035" y="4263"/>
                  </a:cubicBezTo>
                  <a:cubicBezTo>
                    <a:pt x="3457" y="5243"/>
                    <a:pt x="4014" y="6164"/>
                    <a:pt x="4533" y="7086"/>
                  </a:cubicBezTo>
                  <a:cubicBezTo>
                    <a:pt x="4821" y="7624"/>
                    <a:pt x="5109" y="8142"/>
                    <a:pt x="5378" y="8680"/>
                  </a:cubicBezTo>
                  <a:cubicBezTo>
                    <a:pt x="5531" y="8968"/>
                    <a:pt x="5646" y="9256"/>
                    <a:pt x="5762" y="9544"/>
                  </a:cubicBezTo>
                  <a:cubicBezTo>
                    <a:pt x="5838" y="9717"/>
                    <a:pt x="5877" y="9871"/>
                    <a:pt x="5954" y="10044"/>
                  </a:cubicBezTo>
                  <a:cubicBezTo>
                    <a:pt x="6011" y="10197"/>
                    <a:pt x="6050" y="10370"/>
                    <a:pt x="6107" y="10524"/>
                  </a:cubicBezTo>
                  <a:cubicBezTo>
                    <a:pt x="6222" y="11042"/>
                    <a:pt x="6318" y="11561"/>
                    <a:pt x="6395" y="12060"/>
                  </a:cubicBezTo>
                  <a:cubicBezTo>
                    <a:pt x="6415" y="12329"/>
                    <a:pt x="6434" y="12617"/>
                    <a:pt x="6453" y="12886"/>
                  </a:cubicBezTo>
                  <a:cubicBezTo>
                    <a:pt x="6491" y="13039"/>
                    <a:pt x="6491" y="13231"/>
                    <a:pt x="6511" y="13404"/>
                  </a:cubicBezTo>
                  <a:cubicBezTo>
                    <a:pt x="6242" y="14710"/>
                    <a:pt x="6088" y="15997"/>
                    <a:pt x="5954" y="17322"/>
                  </a:cubicBezTo>
                  <a:cubicBezTo>
                    <a:pt x="5896" y="18109"/>
                    <a:pt x="5819" y="18877"/>
                    <a:pt x="5762" y="19665"/>
                  </a:cubicBezTo>
                  <a:cubicBezTo>
                    <a:pt x="5742" y="19626"/>
                    <a:pt x="5723" y="19549"/>
                    <a:pt x="5704" y="19511"/>
                  </a:cubicBezTo>
                  <a:cubicBezTo>
                    <a:pt x="5550" y="19185"/>
                    <a:pt x="5378" y="18896"/>
                    <a:pt x="5224" y="18608"/>
                  </a:cubicBezTo>
                  <a:cubicBezTo>
                    <a:pt x="5032" y="18359"/>
                    <a:pt x="4840" y="18090"/>
                    <a:pt x="4590" y="17859"/>
                  </a:cubicBezTo>
                  <a:cubicBezTo>
                    <a:pt x="4379" y="17629"/>
                    <a:pt x="4168" y="17456"/>
                    <a:pt x="3918" y="17303"/>
                  </a:cubicBezTo>
                  <a:cubicBezTo>
                    <a:pt x="3707" y="17149"/>
                    <a:pt x="3496" y="17034"/>
                    <a:pt x="3265" y="16919"/>
                  </a:cubicBezTo>
                  <a:cubicBezTo>
                    <a:pt x="2785" y="16669"/>
                    <a:pt x="2305" y="16496"/>
                    <a:pt x="1825" y="16285"/>
                  </a:cubicBezTo>
                  <a:cubicBezTo>
                    <a:pt x="1671" y="16208"/>
                    <a:pt x="1518" y="16150"/>
                    <a:pt x="1345" y="16054"/>
                  </a:cubicBezTo>
                  <a:cubicBezTo>
                    <a:pt x="1210" y="15978"/>
                    <a:pt x="1057" y="15882"/>
                    <a:pt x="922" y="15786"/>
                  </a:cubicBezTo>
                  <a:cubicBezTo>
                    <a:pt x="730" y="15632"/>
                    <a:pt x="538" y="15497"/>
                    <a:pt x="385" y="15305"/>
                  </a:cubicBezTo>
                  <a:cubicBezTo>
                    <a:pt x="269" y="15152"/>
                    <a:pt x="173" y="15017"/>
                    <a:pt x="97" y="14864"/>
                  </a:cubicBezTo>
                  <a:cubicBezTo>
                    <a:pt x="97" y="14845"/>
                    <a:pt x="77" y="14845"/>
                    <a:pt x="58" y="14845"/>
                  </a:cubicBezTo>
                  <a:lnTo>
                    <a:pt x="20" y="14845"/>
                  </a:lnTo>
                  <a:cubicBezTo>
                    <a:pt x="1" y="14864"/>
                    <a:pt x="1" y="14902"/>
                    <a:pt x="1" y="14921"/>
                  </a:cubicBezTo>
                  <a:cubicBezTo>
                    <a:pt x="77" y="15056"/>
                    <a:pt x="173" y="15209"/>
                    <a:pt x="269" y="15344"/>
                  </a:cubicBezTo>
                  <a:cubicBezTo>
                    <a:pt x="365" y="15497"/>
                    <a:pt x="481" y="15613"/>
                    <a:pt x="596" y="15728"/>
                  </a:cubicBezTo>
                  <a:cubicBezTo>
                    <a:pt x="865" y="15978"/>
                    <a:pt x="1172" y="16189"/>
                    <a:pt x="1498" y="16362"/>
                  </a:cubicBezTo>
                  <a:cubicBezTo>
                    <a:pt x="1633" y="16458"/>
                    <a:pt x="1806" y="16534"/>
                    <a:pt x="1940" y="16630"/>
                  </a:cubicBezTo>
                  <a:cubicBezTo>
                    <a:pt x="2113" y="16726"/>
                    <a:pt x="2286" y="16784"/>
                    <a:pt x="2459" y="16899"/>
                  </a:cubicBezTo>
                  <a:cubicBezTo>
                    <a:pt x="2766" y="17053"/>
                    <a:pt x="3073" y="17226"/>
                    <a:pt x="3380" y="17418"/>
                  </a:cubicBezTo>
                  <a:cubicBezTo>
                    <a:pt x="3515" y="17495"/>
                    <a:pt x="3630" y="17591"/>
                    <a:pt x="3726" y="17687"/>
                  </a:cubicBezTo>
                  <a:cubicBezTo>
                    <a:pt x="3841" y="17783"/>
                    <a:pt x="3937" y="17898"/>
                    <a:pt x="4033" y="17994"/>
                  </a:cubicBezTo>
                  <a:cubicBezTo>
                    <a:pt x="4225" y="18205"/>
                    <a:pt x="4398" y="18455"/>
                    <a:pt x="4533" y="18724"/>
                  </a:cubicBezTo>
                  <a:cubicBezTo>
                    <a:pt x="4705" y="18973"/>
                    <a:pt x="4859" y="19242"/>
                    <a:pt x="4974" y="19530"/>
                  </a:cubicBezTo>
                  <a:cubicBezTo>
                    <a:pt x="5109" y="19818"/>
                    <a:pt x="5243" y="20106"/>
                    <a:pt x="5339" y="20414"/>
                  </a:cubicBezTo>
                  <a:cubicBezTo>
                    <a:pt x="5397" y="20586"/>
                    <a:pt x="5454" y="20759"/>
                    <a:pt x="5493" y="20932"/>
                  </a:cubicBezTo>
                  <a:cubicBezTo>
                    <a:pt x="5550" y="21067"/>
                    <a:pt x="5570" y="21182"/>
                    <a:pt x="5627" y="21335"/>
                  </a:cubicBezTo>
                  <a:cubicBezTo>
                    <a:pt x="5570" y="21835"/>
                    <a:pt x="5550" y="22334"/>
                    <a:pt x="5493" y="22852"/>
                  </a:cubicBezTo>
                  <a:cubicBezTo>
                    <a:pt x="5301" y="24677"/>
                    <a:pt x="4993" y="26501"/>
                    <a:pt x="4513" y="28287"/>
                  </a:cubicBezTo>
                  <a:cubicBezTo>
                    <a:pt x="4513" y="28325"/>
                    <a:pt x="4494" y="28364"/>
                    <a:pt x="4494" y="28383"/>
                  </a:cubicBezTo>
                  <a:cubicBezTo>
                    <a:pt x="4398" y="28710"/>
                    <a:pt x="4321" y="29017"/>
                    <a:pt x="4225" y="29305"/>
                  </a:cubicBezTo>
                  <a:lnTo>
                    <a:pt x="4206" y="29401"/>
                  </a:lnTo>
                  <a:cubicBezTo>
                    <a:pt x="4206" y="29478"/>
                    <a:pt x="4206" y="29516"/>
                    <a:pt x="4225" y="29555"/>
                  </a:cubicBezTo>
                  <a:cubicBezTo>
                    <a:pt x="4245" y="29651"/>
                    <a:pt x="4321" y="29708"/>
                    <a:pt x="4417" y="29747"/>
                  </a:cubicBezTo>
                  <a:cubicBezTo>
                    <a:pt x="4462" y="29766"/>
                    <a:pt x="4509" y="29776"/>
                    <a:pt x="4556" y="29776"/>
                  </a:cubicBezTo>
                  <a:cubicBezTo>
                    <a:pt x="4690" y="29776"/>
                    <a:pt x="4821" y="29697"/>
                    <a:pt x="4878" y="29555"/>
                  </a:cubicBezTo>
                  <a:cubicBezTo>
                    <a:pt x="5051" y="29132"/>
                    <a:pt x="5166" y="28690"/>
                    <a:pt x="5282" y="28249"/>
                  </a:cubicBezTo>
                  <a:cubicBezTo>
                    <a:pt x="5397" y="27788"/>
                    <a:pt x="5531" y="27327"/>
                    <a:pt x="5627" y="26847"/>
                  </a:cubicBezTo>
                  <a:cubicBezTo>
                    <a:pt x="5819" y="25944"/>
                    <a:pt x="5973" y="25022"/>
                    <a:pt x="6069" y="24120"/>
                  </a:cubicBezTo>
                  <a:cubicBezTo>
                    <a:pt x="6203" y="23198"/>
                    <a:pt x="6261" y="22257"/>
                    <a:pt x="6338" y="21355"/>
                  </a:cubicBezTo>
                  <a:cubicBezTo>
                    <a:pt x="6395" y="20682"/>
                    <a:pt x="6434" y="20030"/>
                    <a:pt x="6491" y="19357"/>
                  </a:cubicBezTo>
                  <a:cubicBezTo>
                    <a:pt x="6530" y="19223"/>
                    <a:pt x="6549" y="19089"/>
                    <a:pt x="6607" y="18954"/>
                  </a:cubicBezTo>
                  <a:cubicBezTo>
                    <a:pt x="6645" y="18781"/>
                    <a:pt x="6703" y="18647"/>
                    <a:pt x="6741" y="18474"/>
                  </a:cubicBezTo>
                  <a:cubicBezTo>
                    <a:pt x="6837" y="18128"/>
                    <a:pt x="6933" y="17821"/>
                    <a:pt x="7029" y="17495"/>
                  </a:cubicBezTo>
                  <a:cubicBezTo>
                    <a:pt x="7221" y="16861"/>
                    <a:pt x="7490" y="16246"/>
                    <a:pt x="7836" y="15689"/>
                  </a:cubicBezTo>
                  <a:cubicBezTo>
                    <a:pt x="8085" y="15248"/>
                    <a:pt x="8412" y="14845"/>
                    <a:pt x="8757" y="14518"/>
                  </a:cubicBezTo>
                  <a:cubicBezTo>
                    <a:pt x="9103" y="14192"/>
                    <a:pt x="9468" y="13884"/>
                    <a:pt x="9852" y="13615"/>
                  </a:cubicBezTo>
                  <a:cubicBezTo>
                    <a:pt x="10236" y="13327"/>
                    <a:pt x="10639" y="13097"/>
                    <a:pt x="11062" y="12847"/>
                  </a:cubicBezTo>
                  <a:cubicBezTo>
                    <a:pt x="11599" y="12578"/>
                    <a:pt x="12156" y="12290"/>
                    <a:pt x="12694" y="12022"/>
                  </a:cubicBezTo>
                  <a:cubicBezTo>
                    <a:pt x="13270" y="11753"/>
                    <a:pt x="13827" y="11484"/>
                    <a:pt x="14384" y="11196"/>
                  </a:cubicBezTo>
                  <a:cubicBezTo>
                    <a:pt x="15479" y="10658"/>
                    <a:pt x="16573" y="10005"/>
                    <a:pt x="17495" y="9160"/>
                  </a:cubicBezTo>
                  <a:cubicBezTo>
                    <a:pt x="17533" y="9141"/>
                    <a:pt x="17553" y="9083"/>
                    <a:pt x="17533" y="9064"/>
                  </a:cubicBezTo>
                  <a:cubicBezTo>
                    <a:pt x="17495" y="9045"/>
                    <a:pt x="17476" y="9045"/>
                    <a:pt x="17476" y="9045"/>
                  </a:cubicBezTo>
                  <a:cubicBezTo>
                    <a:pt x="17457" y="9045"/>
                    <a:pt x="17457" y="9045"/>
                    <a:pt x="17437" y="9064"/>
                  </a:cubicBezTo>
                  <a:cubicBezTo>
                    <a:pt x="16861" y="9602"/>
                    <a:pt x="16189" y="10024"/>
                    <a:pt x="15479" y="10428"/>
                  </a:cubicBezTo>
                  <a:cubicBezTo>
                    <a:pt x="14403" y="11042"/>
                    <a:pt x="13251" y="11522"/>
                    <a:pt x="12099" y="12022"/>
                  </a:cubicBezTo>
                  <a:cubicBezTo>
                    <a:pt x="10966" y="12521"/>
                    <a:pt x="9852" y="13097"/>
                    <a:pt x="8853" y="13846"/>
                  </a:cubicBezTo>
                  <a:cubicBezTo>
                    <a:pt x="8431" y="14153"/>
                    <a:pt x="8047" y="14518"/>
                    <a:pt x="7682" y="14921"/>
                  </a:cubicBezTo>
                  <a:cubicBezTo>
                    <a:pt x="7355" y="15325"/>
                    <a:pt x="7067" y="15786"/>
                    <a:pt x="6837" y="16266"/>
                  </a:cubicBezTo>
                  <a:cubicBezTo>
                    <a:pt x="6799" y="16342"/>
                    <a:pt x="6779" y="16438"/>
                    <a:pt x="6741" y="16515"/>
                  </a:cubicBezTo>
                  <a:cubicBezTo>
                    <a:pt x="6933" y="14845"/>
                    <a:pt x="7202" y="13212"/>
                    <a:pt x="7663" y="11618"/>
                  </a:cubicBezTo>
                  <a:cubicBezTo>
                    <a:pt x="7855" y="10965"/>
                    <a:pt x="8047" y="10312"/>
                    <a:pt x="8316" y="9698"/>
                  </a:cubicBezTo>
                  <a:cubicBezTo>
                    <a:pt x="8431" y="9410"/>
                    <a:pt x="8546" y="9122"/>
                    <a:pt x="8700" y="8834"/>
                  </a:cubicBezTo>
                  <a:lnTo>
                    <a:pt x="9122" y="8027"/>
                  </a:lnTo>
                  <a:cubicBezTo>
                    <a:pt x="9333" y="7682"/>
                    <a:pt x="9583" y="7336"/>
                    <a:pt x="9814" y="7029"/>
                  </a:cubicBezTo>
                  <a:cubicBezTo>
                    <a:pt x="9948" y="6856"/>
                    <a:pt x="10082" y="6683"/>
                    <a:pt x="10236" y="6549"/>
                  </a:cubicBezTo>
                  <a:cubicBezTo>
                    <a:pt x="10370" y="6395"/>
                    <a:pt x="10524" y="6241"/>
                    <a:pt x="10659" y="6088"/>
                  </a:cubicBezTo>
                  <a:cubicBezTo>
                    <a:pt x="11196" y="5569"/>
                    <a:pt x="11792" y="5127"/>
                    <a:pt x="12406" y="4724"/>
                  </a:cubicBezTo>
                  <a:cubicBezTo>
                    <a:pt x="13059" y="4283"/>
                    <a:pt x="13731" y="3898"/>
                    <a:pt x="14384" y="3553"/>
                  </a:cubicBezTo>
                  <a:cubicBezTo>
                    <a:pt x="15056" y="3169"/>
                    <a:pt x="15747" y="2785"/>
                    <a:pt x="16400" y="2362"/>
                  </a:cubicBezTo>
                  <a:cubicBezTo>
                    <a:pt x="17053" y="1959"/>
                    <a:pt x="17687" y="1536"/>
                    <a:pt x="18302" y="1056"/>
                  </a:cubicBezTo>
                  <a:cubicBezTo>
                    <a:pt x="18685" y="730"/>
                    <a:pt x="19011" y="404"/>
                    <a:pt x="19356" y="40"/>
                  </a:cubicBezTo>
                  <a:lnTo>
                    <a:pt x="19356" y="40"/>
                  </a:lnTo>
                  <a:cubicBezTo>
                    <a:pt x="19357" y="42"/>
                    <a:pt x="19357" y="44"/>
                    <a:pt x="19358" y="44"/>
                  </a:cubicBezTo>
                  <a:cubicBezTo>
                    <a:pt x="19358" y="44"/>
                    <a:pt x="19358" y="42"/>
                    <a:pt x="19358" y="39"/>
                  </a:cubicBezTo>
                  <a:lnTo>
                    <a:pt x="19358" y="39"/>
                  </a:lnTo>
                  <a:cubicBezTo>
                    <a:pt x="19357" y="39"/>
                    <a:pt x="19357" y="39"/>
                    <a:pt x="19356" y="40"/>
                  </a:cubicBezTo>
                  <a:lnTo>
                    <a:pt x="19356" y="40"/>
                  </a:lnTo>
                  <a:cubicBezTo>
                    <a:pt x="19355" y="33"/>
                    <a:pt x="19350" y="19"/>
                    <a:pt x="19339" y="19"/>
                  </a:cubicBezTo>
                  <a:lnTo>
                    <a:pt x="19300" y="0"/>
                  </a:ln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0" name="Google Shape;470;p27"/>
            <p:cNvSpPr/>
            <p:nvPr/>
          </p:nvSpPr>
          <p:spPr>
            <a:xfrm>
              <a:off x="5762500" y="1686025"/>
              <a:ext cx="16825" cy="16875"/>
            </a:xfrm>
            <a:custGeom>
              <a:avLst/>
              <a:gdLst/>
              <a:ahLst/>
              <a:cxnLst/>
              <a:rect l="l" t="t" r="r" b="b"/>
              <a:pathLst>
                <a:path w="673" h="675" extrusionOk="0">
                  <a:moveTo>
                    <a:pt x="298" y="1"/>
                  </a:moveTo>
                  <a:cubicBezTo>
                    <a:pt x="121" y="1"/>
                    <a:pt x="0" y="166"/>
                    <a:pt x="0" y="348"/>
                  </a:cubicBezTo>
                  <a:cubicBezTo>
                    <a:pt x="0" y="540"/>
                    <a:pt x="135" y="674"/>
                    <a:pt x="327" y="674"/>
                  </a:cubicBezTo>
                  <a:cubicBezTo>
                    <a:pt x="519" y="674"/>
                    <a:pt x="673" y="540"/>
                    <a:pt x="673" y="348"/>
                  </a:cubicBezTo>
                  <a:cubicBezTo>
                    <a:pt x="673" y="156"/>
                    <a:pt x="519" y="2"/>
                    <a:pt x="327" y="2"/>
                  </a:cubicBezTo>
                  <a:cubicBezTo>
                    <a:pt x="317" y="1"/>
                    <a:pt x="307" y="1"/>
                    <a:pt x="298"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1" name="Google Shape;471;p27"/>
            <p:cNvSpPr/>
            <p:nvPr/>
          </p:nvSpPr>
          <p:spPr>
            <a:xfrm>
              <a:off x="5780250" y="1665425"/>
              <a:ext cx="9150" cy="8675"/>
            </a:xfrm>
            <a:custGeom>
              <a:avLst/>
              <a:gdLst/>
              <a:ahLst/>
              <a:cxnLst/>
              <a:rect l="l" t="t" r="r" b="b"/>
              <a:pathLst>
                <a:path w="366" h="347" extrusionOk="0">
                  <a:moveTo>
                    <a:pt x="193" y="0"/>
                  </a:moveTo>
                  <a:cubicBezTo>
                    <a:pt x="78" y="0"/>
                    <a:pt x="1" y="58"/>
                    <a:pt x="1" y="154"/>
                  </a:cubicBezTo>
                  <a:cubicBezTo>
                    <a:pt x="1" y="250"/>
                    <a:pt x="78" y="346"/>
                    <a:pt x="174" y="346"/>
                  </a:cubicBezTo>
                  <a:cubicBezTo>
                    <a:pt x="270" y="346"/>
                    <a:pt x="366" y="288"/>
                    <a:pt x="366" y="192"/>
                  </a:cubicBezTo>
                  <a:cubicBezTo>
                    <a:pt x="366" y="96"/>
                    <a:pt x="289" y="0"/>
                    <a:pt x="19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2" name="Google Shape;472;p27"/>
            <p:cNvSpPr/>
            <p:nvPr/>
          </p:nvSpPr>
          <p:spPr>
            <a:xfrm>
              <a:off x="5786500" y="1678875"/>
              <a:ext cx="5800" cy="6250"/>
            </a:xfrm>
            <a:custGeom>
              <a:avLst/>
              <a:gdLst/>
              <a:ahLst/>
              <a:cxnLst/>
              <a:rect l="l" t="t" r="r" b="b"/>
              <a:pathLst>
                <a:path w="232" h="250" extrusionOk="0">
                  <a:moveTo>
                    <a:pt x="116" y="0"/>
                  </a:moveTo>
                  <a:cubicBezTo>
                    <a:pt x="39" y="0"/>
                    <a:pt x="1" y="58"/>
                    <a:pt x="1" y="135"/>
                  </a:cubicBezTo>
                  <a:cubicBezTo>
                    <a:pt x="1" y="173"/>
                    <a:pt x="39" y="250"/>
                    <a:pt x="116" y="250"/>
                  </a:cubicBezTo>
                  <a:cubicBezTo>
                    <a:pt x="193" y="250"/>
                    <a:pt x="231" y="192"/>
                    <a:pt x="231" y="135"/>
                  </a:cubicBezTo>
                  <a:cubicBezTo>
                    <a:pt x="231" y="77"/>
                    <a:pt x="193" y="0"/>
                    <a:pt x="1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3" name="Google Shape;473;p27"/>
            <p:cNvSpPr/>
            <p:nvPr/>
          </p:nvSpPr>
          <p:spPr>
            <a:xfrm>
              <a:off x="5800900" y="1653775"/>
              <a:ext cx="4825" cy="4950"/>
            </a:xfrm>
            <a:custGeom>
              <a:avLst/>
              <a:gdLst/>
              <a:ahLst/>
              <a:cxnLst/>
              <a:rect l="l" t="t" r="r" b="b"/>
              <a:pathLst>
                <a:path w="193" h="198" extrusionOk="0">
                  <a:moveTo>
                    <a:pt x="69" y="1"/>
                  </a:moveTo>
                  <a:cubicBezTo>
                    <a:pt x="27" y="1"/>
                    <a:pt x="1" y="38"/>
                    <a:pt x="1" y="102"/>
                  </a:cubicBezTo>
                  <a:cubicBezTo>
                    <a:pt x="1" y="140"/>
                    <a:pt x="39" y="198"/>
                    <a:pt x="97" y="198"/>
                  </a:cubicBezTo>
                  <a:cubicBezTo>
                    <a:pt x="135" y="198"/>
                    <a:pt x="193" y="140"/>
                    <a:pt x="193" y="102"/>
                  </a:cubicBezTo>
                  <a:cubicBezTo>
                    <a:pt x="193" y="44"/>
                    <a:pt x="135" y="6"/>
                    <a:pt x="97" y="6"/>
                  </a:cubicBezTo>
                  <a:cubicBezTo>
                    <a:pt x="87" y="2"/>
                    <a:pt x="77" y="1"/>
                    <a:pt x="69"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4" name="Google Shape;474;p27"/>
            <p:cNvSpPr/>
            <p:nvPr/>
          </p:nvSpPr>
          <p:spPr>
            <a:xfrm>
              <a:off x="5758650" y="1725925"/>
              <a:ext cx="12025" cy="12025"/>
            </a:xfrm>
            <a:custGeom>
              <a:avLst/>
              <a:gdLst/>
              <a:ahLst/>
              <a:cxnLst/>
              <a:rect l="l" t="t" r="r" b="b"/>
              <a:pathLst>
                <a:path w="481" h="481" extrusionOk="0">
                  <a:moveTo>
                    <a:pt x="250" y="0"/>
                  </a:moveTo>
                  <a:cubicBezTo>
                    <a:pt x="97" y="0"/>
                    <a:pt x="39" y="115"/>
                    <a:pt x="1" y="230"/>
                  </a:cubicBezTo>
                  <a:cubicBezTo>
                    <a:pt x="1" y="365"/>
                    <a:pt x="97" y="480"/>
                    <a:pt x="250" y="480"/>
                  </a:cubicBezTo>
                  <a:cubicBezTo>
                    <a:pt x="385" y="480"/>
                    <a:pt x="481" y="384"/>
                    <a:pt x="481" y="230"/>
                  </a:cubicBezTo>
                  <a:cubicBezTo>
                    <a:pt x="481" y="115"/>
                    <a:pt x="385" y="0"/>
                    <a:pt x="25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5" name="Google Shape;475;p27"/>
            <p:cNvSpPr/>
            <p:nvPr/>
          </p:nvSpPr>
          <p:spPr>
            <a:xfrm>
              <a:off x="5729375" y="1714400"/>
              <a:ext cx="9625" cy="9625"/>
            </a:xfrm>
            <a:custGeom>
              <a:avLst/>
              <a:gdLst/>
              <a:ahLst/>
              <a:cxnLst/>
              <a:rect l="l" t="t" r="r" b="b"/>
              <a:pathLst>
                <a:path w="385" h="385" extrusionOk="0">
                  <a:moveTo>
                    <a:pt x="192" y="0"/>
                  </a:moveTo>
                  <a:cubicBezTo>
                    <a:pt x="77" y="0"/>
                    <a:pt x="0" y="96"/>
                    <a:pt x="0" y="192"/>
                  </a:cubicBezTo>
                  <a:cubicBezTo>
                    <a:pt x="0" y="288"/>
                    <a:pt x="77" y="384"/>
                    <a:pt x="192" y="384"/>
                  </a:cubicBezTo>
                  <a:cubicBezTo>
                    <a:pt x="288" y="384"/>
                    <a:pt x="384" y="307"/>
                    <a:pt x="384" y="192"/>
                  </a:cubicBezTo>
                  <a:cubicBezTo>
                    <a:pt x="384" y="96"/>
                    <a:pt x="308" y="0"/>
                    <a:pt x="19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6" name="Google Shape;476;p27"/>
            <p:cNvSpPr/>
            <p:nvPr/>
          </p:nvSpPr>
          <p:spPr>
            <a:xfrm>
              <a:off x="5727450" y="1744625"/>
              <a:ext cx="8675" cy="8200"/>
            </a:xfrm>
            <a:custGeom>
              <a:avLst/>
              <a:gdLst/>
              <a:ahLst/>
              <a:cxnLst/>
              <a:rect l="l" t="t" r="r" b="b"/>
              <a:pathLst>
                <a:path w="347" h="328" extrusionOk="0">
                  <a:moveTo>
                    <a:pt x="173" y="1"/>
                  </a:moveTo>
                  <a:cubicBezTo>
                    <a:pt x="77" y="1"/>
                    <a:pt x="1" y="59"/>
                    <a:pt x="1" y="155"/>
                  </a:cubicBezTo>
                  <a:cubicBezTo>
                    <a:pt x="1" y="251"/>
                    <a:pt x="77" y="327"/>
                    <a:pt x="173" y="327"/>
                  </a:cubicBezTo>
                  <a:cubicBezTo>
                    <a:pt x="269" y="327"/>
                    <a:pt x="346" y="251"/>
                    <a:pt x="346" y="155"/>
                  </a:cubicBezTo>
                  <a:cubicBezTo>
                    <a:pt x="346" y="59"/>
                    <a:pt x="269" y="1"/>
                    <a:pt x="1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7" name="Google Shape;477;p27"/>
            <p:cNvSpPr/>
            <p:nvPr/>
          </p:nvSpPr>
          <p:spPr>
            <a:xfrm>
              <a:off x="5751450" y="1745125"/>
              <a:ext cx="4825" cy="4825"/>
            </a:xfrm>
            <a:custGeom>
              <a:avLst/>
              <a:gdLst/>
              <a:ahLst/>
              <a:cxnLst/>
              <a:rect l="l" t="t" r="r" b="b"/>
              <a:pathLst>
                <a:path w="193" h="193" extrusionOk="0">
                  <a:moveTo>
                    <a:pt x="97" y="0"/>
                  </a:moveTo>
                  <a:cubicBezTo>
                    <a:pt x="58" y="0"/>
                    <a:pt x="1" y="39"/>
                    <a:pt x="1" y="96"/>
                  </a:cubicBezTo>
                  <a:cubicBezTo>
                    <a:pt x="1" y="135"/>
                    <a:pt x="58" y="192"/>
                    <a:pt x="97" y="192"/>
                  </a:cubicBezTo>
                  <a:cubicBezTo>
                    <a:pt x="154" y="192"/>
                    <a:pt x="193" y="135"/>
                    <a:pt x="193" y="96"/>
                  </a:cubicBezTo>
                  <a:cubicBezTo>
                    <a:pt x="193" y="39"/>
                    <a:pt x="154"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8" name="Google Shape;478;p27"/>
            <p:cNvSpPr/>
            <p:nvPr/>
          </p:nvSpPr>
          <p:spPr>
            <a:xfrm>
              <a:off x="5706800" y="1774400"/>
              <a:ext cx="7225" cy="7225"/>
            </a:xfrm>
            <a:custGeom>
              <a:avLst/>
              <a:gdLst/>
              <a:ahLst/>
              <a:cxnLst/>
              <a:rect l="l" t="t" r="r" b="b"/>
              <a:pathLst>
                <a:path w="289" h="289" extrusionOk="0">
                  <a:moveTo>
                    <a:pt x="135" y="1"/>
                  </a:moveTo>
                  <a:cubicBezTo>
                    <a:pt x="58" y="1"/>
                    <a:pt x="1" y="77"/>
                    <a:pt x="1" y="154"/>
                  </a:cubicBezTo>
                  <a:cubicBezTo>
                    <a:pt x="1" y="212"/>
                    <a:pt x="58" y="289"/>
                    <a:pt x="135" y="289"/>
                  </a:cubicBezTo>
                  <a:cubicBezTo>
                    <a:pt x="231" y="289"/>
                    <a:pt x="289" y="212"/>
                    <a:pt x="289" y="154"/>
                  </a:cubicBezTo>
                  <a:cubicBezTo>
                    <a:pt x="289" y="77"/>
                    <a:pt x="212" y="1"/>
                    <a:pt x="135"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79" name="Google Shape;479;p27"/>
            <p:cNvSpPr/>
            <p:nvPr/>
          </p:nvSpPr>
          <p:spPr>
            <a:xfrm>
              <a:off x="5685675" y="1749925"/>
              <a:ext cx="10600" cy="10575"/>
            </a:xfrm>
            <a:custGeom>
              <a:avLst/>
              <a:gdLst/>
              <a:ahLst/>
              <a:cxnLst/>
              <a:rect l="l" t="t" r="r" b="b"/>
              <a:pathLst>
                <a:path w="424" h="423" extrusionOk="0">
                  <a:moveTo>
                    <a:pt x="212" y="0"/>
                  </a:moveTo>
                  <a:cubicBezTo>
                    <a:pt x="97" y="19"/>
                    <a:pt x="1" y="115"/>
                    <a:pt x="1" y="211"/>
                  </a:cubicBezTo>
                  <a:cubicBezTo>
                    <a:pt x="1" y="327"/>
                    <a:pt x="97" y="423"/>
                    <a:pt x="212" y="423"/>
                  </a:cubicBezTo>
                  <a:cubicBezTo>
                    <a:pt x="327" y="423"/>
                    <a:pt x="423" y="327"/>
                    <a:pt x="423" y="211"/>
                  </a:cubicBezTo>
                  <a:cubicBezTo>
                    <a:pt x="423" y="96"/>
                    <a:pt x="327" y="0"/>
                    <a:pt x="21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0" name="Google Shape;480;p27"/>
            <p:cNvSpPr/>
            <p:nvPr/>
          </p:nvSpPr>
          <p:spPr>
            <a:xfrm>
              <a:off x="5350100" y="1717225"/>
              <a:ext cx="11075" cy="11125"/>
            </a:xfrm>
            <a:custGeom>
              <a:avLst/>
              <a:gdLst/>
              <a:ahLst/>
              <a:cxnLst/>
              <a:rect l="l" t="t" r="r" b="b"/>
              <a:pathLst>
                <a:path w="443" h="445" extrusionOk="0">
                  <a:moveTo>
                    <a:pt x="190" y="0"/>
                  </a:moveTo>
                  <a:cubicBezTo>
                    <a:pt x="99" y="0"/>
                    <a:pt x="1" y="108"/>
                    <a:pt x="1" y="233"/>
                  </a:cubicBezTo>
                  <a:cubicBezTo>
                    <a:pt x="1" y="348"/>
                    <a:pt x="97" y="444"/>
                    <a:pt x="212" y="444"/>
                  </a:cubicBezTo>
                  <a:cubicBezTo>
                    <a:pt x="346" y="444"/>
                    <a:pt x="442" y="348"/>
                    <a:pt x="442" y="233"/>
                  </a:cubicBezTo>
                  <a:cubicBezTo>
                    <a:pt x="442" y="98"/>
                    <a:pt x="346" y="2"/>
                    <a:pt x="212" y="2"/>
                  </a:cubicBezTo>
                  <a:cubicBezTo>
                    <a:pt x="205" y="1"/>
                    <a:pt x="198" y="0"/>
                    <a:pt x="19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1" name="Google Shape;481;p27"/>
            <p:cNvSpPr/>
            <p:nvPr/>
          </p:nvSpPr>
          <p:spPr>
            <a:xfrm>
              <a:off x="5358750" y="1693275"/>
              <a:ext cx="7225" cy="7225"/>
            </a:xfrm>
            <a:custGeom>
              <a:avLst/>
              <a:gdLst/>
              <a:ahLst/>
              <a:cxnLst/>
              <a:rect l="l" t="t" r="r" b="b"/>
              <a:pathLst>
                <a:path w="289" h="289" extrusionOk="0">
                  <a:moveTo>
                    <a:pt x="135" y="0"/>
                  </a:moveTo>
                  <a:cubicBezTo>
                    <a:pt x="58" y="0"/>
                    <a:pt x="0" y="77"/>
                    <a:pt x="0" y="154"/>
                  </a:cubicBezTo>
                  <a:cubicBezTo>
                    <a:pt x="0" y="231"/>
                    <a:pt x="58" y="288"/>
                    <a:pt x="135" y="288"/>
                  </a:cubicBezTo>
                  <a:cubicBezTo>
                    <a:pt x="231" y="288"/>
                    <a:pt x="288" y="211"/>
                    <a:pt x="288" y="154"/>
                  </a:cubicBezTo>
                  <a:cubicBezTo>
                    <a:pt x="288" y="77"/>
                    <a:pt x="211" y="0"/>
                    <a:pt x="13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2" name="Google Shape;482;p27"/>
            <p:cNvSpPr/>
            <p:nvPr/>
          </p:nvSpPr>
          <p:spPr>
            <a:xfrm>
              <a:off x="5373625" y="1719200"/>
              <a:ext cx="4825" cy="4825"/>
            </a:xfrm>
            <a:custGeom>
              <a:avLst/>
              <a:gdLst/>
              <a:ahLst/>
              <a:cxnLst/>
              <a:rect l="l" t="t" r="r" b="b"/>
              <a:pathLst>
                <a:path w="193" h="193" extrusionOk="0">
                  <a:moveTo>
                    <a:pt x="97" y="0"/>
                  </a:moveTo>
                  <a:cubicBezTo>
                    <a:pt x="39" y="0"/>
                    <a:pt x="1" y="19"/>
                    <a:pt x="1" y="96"/>
                  </a:cubicBezTo>
                  <a:cubicBezTo>
                    <a:pt x="1" y="135"/>
                    <a:pt x="39" y="192"/>
                    <a:pt x="97" y="192"/>
                  </a:cubicBezTo>
                  <a:cubicBezTo>
                    <a:pt x="135" y="192"/>
                    <a:pt x="193" y="154"/>
                    <a:pt x="193" y="96"/>
                  </a:cubicBezTo>
                  <a:cubicBezTo>
                    <a:pt x="193" y="58"/>
                    <a:pt x="135"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3" name="Google Shape;483;p27"/>
            <p:cNvSpPr/>
            <p:nvPr/>
          </p:nvSpPr>
          <p:spPr>
            <a:xfrm>
              <a:off x="5362575" y="1755200"/>
              <a:ext cx="12025" cy="12025"/>
            </a:xfrm>
            <a:custGeom>
              <a:avLst/>
              <a:gdLst/>
              <a:ahLst/>
              <a:cxnLst/>
              <a:rect l="l" t="t" r="r" b="b"/>
              <a:pathLst>
                <a:path w="481" h="481" extrusionOk="0">
                  <a:moveTo>
                    <a:pt x="250" y="0"/>
                  </a:moveTo>
                  <a:cubicBezTo>
                    <a:pt x="135" y="0"/>
                    <a:pt x="1" y="116"/>
                    <a:pt x="1" y="250"/>
                  </a:cubicBezTo>
                  <a:cubicBezTo>
                    <a:pt x="1" y="365"/>
                    <a:pt x="97" y="481"/>
                    <a:pt x="250" y="481"/>
                  </a:cubicBezTo>
                  <a:cubicBezTo>
                    <a:pt x="366" y="481"/>
                    <a:pt x="481" y="385"/>
                    <a:pt x="481" y="250"/>
                  </a:cubicBezTo>
                  <a:cubicBezTo>
                    <a:pt x="481" y="116"/>
                    <a:pt x="385" y="0"/>
                    <a:pt x="250"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4" name="Google Shape;484;p27"/>
            <p:cNvSpPr/>
            <p:nvPr/>
          </p:nvSpPr>
          <p:spPr>
            <a:xfrm>
              <a:off x="5373625" y="1783525"/>
              <a:ext cx="9625" cy="9625"/>
            </a:xfrm>
            <a:custGeom>
              <a:avLst/>
              <a:gdLst/>
              <a:ahLst/>
              <a:cxnLst/>
              <a:rect l="l" t="t" r="r" b="b"/>
              <a:pathLst>
                <a:path w="385" h="385" extrusionOk="0">
                  <a:moveTo>
                    <a:pt x="193" y="0"/>
                  </a:moveTo>
                  <a:cubicBezTo>
                    <a:pt x="77" y="0"/>
                    <a:pt x="1" y="77"/>
                    <a:pt x="1" y="193"/>
                  </a:cubicBezTo>
                  <a:cubicBezTo>
                    <a:pt x="1" y="289"/>
                    <a:pt x="77" y="385"/>
                    <a:pt x="193" y="385"/>
                  </a:cubicBezTo>
                  <a:cubicBezTo>
                    <a:pt x="289" y="385"/>
                    <a:pt x="385" y="308"/>
                    <a:pt x="385" y="193"/>
                  </a:cubicBezTo>
                  <a:cubicBezTo>
                    <a:pt x="385" y="97"/>
                    <a:pt x="308" y="0"/>
                    <a:pt x="19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5" name="Google Shape;485;p27"/>
            <p:cNvSpPr/>
            <p:nvPr/>
          </p:nvSpPr>
          <p:spPr>
            <a:xfrm>
              <a:off x="5391400" y="1803700"/>
              <a:ext cx="7225" cy="7225"/>
            </a:xfrm>
            <a:custGeom>
              <a:avLst/>
              <a:gdLst/>
              <a:ahLst/>
              <a:cxnLst/>
              <a:rect l="l" t="t" r="r" b="b"/>
              <a:pathLst>
                <a:path w="289" h="289" extrusionOk="0">
                  <a:moveTo>
                    <a:pt x="154" y="0"/>
                  </a:moveTo>
                  <a:cubicBezTo>
                    <a:pt x="77" y="0"/>
                    <a:pt x="0" y="77"/>
                    <a:pt x="0" y="154"/>
                  </a:cubicBezTo>
                  <a:cubicBezTo>
                    <a:pt x="0" y="230"/>
                    <a:pt x="77" y="288"/>
                    <a:pt x="154" y="288"/>
                  </a:cubicBezTo>
                  <a:cubicBezTo>
                    <a:pt x="230" y="288"/>
                    <a:pt x="288" y="230"/>
                    <a:pt x="288" y="154"/>
                  </a:cubicBezTo>
                  <a:cubicBezTo>
                    <a:pt x="288" y="77"/>
                    <a:pt x="230" y="0"/>
                    <a:pt x="15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6" name="Google Shape;486;p27"/>
            <p:cNvSpPr/>
            <p:nvPr/>
          </p:nvSpPr>
          <p:spPr>
            <a:xfrm>
              <a:off x="5369775" y="1811850"/>
              <a:ext cx="4825" cy="4825"/>
            </a:xfrm>
            <a:custGeom>
              <a:avLst/>
              <a:gdLst/>
              <a:ahLst/>
              <a:cxnLst/>
              <a:rect l="l" t="t" r="r" b="b"/>
              <a:pathLst>
                <a:path w="193" h="193" extrusionOk="0">
                  <a:moveTo>
                    <a:pt x="97" y="0"/>
                  </a:moveTo>
                  <a:cubicBezTo>
                    <a:pt x="58" y="0"/>
                    <a:pt x="1" y="39"/>
                    <a:pt x="1" y="97"/>
                  </a:cubicBezTo>
                  <a:cubicBezTo>
                    <a:pt x="1" y="135"/>
                    <a:pt x="58" y="193"/>
                    <a:pt x="97" y="193"/>
                  </a:cubicBezTo>
                  <a:cubicBezTo>
                    <a:pt x="155" y="193"/>
                    <a:pt x="193" y="135"/>
                    <a:pt x="193" y="97"/>
                  </a:cubicBezTo>
                  <a:cubicBezTo>
                    <a:pt x="193" y="39"/>
                    <a:pt x="155"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7" name="Google Shape;487;p27"/>
            <p:cNvSpPr/>
            <p:nvPr/>
          </p:nvSpPr>
          <p:spPr>
            <a:xfrm>
              <a:off x="5383225" y="1837300"/>
              <a:ext cx="10600" cy="11050"/>
            </a:xfrm>
            <a:custGeom>
              <a:avLst/>
              <a:gdLst/>
              <a:ahLst/>
              <a:cxnLst/>
              <a:rect l="l" t="t" r="r" b="b"/>
              <a:pathLst>
                <a:path w="424" h="442" extrusionOk="0">
                  <a:moveTo>
                    <a:pt x="212" y="0"/>
                  </a:moveTo>
                  <a:cubicBezTo>
                    <a:pt x="97" y="0"/>
                    <a:pt x="1" y="96"/>
                    <a:pt x="1" y="212"/>
                  </a:cubicBezTo>
                  <a:cubicBezTo>
                    <a:pt x="1" y="346"/>
                    <a:pt x="97" y="442"/>
                    <a:pt x="212" y="442"/>
                  </a:cubicBezTo>
                  <a:cubicBezTo>
                    <a:pt x="327" y="442"/>
                    <a:pt x="423" y="346"/>
                    <a:pt x="423" y="212"/>
                  </a:cubicBezTo>
                  <a:cubicBezTo>
                    <a:pt x="423" y="96"/>
                    <a:pt x="327" y="0"/>
                    <a:pt x="21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8" name="Google Shape;488;p27"/>
            <p:cNvSpPr/>
            <p:nvPr/>
          </p:nvSpPr>
          <p:spPr>
            <a:xfrm>
              <a:off x="5389950" y="1768650"/>
              <a:ext cx="3375" cy="3375"/>
            </a:xfrm>
            <a:custGeom>
              <a:avLst/>
              <a:gdLst/>
              <a:ahLst/>
              <a:cxnLst/>
              <a:rect l="l" t="t" r="r" b="b"/>
              <a:pathLst>
                <a:path w="135" h="135" extrusionOk="0">
                  <a:moveTo>
                    <a:pt x="58" y="0"/>
                  </a:moveTo>
                  <a:cubicBezTo>
                    <a:pt x="20" y="0"/>
                    <a:pt x="0" y="19"/>
                    <a:pt x="0" y="58"/>
                  </a:cubicBezTo>
                  <a:cubicBezTo>
                    <a:pt x="0" y="115"/>
                    <a:pt x="20" y="135"/>
                    <a:pt x="58" y="135"/>
                  </a:cubicBezTo>
                  <a:cubicBezTo>
                    <a:pt x="116" y="135"/>
                    <a:pt x="135" y="115"/>
                    <a:pt x="135" y="58"/>
                  </a:cubicBezTo>
                  <a:cubicBezTo>
                    <a:pt x="135" y="19"/>
                    <a:pt x="116" y="0"/>
                    <a:pt x="58"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89" name="Google Shape;489;p27"/>
            <p:cNvSpPr/>
            <p:nvPr/>
          </p:nvSpPr>
          <p:spPr>
            <a:xfrm>
              <a:off x="5629025" y="1974125"/>
              <a:ext cx="16825" cy="16825"/>
            </a:xfrm>
            <a:custGeom>
              <a:avLst/>
              <a:gdLst/>
              <a:ahLst/>
              <a:cxnLst/>
              <a:rect l="l" t="t" r="r" b="b"/>
              <a:pathLst>
                <a:path w="673" h="673" extrusionOk="0">
                  <a:moveTo>
                    <a:pt x="346" y="0"/>
                  </a:moveTo>
                  <a:cubicBezTo>
                    <a:pt x="174" y="20"/>
                    <a:pt x="1" y="173"/>
                    <a:pt x="1" y="346"/>
                  </a:cubicBezTo>
                  <a:cubicBezTo>
                    <a:pt x="1" y="500"/>
                    <a:pt x="154" y="672"/>
                    <a:pt x="346" y="672"/>
                  </a:cubicBezTo>
                  <a:cubicBezTo>
                    <a:pt x="539" y="672"/>
                    <a:pt x="673" y="538"/>
                    <a:pt x="673" y="346"/>
                  </a:cubicBezTo>
                  <a:cubicBezTo>
                    <a:pt x="673" y="173"/>
                    <a:pt x="539" y="0"/>
                    <a:pt x="34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0" name="Google Shape;490;p27"/>
            <p:cNvSpPr/>
            <p:nvPr/>
          </p:nvSpPr>
          <p:spPr>
            <a:xfrm>
              <a:off x="5654000" y="1947650"/>
              <a:ext cx="8675" cy="9200"/>
            </a:xfrm>
            <a:custGeom>
              <a:avLst/>
              <a:gdLst/>
              <a:ahLst/>
              <a:cxnLst/>
              <a:rect l="l" t="t" r="r" b="b"/>
              <a:pathLst>
                <a:path w="347" h="368" extrusionOk="0">
                  <a:moveTo>
                    <a:pt x="163" y="0"/>
                  </a:moveTo>
                  <a:cubicBezTo>
                    <a:pt x="78" y="0"/>
                    <a:pt x="0" y="73"/>
                    <a:pt x="0" y="176"/>
                  </a:cubicBezTo>
                  <a:cubicBezTo>
                    <a:pt x="0" y="272"/>
                    <a:pt x="58" y="368"/>
                    <a:pt x="154" y="368"/>
                  </a:cubicBezTo>
                  <a:cubicBezTo>
                    <a:pt x="250" y="368"/>
                    <a:pt x="346" y="291"/>
                    <a:pt x="346" y="195"/>
                  </a:cubicBezTo>
                  <a:cubicBezTo>
                    <a:pt x="346" y="99"/>
                    <a:pt x="288" y="3"/>
                    <a:pt x="192" y="3"/>
                  </a:cubicBezTo>
                  <a:cubicBezTo>
                    <a:pt x="183" y="1"/>
                    <a:pt x="173" y="0"/>
                    <a:pt x="163"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1" name="Google Shape;491;p27"/>
            <p:cNvSpPr/>
            <p:nvPr/>
          </p:nvSpPr>
          <p:spPr>
            <a:xfrm>
              <a:off x="5662150" y="1970750"/>
              <a:ext cx="6275" cy="5800"/>
            </a:xfrm>
            <a:custGeom>
              <a:avLst/>
              <a:gdLst/>
              <a:ahLst/>
              <a:cxnLst/>
              <a:rect l="l" t="t" r="r" b="b"/>
              <a:pathLst>
                <a:path w="251" h="232" extrusionOk="0">
                  <a:moveTo>
                    <a:pt x="116" y="1"/>
                  </a:moveTo>
                  <a:cubicBezTo>
                    <a:pt x="58" y="1"/>
                    <a:pt x="1" y="39"/>
                    <a:pt x="1" y="116"/>
                  </a:cubicBezTo>
                  <a:cubicBezTo>
                    <a:pt x="1" y="193"/>
                    <a:pt x="58" y="231"/>
                    <a:pt x="116" y="231"/>
                  </a:cubicBezTo>
                  <a:cubicBezTo>
                    <a:pt x="193" y="231"/>
                    <a:pt x="250" y="193"/>
                    <a:pt x="250" y="116"/>
                  </a:cubicBezTo>
                  <a:cubicBezTo>
                    <a:pt x="250" y="39"/>
                    <a:pt x="193" y="1"/>
                    <a:pt x="11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2" name="Google Shape;492;p27"/>
            <p:cNvSpPr/>
            <p:nvPr/>
          </p:nvSpPr>
          <p:spPr>
            <a:xfrm>
              <a:off x="5686175" y="1960675"/>
              <a:ext cx="4825" cy="4350"/>
            </a:xfrm>
            <a:custGeom>
              <a:avLst/>
              <a:gdLst/>
              <a:ahLst/>
              <a:cxnLst/>
              <a:rect l="l" t="t" r="r" b="b"/>
              <a:pathLst>
                <a:path w="193" h="174" extrusionOk="0">
                  <a:moveTo>
                    <a:pt x="96" y="1"/>
                  </a:moveTo>
                  <a:cubicBezTo>
                    <a:pt x="58" y="1"/>
                    <a:pt x="0" y="39"/>
                    <a:pt x="0" y="77"/>
                  </a:cubicBezTo>
                  <a:cubicBezTo>
                    <a:pt x="0" y="135"/>
                    <a:pt x="58" y="173"/>
                    <a:pt x="96" y="173"/>
                  </a:cubicBezTo>
                  <a:cubicBezTo>
                    <a:pt x="154" y="173"/>
                    <a:pt x="192" y="135"/>
                    <a:pt x="192" y="77"/>
                  </a:cubicBezTo>
                  <a:cubicBezTo>
                    <a:pt x="192" y="39"/>
                    <a:pt x="154" y="1"/>
                    <a:pt x="9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3" name="Google Shape;493;p27"/>
            <p:cNvSpPr/>
            <p:nvPr/>
          </p:nvSpPr>
          <p:spPr>
            <a:xfrm>
              <a:off x="5690000" y="1928500"/>
              <a:ext cx="10600" cy="11075"/>
            </a:xfrm>
            <a:custGeom>
              <a:avLst/>
              <a:gdLst/>
              <a:ahLst/>
              <a:cxnLst/>
              <a:rect l="l" t="t" r="r" b="b"/>
              <a:pathLst>
                <a:path w="424" h="443" extrusionOk="0">
                  <a:moveTo>
                    <a:pt x="212" y="1"/>
                  </a:moveTo>
                  <a:cubicBezTo>
                    <a:pt x="97" y="1"/>
                    <a:pt x="1" y="97"/>
                    <a:pt x="1" y="231"/>
                  </a:cubicBezTo>
                  <a:cubicBezTo>
                    <a:pt x="1" y="347"/>
                    <a:pt x="97" y="443"/>
                    <a:pt x="212" y="443"/>
                  </a:cubicBezTo>
                  <a:cubicBezTo>
                    <a:pt x="327" y="443"/>
                    <a:pt x="423" y="347"/>
                    <a:pt x="423" y="231"/>
                  </a:cubicBezTo>
                  <a:cubicBezTo>
                    <a:pt x="423" y="97"/>
                    <a:pt x="327" y="1"/>
                    <a:pt x="212"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4" name="Google Shape;494;p27"/>
            <p:cNvSpPr/>
            <p:nvPr/>
          </p:nvSpPr>
          <p:spPr>
            <a:xfrm>
              <a:off x="5697675" y="1940525"/>
              <a:ext cx="10600" cy="11050"/>
            </a:xfrm>
            <a:custGeom>
              <a:avLst/>
              <a:gdLst/>
              <a:ahLst/>
              <a:cxnLst/>
              <a:rect l="l" t="t" r="r" b="b"/>
              <a:pathLst>
                <a:path w="424" h="442" extrusionOk="0">
                  <a:moveTo>
                    <a:pt x="212" y="0"/>
                  </a:moveTo>
                  <a:cubicBezTo>
                    <a:pt x="97" y="0"/>
                    <a:pt x="1" y="96"/>
                    <a:pt x="1" y="231"/>
                  </a:cubicBezTo>
                  <a:cubicBezTo>
                    <a:pt x="1" y="346"/>
                    <a:pt x="97" y="442"/>
                    <a:pt x="212" y="442"/>
                  </a:cubicBezTo>
                  <a:cubicBezTo>
                    <a:pt x="327" y="442"/>
                    <a:pt x="423" y="346"/>
                    <a:pt x="423" y="231"/>
                  </a:cubicBezTo>
                  <a:cubicBezTo>
                    <a:pt x="423" y="96"/>
                    <a:pt x="327" y="0"/>
                    <a:pt x="212"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5" name="Google Shape;495;p27"/>
            <p:cNvSpPr/>
            <p:nvPr/>
          </p:nvSpPr>
          <p:spPr>
            <a:xfrm>
              <a:off x="5724100" y="1914100"/>
              <a:ext cx="4825" cy="4825"/>
            </a:xfrm>
            <a:custGeom>
              <a:avLst/>
              <a:gdLst/>
              <a:ahLst/>
              <a:cxnLst/>
              <a:rect l="l" t="t" r="r" b="b"/>
              <a:pathLst>
                <a:path w="193" h="193" extrusionOk="0">
                  <a:moveTo>
                    <a:pt x="96" y="1"/>
                  </a:moveTo>
                  <a:cubicBezTo>
                    <a:pt x="39" y="1"/>
                    <a:pt x="0" y="58"/>
                    <a:pt x="0" y="97"/>
                  </a:cubicBezTo>
                  <a:cubicBezTo>
                    <a:pt x="0" y="155"/>
                    <a:pt x="39" y="193"/>
                    <a:pt x="96" y="193"/>
                  </a:cubicBezTo>
                  <a:cubicBezTo>
                    <a:pt x="135" y="193"/>
                    <a:pt x="192" y="155"/>
                    <a:pt x="192" y="97"/>
                  </a:cubicBezTo>
                  <a:cubicBezTo>
                    <a:pt x="192" y="58"/>
                    <a:pt x="135" y="1"/>
                    <a:pt x="96"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6" name="Google Shape;496;p27"/>
            <p:cNvSpPr/>
            <p:nvPr/>
          </p:nvSpPr>
          <p:spPr>
            <a:xfrm>
              <a:off x="5734175" y="1893475"/>
              <a:ext cx="6275" cy="5775"/>
            </a:xfrm>
            <a:custGeom>
              <a:avLst/>
              <a:gdLst/>
              <a:ahLst/>
              <a:cxnLst/>
              <a:rect l="l" t="t" r="r" b="b"/>
              <a:pathLst>
                <a:path w="251" h="231" extrusionOk="0">
                  <a:moveTo>
                    <a:pt x="116" y="0"/>
                  </a:moveTo>
                  <a:cubicBezTo>
                    <a:pt x="58" y="0"/>
                    <a:pt x="0" y="39"/>
                    <a:pt x="0" y="115"/>
                  </a:cubicBezTo>
                  <a:cubicBezTo>
                    <a:pt x="0" y="192"/>
                    <a:pt x="58" y="231"/>
                    <a:pt x="116" y="231"/>
                  </a:cubicBezTo>
                  <a:cubicBezTo>
                    <a:pt x="192" y="231"/>
                    <a:pt x="250" y="192"/>
                    <a:pt x="250" y="115"/>
                  </a:cubicBezTo>
                  <a:cubicBezTo>
                    <a:pt x="250" y="39"/>
                    <a:pt x="192" y="0"/>
                    <a:pt x="116"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7" name="Google Shape;497;p27"/>
            <p:cNvSpPr/>
            <p:nvPr/>
          </p:nvSpPr>
          <p:spPr>
            <a:xfrm>
              <a:off x="5565650" y="1747525"/>
              <a:ext cx="7725" cy="7700"/>
            </a:xfrm>
            <a:custGeom>
              <a:avLst/>
              <a:gdLst/>
              <a:ahLst/>
              <a:cxnLst/>
              <a:rect l="l" t="t" r="r" b="b"/>
              <a:pathLst>
                <a:path w="309" h="308" extrusionOk="0">
                  <a:moveTo>
                    <a:pt x="135" y="0"/>
                  </a:moveTo>
                  <a:cubicBezTo>
                    <a:pt x="78" y="0"/>
                    <a:pt x="1" y="96"/>
                    <a:pt x="1" y="173"/>
                  </a:cubicBezTo>
                  <a:cubicBezTo>
                    <a:pt x="1" y="269"/>
                    <a:pt x="97" y="307"/>
                    <a:pt x="174" y="307"/>
                  </a:cubicBezTo>
                  <a:cubicBezTo>
                    <a:pt x="231" y="307"/>
                    <a:pt x="308" y="211"/>
                    <a:pt x="308" y="135"/>
                  </a:cubicBezTo>
                  <a:cubicBezTo>
                    <a:pt x="308" y="39"/>
                    <a:pt x="212" y="0"/>
                    <a:pt x="135"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8" name="Google Shape;498;p27"/>
            <p:cNvSpPr/>
            <p:nvPr/>
          </p:nvSpPr>
          <p:spPr>
            <a:xfrm>
              <a:off x="5583425" y="1718700"/>
              <a:ext cx="8175" cy="7725"/>
            </a:xfrm>
            <a:custGeom>
              <a:avLst/>
              <a:gdLst/>
              <a:ahLst/>
              <a:cxnLst/>
              <a:rect l="l" t="t" r="r" b="b"/>
              <a:pathLst>
                <a:path w="327" h="309" extrusionOk="0">
                  <a:moveTo>
                    <a:pt x="154" y="1"/>
                  </a:moveTo>
                  <a:cubicBezTo>
                    <a:pt x="58" y="1"/>
                    <a:pt x="0" y="97"/>
                    <a:pt x="0" y="174"/>
                  </a:cubicBezTo>
                  <a:cubicBezTo>
                    <a:pt x="0" y="270"/>
                    <a:pt x="77" y="308"/>
                    <a:pt x="173" y="308"/>
                  </a:cubicBezTo>
                  <a:cubicBezTo>
                    <a:pt x="269" y="308"/>
                    <a:pt x="327" y="231"/>
                    <a:pt x="327" y="135"/>
                  </a:cubicBezTo>
                  <a:cubicBezTo>
                    <a:pt x="327" y="39"/>
                    <a:pt x="250" y="1"/>
                    <a:pt x="154"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499" name="Google Shape;499;p27"/>
            <p:cNvSpPr/>
            <p:nvPr/>
          </p:nvSpPr>
          <p:spPr>
            <a:xfrm>
              <a:off x="5591575" y="1736000"/>
              <a:ext cx="5325" cy="5300"/>
            </a:xfrm>
            <a:custGeom>
              <a:avLst/>
              <a:gdLst/>
              <a:ahLst/>
              <a:cxnLst/>
              <a:rect l="l" t="t" r="r" b="b"/>
              <a:pathLst>
                <a:path w="213" h="212" extrusionOk="0">
                  <a:moveTo>
                    <a:pt x="97" y="0"/>
                  </a:moveTo>
                  <a:cubicBezTo>
                    <a:pt x="39" y="0"/>
                    <a:pt x="1" y="77"/>
                    <a:pt x="1" y="116"/>
                  </a:cubicBezTo>
                  <a:cubicBezTo>
                    <a:pt x="1" y="173"/>
                    <a:pt x="39" y="212"/>
                    <a:pt x="116" y="212"/>
                  </a:cubicBezTo>
                  <a:cubicBezTo>
                    <a:pt x="155" y="212"/>
                    <a:pt x="212" y="173"/>
                    <a:pt x="212" y="96"/>
                  </a:cubicBezTo>
                  <a:cubicBezTo>
                    <a:pt x="212" y="58"/>
                    <a:pt x="155" y="0"/>
                    <a:pt x="97"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0" name="Google Shape;500;p27"/>
            <p:cNvSpPr/>
            <p:nvPr/>
          </p:nvSpPr>
          <p:spPr>
            <a:xfrm>
              <a:off x="5602150" y="1702400"/>
              <a:ext cx="8675" cy="7700"/>
            </a:xfrm>
            <a:custGeom>
              <a:avLst/>
              <a:gdLst/>
              <a:ahLst/>
              <a:cxnLst/>
              <a:rect l="l" t="t" r="r" b="b"/>
              <a:pathLst>
                <a:path w="347" h="308" extrusionOk="0">
                  <a:moveTo>
                    <a:pt x="154" y="0"/>
                  </a:moveTo>
                  <a:cubicBezTo>
                    <a:pt x="77" y="0"/>
                    <a:pt x="0" y="96"/>
                    <a:pt x="0" y="173"/>
                  </a:cubicBezTo>
                  <a:cubicBezTo>
                    <a:pt x="0" y="269"/>
                    <a:pt x="96" y="307"/>
                    <a:pt x="173" y="307"/>
                  </a:cubicBezTo>
                  <a:cubicBezTo>
                    <a:pt x="269" y="307"/>
                    <a:pt x="346" y="211"/>
                    <a:pt x="308" y="154"/>
                  </a:cubicBezTo>
                  <a:cubicBezTo>
                    <a:pt x="308" y="58"/>
                    <a:pt x="212" y="0"/>
                    <a:pt x="154" y="0"/>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1" name="Google Shape;501;p27"/>
            <p:cNvSpPr/>
            <p:nvPr/>
          </p:nvSpPr>
          <p:spPr>
            <a:xfrm>
              <a:off x="5628075" y="1694700"/>
              <a:ext cx="9150" cy="7725"/>
            </a:xfrm>
            <a:custGeom>
              <a:avLst/>
              <a:gdLst/>
              <a:ahLst/>
              <a:cxnLst/>
              <a:rect l="l" t="t" r="r" b="b"/>
              <a:pathLst>
                <a:path w="366" h="309" extrusionOk="0">
                  <a:moveTo>
                    <a:pt x="173" y="1"/>
                  </a:moveTo>
                  <a:cubicBezTo>
                    <a:pt x="77" y="1"/>
                    <a:pt x="0" y="97"/>
                    <a:pt x="20" y="174"/>
                  </a:cubicBezTo>
                  <a:cubicBezTo>
                    <a:pt x="20" y="270"/>
                    <a:pt x="116" y="308"/>
                    <a:pt x="192" y="308"/>
                  </a:cubicBezTo>
                  <a:cubicBezTo>
                    <a:pt x="288" y="308"/>
                    <a:pt x="365" y="212"/>
                    <a:pt x="327" y="135"/>
                  </a:cubicBezTo>
                  <a:cubicBezTo>
                    <a:pt x="327" y="39"/>
                    <a:pt x="231" y="1"/>
                    <a:pt x="173"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2" name="Google Shape;502;p27"/>
            <p:cNvSpPr/>
            <p:nvPr/>
          </p:nvSpPr>
          <p:spPr>
            <a:xfrm>
              <a:off x="5614150" y="1715825"/>
              <a:ext cx="5300" cy="5325"/>
            </a:xfrm>
            <a:custGeom>
              <a:avLst/>
              <a:gdLst/>
              <a:ahLst/>
              <a:cxnLst/>
              <a:rect l="l" t="t" r="r" b="b"/>
              <a:pathLst>
                <a:path w="212" h="213" extrusionOk="0">
                  <a:moveTo>
                    <a:pt x="97" y="1"/>
                  </a:moveTo>
                  <a:cubicBezTo>
                    <a:pt x="20" y="1"/>
                    <a:pt x="0" y="58"/>
                    <a:pt x="0" y="116"/>
                  </a:cubicBezTo>
                  <a:cubicBezTo>
                    <a:pt x="0" y="193"/>
                    <a:pt x="58" y="212"/>
                    <a:pt x="116" y="212"/>
                  </a:cubicBezTo>
                  <a:cubicBezTo>
                    <a:pt x="173" y="212"/>
                    <a:pt x="212" y="154"/>
                    <a:pt x="212" y="97"/>
                  </a:cubicBezTo>
                  <a:cubicBezTo>
                    <a:pt x="212" y="20"/>
                    <a:pt x="173" y="1"/>
                    <a:pt x="97"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03" name="Google Shape;503;p27"/>
          <p:cNvGrpSpPr/>
          <p:nvPr/>
        </p:nvGrpSpPr>
        <p:grpSpPr>
          <a:xfrm>
            <a:off x="343865" y="2869314"/>
            <a:ext cx="3004643" cy="3275345"/>
            <a:chOff x="439374" y="1892485"/>
            <a:chExt cx="2253482" cy="2456509"/>
          </a:xfrm>
        </p:grpSpPr>
        <p:sp>
          <p:nvSpPr>
            <p:cNvPr id="504" name="Google Shape;504;p27"/>
            <p:cNvSpPr/>
            <p:nvPr/>
          </p:nvSpPr>
          <p:spPr>
            <a:xfrm rot="982744" flipH="1">
              <a:off x="753909" y="2062820"/>
              <a:ext cx="1624411" cy="2115840"/>
            </a:xfrm>
            <a:custGeom>
              <a:avLst/>
              <a:gdLst/>
              <a:ahLst/>
              <a:cxnLst/>
              <a:rect l="l" t="t" r="r" b="b"/>
              <a:pathLst>
                <a:path w="12445" h="17918" extrusionOk="0">
                  <a:moveTo>
                    <a:pt x="8297" y="1"/>
                  </a:moveTo>
                  <a:cubicBezTo>
                    <a:pt x="8066" y="1"/>
                    <a:pt x="7797" y="39"/>
                    <a:pt x="7528" y="78"/>
                  </a:cubicBezTo>
                  <a:cubicBezTo>
                    <a:pt x="7240" y="135"/>
                    <a:pt x="6971" y="193"/>
                    <a:pt x="6664" y="289"/>
                  </a:cubicBezTo>
                  <a:cubicBezTo>
                    <a:pt x="5704" y="615"/>
                    <a:pt x="4801" y="1192"/>
                    <a:pt x="3764" y="2094"/>
                  </a:cubicBezTo>
                  <a:cubicBezTo>
                    <a:pt x="2977" y="2785"/>
                    <a:pt x="2228" y="3630"/>
                    <a:pt x="1460" y="4648"/>
                  </a:cubicBezTo>
                  <a:cubicBezTo>
                    <a:pt x="1057" y="5167"/>
                    <a:pt x="673" y="5743"/>
                    <a:pt x="289" y="6377"/>
                  </a:cubicBezTo>
                  <a:cubicBezTo>
                    <a:pt x="250" y="6396"/>
                    <a:pt x="250" y="6415"/>
                    <a:pt x="231" y="6434"/>
                  </a:cubicBezTo>
                  <a:cubicBezTo>
                    <a:pt x="212" y="6511"/>
                    <a:pt x="154" y="6569"/>
                    <a:pt x="135" y="6626"/>
                  </a:cubicBezTo>
                  <a:cubicBezTo>
                    <a:pt x="135" y="6684"/>
                    <a:pt x="116" y="6703"/>
                    <a:pt x="97" y="6761"/>
                  </a:cubicBezTo>
                  <a:cubicBezTo>
                    <a:pt x="1" y="6953"/>
                    <a:pt x="1" y="7164"/>
                    <a:pt x="58" y="7356"/>
                  </a:cubicBezTo>
                  <a:cubicBezTo>
                    <a:pt x="97" y="7452"/>
                    <a:pt x="135" y="7529"/>
                    <a:pt x="193" y="7625"/>
                  </a:cubicBezTo>
                  <a:lnTo>
                    <a:pt x="250" y="7759"/>
                  </a:lnTo>
                  <a:lnTo>
                    <a:pt x="327" y="7874"/>
                  </a:lnTo>
                  <a:cubicBezTo>
                    <a:pt x="327" y="7913"/>
                    <a:pt x="346" y="7913"/>
                    <a:pt x="346" y="7932"/>
                  </a:cubicBezTo>
                  <a:cubicBezTo>
                    <a:pt x="615" y="8335"/>
                    <a:pt x="903" y="8719"/>
                    <a:pt x="1210" y="9046"/>
                  </a:cubicBezTo>
                  <a:cubicBezTo>
                    <a:pt x="1633" y="9545"/>
                    <a:pt x="2075" y="9948"/>
                    <a:pt x="2593" y="10332"/>
                  </a:cubicBezTo>
                  <a:cubicBezTo>
                    <a:pt x="2651" y="10371"/>
                    <a:pt x="2747" y="10448"/>
                    <a:pt x="2824" y="10505"/>
                  </a:cubicBezTo>
                  <a:cubicBezTo>
                    <a:pt x="2343" y="10985"/>
                    <a:pt x="1940" y="11485"/>
                    <a:pt x="1633" y="11984"/>
                  </a:cubicBezTo>
                  <a:cubicBezTo>
                    <a:pt x="1441" y="12272"/>
                    <a:pt x="1287" y="12579"/>
                    <a:pt x="1153" y="12906"/>
                  </a:cubicBezTo>
                  <a:cubicBezTo>
                    <a:pt x="1018" y="13213"/>
                    <a:pt x="903" y="13539"/>
                    <a:pt x="826" y="13904"/>
                  </a:cubicBezTo>
                  <a:cubicBezTo>
                    <a:pt x="769" y="14269"/>
                    <a:pt x="711" y="14615"/>
                    <a:pt x="730" y="14980"/>
                  </a:cubicBezTo>
                  <a:cubicBezTo>
                    <a:pt x="769" y="15306"/>
                    <a:pt x="826" y="15613"/>
                    <a:pt x="922" y="15902"/>
                  </a:cubicBezTo>
                  <a:cubicBezTo>
                    <a:pt x="1076" y="16266"/>
                    <a:pt x="1287" y="16612"/>
                    <a:pt x="1594" y="16939"/>
                  </a:cubicBezTo>
                  <a:cubicBezTo>
                    <a:pt x="1633" y="16977"/>
                    <a:pt x="1652" y="16996"/>
                    <a:pt x="1671" y="17035"/>
                  </a:cubicBezTo>
                  <a:cubicBezTo>
                    <a:pt x="1767" y="17131"/>
                    <a:pt x="1883" y="17227"/>
                    <a:pt x="1979" y="17284"/>
                  </a:cubicBezTo>
                  <a:cubicBezTo>
                    <a:pt x="2439" y="17630"/>
                    <a:pt x="2977" y="17841"/>
                    <a:pt x="3553" y="17899"/>
                  </a:cubicBezTo>
                  <a:cubicBezTo>
                    <a:pt x="3649" y="17918"/>
                    <a:pt x="3764" y="17918"/>
                    <a:pt x="3861" y="17918"/>
                  </a:cubicBezTo>
                  <a:cubicBezTo>
                    <a:pt x="4341" y="17918"/>
                    <a:pt x="4821" y="17803"/>
                    <a:pt x="5224" y="17457"/>
                  </a:cubicBezTo>
                  <a:cubicBezTo>
                    <a:pt x="5493" y="17303"/>
                    <a:pt x="5762" y="17111"/>
                    <a:pt x="5973" y="16900"/>
                  </a:cubicBezTo>
                  <a:cubicBezTo>
                    <a:pt x="6088" y="16785"/>
                    <a:pt x="6184" y="16670"/>
                    <a:pt x="6280" y="16516"/>
                  </a:cubicBezTo>
                  <a:cubicBezTo>
                    <a:pt x="6395" y="16382"/>
                    <a:pt x="6472" y="16209"/>
                    <a:pt x="6568" y="16017"/>
                  </a:cubicBezTo>
                  <a:cubicBezTo>
                    <a:pt x="6722" y="15709"/>
                    <a:pt x="6818" y="15364"/>
                    <a:pt x="6875" y="14941"/>
                  </a:cubicBezTo>
                  <a:cubicBezTo>
                    <a:pt x="6952" y="14576"/>
                    <a:pt x="6971" y="14212"/>
                    <a:pt x="6971" y="13904"/>
                  </a:cubicBezTo>
                  <a:lnTo>
                    <a:pt x="6971" y="13559"/>
                  </a:lnTo>
                  <a:cubicBezTo>
                    <a:pt x="7010" y="13059"/>
                    <a:pt x="7010" y="12599"/>
                    <a:pt x="7106" y="12176"/>
                  </a:cubicBezTo>
                  <a:lnTo>
                    <a:pt x="7106" y="12157"/>
                  </a:lnTo>
                  <a:cubicBezTo>
                    <a:pt x="7125" y="12099"/>
                    <a:pt x="7125" y="12061"/>
                    <a:pt x="7144" y="12003"/>
                  </a:cubicBezTo>
                  <a:cubicBezTo>
                    <a:pt x="7394" y="12022"/>
                    <a:pt x="7605" y="12022"/>
                    <a:pt x="7836" y="12022"/>
                  </a:cubicBezTo>
                  <a:cubicBezTo>
                    <a:pt x="8181" y="12022"/>
                    <a:pt x="8546" y="12003"/>
                    <a:pt x="8873" y="11965"/>
                  </a:cubicBezTo>
                  <a:cubicBezTo>
                    <a:pt x="9180" y="11907"/>
                    <a:pt x="9506" y="11869"/>
                    <a:pt x="9756" y="11792"/>
                  </a:cubicBezTo>
                  <a:lnTo>
                    <a:pt x="9814" y="11792"/>
                  </a:lnTo>
                  <a:cubicBezTo>
                    <a:pt x="10025" y="11734"/>
                    <a:pt x="10236" y="11677"/>
                    <a:pt x="10428" y="11600"/>
                  </a:cubicBezTo>
                  <a:cubicBezTo>
                    <a:pt x="10524" y="11581"/>
                    <a:pt x="10659" y="11523"/>
                    <a:pt x="10755" y="11485"/>
                  </a:cubicBezTo>
                  <a:cubicBezTo>
                    <a:pt x="10755" y="11485"/>
                    <a:pt x="10774" y="11446"/>
                    <a:pt x="10793" y="11446"/>
                  </a:cubicBezTo>
                  <a:cubicBezTo>
                    <a:pt x="10870" y="11427"/>
                    <a:pt x="10947" y="11389"/>
                    <a:pt x="11004" y="11350"/>
                  </a:cubicBezTo>
                  <a:lnTo>
                    <a:pt x="11043" y="11331"/>
                  </a:lnTo>
                  <a:cubicBezTo>
                    <a:pt x="11062" y="11312"/>
                    <a:pt x="11100" y="11312"/>
                    <a:pt x="11139" y="11293"/>
                  </a:cubicBezTo>
                  <a:cubicBezTo>
                    <a:pt x="11177" y="11254"/>
                    <a:pt x="11196" y="11254"/>
                    <a:pt x="11235" y="11235"/>
                  </a:cubicBezTo>
                  <a:cubicBezTo>
                    <a:pt x="11273" y="11216"/>
                    <a:pt x="11350" y="11158"/>
                    <a:pt x="11388" y="11139"/>
                  </a:cubicBezTo>
                  <a:lnTo>
                    <a:pt x="11446" y="11120"/>
                  </a:lnTo>
                  <a:cubicBezTo>
                    <a:pt x="11446" y="11101"/>
                    <a:pt x="11484" y="11081"/>
                    <a:pt x="11484" y="11081"/>
                  </a:cubicBezTo>
                  <a:cubicBezTo>
                    <a:pt x="11561" y="11024"/>
                    <a:pt x="11619" y="11005"/>
                    <a:pt x="11657" y="10947"/>
                  </a:cubicBezTo>
                  <a:lnTo>
                    <a:pt x="11868" y="10793"/>
                  </a:lnTo>
                  <a:cubicBezTo>
                    <a:pt x="11907" y="10755"/>
                    <a:pt x="11945" y="10736"/>
                    <a:pt x="11964" y="10717"/>
                  </a:cubicBezTo>
                  <a:cubicBezTo>
                    <a:pt x="12003" y="10697"/>
                    <a:pt x="12022" y="10697"/>
                    <a:pt x="12022" y="10659"/>
                  </a:cubicBezTo>
                  <a:cubicBezTo>
                    <a:pt x="12099" y="10621"/>
                    <a:pt x="12137" y="10563"/>
                    <a:pt x="12195" y="10505"/>
                  </a:cubicBezTo>
                  <a:cubicBezTo>
                    <a:pt x="12214" y="10505"/>
                    <a:pt x="12214" y="10467"/>
                    <a:pt x="12233" y="10448"/>
                  </a:cubicBezTo>
                  <a:lnTo>
                    <a:pt x="12252" y="10428"/>
                  </a:lnTo>
                  <a:cubicBezTo>
                    <a:pt x="12348" y="10313"/>
                    <a:pt x="12406" y="10140"/>
                    <a:pt x="12406" y="9987"/>
                  </a:cubicBezTo>
                  <a:lnTo>
                    <a:pt x="12406" y="9660"/>
                  </a:lnTo>
                  <a:lnTo>
                    <a:pt x="12406" y="9603"/>
                  </a:lnTo>
                  <a:cubicBezTo>
                    <a:pt x="12406" y="9507"/>
                    <a:pt x="12387" y="9391"/>
                    <a:pt x="12387" y="9295"/>
                  </a:cubicBezTo>
                  <a:lnTo>
                    <a:pt x="12348" y="9180"/>
                  </a:lnTo>
                  <a:cubicBezTo>
                    <a:pt x="12348" y="9084"/>
                    <a:pt x="12329" y="9007"/>
                    <a:pt x="12329" y="8911"/>
                  </a:cubicBezTo>
                  <a:cubicBezTo>
                    <a:pt x="12310" y="8777"/>
                    <a:pt x="12310" y="8623"/>
                    <a:pt x="12310" y="8412"/>
                  </a:cubicBezTo>
                  <a:cubicBezTo>
                    <a:pt x="12310" y="7932"/>
                    <a:pt x="12329" y="7394"/>
                    <a:pt x="12348" y="6991"/>
                  </a:cubicBezTo>
                  <a:lnTo>
                    <a:pt x="12348" y="6914"/>
                  </a:lnTo>
                  <a:cubicBezTo>
                    <a:pt x="12387" y="6530"/>
                    <a:pt x="12406" y="6146"/>
                    <a:pt x="12406" y="5762"/>
                  </a:cubicBezTo>
                  <a:cubicBezTo>
                    <a:pt x="12444" y="4802"/>
                    <a:pt x="12425" y="3746"/>
                    <a:pt x="12118" y="2747"/>
                  </a:cubicBezTo>
                  <a:cubicBezTo>
                    <a:pt x="11945" y="2267"/>
                    <a:pt x="11715" y="1787"/>
                    <a:pt x="11427" y="1403"/>
                  </a:cubicBezTo>
                  <a:cubicBezTo>
                    <a:pt x="11158" y="1057"/>
                    <a:pt x="10851" y="769"/>
                    <a:pt x="10467" y="558"/>
                  </a:cubicBezTo>
                  <a:cubicBezTo>
                    <a:pt x="10409" y="539"/>
                    <a:pt x="10390" y="539"/>
                    <a:pt x="10371" y="519"/>
                  </a:cubicBezTo>
                  <a:cubicBezTo>
                    <a:pt x="10274" y="462"/>
                    <a:pt x="10198" y="423"/>
                    <a:pt x="10121" y="385"/>
                  </a:cubicBezTo>
                  <a:cubicBezTo>
                    <a:pt x="9890" y="270"/>
                    <a:pt x="9622" y="174"/>
                    <a:pt x="9257" y="97"/>
                  </a:cubicBezTo>
                  <a:cubicBezTo>
                    <a:pt x="8988" y="59"/>
                    <a:pt x="8700" y="1"/>
                    <a:pt x="8412"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5" name="Google Shape;505;p27"/>
            <p:cNvSpPr/>
            <p:nvPr/>
          </p:nvSpPr>
          <p:spPr>
            <a:xfrm rot="982744" flipH="1">
              <a:off x="1287798" y="3205731"/>
              <a:ext cx="724426" cy="925311"/>
            </a:xfrm>
            <a:custGeom>
              <a:avLst/>
              <a:gdLst/>
              <a:ahLst/>
              <a:cxnLst/>
              <a:rect l="l" t="t" r="r" b="b"/>
              <a:pathLst>
                <a:path w="5550" h="7836" extrusionOk="0">
                  <a:moveTo>
                    <a:pt x="4436" y="0"/>
                  </a:moveTo>
                  <a:cubicBezTo>
                    <a:pt x="4302" y="0"/>
                    <a:pt x="4148" y="20"/>
                    <a:pt x="4014" y="58"/>
                  </a:cubicBezTo>
                  <a:cubicBezTo>
                    <a:pt x="3783" y="116"/>
                    <a:pt x="3572" y="212"/>
                    <a:pt x="3303" y="365"/>
                  </a:cubicBezTo>
                  <a:cubicBezTo>
                    <a:pt x="3111" y="481"/>
                    <a:pt x="2919" y="634"/>
                    <a:pt x="2765" y="788"/>
                  </a:cubicBezTo>
                  <a:cubicBezTo>
                    <a:pt x="2727" y="826"/>
                    <a:pt x="2689" y="865"/>
                    <a:pt x="2689" y="922"/>
                  </a:cubicBezTo>
                  <a:lnTo>
                    <a:pt x="2689" y="941"/>
                  </a:lnTo>
                  <a:cubicBezTo>
                    <a:pt x="2439" y="1153"/>
                    <a:pt x="2208" y="1364"/>
                    <a:pt x="1997" y="1594"/>
                  </a:cubicBezTo>
                  <a:cubicBezTo>
                    <a:pt x="1517" y="2074"/>
                    <a:pt x="1133" y="2555"/>
                    <a:pt x="787" y="3054"/>
                  </a:cubicBezTo>
                  <a:cubicBezTo>
                    <a:pt x="615" y="3323"/>
                    <a:pt x="480" y="3611"/>
                    <a:pt x="365" y="3860"/>
                  </a:cubicBezTo>
                  <a:cubicBezTo>
                    <a:pt x="231" y="4129"/>
                    <a:pt x="134" y="4417"/>
                    <a:pt x="96" y="4725"/>
                  </a:cubicBezTo>
                  <a:cubicBezTo>
                    <a:pt x="19" y="5013"/>
                    <a:pt x="0" y="5339"/>
                    <a:pt x="19" y="5627"/>
                  </a:cubicBezTo>
                  <a:cubicBezTo>
                    <a:pt x="19" y="5858"/>
                    <a:pt x="77" y="6107"/>
                    <a:pt x="173" y="6318"/>
                  </a:cubicBezTo>
                  <a:cubicBezTo>
                    <a:pt x="307" y="6722"/>
                    <a:pt x="595" y="7087"/>
                    <a:pt x="960" y="7375"/>
                  </a:cubicBezTo>
                  <a:cubicBezTo>
                    <a:pt x="1287" y="7644"/>
                    <a:pt x="1728" y="7778"/>
                    <a:pt x="2151" y="7836"/>
                  </a:cubicBezTo>
                  <a:lnTo>
                    <a:pt x="2381" y="7836"/>
                  </a:lnTo>
                  <a:cubicBezTo>
                    <a:pt x="2727" y="7836"/>
                    <a:pt x="3111" y="7740"/>
                    <a:pt x="3437" y="7567"/>
                  </a:cubicBezTo>
                  <a:cubicBezTo>
                    <a:pt x="3649" y="7471"/>
                    <a:pt x="3822" y="7317"/>
                    <a:pt x="3975" y="7163"/>
                  </a:cubicBezTo>
                  <a:cubicBezTo>
                    <a:pt x="4071" y="7067"/>
                    <a:pt x="4148" y="6971"/>
                    <a:pt x="4244" y="6837"/>
                  </a:cubicBezTo>
                  <a:cubicBezTo>
                    <a:pt x="4321" y="6741"/>
                    <a:pt x="4398" y="6607"/>
                    <a:pt x="4455" y="6453"/>
                  </a:cubicBezTo>
                  <a:cubicBezTo>
                    <a:pt x="4590" y="6222"/>
                    <a:pt x="4647" y="5934"/>
                    <a:pt x="4705" y="5570"/>
                  </a:cubicBezTo>
                  <a:cubicBezTo>
                    <a:pt x="4743" y="5262"/>
                    <a:pt x="4782" y="4917"/>
                    <a:pt x="4782" y="4629"/>
                  </a:cubicBezTo>
                  <a:lnTo>
                    <a:pt x="4782" y="4302"/>
                  </a:lnTo>
                  <a:cubicBezTo>
                    <a:pt x="4801" y="3803"/>
                    <a:pt x="4801" y="3265"/>
                    <a:pt x="4916" y="2785"/>
                  </a:cubicBezTo>
                  <a:lnTo>
                    <a:pt x="4916" y="2766"/>
                  </a:lnTo>
                  <a:cubicBezTo>
                    <a:pt x="4974" y="2574"/>
                    <a:pt x="5031" y="2382"/>
                    <a:pt x="5127" y="2190"/>
                  </a:cubicBezTo>
                  <a:lnTo>
                    <a:pt x="5204" y="2017"/>
                  </a:lnTo>
                  <a:cubicBezTo>
                    <a:pt x="5281" y="1882"/>
                    <a:pt x="5319" y="1729"/>
                    <a:pt x="5396" y="1614"/>
                  </a:cubicBezTo>
                  <a:cubicBezTo>
                    <a:pt x="5492" y="1364"/>
                    <a:pt x="5550" y="1172"/>
                    <a:pt x="5550" y="980"/>
                  </a:cubicBezTo>
                  <a:cubicBezTo>
                    <a:pt x="5550" y="941"/>
                    <a:pt x="5550" y="884"/>
                    <a:pt x="5511" y="845"/>
                  </a:cubicBezTo>
                  <a:cubicBezTo>
                    <a:pt x="5511" y="788"/>
                    <a:pt x="5492" y="749"/>
                    <a:pt x="5492" y="692"/>
                  </a:cubicBezTo>
                  <a:cubicBezTo>
                    <a:pt x="5473" y="577"/>
                    <a:pt x="5396" y="481"/>
                    <a:pt x="5319" y="385"/>
                  </a:cubicBezTo>
                  <a:cubicBezTo>
                    <a:pt x="5262" y="308"/>
                    <a:pt x="5147" y="212"/>
                    <a:pt x="5031" y="154"/>
                  </a:cubicBezTo>
                  <a:cubicBezTo>
                    <a:pt x="4935" y="77"/>
                    <a:pt x="4820" y="20"/>
                    <a:pt x="4667" y="0"/>
                  </a:cubicBezTo>
                  <a:close/>
                </a:path>
              </a:pathLst>
            </a:custGeom>
            <a:solidFill>
              <a:srgbClr val="FCEBD3"/>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6" name="Google Shape;506;p27"/>
            <p:cNvSpPr/>
            <p:nvPr/>
          </p:nvSpPr>
          <p:spPr>
            <a:xfrm rot="982744" flipH="1">
              <a:off x="1286149" y="3193551"/>
              <a:ext cx="634362" cy="928381"/>
            </a:xfrm>
            <a:custGeom>
              <a:avLst/>
              <a:gdLst/>
              <a:ahLst/>
              <a:cxnLst/>
              <a:rect l="l" t="t" r="r" b="b"/>
              <a:pathLst>
                <a:path w="4860" h="7862" extrusionOk="0">
                  <a:moveTo>
                    <a:pt x="3615" y="0"/>
                  </a:moveTo>
                  <a:cubicBezTo>
                    <a:pt x="3511" y="0"/>
                    <a:pt x="3402" y="18"/>
                    <a:pt x="3304" y="46"/>
                  </a:cubicBezTo>
                  <a:cubicBezTo>
                    <a:pt x="3073" y="104"/>
                    <a:pt x="2843" y="200"/>
                    <a:pt x="2593" y="353"/>
                  </a:cubicBezTo>
                  <a:cubicBezTo>
                    <a:pt x="2401" y="469"/>
                    <a:pt x="2209" y="622"/>
                    <a:pt x="2055" y="776"/>
                  </a:cubicBezTo>
                  <a:cubicBezTo>
                    <a:pt x="2017" y="814"/>
                    <a:pt x="1979" y="853"/>
                    <a:pt x="1979" y="910"/>
                  </a:cubicBezTo>
                  <a:lnTo>
                    <a:pt x="1979" y="929"/>
                  </a:lnTo>
                  <a:cubicBezTo>
                    <a:pt x="1729" y="1121"/>
                    <a:pt x="1518" y="1333"/>
                    <a:pt x="1306" y="1544"/>
                  </a:cubicBezTo>
                  <a:cubicBezTo>
                    <a:pt x="1402" y="1640"/>
                    <a:pt x="1498" y="1717"/>
                    <a:pt x="1614" y="1794"/>
                  </a:cubicBezTo>
                  <a:cubicBezTo>
                    <a:pt x="1729" y="1870"/>
                    <a:pt x="1825" y="1928"/>
                    <a:pt x="1959" y="2005"/>
                  </a:cubicBezTo>
                  <a:lnTo>
                    <a:pt x="2247" y="2158"/>
                  </a:lnTo>
                  <a:cubicBezTo>
                    <a:pt x="2305" y="2178"/>
                    <a:pt x="2401" y="2197"/>
                    <a:pt x="2478" y="2216"/>
                  </a:cubicBezTo>
                  <a:cubicBezTo>
                    <a:pt x="2574" y="2255"/>
                    <a:pt x="2651" y="2274"/>
                    <a:pt x="2747" y="2293"/>
                  </a:cubicBezTo>
                  <a:lnTo>
                    <a:pt x="2958" y="2370"/>
                  </a:lnTo>
                  <a:cubicBezTo>
                    <a:pt x="3035" y="2389"/>
                    <a:pt x="3112" y="2447"/>
                    <a:pt x="3169" y="2485"/>
                  </a:cubicBezTo>
                  <a:cubicBezTo>
                    <a:pt x="3246" y="2543"/>
                    <a:pt x="3304" y="2581"/>
                    <a:pt x="3342" y="2658"/>
                  </a:cubicBezTo>
                  <a:cubicBezTo>
                    <a:pt x="3400" y="2696"/>
                    <a:pt x="3419" y="2773"/>
                    <a:pt x="3438" y="2850"/>
                  </a:cubicBezTo>
                  <a:cubicBezTo>
                    <a:pt x="3457" y="2927"/>
                    <a:pt x="3496" y="2965"/>
                    <a:pt x="3496" y="3042"/>
                  </a:cubicBezTo>
                  <a:cubicBezTo>
                    <a:pt x="3515" y="3215"/>
                    <a:pt x="3534" y="3368"/>
                    <a:pt x="3534" y="3541"/>
                  </a:cubicBezTo>
                  <a:cubicBezTo>
                    <a:pt x="3534" y="3714"/>
                    <a:pt x="3515" y="3887"/>
                    <a:pt x="3496" y="4040"/>
                  </a:cubicBezTo>
                  <a:cubicBezTo>
                    <a:pt x="3496" y="4117"/>
                    <a:pt x="3457" y="4213"/>
                    <a:pt x="3457" y="4290"/>
                  </a:cubicBezTo>
                  <a:cubicBezTo>
                    <a:pt x="3457" y="4367"/>
                    <a:pt x="3438" y="4425"/>
                    <a:pt x="3438" y="4501"/>
                  </a:cubicBezTo>
                  <a:cubicBezTo>
                    <a:pt x="3419" y="4655"/>
                    <a:pt x="3400" y="4809"/>
                    <a:pt x="3361" y="4962"/>
                  </a:cubicBezTo>
                  <a:cubicBezTo>
                    <a:pt x="3323" y="5231"/>
                    <a:pt x="3227" y="5481"/>
                    <a:pt x="3131" y="5730"/>
                  </a:cubicBezTo>
                  <a:cubicBezTo>
                    <a:pt x="3035" y="5961"/>
                    <a:pt x="2920" y="6210"/>
                    <a:pt x="2747" y="6422"/>
                  </a:cubicBezTo>
                  <a:cubicBezTo>
                    <a:pt x="2593" y="6633"/>
                    <a:pt x="2439" y="6825"/>
                    <a:pt x="2209" y="6998"/>
                  </a:cubicBezTo>
                  <a:cubicBezTo>
                    <a:pt x="2017" y="7151"/>
                    <a:pt x="1806" y="7267"/>
                    <a:pt x="1575" y="7343"/>
                  </a:cubicBezTo>
                  <a:cubicBezTo>
                    <a:pt x="1395" y="7385"/>
                    <a:pt x="1225" y="7417"/>
                    <a:pt x="1051" y="7417"/>
                  </a:cubicBezTo>
                  <a:cubicBezTo>
                    <a:pt x="983" y="7417"/>
                    <a:pt x="915" y="7412"/>
                    <a:pt x="846" y="7401"/>
                  </a:cubicBezTo>
                  <a:cubicBezTo>
                    <a:pt x="577" y="7382"/>
                    <a:pt x="346" y="7343"/>
                    <a:pt x="97" y="7247"/>
                  </a:cubicBezTo>
                  <a:cubicBezTo>
                    <a:pt x="77" y="7209"/>
                    <a:pt x="39" y="7209"/>
                    <a:pt x="1" y="7190"/>
                  </a:cubicBezTo>
                  <a:lnTo>
                    <a:pt x="1" y="7190"/>
                  </a:lnTo>
                  <a:cubicBezTo>
                    <a:pt x="77" y="7267"/>
                    <a:pt x="154" y="7343"/>
                    <a:pt x="250" y="7382"/>
                  </a:cubicBezTo>
                  <a:cubicBezTo>
                    <a:pt x="577" y="7651"/>
                    <a:pt x="1018" y="7785"/>
                    <a:pt x="1479" y="7843"/>
                  </a:cubicBezTo>
                  <a:cubicBezTo>
                    <a:pt x="1537" y="7843"/>
                    <a:pt x="1614" y="7862"/>
                    <a:pt x="1691" y="7862"/>
                  </a:cubicBezTo>
                  <a:cubicBezTo>
                    <a:pt x="2055" y="7862"/>
                    <a:pt x="2439" y="7766"/>
                    <a:pt x="2747" y="7593"/>
                  </a:cubicBezTo>
                  <a:cubicBezTo>
                    <a:pt x="2958" y="7497"/>
                    <a:pt x="3131" y="7363"/>
                    <a:pt x="3304" y="7190"/>
                  </a:cubicBezTo>
                  <a:cubicBezTo>
                    <a:pt x="3400" y="7094"/>
                    <a:pt x="3457" y="6998"/>
                    <a:pt x="3553" y="6883"/>
                  </a:cubicBezTo>
                  <a:cubicBezTo>
                    <a:pt x="3630" y="6787"/>
                    <a:pt x="3707" y="6633"/>
                    <a:pt x="3784" y="6499"/>
                  </a:cubicBezTo>
                  <a:cubicBezTo>
                    <a:pt x="3899" y="6249"/>
                    <a:pt x="3976" y="5961"/>
                    <a:pt x="4014" y="5615"/>
                  </a:cubicBezTo>
                  <a:cubicBezTo>
                    <a:pt x="4072" y="5289"/>
                    <a:pt x="4091" y="4962"/>
                    <a:pt x="4091" y="4674"/>
                  </a:cubicBezTo>
                  <a:lnTo>
                    <a:pt x="4091" y="4328"/>
                  </a:lnTo>
                  <a:cubicBezTo>
                    <a:pt x="4110" y="3829"/>
                    <a:pt x="4110" y="3311"/>
                    <a:pt x="4225" y="2831"/>
                  </a:cubicBezTo>
                  <a:lnTo>
                    <a:pt x="4225" y="2792"/>
                  </a:lnTo>
                  <a:cubicBezTo>
                    <a:pt x="4283" y="2600"/>
                    <a:pt x="4360" y="2408"/>
                    <a:pt x="4456" y="2216"/>
                  </a:cubicBezTo>
                  <a:lnTo>
                    <a:pt x="4513" y="2062"/>
                  </a:lnTo>
                  <a:cubicBezTo>
                    <a:pt x="4590" y="1909"/>
                    <a:pt x="4667" y="1774"/>
                    <a:pt x="4705" y="1640"/>
                  </a:cubicBezTo>
                  <a:cubicBezTo>
                    <a:pt x="4801" y="1410"/>
                    <a:pt x="4859" y="1218"/>
                    <a:pt x="4859" y="1025"/>
                  </a:cubicBezTo>
                  <a:cubicBezTo>
                    <a:pt x="4859" y="968"/>
                    <a:pt x="4859" y="929"/>
                    <a:pt x="4821" y="872"/>
                  </a:cubicBezTo>
                  <a:cubicBezTo>
                    <a:pt x="4821" y="833"/>
                    <a:pt x="4801" y="814"/>
                    <a:pt x="4801" y="757"/>
                  </a:cubicBezTo>
                  <a:cubicBezTo>
                    <a:pt x="4782" y="641"/>
                    <a:pt x="4705" y="545"/>
                    <a:pt x="4629" y="430"/>
                  </a:cubicBezTo>
                  <a:cubicBezTo>
                    <a:pt x="4571" y="353"/>
                    <a:pt x="4475" y="257"/>
                    <a:pt x="4341" y="181"/>
                  </a:cubicBezTo>
                  <a:cubicBezTo>
                    <a:pt x="4225" y="104"/>
                    <a:pt x="4129" y="65"/>
                    <a:pt x="3995" y="46"/>
                  </a:cubicBezTo>
                  <a:cubicBezTo>
                    <a:pt x="3899" y="8"/>
                    <a:pt x="3803" y="8"/>
                    <a:pt x="3726" y="8"/>
                  </a:cubicBezTo>
                  <a:cubicBezTo>
                    <a:pt x="3690" y="3"/>
                    <a:pt x="3653" y="0"/>
                    <a:pt x="3615" y="0"/>
                  </a:cubicBez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7" name="Google Shape;507;p27"/>
            <p:cNvSpPr/>
            <p:nvPr/>
          </p:nvSpPr>
          <p:spPr>
            <a:xfrm rot="982749" flipH="1">
              <a:off x="1382626" y="2852332"/>
              <a:ext cx="80" cy="72"/>
            </a:xfrm>
            <a:custGeom>
              <a:avLst/>
              <a:gdLst/>
              <a:ahLst/>
              <a:cxnLst/>
              <a:rect l="l" t="t" r="r" b="b"/>
              <a:pathLst>
                <a:path w="1" h="1" extrusionOk="0">
                  <a:moveTo>
                    <a:pt x="0" y="0"/>
                  </a:moveTo>
                  <a:close/>
                </a:path>
              </a:pathLst>
            </a:custGeom>
            <a:solidFill>
              <a:srgbClr val="ECDBC6"/>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8" name="Google Shape;508;p27"/>
            <p:cNvSpPr/>
            <p:nvPr/>
          </p:nvSpPr>
          <p:spPr>
            <a:xfrm rot="982744" flipH="1">
              <a:off x="966466" y="2166829"/>
              <a:ext cx="1431361" cy="1263151"/>
            </a:xfrm>
            <a:custGeom>
              <a:avLst/>
              <a:gdLst/>
              <a:ahLst/>
              <a:cxnLst/>
              <a:rect l="l" t="t" r="r" b="b"/>
              <a:pathLst>
                <a:path w="10966" h="10697" extrusionOk="0">
                  <a:moveTo>
                    <a:pt x="7566" y="0"/>
                  </a:moveTo>
                  <a:cubicBezTo>
                    <a:pt x="7355" y="58"/>
                    <a:pt x="7125" y="96"/>
                    <a:pt x="6913" y="116"/>
                  </a:cubicBezTo>
                  <a:cubicBezTo>
                    <a:pt x="6683" y="154"/>
                    <a:pt x="6433" y="212"/>
                    <a:pt x="6164" y="308"/>
                  </a:cubicBezTo>
                  <a:cubicBezTo>
                    <a:pt x="5300" y="596"/>
                    <a:pt x="4475" y="1114"/>
                    <a:pt x="3514" y="1959"/>
                  </a:cubicBezTo>
                  <a:cubicBezTo>
                    <a:pt x="2765" y="2612"/>
                    <a:pt x="2036" y="3399"/>
                    <a:pt x="1306" y="4379"/>
                  </a:cubicBezTo>
                  <a:cubicBezTo>
                    <a:pt x="903" y="4897"/>
                    <a:pt x="557" y="5435"/>
                    <a:pt x="173" y="6069"/>
                  </a:cubicBezTo>
                  <a:cubicBezTo>
                    <a:pt x="173" y="6088"/>
                    <a:pt x="135" y="6088"/>
                    <a:pt x="135" y="6107"/>
                  </a:cubicBezTo>
                  <a:cubicBezTo>
                    <a:pt x="115" y="6165"/>
                    <a:pt x="96" y="6203"/>
                    <a:pt x="39" y="6261"/>
                  </a:cubicBezTo>
                  <a:cubicBezTo>
                    <a:pt x="19" y="6280"/>
                    <a:pt x="19" y="6338"/>
                    <a:pt x="0" y="6357"/>
                  </a:cubicBezTo>
                  <a:cubicBezTo>
                    <a:pt x="19" y="6434"/>
                    <a:pt x="77" y="6491"/>
                    <a:pt x="96" y="6549"/>
                  </a:cubicBezTo>
                  <a:cubicBezTo>
                    <a:pt x="115" y="6587"/>
                    <a:pt x="135" y="6626"/>
                    <a:pt x="135" y="6664"/>
                  </a:cubicBezTo>
                  <a:cubicBezTo>
                    <a:pt x="173" y="6722"/>
                    <a:pt x="192" y="6760"/>
                    <a:pt x="211" y="6779"/>
                  </a:cubicBezTo>
                  <a:cubicBezTo>
                    <a:pt x="461" y="7163"/>
                    <a:pt x="749" y="7509"/>
                    <a:pt x="1037" y="7836"/>
                  </a:cubicBezTo>
                  <a:cubicBezTo>
                    <a:pt x="1421" y="8277"/>
                    <a:pt x="1844" y="8661"/>
                    <a:pt x="2305" y="9026"/>
                  </a:cubicBezTo>
                  <a:cubicBezTo>
                    <a:pt x="3207" y="9698"/>
                    <a:pt x="4263" y="10198"/>
                    <a:pt x="5377" y="10486"/>
                  </a:cubicBezTo>
                  <a:cubicBezTo>
                    <a:pt x="5953" y="10620"/>
                    <a:pt x="6529" y="10697"/>
                    <a:pt x="7125" y="10697"/>
                  </a:cubicBezTo>
                  <a:cubicBezTo>
                    <a:pt x="7432" y="10697"/>
                    <a:pt x="7758" y="10678"/>
                    <a:pt x="8066" y="10620"/>
                  </a:cubicBezTo>
                  <a:cubicBezTo>
                    <a:pt x="8354" y="10582"/>
                    <a:pt x="8623" y="10524"/>
                    <a:pt x="8872" y="10466"/>
                  </a:cubicBezTo>
                  <a:lnTo>
                    <a:pt x="8930" y="10466"/>
                  </a:lnTo>
                  <a:cubicBezTo>
                    <a:pt x="9122" y="10409"/>
                    <a:pt x="9314" y="10370"/>
                    <a:pt x="9487" y="10294"/>
                  </a:cubicBezTo>
                  <a:cubicBezTo>
                    <a:pt x="9583" y="10274"/>
                    <a:pt x="9679" y="10217"/>
                    <a:pt x="9775" y="10178"/>
                  </a:cubicBezTo>
                  <a:cubicBezTo>
                    <a:pt x="9794" y="10178"/>
                    <a:pt x="9794" y="10140"/>
                    <a:pt x="9813" y="10140"/>
                  </a:cubicBezTo>
                  <a:lnTo>
                    <a:pt x="9967" y="10082"/>
                  </a:lnTo>
                  <a:lnTo>
                    <a:pt x="10005" y="10044"/>
                  </a:lnTo>
                  <a:cubicBezTo>
                    <a:pt x="10024" y="10025"/>
                    <a:pt x="10063" y="10025"/>
                    <a:pt x="10101" y="10006"/>
                  </a:cubicBezTo>
                  <a:cubicBezTo>
                    <a:pt x="10120" y="9986"/>
                    <a:pt x="10159" y="9986"/>
                    <a:pt x="10178" y="9948"/>
                  </a:cubicBezTo>
                  <a:lnTo>
                    <a:pt x="10312" y="9890"/>
                  </a:lnTo>
                  <a:lnTo>
                    <a:pt x="10370" y="9852"/>
                  </a:lnTo>
                  <a:cubicBezTo>
                    <a:pt x="10389" y="9852"/>
                    <a:pt x="10389" y="9833"/>
                    <a:pt x="10389" y="9833"/>
                  </a:cubicBezTo>
                  <a:lnTo>
                    <a:pt x="10408" y="9833"/>
                  </a:lnTo>
                  <a:cubicBezTo>
                    <a:pt x="10466" y="9814"/>
                    <a:pt x="10504" y="9756"/>
                    <a:pt x="10543" y="9737"/>
                  </a:cubicBezTo>
                  <a:cubicBezTo>
                    <a:pt x="10581" y="9698"/>
                    <a:pt x="10658" y="9641"/>
                    <a:pt x="10697" y="9602"/>
                  </a:cubicBezTo>
                  <a:lnTo>
                    <a:pt x="10773" y="9525"/>
                  </a:lnTo>
                  <a:cubicBezTo>
                    <a:pt x="10831" y="9468"/>
                    <a:pt x="10869" y="9410"/>
                    <a:pt x="10927" y="9353"/>
                  </a:cubicBezTo>
                  <a:cubicBezTo>
                    <a:pt x="10927" y="9353"/>
                    <a:pt x="10927" y="9333"/>
                    <a:pt x="10946" y="9333"/>
                  </a:cubicBezTo>
                  <a:lnTo>
                    <a:pt x="10946" y="9045"/>
                  </a:lnTo>
                  <a:cubicBezTo>
                    <a:pt x="10927" y="8930"/>
                    <a:pt x="10927" y="8834"/>
                    <a:pt x="10889" y="8700"/>
                  </a:cubicBezTo>
                  <a:lnTo>
                    <a:pt x="10889" y="8604"/>
                  </a:lnTo>
                  <a:cubicBezTo>
                    <a:pt x="10889" y="8508"/>
                    <a:pt x="10869" y="8412"/>
                    <a:pt x="10869" y="8316"/>
                  </a:cubicBezTo>
                  <a:cubicBezTo>
                    <a:pt x="10869" y="8162"/>
                    <a:pt x="10850" y="7970"/>
                    <a:pt x="10850" y="7740"/>
                  </a:cubicBezTo>
                  <a:cubicBezTo>
                    <a:pt x="10850" y="7240"/>
                    <a:pt x="10869" y="6722"/>
                    <a:pt x="10889" y="6203"/>
                  </a:cubicBezTo>
                  <a:cubicBezTo>
                    <a:pt x="10927" y="5819"/>
                    <a:pt x="10946" y="5473"/>
                    <a:pt x="10946" y="5089"/>
                  </a:cubicBezTo>
                  <a:cubicBezTo>
                    <a:pt x="10965" y="4168"/>
                    <a:pt x="10946" y="3188"/>
                    <a:pt x="10677" y="2266"/>
                  </a:cubicBezTo>
                  <a:cubicBezTo>
                    <a:pt x="10562" y="1863"/>
                    <a:pt x="10370" y="1479"/>
                    <a:pt x="10101" y="1153"/>
                  </a:cubicBezTo>
                  <a:cubicBezTo>
                    <a:pt x="9832" y="807"/>
                    <a:pt x="9506" y="538"/>
                    <a:pt x="9064" y="327"/>
                  </a:cubicBezTo>
                  <a:cubicBezTo>
                    <a:pt x="8891" y="231"/>
                    <a:pt x="8642" y="154"/>
                    <a:pt x="8354" y="96"/>
                  </a:cubicBezTo>
                  <a:cubicBezTo>
                    <a:pt x="8142" y="39"/>
                    <a:pt x="7893" y="20"/>
                    <a:pt x="7662" y="0"/>
                  </a:cubicBezTo>
                  <a:close/>
                </a:path>
              </a:pathLst>
            </a:custGeom>
            <a:solidFill>
              <a:schemeClr val="accent1"/>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09" name="Google Shape;509;p27"/>
            <p:cNvSpPr/>
            <p:nvPr/>
          </p:nvSpPr>
          <p:spPr>
            <a:xfrm rot="982744" flipH="1">
              <a:off x="970806" y="2163180"/>
              <a:ext cx="1035342" cy="1210957"/>
            </a:xfrm>
            <a:custGeom>
              <a:avLst/>
              <a:gdLst/>
              <a:ahLst/>
              <a:cxnLst/>
              <a:rect l="l" t="t" r="r" b="b"/>
              <a:pathLst>
                <a:path w="7932" h="10255" extrusionOk="0">
                  <a:moveTo>
                    <a:pt x="6300" y="0"/>
                  </a:moveTo>
                  <a:lnTo>
                    <a:pt x="6300" y="0"/>
                  </a:lnTo>
                  <a:cubicBezTo>
                    <a:pt x="6472" y="231"/>
                    <a:pt x="6568" y="384"/>
                    <a:pt x="6607" y="538"/>
                  </a:cubicBezTo>
                  <a:cubicBezTo>
                    <a:pt x="6703" y="749"/>
                    <a:pt x="6761" y="960"/>
                    <a:pt x="6799" y="1172"/>
                  </a:cubicBezTo>
                  <a:cubicBezTo>
                    <a:pt x="6895" y="1632"/>
                    <a:pt x="6895" y="2093"/>
                    <a:pt x="6895" y="2573"/>
                  </a:cubicBezTo>
                  <a:lnTo>
                    <a:pt x="6895" y="2938"/>
                  </a:lnTo>
                  <a:cubicBezTo>
                    <a:pt x="6895" y="3034"/>
                    <a:pt x="6895" y="3150"/>
                    <a:pt x="6876" y="3246"/>
                  </a:cubicBezTo>
                  <a:lnTo>
                    <a:pt x="6876" y="3918"/>
                  </a:lnTo>
                  <a:cubicBezTo>
                    <a:pt x="6876" y="4033"/>
                    <a:pt x="6876" y="4187"/>
                    <a:pt x="6895" y="4302"/>
                  </a:cubicBezTo>
                  <a:lnTo>
                    <a:pt x="6895" y="4321"/>
                  </a:lnTo>
                  <a:lnTo>
                    <a:pt x="6895" y="4359"/>
                  </a:lnTo>
                  <a:lnTo>
                    <a:pt x="6895" y="4513"/>
                  </a:lnTo>
                  <a:lnTo>
                    <a:pt x="6895" y="4532"/>
                  </a:lnTo>
                  <a:lnTo>
                    <a:pt x="6895" y="4743"/>
                  </a:lnTo>
                  <a:cubicBezTo>
                    <a:pt x="6914" y="5281"/>
                    <a:pt x="6953" y="5838"/>
                    <a:pt x="6895" y="6376"/>
                  </a:cubicBezTo>
                  <a:cubicBezTo>
                    <a:pt x="6876" y="6625"/>
                    <a:pt x="6837" y="6894"/>
                    <a:pt x="6799" y="7144"/>
                  </a:cubicBezTo>
                  <a:cubicBezTo>
                    <a:pt x="6741" y="7355"/>
                    <a:pt x="6684" y="7586"/>
                    <a:pt x="6588" y="7816"/>
                  </a:cubicBezTo>
                  <a:lnTo>
                    <a:pt x="6434" y="8104"/>
                  </a:lnTo>
                  <a:cubicBezTo>
                    <a:pt x="6396" y="8200"/>
                    <a:pt x="6319" y="8258"/>
                    <a:pt x="6242" y="8335"/>
                  </a:cubicBezTo>
                  <a:cubicBezTo>
                    <a:pt x="6108" y="8507"/>
                    <a:pt x="5916" y="8680"/>
                    <a:pt x="5724" y="8795"/>
                  </a:cubicBezTo>
                  <a:cubicBezTo>
                    <a:pt x="5532" y="8930"/>
                    <a:pt x="5339" y="9064"/>
                    <a:pt x="5109" y="9160"/>
                  </a:cubicBezTo>
                  <a:cubicBezTo>
                    <a:pt x="4898" y="9256"/>
                    <a:pt x="4687" y="9352"/>
                    <a:pt x="4475" y="9410"/>
                  </a:cubicBezTo>
                  <a:cubicBezTo>
                    <a:pt x="4014" y="9564"/>
                    <a:pt x="3534" y="9640"/>
                    <a:pt x="3035" y="9660"/>
                  </a:cubicBezTo>
                  <a:cubicBezTo>
                    <a:pt x="2949" y="9663"/>
                    <a:pt x="2863" y="9664"/>
                    <a:pt x="2777" y="9664"/>
                  </a:cubicBezTo>
                  <a:cubicBezTo>
                    <a:pt x="2350" y="9664"/>
                    <a:pt x="1934" y="9624"/>
                    <a:pt x="1518" y="9544"/>
                  </a:cubicBezTo>
                  <a:cubicBezTo>
                    <a:pt x="1019" y="9448"/>
                    <a:pt x="539" y="9295"/>
                    <a:pt x="78" y="9103"/>
                  </a:cubicBezTo>
                  <a:cubicBezTo>
                    <a:pt x="58" y="9103"/>
                    <a:pt x="20" y="9083"/>
                    <a:pt x="1" y="9083"/>
                  </a:cubicBezTo>
                  <a:lnTo>
                    <a:pt x="1" y="9083"/>
                  </a:lnTo>
                  <a:cubicBezTo>
                    <a:pt x="731" y="9506"/>
                    <a:pt x="1518" y="9852"/>
                    <a:pt x="2344" y="10044"/>
                  </a:cubicBezTo>
                  <a:cubicBezTo>
                    <a:pt x="2920" y="10178"/>
                    <a:pt x="3496" y="10255"/>
                    <a:pt x="4091" y="10255"/>
                  </a:cubicBezTo>
                  <a:cubicBezTo>
                    <a:pt x="4398" y="10255"/>
                    <a:pt x="4706" y="10236"/>
                    <a:pt x="5032" y="10178"/>
                  </a:cubicBezTo>
                  <a:cubicBezTo>
                    <a:pt x="5320" y="10140"/>
                    <a:pt x="5570" y="10082"/>
                    <a:pt x="5839" y="10024"/>
                  </a:cubicBezTo>
                  <a:lnTo>
                    <a:pt x="5896" y="10024"/>
                  </a:lnTo>
                  <a:cubicBezTo>
                    <a:pt x="6069" y="9967"/>
                    <a:pt x="6280" y="9928"/>
                    <a:pt x="6434" y="9852"/>
                  </a:cubicBezTo>
                  <a:cubicBezTo>
                    <a:pt x="6530" y="9832"/>
                    <a:pt x="6626" y="9775"/>
                    <a:pt x="6722" y="9736"/>
                  </a:cubicBezTo>
                  <a:cubicBezTo>
                    <a:pt x="6761" y="9736"/>
                    <a:pt x="6761" y="9698"/>
                    <a:pt x="6780" y="9698"/>
                  </a:cubicBezTo>
                  <a:lnTo>
                    <a:pt x="6914" y="9640"/>
                  </a:lnTo>
                  <a:lnTo>
                    <a:pt x="6972" y="9602"/>
                  </a:lnTo>
                  <a:cubicBezTo>
                    <a:pt x="6991" y="9583"/>
                    <a:pt x="7010" y="9583"/>
                    <a:pt x="7068" y="9564"/>
                  </a:cubicBezTo>
                  <a:cubicBezTo>
                    <a:pt x="7087" y="9544"/>
                    <a:pt x="7106" y="9544"/>
                    <a:pt x="7145" y="9506"/>
                  </a:cubicBezTo>
                  <a:lnTo>
                    <a:pt x="7279" y="9448"/>
                  </a:lnTo>
                  <a:lnTo>
                    <a:pt x="7337" y="9410"/>
                  </a:lnTo>
                  <a:lnTo>
                    <a:pt x="7356" y="9391"/>
                  </a:lnTo>
                  <a:cubicBezTo>
                    <a:pt x="7394" y="9352"/>
                    <a:pt x="7452" y="9314"/>
                    <a:pt x="7490" y="9295"/>
                  </a:cubicBezTo>
                  <a:lnTo>
                    <a:pt x="7548" y="9256"/>
                  </a:lnTo>
                  <a:lnTo>
                    <a:pt x="7586" y="9199"/>
                  </a:lnTo>
                  <a:lnTo>
                    <a:pt x="7663" y="9160"/>
                  </a:lnTo>
                  <a:lnTo>
                    <a:pt x="7740" y="9083"/>
                  </a:lnTo>
                  <a:cubicBezTo>
                    <a:pt x="7778" y="9026"/>
                    <a:pt x="7836" y="8968"/>
                    <a:pt x="7874" y="8911"/>
                  </a:cubicBezTo>
                  <a:lnTo>
                    <a:pt x="7913" y="8891"/>
                  </a:lnTo>
                  <a:lnTo>
                    <a:pt x="7913" y="8584"/>
                  </a:lnTo>
                  <a:cubicBezTo>
                    <a:pt x="7874" y="8450"/>
                    <a:pt x="7874" y="8354"/>
                    <a:pt x="7855" y="8238"/>
                  </a:cubicBezTo>
                  <a:lnTo>
                    <a:pt x="7855" y="8200"/>
                  </a:lnTo>
                  <a:lnTo>
                    <a:pt x="7855" y="8142"/>
                  </a:lnTo>
                  <a:cubicBezTo>
                    <a:pt x="7836" y="8046"/>
                    <a:pt x="7836" y="7950"/>
                    <a:pt x="7836" y="7854"/>
                  </a:cubicBezTo>
                  <a:cubicBezTo>
                    <a:pt x="7817" y="7682"/>
                    <a:pt x="7817" y="7528"/>
                    <a:pt x="7817" y="7278"/>
                  </a:cubicBezTo>
                  <a:cubicBezTo>
                    <a:pt x="7817" y="6779"/>
                    <a:pt x="7836" y="6222"/>
                    <a:pt x="7855" y="5800"/>
                  </a:cubicBezTo>
                  <a:lnTo>
                    <a:pt x="7855" y="5742"/>
                  </a:lnTo>
                  <a:cubicBezTo>
                    <a:pt x="7874" y="5339"/>
                    <a:pt x="7913" y="4974"/>
                    <a:pt x="7913" y="4609"/>
                  </a:cubicBezTo>
                  <a:cubicBezTo>
                    <a:pt x="7932" y="3706"/>
                    <a:pt x="7913" y="2727"/>
                    <a:pt x="7644" y="1805"/>
                  </a:cubicBezTo>
                  <a:cubicBezTo>
                    <a:pt x="7529" y="1402"/>
                    <a:pt x="7337" y="1018"/>
                    <a:pt x="7068" y="672"/>
                  </a:cubicBezTo>
                  <a:cubicBezTo>
                    <a:pt x="6876" y="423"/>
                    <a:pt x="6607" y="192"/>
                    <a:pt x="6300"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0" name="Google Shape;510;p27"/>
            <p:cNvSpPr/>
            <p:nvPr/>
          </p:nvSpPr>
          <p:spPr>
            <a:xfrm rot="982744" flipH="1">
              <a:off x="1477968" y="2270804"/>
              <a:ext cx="879884" cy="766605"/>
            </a:xfrm>
            <a:custGeom>
              <a:avLst/>
              <a:gdLst/>
              <a:ahLst/>
              <a:cxnLst/>
              <a:rect l="l" t="t" r="r" b="b"/>
              <a:pathLst>
                <a:path w="6741" h="6492" extrusionOk="0">
                  <a:moveTo>
                    <a:pt x="6741" y="0"/>
                  </a:moveTo>
                  <a:lnTo>
                    <a:pt x="6702" y="20"/>
                  </a:lnTo>
                  <a:cubicBezTo>
                    <a:pt x="6145" y="154"/>
                    <a:pt x="5627" y="384"/>
                    <a:pt x="5147" y="653"/>
                  </a:cubicBezTo>
                  <a:cubicBezTo>
                    <a:pt x="4609" y="941"/>
                    <a:pt x="4110" y="1306"/>
                    <a:pt x="3630" y="1709"/>
                  </a:cubicBezTo>
                  <a:cubicBezTo>
                    <a:pt x="3130" y="2113"/>
                    <a:pt x="2670" y="2574"/>
                    <a:pt x="2228" y="3034"/>
                  </a:cubicBezTo>
                  <a:cubicBezTo>
                    <a:pt x="1805" y="3515"/>
                    <a:pt x="1402" y="3995"/>
                    <a:pt x="1037" y="4513"/>
                  </a:cubicBezTo>
                  <a:cubicBezTo>
                    <a:pt x="845" y="4801"/>
                    <a:pt x="653" y="5089"/>
                    <a:pt x="461" y="5416"/>
                  </a:cubicBezTo>
                  <a:cubicBezTo>
                    <a:pt x="365" y="5550"/>
                    <a:pt x="288" y="5723"/>
                    <a:pt x="212" y="5857"/>
                  </a:cubicBezTo>
                  <a:cubicBezTo>
                    <a:pt x="192" y="5934"/>
                    <a:pt x="154" y="6011"/>
                    <a:pt x="115" y="6088"/>
                  </a:cubicBezTo>
                  <a:cubicBezTo>
                    <a:pt x="96" y="6145"/>
                    <a:pt x="58" y="6242"/>
                    <a:pt x="19" y="6318"/>
                  </a:cubicBezTo>
                  <a:cubicBezTo>
                    <a:pt x="0" y="6338"/>
                    <a:pt x="19" y="6395"/>
                    <a:pt x="19" y="6414"/>
                  </a:cubicBezTo>
                  <a:lnTo>
                    <a:pt x="96" y="6491"/>
                  </a:lnTo>
                  <a:lnTo>
                    <a:pt x="192" y="6491"/>
                  </a:lnTo>
                  <a:lnTo>
                    <a:pt x="212" y="6472"/>
                  </a:lnTo>
                  <a:cubicBezTo>
                    <a:pt x="250" y="6453"/>
                    <a:pt x="250" y="6414"/>
                    <a:pt x="269" y="6395"/>
                  </a:cubicBezTo>
                  <a:lnTo>
                    <a:pt x="269" y="6376"/>
                  </a:lnTo>
                  <a:cubicBezTo>
                    <a:pt x="308" y="6261"/>
                    <a:pt x="384" y="6145"/>
                    <a:pt x="442" y="6030"/>
                  </a:cubicBezTo>
                  <a:cubicBezTo>
                    <a:pt x="500" y="5915"/>
                    <a:pt x="557" y="5800"/>
                    <a:pt x="634" y="5665"/>
                  </a:cubicBezTo>
                  <a:cubicBezTo>
                    <a:pt x="768" y="5416"/>
                    <a:pt x="922" y="5147"/>
                    <a:pt x="1076" y="4916"/>
                  </a:cubicBezTo>
                  <a:cubicBezTo>
                    <a:pt x="1421" y="4379"/>
                    <a:pt x="1786" y="3879"/>
                    <a:pt x="2170" y="3399"/>
                  </a:cubicBezTo>
                  <a:cubicBezTo>
                    <a:pt x="2516" y="2958"/>
                    <a:pt x="2881" y="2574"/>
                    <a:pt x="3284" y="2190"/>
                  </a:cubicBezTo>
                  <a:cubicBezTo>
                    <a:pt x="3707" y="1805"/>
                    <a:pt x="4129" y="1479"/>
                    <a:pt x="4571" y="1133"/>
                  </a:cubicBezTo>
                  <a:lnTo>
                    <a:pt x="4590" y="1133"/>
                  </a:lnTo>
                  <a:cubicBezTo>
                    <a:pt x="5147" y="749"/>
                    <a:pt x="5723" y="423"/>
                    <a:pt x="6337" y="192"/>
                  </a:cubicBezTo>
                  <a:lnTo>
                    <a:pt x="6318" y="192"/>
                  </a:lnTo>
                  <a:cubicBezTo>
                    <a:pt x="6433" y="154"/>
                    <a:pt x="6587" y="96"/>
                    <a:pt x="6702" y="77"/>
                  </a:cubicBezTo>
                  <a:cubicBezTo>
                    <a:pt x="6722" y="77"/>
                    <a:pt x="6741" y="39"/>
                    <a:pt x="6741" y="0"/>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1" name="Google Shape;511;p27"/>
            <p:cNvSpPr/>
            <p:nvPr/>
          </p:nvSpPr>
          <p:spPr>
            <a:xfrm rot="982744" flipH="1">
              <a:off x="1349064" y="2259518"/>
              <a:ext cx="767108" cy="917281"/>
            </a:xfrm>
            <a:custGeom>
              <a:avLst/>
              <a:gdLst/>
              <a:ahLst/>
              <a:cxnLst/>
              <a:rect l="l" t="t" r="r" b="b"/>
              <a:pathLst>
                <a:path w="5877" h="7768" extrusionOk="0">
                  <a:moveTo>
                    <a:pt x="865" y="6376"/>
                  </a:moveTo>
                  <a:lnTo>
                    <a:pt x="848" y="6415"/>
                  </a:lnTo>
                  <a:lnTo>
                    <a:pt x="848" y="6415"/>
                  </a:lnTo>
                  <a:cubicBezTo>
                    <a:pt x="865" y="6412"/>
                    <a:pt x="865" y="6376"/>
                    <a:pt x="865" y="6376"/>
                  </a:cubicBezTo>
                  <a:close/>
                  <a:moveTo>
                    <a:pt x="5781" y="1"/>
                  </a:moveTo>
                  <a:cubicBezTo>
                    <a:pt x="4724" y="788"/>
                    <a:pt x="3764" y="1729"/>
                    <a:pt x="2900" y="2766"/>
                  </a:cubicBezTo>
                  <a:cubicBezTo>
                    <a:pt x="2478" y="3285"/>
                    <a:pt x="2055" y="3842"/>
                    <a:pt x="1671" y="4418"/>
                  </a:cubicBezTo>
                  <a:cubicBezTo>
                    <a:pt x="1287" y="4994"/>
                    <a:pt x="961" y="5570"/>
                    <a:pt x="653" y="6165"/>
                  </a:cubicBezTo>
                  <a:cubicBezTo>
                    <a:pt x="519" y="6376"/>
                    <a:pt x="423" y="6626"/>
                    <a:pt x="308" y="6837"/>
                  </a:cubicBezTo>
                  <a:cubicBezTo>
                    <a:pt x="212" y="7049"/>
                    <a:pt x="96" y="7298"/>
                    <a:pt x="20" y="7529"/>
                  </a:cubicBezTo>
                  <a:cubicBezTo>
                    <a:pt x="0" y="7586"/>
                    <a:pt x="20" y="7625"/>
                    <a:pt x="20" y="7663"/>
                  </a:cubicBezTo>
                  <a:cubicBezTo>
                    <a:pt x="39" y="7701"/>
                    <a:pt x="77" y="7721"/>
                    <a:pt x="116" y="7759"/>
                  </a:cubicBezTo>
                  <a:cubicBezTo>
                    <a:pt x="135" y="7765"/>
                    <a:pt x="152" y="7768"/>
                    <a:pt x="167" y="7768"/>
                  </a:cubicBezTo>
                  <a:cubicBezTo>
                    <a:pt x="197" y="7768"/>
                    <a:pt x="218" y="7759"/>
                    <a:pt x="231" y="7759"/>
                  </a:cubicBezTo>
                  <a:cubicBezTo>
                    <a:pt x="288" y="7721"/>
                    <a:pt x="308" y="7701"/>
                    <a:pt x="327" y="7663"/>
                  </a:cubicBezTo>
                  <a:cubicBezTo>
                    <a:pt x="404" y="7433"/>
                    <a:pt x="480" y="7241"/>
                    <a:pt x="576" y="7029"/>
                  </a:cubicBezTo>
                  <a:lnTo>
                    <a:pt x="848" y="6415"/>
                  </a:lnTo>
                  <a:lnTo>
                    <a:pt x="848" y="6415"/>
                  </a:lnTo>
                  <a:cubicBezTo>
                    <a:pt x="847" y="6415"/>
                    <a:pt x="846" y="6415"/>
                    <a:pt x="845" y="6415"/>
                  </a:cubicBezTo>
                  <a:cubicBezTo>
                    <a:pt x="1153" y="5743"/>
                    <a:pt x="1479" y="5090"/>
                    <a:pt x="1882" y="4494"/>
                  </a:cubicBezTo>
                  <a:cubicBezTo>
                    <a:pt x="2305" y="3861"/>
                    <a:pt x="2727" y="3246"/>
                    <a:pt x="3207" y="2670"/>
                  </a:cubicBezTo>
                  <a:cubicBezTo>
                    <a:pt x="3995" y="1729"/>
                    <a:pt x="4859" y="865"/>
                    <a:pt x="5857" y="116"/>
                  </a:cubicBezTo>
                  <a:cubicBezTo>
                    <a:pt x="5877" y="97"/>
                    <a:pt x="5877" y="39"/>
                    <a:pt x="5857" y="20"/>
                  </a:cubicBezTo>
                  <a:cubicBezTo>
                    <a:pt x="5857" y="1"/>
                    <a:pt x="5819" y="1"/>
                    <a:pt x="5800"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2" name="Google Shape;512;p27"/>
            <p:cNvSpPr/>
            <p:nvPr/>
          </p:nvSpPr>
          <p:spPr>
            <a:xfrm rot="982744" flipH="1">
              <a:off x="1240165" y="2242087"/>
              <a:ext cx="581629" cy="1044458"/>
            </a:xfrm>
            <a:custGeom>
              <a:avLst/>
              <a:gdLst/>
              <a:ahLst/>
              <a:cxnLst/>
              <a:rect l="l" t="t" r="r" b="b"/>
              <a:pathLst>
                <a:path w="4456" h="8845" extrusionOk="0">
                  <a:moveTo>
                    <a:pt x="4383" y="1"/>
                  </a:moveTo>
                  <a:cubicBezTo>
                    <a:pt x="4370" y="1"/>
                    <a:pt x="4359" y="19"/>
                    <a:pt x="4359" y="47"/>
                  </a:cubicBezTo>
                  <a:cubicBezTo>
                    <a:pt x="4225" y="373"/>
                    <a:pt x="4110" y="719"/>
                    <a:pt x="3975" y="1045"/>
                  </a:cubicBezTo>
                  <a:cubicBezTo>
                    <a:pt x="3822" y="1410"/>
                    <a:pt x="3668" y="1737"/>
                    <a:pt x="3514" y="2082"/>
                  </a:cubicBezTo>
                  <a:cubicBezTo>
                    <a:pt x="3342" y="2409"/>
                    <a:pt x="3169" y="2774"/>
                    <a:pt x="3015" y="3119"/>
                  </a:cubicBezTo>
                  <a:cubicBezTo>
                    <a:pt x="2919" y="3273"/>
                    <a:pt x="2842" y="3446"/>
                    <a:pt x="2746" y="3619"/>
                  </a:cubicBezTo>
                  <a:cubicBezTo>
                    <a:pt x="2650" y="3791"/>
                    <a:pt x="2554" y="3945"/>
                    <a:pt x="2477" y="4118"/>
                  </a:cubicBezTo>
                  <a:lnTo>
                    <a:pt x="2497" y="4099"/>
                  </a:lnTo>
                  <a:lnTo>
                    <a:pt x="2497" y="4099"/>
                  </a:lnTo>
                  <a:cubicBezTo>
                    <a:pt x="2458" y="4175"/>
                    <a:pt x="2439" y="4233"/>
                    <a:pt x="2381" y="4310"/>
                  </a:cubicBezTo>
                  <a:lnTo>
                    <a:pt x="2093" y="4809"/>
                  </a:lnTo>
                  <a:cubicBezTo>
                    <a:pt x="2036" y="4905"/>
                    <a:pt x="1997" y="4982"/>
                    <a:pt x="1921" y="5078"/>
                  </a:cubicBezTo>
                  <a:cubicBezTo>
                    <a:pt x="1882" y="5174"/>
                    <a:pt x="1824" y="5251"/>
                    <a:pt x="1786" y="5347"/>
                  </a:cubicBezTo>
                  <a:cubicBezTo>
                    <a:pt x="1690" y="5500"/>
                    <a:pt x="1556" y="5712"/>
                    <a:pt x="1460" y="5865"/>
                  </a:cubicBezTo>
                  <a:cubicBezTo>
                    <a:pt x="1364" y="6038"/>
                    <a:pt x="1248" y="6230"/>
                    <a:pt x="1152" y="6403"/>
                  </a:cubicBezTo>
                  <a:cubicBezTo>
                    <a:pt x="941" y="6749"/>
                    <a:pt x="749" y="7114"/>
                    <a:pt x="557" y="7478"/>
                  </a:cubicBezTo>
                  <a:cubicBezTo>
                    <a:pt x="461" y="7651"/>
                    <a:pt x="365" y="7843"/>
                    <a:pt x="269" y="7997"/>
                  </a:cubicBezTo>
                  <a:cubicBezTo>
                    <a:pt x="173" y="8170"/>
                    <a:pt x="96" y="8362"/>
                    <a:pt x="19" y="8554"/>
                  </a:cubicBezTo>
                  <a:cubicBezTo>
                    <a:pt x="0" y="8650"/>
                    <a:pt x="19" y="8746"/>
                    <a:pt x="96" y="8804"/>
                  </a:cubicBezTo>
                  <a:cubicBezTo>
                    <a:pt x="131" y="8832"/>
                    <a:pt x="169" y="8844"/>
                    <a:pt x="207" y="8844"/>
                  </a:cubicBezTo>
                  <a:cubicBezTo>
                    <a:pt x="272" y="8844"/>
                    <a:pt x="336" y="8807"/>
                    <a:pt x="384" y="8746"/>
                  </a:cubicBezTo>
                  <a:cubicBezTo>
                    <a:pt x="480" y="8611"/>
                    <a:pt x="576" y="8439"/>
                    <a:pt x="653" y="8304"/>
                  </a:cubicBezTo>
                  <a:cubicBezTo>
                    <a:pt x="749" y="8131"/>
                    <a:pt x="845" y="7959"/>
                    <a:pt x="922" y="7786"/>
                  </a:cubicBezTo>
                  <a:cubicBezTo>
                    <a:pt x="1095" y="7478"/>
                    <a:pt x="1248" y="7152"/>
                    <a:pt x="1421" y="6826"/>
                  </a:cubicBezTo>
                  <a:cubicBezTo>
                    <a:pt x="1498" y="6691"/>
                    <a:pt x="1594" y="6518"/>
                    <a:pt x="1671" y="6365"/>
                  </a:cubicBezTo>
                  <a:cubicBezTo>
                    <a:pt x="1748" y="6211"/>
                    <a:pt x="1824" y="6038"/>
                    <a:pt x="1921" y="5865"/>
                  </a:cubicBezTo>
                  <a:cubicBezTo>
                    <a:pt x="1997" y="5712"/>
                    <a:pt x="2074" y="5558"/>
                    <a:pt x="2170" y="5385"/>
                  </a:cubicBezTo>
                  <a:cubicBezTo>
                    <a:pt x="2266" y="5232"/>
                    <a:pt x="2343" y="5059"/>
                    <a:pt x="2401" y="4886"/>
                  </a:cubicBezTo>
                  <a:cubicBezTo>
                    <a:pt x="2708" y="4233"/>
                    <a:pt x="3054" y="3561"/>
                    <a:pt x="3361" y="2927"/>
                  </a:cubicBezTo>
                  <a:lnTo>
                    <a:pt x="3802" y="1909"/>
                  </a:lnTo>
                  <a:cubicBezTo>
                    <a:pt x="3937" y="1583"/>
                    <a:pt x="4071" y="1237"/>
                    <a:pt x="4187" y="911"/>
                  </a:cubicBezTo>
                  <a:cubicBezTo>
                    <a:pt x="4283" y="642"/>
                    <a:pt x="4379" y="354"/>
                    <a:pt x="4455" y="85"/>
                  </a:cubicBezTo>
                  <a:cubicBezTo>
                    <a:pt x="4455" y="66"/>
                    <a:pt x="4455" y="8"/>
                    <a:pt x="4417" y="8"/>
                  </a:cubicBezTo>
                  <a:lnTo>
                    <a:pt x="4398" y="8"/>
                  </a:lnTo>
                  <a:cubicBezTo>
                    <a:pt x="4393" y="3"/>
                    <a:pt x="4387" y="1"/>
                    <a:pt x="4383"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3" name="Google Shape;513;p27"/>
            <p:cNvSpPr/>
            <p:nvPr/>
          </p:nvSpPr>
          <p:spPr>
            <a:xfrm rot="982744" flipH="1">
              <a:off x="1154649" y="2202518"/>
              <a:ext cx="203231" cy="1049536"/>
            </a:xfrm>
            <a:custGeom>
              <a:avLst/>
              <a:gdLst/>
              <a:ahLst/>
              <a:cxnLst/>
              <a:rect l="l" t="t" r="r" b="b"/>
              <a:pathLst>
                <a:path w="1557" h="8888" extrusionOk="0">
                  <a:moveTo>
                    <a:pt x="1364" y="1"/>
                  </a:moveTo>
                  <a:cubicBezTo>
                    <a:pt x="1345" y="1"/>
                    <a:pt x="1326" y="39"/>
                    <a:pt x="1326" y="58"/>
                  </a:cubicBezTo>
                  <a:cubicBezTo>
                    <a:pt x="1345" y="327"/>
                    <a:pt x="1364" y="615"/>
                    <a:pt x="1402" y="884"/>
                  </a:cubicBezTo>
                  <a:lnTo>
                    <a:pt x="1402" y="999"/>
                  </a:lnTo>
                  <a:cubicBezTo>
                    <a:pt x="1402" y="1383"/>
                    <a:pt x="1402" y="1787"/>
                    <a:pt x="1364" y="2171"/>
                  </a:cubicBezTo>
                  <a:cubicBezTo>
                    <a:pt x="1364" y="2363"/>
                    <a:pt x="1345" y="2555"/>
                    <a:pt x="1326" y="2747"/>
                  </a:cubicBezTo>
                  <a:cubicBezTo>
                    <a:pt x="1287" y="2977"/>
                    <a:pt x="1268" y="3169"/>
                    <a:pt x="1249" y="3381"/>
                  </a:cubicBezTo>
                  <a:cubicBezTo>
                    <a:pt x="1153" y="4168"/>
                    <a:pt x="1018" y="4955"/>
                    <a:pt x="826" y="5723"/>
                  </a:cubicBezTo>
                  <a:cubicBezTo>
                    <a:pt x="692" y="6203"/>
                    <a:pt x="577" y="6684"/>
                    <a:pt x="442" y="7144"/>
                  </a:cubicBezTo>
                  <a:lnTo>
                    <a:pt x="212" y="7874"/>
                  </a:lnTo>
                  <a:cubicBezTo>
                    <a:pt x="154" y="8124"/>
                    <a:pt x="77" y="8373"/>
                    <a:pt x="1" y="8642"/>
                  </a:cubicBezTo>
                  <a:cubicBezTo>
                    <a:pt x="1" y="8681"/>
                    <a:pt x="1" y="8700"/>
                    <a:pt x="20" y="8758"/>
                  </a:cubicBezTo>
                  <a:cubicBezTo>
                    <a:pt x="58" y="8796"/>
                    <a:pt x="97" y="8854"/>
                    <a:pt x="154" y="8873"/>
                  </a:cubicBezTo>
                  <a:cubicBezTo>
                    <a:pt x="173" y="8882"/>
                    <a:pt x="202" y="8887"/>
                    <a:pt x="236" y="8887"/>
                  </a:cubicBezTo>
                  <a:cubicBezTo>
                    <a:pt x="269" y="8887"/>
                    <a:pt x="308" y="8882"/>
                    <a:pt x="346" y="8873"/>
                  </a:cubicBezTo>
                  <a:cubicBezTo>
                    <a:pt x="385" y="8854"/>
                    <a:pt x="442" y="8796"/>
                    <a:pt x="461" y="8758"/>
                  </a:cubicBezTo>
                  <a:cubicBezTo>
                    <a:pt x="538" y="8585"/>
                    <a:pt x="577" y="8450"/>
                    <a:pt x="634" y="8277"/>
                  </a:cubicBezTo>
                  <a:cubicBezTo>
                    <a:pt x="673" y="8085"/>
                    <a:pt x="750" y="7913"/>
                    <a:pt x="788" y="7721"/>
                  </a:cubicBezTo>
                  <a:cubicBezTo>
                    <a:pt x="884" y="7356"/>
                    <a:pt x="961" y="7010"/>
                    <a:pt x="1057" y="6626"/>
                  </a:cubicBezTo>
                  <a:lnTo>
                    <a:pt x="1268" y="5531"/>
                  </a:lnTo>
                  <a:cubicBezTo>
                    <a:pt x="1345" y="5186"/>
                    <a:pt x="1402" y="4802"/>
                    <a:pt x="1441" y="4437"/>
                  </a:cubicBezTo>
                  <a:cubicBezTo>
                    <a:pt x="1498" y="4072"/>
                    <a:pt x="1518" y="3688"/>
                    <a:pt x="1537" y="3323"/>
                  </a:cubicBezTo>
                  <a:cubicBezTo>
                    <a:pt x="1556" y="2977"/>
                    <a:pt x="1556" y="2593"/>
                    <a:pt x="1556" y="2228"/>
                  </a:cubicBezTo>
                  <a:cubicBezTo>
                    <a:pt x="1556" y="1863"/>
                    <a:pt x="1537" y="1499"/>
                    <a:pt x="1518" y="1153"/>
                  </a:cubicBezTo>
                  <a:cubicBezTo>
                    <a:pt x="1498" y="788"/>
                    <a:pt x="1441" y="423"/>
                    <a:pt x="1402" y="58"/>
                  </a:cubicBezTo>
                  <a:cubicBezTo>
                    <a:pt x="1441" y="20"/>
                    <a:pt x="1422" y="1"/>
                    <a:pt x="1364" y="1"/>
                  </a:cubicBezTo>
                  <a:close/>
                </a:path>
              </a:pathLst>
            </a:custGeom>
            <a:solidFill>
              <a:schemeClr val="lt2"/>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14" name="Google Shape;514;p27"/>
            <p:cNvSpPr/>
            <p:nvPr/>
          </p:nvSpPr>
          <p:spPr>
            <a:xfrm rot="982744" flipH="1">
              <a:off x="1968529" y="2584314"/>
              <a:ext cx="130397" cy="121273"/>
            </a:xfrm>
            <a:custGeom>
              <a:avLst/>
              <a:gdLst/>
              <a:ahLst/>
              <a:cxnLst/>
              <a:rect l="l" t="t" r="r" b="b"/>
              <a:pathLst>
                <a:path w="999" h="1027" extrusionOk="0">
                  <a:moveTo>
                    <a:pt x="730" y="1"/>
                  </a:moveTo>
                  <a:cubicBezTo>
                    <a:pt x="691" y="39"/>
                    <a:pt x="615" y="39"/>
                    <a:pt x="557" y="77"/>
                  </a:cubicBezTo>
                  <a:cubicBezTo>
                    <a:pt x="538" y="77"/>
                    <a:pt x="538" y="77"/>
                    <a:pt x="538" y="97"/>
                  </a:cubicBezTo>
                  <a:cubicBezTo>
                    <a:pt x="346" y="193"/>
                    <a:pt x="154" y="327"/>
                    <a:pt x="58" y="519"/>
                  </a:cubicBezTo>
                  <a:cubicBezTo>
                    <a:pt x="0" y="577"/>
                    <a:pt x="0" y="653"/>
                    <a:pt x="0" y="730"/>
                  </a:cubicBezTo>
                  <a:lnTo>
                    <a:pt x="0" y="750"/>
                  </a:lnTo>
                  <a:cubicBezTo>
                    <a:pt x="0" y="788"/>
                    <a:pt x="0" y="846"/>
                    <a:pt x="38" y="884"/>
                  </a:cubicBezTo>
                  <a:cubicBezTo>
                    <a:pt x="58" y="922"/>
                    <a:pt x="77" y="942"/>
                    <a:pt x="96" y="942"/>
                  </a:cubicBezTo>
                  <a:cubicBezTo>
                    <a:pt x="154" y="980"/>
                    <a:pt x="192" y="1018"/>
                    <a:pt x="269" y="1018"/>
                  </a:cubicBezTo>
                  <a:cubicBezTo>
                    <a:pt x="291" y="1024"/>
                    <a:pt x="314" y="1026"/>
                    <a:pt x="336" y="1026"/>
                  </a:cubicBezTo>
                  <a:cubicBezTo>
                    <a:pt x="389" y="1026"/>
                    <a:pt x="439" y="1013"/>
                    <a:pt x="480" y="999"/>
                  </a:cubicBezTo>
                  <a:cubicBezTo>
                    <a:pt x="557" y="961"/>
                    <a:pt x="634" y="922"/>
                    <a:pt x="672" y="865"/>
                  </a:cubicBezTo>
                  <a:cubicBezTo>
                    <a:pt x="768" y="788"/>
                    <a:pt x="826" y="711"/>
                    <a:pt x="864" y="615"/>
                  </a:cubicBezTo>
                  <a:cubicBezTo>
                    <a:pt x="922" y="519"/>
                    <a:pt x="941" y="442"/>
                    <a:pt x="960" y="346"/>
                  </a:cubicBezTo>
                  <a:cubicBezTo>
                    <a:pt x="999" y="269"/>
                    <a:pt x="960" y="173"/>
                    <a:pt x="922" y="97"/>
                  </a:cubicBezTo>
                  <a:cubicBezTo>
                    <a:pt x="864" y="39"/>
                    <a:pt x="807" y="1"/>
                    <a:pt x="730" y="1"/>
                  </a:cubicBezTo>
                  <a:close/>
                </a:path>
              </a:pathLst>
            </a:custGeom>
            <a:solidFill>
              <a:srgbClr val="FEFEF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15" name="Google Shape;515;p27"/>
          <p:cNvSpPr/>
          <p:nvPr/>
        </p:nvSpPr>
        <p:spPr>
          <a:xfrm>
            <a:off x="-866090" y="4194282"/>
            <a:ext cx="6078497" cy="320394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6" name="Google Shape;516;p27"/>
          <p:cNvSpPr/>
          <p:nvPr/>
        </p:nvSpPr>
        <p:spPr>
          <a:xfrm>
            <a:off x="-866099" y="4309457"/>
            <a:ext cx="5812216" cy="2973623"/>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4071773207"/>
      </p:ext>
    </p:extLst>
  </p:cSld>
  <p:clrMapOvr>
    <a:masterClrMapping/>
  </p:clrMapOvr>
</p:sldLayout>
</file>

<file path=ppt/slideLayouts/slideLayout93.xml><?xml version="1.0" encoding="utf-8"?>
<p:sldLayout xmlns:a="http://schemas.openxmlformats.org/drawingml/2006/main" xmlns:r="http://schemas.openxmlformats.org/officeDocument/2006/relationships" xmlns:p="http://schemas.openxmlformats.org/presentationml/2006/main" matchingName="Background">
  <p:cSld name="Background">
    <p:spTree>
      <p:nvGrpSpPr>
        <p:cNvPr id="1" name="Shape 517"/>
        <p:cNvGrpSpPr/>
        <p:nvPr/>
      </p:nvGrpSpPr>
      <p:grpSpPr>
        <a:xfrm>
          <a:off x="0" y="0"/>
          <a:ext cx="0" cy="0"/>
          <a:chOff x="0" y="0"/>
          <a:chExt cx="0" cy="0"/>
        </a:xfrm>
      </p:grpSpPr>
      <p:sp>
        <p:nvSpPr>
          <p:cNvPr id="518" name="Google Shape;518;p28"/>
          <p:cNvSpPr/>
          <p:nvPr/>
        </p:nvSpPr>
        <p:spPr>
          <a:xfrm flipH="1">
            <a:off x="-3120856" y="22276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19" name="Google Shape;519;p28"/>
          <p:cNvSpPr/>
          <p:nvPr/>
        </p:nvSpPr>
        <p:spPr>
          <a:xfrm>
            <a:off x="-244634" y="3890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0" name="Google Shape;520;p28"/>
          <p:cNvSpPr/>
          <p:nvPr/>
        </p:nvSpPr>
        <p:spPr>
          <a:xfrm flipH="1">
            <a:off x="4912323" y="3134020"/>
            <a:ext cx="9282484" cy="4892603"/>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1" name="Google Shape;521;p28"/>
          <p:cNvSpPr/>
          <p:nvPr/>
        </p:nvSpPr>
        <p:spPr>
          <a:xfrm flipH="1">
            <a:off x="5318035" y="3485746"/>
            <a:ext cx="8875847" cy="4540892"/>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ABEAE">
              <a:alpha val="4413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2" name="Google Shape;522;p28"/>
          <p:cNvSpPr/>
          <p:nvPr/>
        </p:nvSpPr>
        <p:spPr>
          <a:xfrm>
            <a:off x="-1750930" y="3375012"/>
            <a:ext cx="8232476" cy="4339024"/>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3" name="Google Shape;523;p28"/>
          <p:cNvSpPr/>
          <p:nvPr/>
        </p:nvSpPr>
        <p:spPr>
          <a:xfrm>
            <a:off x="-1750109" y="3686918"/>
            <a:ext cx="7871836" cy="4027108"/>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chemeClr val="accent6"/>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Tree>
    <p:extLst>
      <p:ext uri="{BB962C8B-B14F-4D97-AF65-F5344CB8AC3E}">
        <p14:creationId xmlns:p14="http://schemas.microsoft.com/office/powerpoint/2010/main" val="1398833304"/>
      </p:ext>
    </p:extLst>
  </p:cSld>
  <p:clrMapOvr>
    <a:masterClrMapping/>
  </p:clrMapOvr>
</p:sldLayout>
</file>

<file path=ppt/slideLayouts/slideLayout94.xml><?xml version="1.0" encoding="utf-8"?>
<p:sldLayout xmlns:a="http://schemas.openxmlformats.org/drawingml/2006/main" xmlns:r="http://schemas.openxmlformats.org/officeDocument/2006/relationships" xmlns:p="http://schemas.openxmlformats.org/presentationml/2006/main" matchingName="Background 1">
  <p:cSld name="Background 1">
    <p:spTree>
      <p:nvGrpSpPr>
        <p:cNvPr id="1" name="Shape 524"/>
        <p:cNvGrpSpPr/>
        <p:nvPr/>
      </p:nvGrpSpPr>
      <p:grpSpPr>
        <a:xfrm>
          <a:off x="0" y="0"/>
          <a:ext cx="0" cy="0"/>
          <a:chOff x="0" y="0"/>
          <a:chExt cx="0" cy="0"/>
        </a:xfrm>
      </p:grpSpPr>
      <p:sp>
        <p:nvSpPr>
          <p:cNvPr id="525" name="Google Shape;525;p29"/>
          <p:cNvSpPr/>
          <p:nvPr/>
        </p:nvSpPr>
        <p:spPr>
          <a:xfrm>
            <a:off x="-2654122" y="2607547"/>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6" name="Google Shape;526;p29"/>
          <p:cNvSpPr/>
          <p:nvPr/>
        </p:nvSpPr>
        <p:spPr>
          <a:xfrm flipH="1">
            <a:off x="-4893100" y="4367700"/>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7" name="Google Shape;527;p29"/>
          <p:cNvSpPr/>
          <p:nvPr/>
        </p:nvSpPr>
        <p:spPr>
          <a:xfrm flipH="1">
            <a:off x="5534158" y="3116969"/>
            <a:ext cx="7579871"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28" name="Google Shape;528;p29"/>
          <p:cNvSpPr/>
          <p:nvPr/>
        </p:nvSpPr>
        <p:spPr>
          <a:xfrm flipH="1">
            <a:off x="5866219" y="3260583"/>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29" name="Google Shape;529;p29"/>
          <p:cNvGrpSpPr/>
          <p:nvPr/>
        </p:nvGrpSpPr>
        <p:grpSpPr>
          <a:xfrm>
            <a:off x="9821881" y="620865"/>
            <a:ext cx="653651" cy="474539"/>
            <a:chOff x="8787625" y="134475"/>
            <a:chExt cx="838586" cy="608799"/>
          </a:xfrm>
        </p:grpSpPr>
        <p:sp>
          <p:nvSpPr>
            <p:cNvPr id="530" name="Google Shape;530;p29"/>
            <p:cNvSpPr/>
            <p:nvPr/>
          </p:nvSpPr>
          <p:spPr>
            <a:xfrm>
              <a:off x="8787625" y="134475"/>
              <a:ext cx="838586" cy="608799"/>
            </a:xfrm>
            <a:custGeom>
              <a:avLst/>
              <a:gdLst/>
              <a:ahLst/>
              <a:cxnLst/>
              <a:rect l="l" t="t" r="r" b="b"/>
              <a:pathLst>
                <a:path w="7682" h="5577" extrusionOk="0">
                  <a:moveTo>
                    <a:pt x="4010" y="0"/>
                  </a:moveTo>
                  <a:cubicBezTo>
                    <a:pt x="3863" y="0"/>
                    <a:pt x="3708" y="18"/>
                    <a:pt x="3553" y="46"/>
                  </a:cubicBezTo>
                  <a:cubicBezTo>
                    <a:pt x="3188" y="123"/>
                    <a:pt x="2804" y="296"/>
                    <a:pt x="2459" y="526"/>
                  </a:cubicBezTo>
                  <a:cubicBezTo>
                    <a:pt x="1863" y="968"/>
                    <a:pt x="1402" y="1621"/>
                    <a:pt x="1191" y="2331"/>
                  </a:cubicBezTo>
                  <a:cubicBezTo>
                    <a:pt x="1057" y="2351"/>
                    <a:pt x="903" y="2427"/>
                    <a:pt x="769" y="2504"/>
                  </a:cubicBezTo>
                  <a:cubicBezTo>
                    <a:pt x="634" y="2581"/>
                    <a:pt x="519" y="2677"/>
                    <a:pt x="404" y="2811"/>
                  </a:cubicBezTo>
                  <a:cubicBezTo>
                    <a:pt x="135" y="3119"/>
                    <a:pt x="1" y="3541"/>
                    <a:pt x="1" y="4041"/>
                  </a:cubicBezTo>
                  <a:cubicBezTo>
                    <a:pt x="1" y="4213"/>
                    <a:pt x="20" y="4405"/>
                    <a:pt x="58" y="4597"/>
                  </a:cubicBezTo>
                  <a:cubicBezTo>
                    <a:pt x="97" y="4732"/>
                    <a:pt x="135" y="4847"/>
                    <a:pt x="193" y="5001"/>
                  </a:cubicBezTo>
                  <a:cubicBezTo>
                    <a:pt x="250" y="5327"/>
                    <a:pt x="538" y="5577"/>
                    <a:pt x="884" y="5577"/>
                  </a:cubicBezTo>
                  <a:lnTo>
                    <a:pt x="6818" y="5577"/>
                  </a:lnTo>
                  <a:cubicBezTo>
                    <a:pt x="7106" y="5577"/>
                    <a:pt x="7394" y="5385"/>
                    <a:pt x="7490" y="5116"/>
                  </a:cubicBezTo>
                  <a:cubicBezTo>
                    <a:pt x="7624" y="4751"/>
                    <a:pt x="7682" y="4367"/>
                    <a:pt x="7682" y="3983"/>
                  </a:cubicBezTo>
                  <a:cubicBezTo>
                    <a:pt x="7682" y="3445"/>
                    <a:pt x="7490" y="2984"/>
                    <a:pt x="7144" y="2677"/>
                  </a:cubicBezTo>
                  <a:cubicBezTo>
                    <a:pt x="6952" y="2504"/>
                    <a:pt x="6722" y="2389"/>
                    <a:pt x="6472" y="2331"/>
                  </a:cubicBezTo>
                  <a:cubicBezTo>
                    <a:pt x="6453" y="2139"/>
                    <a:pt x="6395" y="1967"/>
                    <a:pt x="6357" y="1813"/>
                  </a:cubicBezTo>
                  <a:cubicBezTo>
                    <a:pt x="6299" y="1640"/>
                    <a:pt x="6242" y="1467"/>
                    <a:pt x="6165" y="1294"/>
                  </a:cubicBezTo>
                  <a:cubicBezTo>
                    <a:pt x="6088" y="1141"/>
                    <a:pt x="5973" y="968"/>
                    <a:pt x="5858" y="814"/>
                  </a:cubicBezTo>
                  <a:cubicBezTo>
                    <a:pt x="5589" y="507"/>
                    <a:pt x="5224" y="277"/>
                    <a:pt x="4821" y="123"/>
                  </a:cubicBezTo>
                  <a:cubicBezTo>
                    <a:pt x="4629" y="46"/>
                    <a:pt x="4417" y="8"/>
                    <a:pt x="4168" y="8"/>
                  </a:cubicBezTo>
                  <a:cubicBezTo>
                    <a:pt x="4116" y="3"/>
                    <a:pt x="4063" y="0"/>
                    <a:pt x="4010"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1" name="Google Shape;531;p29"/>
            <p:cNvSpPr/>
            <p:nvPr/>
          </p:nvSpPr>
          <p:spPr>
            <a:xfrm>
              <a:off x="8865240" y="212854"/>
              <a:ext cx="679318" cy="450841"/>
            </a:xfrm>
            <a:custGeom>
              <a:avLst/>
              <a:gdLst/>
              <a:ahLst/>
              <a:cxnLst/>
              <a:rect l="l" t="t" r="r" b="b"/>
              <a:pathLst>
                <a:path w="6223" h="4130" extrusionOk="0">
                  <a:moveTo>
                    <a:pt x="3322" y="0"/>
                  </a:moveTo>
                  <a:cubicBezTo>
                    <a:pt x="3226" y="0"/>
                    <a:pt x="3092" y="39"/>
                    <a:pt x="2977" y="39"/>
                  </a:cubicBezTo>
                  <a:cubicBezTo>
                    <a:pt x="2708" y="77"/>
                    <a:pt x="2420" y="192"/>
                    <a:pt x="2189" y="384"/>
                  </a:cubicBezTo>
                  <a:cubicBezTo>
                    <a:pt x="1709" y="749"/>
                    <a:pt x="1325" y="1287"/>
                    <a:pt x="1172" y="1882"/>
                  </a:cubicBezTo>
                  <a:cubicBezTo>
                    <a:pt x="1133" y="2074"/>
                    <a:pt x="1114" y="2286"/>
                    <a:pt x="1114" y="2478"/>
                  </a:cubicBezTo>
                  <a:cubicBezTo>
                    <a:pt x="1076" y="2458"/>
                    <a:pt x="1056" y="2439"/>
                    <a:pt x="1018" y="2401"/>
                  </a:cubicBezTo>
                  <a:cubicBezTo>
                    <a:pt x="960" y="2382"/>
                    <a:pt x="883" y="2362"/>
                    <a:pt x="845" y="2343"/>
                  </a:cubicBezTo>
                  <a:lnTo>
                    <a:pt x="634" y="2343"/>
                  </a:lnTo>
                  <a:cubicBezTo>
                    <a:pt x="576" y="2343"/>
                    <a:pt x="499" y="2382"/>
                    <a:pt x="442" y="2401"/>
                  </a:cubicBezTo>
                  <a:cubicBezTo>
                    <a:pt x="365" y="2458"/>
                    <a:pt x="307" y="2497"/>
                    <a:pt x="250" y="2574"/>
                  </a:cubicBezTo>
                  <a:cubicBezTo>
                    <a:pt x="96" y="2746"/>
                    <a:pt x="0" y="3015"/>
                    <a:pt x="0" y="3323"/>
                  </a:cubicBezTo>
                  <a:cubicBezTo>
                    <a:pt x="0" y="3438"/>
                    <a:pt x="19" y="3591"/>
                    <a:pt x="58" y="3726"/>
                  </a:cubicBezTo>
                  <a:cubicBezTo>
                    <a:pt x="77" y="3841"/>
                    <a:pt x="115" y="3975"/>
                    <a:pt x="154" y="4091"/>
                  </a:cubicBezTo>
                  <a:lnTo>
                    <a:pt x="154" y="4110"/>
                  </a:lnTo>
                  <a:lnTo>
                    <a:pt x="154" y="4129"/>
                  </a:lnTo>
                  <a:lnTo>
                    <a:pt x="6068" y="4129"/>
                  </a:lnTo>
                  <a:cubicBezTo>
                    <a:pt x="6164" y="3879"/>
                    <a:pt x="6222" y="3553"/>
                    <a:pt x="6222" y="3265"/>
                  </a:cubicBezTo>
                  <a:cubicBezTo>
                    <a:pt x="6222" y="2938"/>
                    <a:pt x="6107" y="2650"/>
                    <a:pt x="5915" y="2478"/>
                  </a:cubicBezTo>
                  <a:cubicBezTo>
                    <a:pt x="5819" y="2401"/>
                    <a:pt x="5723" y="2343"/>
                    <a:pt x="5588" y="2343"/>
                  </a:cubicBezTo>
                  <a:lnTo>
                    <a:pt x="5396" y="2343"/>
                  </a:lnTo>
                  <a:cubicBezTo>
                    <a:pt x="5339" y="2343"/>
                    <a:pt x="5281" y="2362"/>
                    <a:pt x="5243" y="2382"/>
                  </a:cubicBezTo>
                  <a:cubicBezTo>
                    <a:pt x="5166" y="2401"/>
                    <a:pt x="5089" y="2458"/>
                    <a:pt x="5051" y="2535"/>
                  </a:cubicBezTo>
                  <a:lnTo>
                    <a:pt x="5051" y="2170"/>
                  </a:lnTo>
                  <a:cubicBezTo>
                    <a:pt x="5012" y="1863"/>
                    <a:pt x="4993" y="1575"/>
                    <a:pt x="4897" y="1325"/>
                  </a:cubicBezTo>
                  <a:cubicBezTo>
                    <a:pt x="4859" y="1172"/>
                    <a:pt x="4801" y="1056"/>
                    <a:pt x="4763" y="941"/>
                  </a:cubicBezTo>
                  <a:cubicBezTo>
                    <a:pt x="4705" y="826"/>
                    <a:pt x="4609" y="692"/>
                    <a:pt x="4532" y="615"/>
                  </a:cubicBezTo>
                  <a:cubicBezTo>
                    <a:pt x="4379" y="384"/>
                    <a:pt x="4110" y="250"/>
                    <a:pt x="3822" y="154"/>
                  </a:cubicBezTo>
                  <a:cubicBezTo>
                    <a:pt x="3668" y="96"/>
                    <a:pt x="3534" y="77"/>
                    <a:pt x="3361" y="58"/>
                  </a:cubicBezTo>
                  <a:cubicBezTo>
                    <a:pt x="3380" y="0"/>
                    <a:pt x="3361" y="0"/>
                    <a:pt x="3322" y="0"/>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32" name="Google Shape;532;p29"/>
          <p:cNvGrpSpPr/>
          <p:nvPr/>
        </p:nvGrpSpPr>
        <p:grpSpPr>
          <a:xfrm>
            <a:off x="10808351" y="1488521"/>
            <a:ext cx="653637" cy="811748"/>
            <a:chOff x="7376250" y="1989890"/>
            <a:chExt cx="490228" cy="608811"/>
          </a:xfrm>
        </p:grpSpPr>
        <p:sp>
          <p:nvSpPr>
            <p:cNvPr id="533" name="Google Shape;533;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4" name="Google Shape;534;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5" name="Google Shape;535;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36" name="Google Shape;536;p29"/>
          <p:cNvSpPr/>
          <p:nvPr/>
        </p:nvSpPr>
        <p:spPr>
          <a:xfrm>
            <a:off x="599230" y="476063"/>
            <a:ext cx="957985" cy="474541"/>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37" name="Google Shape;537;p29"/>
          <p:cNvGrpSpPr/>
          <p:nvPr/>
        </p:nvGrpSpPr>
        <p:grpSpPr>
          <a:xfrm>
            <a:off x="1758884" y="4367705"/>
            <a:ext cx="653637" cy="811748"/>
            <a:chOff x="7376250" y="1989890"/>
            <a:chExt cx="490228" cy="608811"/>
          </a:xfrm>
        </p:grpSpPr>
        <p:sp>
          <p:nvSpPr>
            <p:cNvPr id="538" name="Google Shape;538;p29"/>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39" name="Google Shape;539;p29"/>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0" name="Google Shape;540;p29"/>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41" name="Google Shape;541;p29"/>
          <p:cNvSpPr/>
          <p:nvPr/>
        </p:nvSpPr>
        <p:spPr>
          <a:xfrm>
            <a:off x="10130667" y="5977868"/>
            <a:ext cx="2215708" cy="663665"/>
          </a:xfrm>
          <a:custGeom>
            <a:avLst/>
            <a:gdLst/>
            <a:ahLst/>
            <a:cxnLst/>
            <a:rect l="l" t="t" r="r" b="b"/>
            <a:pathLst>
              <a:path w="9949" h="2980" extrusionOk="0">
                <a:moveTo>
                  <a:pt x="4455" y="0"/>
                </a:moveTo>
                <a:cubicBezTo>
                  <a:pt x="4401" y="0"/>
                  <a:pt x="4360" y="3"/>
                  <a:pt x="4322" y="3"/>
                </a:cubicBezTo>
                <a:cubicBezTo>
                  <a:pt x="4168" y="22"/>
                  <a:pt x="4034" y="80"/>
                  <a:pt x="3880" y="118"/>
                </a:cubicBezTo>
                <a:cubicBezTo>
                  <a:pt x="3438" y="291"/>
                  <a:pt x="3016" y="579"/>
                  <a:pt x="2670" y="906"/>
                </a:cubicBezTo>
                <a:cubicBezTo>
                  <a:pt x="2478" y="1098"/>
                  <a:pt x="2286" y="1328"/>
                  <a:pt x="2132" y="1540"/>
                </a:cubicBezTo>
                <a:lnTo>
                  <a:pt x="1921" y="1904"/>
                </a:lnTo>
                <a:cubicBezTo>
                  <a:pt x="1902" y="1962"/>
                  <a:pt x="1844" y="2020"/>
                  <a:pt x="1825" y="2096"/>
                </a:cubicBezTo>
                <a:cubicBezTo>
                  <a:pt x="1710" y="1866"/>
                  <a:pt x="1556" y="1712"/>
                  <a:pt x="1345" y="1578"/>
                </a:cubicBezTo>
                <a:cubicBezTo>
                  <a:pt x="1239" y="1515"/>
                  <a:pt x="1122" y="1486"/>
                  <a:pt x="999" y="1486"/>
                </a:cubicBezTo>
                <a:cubicBezTo>
                  <a:pt x="899" y="1486"/>
                  <a:pt x="796" y="1505"/>
                  <a:pt x="692" y="1540"/>
                </a:cubicBezTo>
                <a:cubicBezTo>
                  <a:pt x="481" y="1616"/>
                  <a:pt x="289" y="1808"/>
                  <a:pt x="193" y="2000"/>
                </a:cubicBezTo>
                <a:cubicBezTo>
                  <a:pt x="39" y="2250"/>
                  <a:pt x="1" y="2596"/>
                  <a:pt x="39" y="2903"/>
                </a:cubicBezTo>
                <a:cubicBezTo>
                  <a:pt x="39" y="2961"/>
                  <a:pt x="78" y="2980"/>
                  <a:pt x="116" y="2980"/>
                </a:cubicBezTo>
                <a:cubicBezTo>
                  <a:pt x="154" y="2980"/>
                  <a:pt x="193" y="2961"/>
                  <a:pt x="193" y="2903"/>
                </a:cubicBezTo>
                <a:cubicBezTo>
                  <a:pt x="174" y="2769"/>
                  <a:pt x="174" y="2634"/>
                  <a:pt x="193" y="2500"/>
                </a:cubicBezTo>
                <a:lnTo>
                  <a:pt x="193" y="2519"/>
                </a:lnTo>
                <a:cubicBezTo>
                  <a:pt x="212" y="2404"/>
                  <a:pt x="231" y="2288"/>
                  <a:pt x="289" y="2192"/>
                </a:cubicBezTo>
                <a:lnTo>
                  <a:pt x="289" y="2212"/>
                </a:lnTo>
                <a:cubicBezTo>
                  <a:pt x="327" y="2116"/>
                  <a:pt x="366" y="2039"/>
                  <a:pt x="442" y="1962"/>
                </a:cubicBezTo>
                <a:lnTo>
                  <a:pt x="577" y="1828"/>
                </a:lnTo>
                <a:cubicBezTo>
                  <a:pt x="634" y="1770"/>
                  <a:pt x="673" y="1751"/>
                  <a:pt x="750" y="1732"/>
                </a:cubicBezTo>
                <a:cubicBezTo>
                  <a:pt x="788" y="1712"/>
                  <a:pt x="846" y="1712"/>
                  <a:pt x="923" y="1674"/>
                </a:cubicBezTo>
                <a:lnTo>
                  <a:pt x="1076" y="1674"/>
                </a:lnTo>
                <a:cubicBezTo>
                  <a:pt x="1134" y="1674"/>
                  <a:pt x="1191" y="1712"/>
                  <a:pt x="1249" y="1732"/>
                </a:cubicBezTo>
                <a:cubicBezTo>
                  <a:pt x="1287" y="1751"/>
                  <a:pt x="1345" y="1770"/>
                  <a:pt x="1403" y="1828"/>
                </a:cubicBezTo>
                <a:cubicBezTo>
                  <a:pt x="1460" y="1866"/>
                  <a:pt x="1537" y="1943"/>
                  <a:pt x="1595" y="2020"/>
                </a:cubicBezTo>
                <a:cubicBezTo>
                  <a:pt x="1652" y="2135"/>
                  <a:pt x="1729" y="2231"/>
                  <a:pt x="1787" y="2384"/>
                </a:cubicBezTo>
                <a:lnTo>
                  <a:pt x="1787" y="2404"/>
                </a:lnTo>
                <a:cubicBezTo>
                  <a:pt x="1806" y="2423"/>
                  <a:pt x="1806" y="2442"/>
                  <a:pt x="1844" y="2481"/>
                </a:cubicBezTo>
                <a:cubicBezTo>
                  <a:pt x="1902" y="2481"/>
                  <a:pt x="1940" y="2481"/>
                  <a:pt x="1979" y="2423"/>
                </a:cubicBezTo>
                <a:cubicBezTo>
                  <a:pt x="2036" y="2288"/>
                  <a:pt x="2113" y="2154"/>
                  <a:pt x="2190" y="2020"/>
                </a:cubicBezTo>
                <a:cubicBezTo>
                  <a:pt x="2267" y="1904"/>
                  <a:pt x="2324" y="1770"/>
                  <a:pt x="2420" y="1655"/>
                </a:cubicBezTo>
                <a:cubicBezTo>
                  <a:pt x="2612" y="1386"/>
                  <a:pt x="2862" y="1155"/>
                  <a:pt x="3112" y="963"/>
                </a:cubicBezTo>
                <a:cubicBezTo>
                  <a:pt x="3112" y="963"/>
                  <a:pt x="3150" y="963"/>
                  <a:pt x="3150" y="944"/>
                </a:cubicBezTo>
                <a:cubicBezTo>
                  <a:pt x="3381" y="771"/>
                  <a:pt x="3630" y="599"/>
                  <a:pt x="3899" y="503"/>
                </a:cubicBezTo>
                <a:cubicBezTo>
                  <a:pt x="4091" y="426"/>
                  <a:pt x="4283" y="368"/>
                  <a:pt x="4475" y="330"/>
                </a:cubicBezTo>
                <a:cubicBezTo>
                  <a:pt x="4533" y="320"/>
                  <a:pt x="4586" y="315"/>
                  <a:pt x="4638" y="315"/>
                </a:cubicBezTo>
                <a:cubicBezTo>
                  <a:pt x="4691" y="315"/>
                  <a:pt x="4744" y="320"/>
                  <a:pt x="4802" y="330"/>
                </a:cubicBezTo>
                <a:cubicBezTo>
                  <a:pt x="4878" y="330"/>
                  <a:pt x="4955" y="368"/>
                  <a:pt x="5013" y="387"/>
                </a:cubicBezTo>
                <a:cubicBezTo>
                  <a:pt x="5070" y="407"/>
                  <a:pt x="5090" y="426"/>
                  <a:pt x="5128" y="464"/>
                </a:cubicBezTo>
                <a:cubicBezTo>
                  <a:pt x="5167" y="483"/>
                  <a:pt x="5205" y="503"/>
                  <a:pt x="5224" y="560"/>
                </a:cubicBezTo>
                <a:cubicBezTo>
                  <a:pt x="5263" y="599"/>
                  <a:pt x="5282" y="656"/>
                  <a:pt x="5301" y="675"/>
                </a:cubicBezTo>
                <a:cubicBezTo>
                  <a:pt x="5320" y="752"/>
                  <a:pt x="5359" y="810"/>
                  <a:pt x="5359" y="887"/>
                </a:cubicBezTo>
                <a:cubicBezTo>
                  <a:pt x="5378" y="1040"/>
                  <a:pt x="5359" y="1175"/>
                  <a:pt x="5359" y="1328"/>
                </a:cubicBezTo>
                <a:cubicBezTo>
                  <a:pt x="5301" y="1616"/>
                  <a:pt x="5205" y="1904"/>
                  <a:pt x="5090" y="2192"/>
                </a:cubicBezTo>
                <a:cubicBezTo>
                  <a:pt x="5070" y="2250"/>
                  <a:pt x="5013" y="2327"/>
                  <a:pt x="4994" y="2404"/>
                </a:cubicBezTo>
                <a:cubicBezTo>
                  <a:pt x="4974" y="2423"/>
                  <a:pt x="4974" y="2481"/>
                  <a:pt x="4974" y="2500"/>
                </a:cubicBezTo>
                <a:cubicBezTo>
                  <a:pt x="4974" y="2538"/>
                  <a:pt x="4994" y="2615"/>
                  <a:pt x="5032" y="2634"/>
                </a:cubicBezTo>
                <a:cubicBezTo>
                  <a:pt x="5077" y="2679"/>
                  <a:pt x="5129" y="2698"/>
                  <a:pt x="5183" y="2698"/>
                </a:cubicBezTo>
                <a:cubicBezTo>
                  <a:pt x="5221" y="2698"/>
                  <a:pt x="5261" y="2688"/>
                  <a:pt x="5301" y="2673"/>
                </a:cubicBezTo>
                <a:cubicBezTo>
                  <a:pt x="5474" y="2577"/>
                  <a:pt x="5608" y="2500"/>
                  <a:pt x="5781" y="2423"/>
                </a:cubicBezTo>
                <a:cubicBezTo>
                  <a:pt x="5877" y="2384"/>
                  <a:pt x="5954" y="2346"/>
                  <a:pt x="6050" y="2308"/>
                </a:cubicBezTo>
                <a:lnTo>
                  <a:pt x="6069" y="2308"/>
                </a:lnTo>
                <a:cubicBezTo>
                  <a:pt x="6069" y="2308"/>
                  <a:pt x="6107" y="2308"/>
                  <a:pt x="6107" y="2288"/>
                </a:cubicBezTo>
                <a:cubicBezTo>
                  <a:pt x="6530" y="2096"/>
                  <a:pt x="6991" y="1962"/>
                  <a:pt x="7471" y="1904"/>
                </a:cubicBezTo>
                <a:cubicBezTo>
                  <a:pt x="7586" y="1885"/>
                  <a:pt x="7706" y="1876"/>
                  <a:pt x="7826" y="1876"/>
                </a:cubicBezTo>
                <a:cubicBezTo>
                  <a:pt x="7946" y="1876"/>
                  <a:pt x="8066" y="1885"/>
                  <a:pt x="8181" y="1904"/>
                </a:cubicBezTo>
                <a:cubicBezTo>
                  <a:pt x="8354" y="1924"/>
                  <a:pt x="8527" y="1962"/>
                  <a:pt x="8700" y="2020"/>
                </a:cubicBezTo>
                <a:cubicBezTo>
                  <a:pt x="8815" y="2058"/>
                  <a:pt x="8930" y="2135"/>
                  <a:pt x="9046" y="2231"/>
                </a:cubicBezTo>
                <a:cubicBezTo>
                  <a:pt x="9142" y="2327"/>
                  <a:pt x="9238" y="2404"/>
                  <a:pt x="9334" y="2519"/>
                </a:cubicBezTo>
                <a:cubicBezTo>
                  <a:pt x="9372" y="2577"/>
                  <a:pt x="9391" y="2596"/>
                  <a:pt x="9411" y="2634"/>
                </a:cubicBezTo>
                <a:cubicBezTo>
                  <a:pt x="9468" y="2692"/>
                  <a:pt x="9507" y="2730"/>
                  <a:pt x="9583" y="2769"/>
                </a:cubicBezTo>
                <a:cubicBezTo>
                  <a:pt x="9604" y="2774"/>
                  <a:pt x="9623" y="2776"/>
                  <a:pt x="9642" y="2776"/>
                </a:cubicBezTo>
                <a:cubicBezTo>
                  <a:pt x="9692" y="2776"/>
                  <a:pt x="9738" y="2758"/>
                  <a:pt x="9795" y="2730"/>
                </a:cubicBezTo>
                <a:cubicBezTo>
                  <a:pt x="9833" y="2711"/>
                  <a:pt x="9891" y="2634"/>
                  <a:pt x="9910" y="2577"/>
                </a:cubicBezTo>
                <a:cubicBezTo>
                  <a:pt x="9948" y="2500"/>
                  <a:pt x="9948" y="2423"/>
                  <a:pt x="9891" y="2346"/>
                </a:cubicBezTo>
                <a:cubicBezTo>
                  <a:pt x="9737" y="2154"/>
                  <a:pt x="9603" y="2000"/>
                  <a:pt x="9430" y="1847"/>
                </a:cubicBezTo>
                <a:cubicBezTo>
                  <a:pt x="9334" y="1770"/>
                  <a:pt x="9276" y="1732"/>
                  <a:pt x="9161" y="1655"/>
                </a:cubicBezTo>
                <a:cubicBezTo>
                  <a:pt x="9084" y="1616"/>
                  <a:pt x="8950" y="1559"/>
                  <a:pt x="8854" y="1520"/>
                </a:cubicBezTo>
                <a:cubicBezTo>
                  <a:pt x="8662" y="1444"/>
                  <a:pt x="8450" y="1386"/>
                  <a:pt x="8239" y="1367"/>
                </a:cubicBezTo>
                <a:cubicBezTo>
                  <a:pt x="8124" y="1357"/>
                  <a:pt x="8013" y="1352"/>
                  <a:pt x="7905" y="1352"/>
                </a:cubicBezTo>
                <a:cubicBezTo>
                  <a:pt x="7797" y="1352"/>
                  <a:pt x="7692" y="1357"/>
                  <a:pt x="7586" y="1367"/>
                </a:cubicBezTo>
                <a:cubicBezTo>
                  <a:pt x="7144" y="1424"/>
                  <a:pt x="6722" y="1540"/>
                  <a:pt x="6280" y="1712"/>
                </a:cubicBezTo>
                <a:cubicBezTo>
                  <a:pt x="6069" y="1770"/>
                  <a:pt x="5877" y="1866"/>
                  <a:pt x="5685" y="1962"/>
                </a:cubicBezTo>
                <a:cubicBezTo>
                  <a:pt x="5685" y="1962"/>
                  <a:pt x="5680" y="1962"/>
                  <a:pt x="5675" y="1967"/>
                </a:cubicBezTo>
                <a:lnTo>
                  <a:pt x="5675" y="1967"/>
                </a:lnTo>
                <a:cubicBezTo>
                  <a:pt x="5747" y="1709"/>
                  <a:pt x="5802" y="1452"/>
                  <a:pt x="5839" y="1194"/>
                </a:cubicBezTo>
                <a:cubicBezTo>
                  <a:pt x="5839" y="1040"/>
                  <a:pt x="5839" y="867"/>
                  <a:pt x="5781" y="714"/>
                </a:cubicBezTo>
                <a:cubicBezTo>
                  <a:pt x="5762" y="656"/>
                  <a:pt x="5743" y="579"/>
                  <a:pt x="5704" y="522"/>
                </a:cubicBezTo>
                <a:cubicBezTo>
                  <a:pt x="5685" y="464"/>
                  <a:pt x="5647" y="407"/>
                  <a:pt x="5589" y="368"/>
                </a:cubicBezTo>
                <a:cubicBezTo>
                  <a:pt x="5512" y="272"/>
                  <a:pt x="5416" y="195"/>
                  <a:pt x="5301" y="138"/>
                </a:cubicBezTo>
                <a:cubicBezTo>
                  <a:pt x="5186" y="80"/>
                  <a:pt x="5032" y="42"/>
                  <a:pt x="4917" y="42"/>
                </a:cubicBezTo>
                <a:lnTo>
                  <a:pt x="4802" y="42"/>
                </a:lnTo>
                <a:cubicBezTo>
                  <a:pt x="4640" y="7"/>
                  <a:pt x="4534" y="0"/>
                  <a:pt x="4455" y="0"/>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2" name="Google Shape;542;p29"/>
          <p:cNvGrpSpPr/>
          <p:nvPr/>
        </p:nvGrpSpPr>
        <p:grpSpPr>
          <a:xfrm>
            <a:off x="2047367" y="776001"/>
            <a:ext cx="1308380" cy="712529"/>
            <a:chOff x="816462" y="899275"/>
            <a:chExt cx="981285" cy="534397"/>
          </a:xfrm>
        </p:grpSpPr>
        <p:sp>
          <p:nvSpPr>
            <p:cNvPr id="543" name="Google Shape;543;p29"/>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44" name="Google Shape;544;p29"/>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3350846613"/>
      </p:ext>
    </p:extLst>
  </p:cSld>
  <p:clrMapOvr>
    <a:masterClrMapping/>
  </p:clrMapOvr>
</p:sldLayout>
</file>

<file path=ppt/slideLayouts/slideLayout95.xml><?xml version="1.0" encoding="utf-8"?>
<p:sldLayout xmlns:a="http://schemas.openxmlformats.org/drawingml/2006/main" xmlns:r="http://schemas.openxmlformats.org/officeDocument/2006/relationships" xmlns:p="http://schemas.openxmlformats.org/presentationml/2006/main" matchingName="Background 2">
  <p:cSld name="Background 2">
    <p:spTree>
      <p:nvGrpSpPr>
        <p:cNvPr id="1" name="Shape 545"/>
        <p:cNvGrpSpPr/>
        <p:nvPr/>
      </p:nvGrpSpPr>
      <p:grpSpPr>
        <a:xfrm>
          <a:off x="0" y="0"/>
          <a:ext cx="0" cy="0"/>
          <a:chOff x="0" y="0"/>
          <a:chExt cx="0" cy="0"/>
        </a:xfrm>
      </p:grpSpPr>
      <p:sp>
        <p:nvSpPr>
          <p:cNvPr id="546" name="Google Shape;546;p30"/>
          <p:cNvSpPr/>
          <p:nvPr/>
        </p:nvSpPr>
        <p:spPr>
          <a:xfrm flipH="1">
            <a:off x="-1195851" y="4196133"/>
            <a:ext cx="14583699" cy="4689648"/>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47" name="Google Shape;547;p30"/>
          <p:cNvSpPr/>
          <p:nvPr/>
        </p:nvSpPr>
        <p:spPr>
          <a:xfrm rot="10800000" flipH="1">
            <a:off x="-2447923" y="-3679619"/>
            <a:ext cx="18433709" cy="6223916"/>
          </a:xfrm>
          <a:custGeom>
            <a:avLst/>
            <a:gdLst/>
            <a:ahLst/>
            <a:cxnLst/>
            <a:rect l="l" t="t" r="r" b="b"/>
            <a:pathLst>
              <a:path w="75728" h="32607" extrusionOk="0">
                <a:moveTo>
                  <a:pt x="61034" y="0"/>
                </a:moveTo>
                <a:cubicBezTo>
                  <a:pt x="57451" y="26"/>
                  <a:pt x="53895" y="831"/>
                  <a:pt x="50624" y="2311"/>
                </a:cubicBezTo>
                <a:cubicBezTo>
                  <a:pt x="49689" y="2726"/>
                  <a:pt x="48780" y="3193"/>
                  <a:pt x="47898" y="3687"/>
                </a:cubicBezTo>
                <a:cubicBezTo>
                  <a:pt x="47041" y="4180"/>
                  <a:pt x="46262" y="4673"/>
                  <a:pt x="45328" y="5296"/>
                </a:cubicBezTo>
                <a:lnTo>
                  <a:pt x="45172" y="5400"/>
                </a:lnTo>
                <a:lnTo>
                  <a:pt x="45146" y="5426"/>
                </a:lnTo>
                <a:cubicBezTo>
                  <a:pt x="43562" y="6516"/>
                  <a:pt x="41901" y="7477"/>
                  <a:pt x="40161" y="8308"/>
                </a:cubicBezTo>
                <a:cubicBezTo>
                  <a:pt x="39175" y="8723"/>
                  <a:pt x="38137" y="9009"/>
                  <a:pt x="37072" y="9164"/>
                </a:cubicBezTo>
                <a:cubicBezTo>
                  <a:pt x="36449" y="9242"/>
                  <a:pt x="35826" y="9294"/>
                  <a:pt x="35229" y="9294"/>
                </a:cubicBezTo>
                <a:cubicBezTo>
                  <a:pt x="34346" y="9294"/>
                  <a:pt x="33490" y="9216"/>
                  <a:pt x="32633" y="9112"/>
                </a:cubicBezTo>
                <a:lnTo>
                  <a:pt x="32529" y="9112"/>
                </a:lnTo>
                <a:cubicBezTo>
                  <a:pt x="31179" y="8931"/>
                  <a:pt x="29803" y="8619"/>
                  <a:pt x="28894" y="8437"/>
                </a:cubicBezTo>
                <a:lnTo>
                  <a:pt x="28401" y="8334"/>
                </a:lnTo>
                <a:lnTo>
                  <a:pt x="28245" y="8282"/>
                </a:lnTo>
                <a:lnTo>
                  <a:pt x="28194" y="8282"/>
                </a:lnTo>
                <a:cubicBezTo>
                  <a:pt x="27207" y="8048"/>
                  <a:pt x="26169" y="7840"/>
                  <a:pt x="25208" y="7607"/>
                </a:cubicBezTo>
                <a:lnTo>
                  <a:pt x="23780" y="7243"/>
                </a:lnTo>
                <a:lnTo>
                  <a:pt x="23728" y="7243"/>
                </a:lnTo>
                <a:cubicBezTo>
                  <a:pt x="21833" y="6776"/>
                  <a:pt x="19860" y="6283"/>
                  <a:pt x="17887" y="5997"/>
                </a:cubicBezTo>
                <a:cubicBezTo>
                  <a:pt x="16771" y="5815"/>
                  <a:pt x="15629" y="5712"/>
                  <a:pt x="14512" y="5686"/>
                </a:cubicBezTo>
                <a:lnTo>
                  <a:pt x="14071" y="5686"/>
                </a:lnTo>
                <a:cubicBezTo>
                  <a:pt x="13422" y="5686"/>
                  <a:pt x="12773" y="5712"/>
                  <a:pt x="12124" y="5763"/>
                </a:cubicBezTo>
                <a:cubicBezTo>
                  <a:pt x="10644" y="5893"/>
                  <a:pt x="9190" y="6153"/>
                  <a:pt x="7762" y="6542"/>
                </a:cubicBezTo>
                <a:cubicBezTo>
                  <a:pt x="7036" y="6750"/>
                  <a:pt x="6309" y="7010"/>
                  <a:pt x="5634" y="7347"/>
                </a:cubicBezTo>
                <a:cubicBezTo>
                  <a:pt x="4959" y="7633"/>
                  <a:pt x="4336" y="7996"/>
                  <a:pt x="3739" y="8437"/>
                </a:cubicBezTo>
                <a:cubicBezTo>
                  <a:pt x="3167" y="8853"/>
                  <a:pt x="2674" y="9346"/>
                  <a:pt x="2233" y="9891"/>
                </a:cubicBezTo>
                <a:cubicBezTo>
                  <a:pt x="1817" y="10410"/>
                  <a:pt x="1506" y="11008"/>
                  <a:pt x="1272" y="11631"/>
                </a:cubicBezTo>
                <a:cubicBezTo>
                  <a:pt x="1168" y="11631"/>
                  <a:pt x="1065" y="11683"/>
                  <a:pt x="961" y="11786"/>
                </a:cubicBezTo>
                <a:cubicBezTo>
                  <a:pt x="883" y="11864"/>
                  <a:pt x="805" y="12020"/>
                  <a:pt x="805" y="12150"/>
                </a:cubicBezTo>
                <a:cubicBezTo>
                  <a:pt x="727" y="13084"/>
                  <a:pt x="623" y="14019"/>
                  <a:pt x="493" y="14980"/>
                </a:cubicBezTo>
                <a:cubicBezTo>
                  <a:pt x="182" y="16875"/>
                  <a:pt x="26" y="18796"/>
                  <a:pt x="26" y="20743"/>
                </a:cubicBezTo>
                <a:cubicBezTo>
                  <a:pt x="52" y="20925"/>
                  <a:pt x="52" y="21132"/>
                  <a:pt x="52" y="21314"/>
                </a:cubicBezTo>
                <a:lnTo>
                  <a:pt x="52" y="21444"/>
                </a:lnTo>
                <a:cubicBezTo>
                  <a:pt x="78" y="21729"/>
                  <a:pt x="78" y="22015"/>
                  <a:pt x="78" y="22352"/>
                </a:cubicBezTo>
                <a:cubicBezTo>
                  <a:pt x="52" y="22690"/>
                  <a:pt x="52" y="23027"/>
                  <a:pt x="52" y="23339"/>
                </a:cubicBezTo>
                <a:lnTo>
                  <a:pt x="52" y="23780"/>
                </a:lnTo>
                <a:cubicBezTo>
                  <a:pt x="0" y="24793"/>
                  <a:pt x="0" y="25831"/>
                  <a:pt x="104" y="26844"/>
                </a:cubicBezTo>
                <a:cubicBezTo>
                  <a:pt x="156" y="27648"/>
                  <a:pt x="338" y="28453"/>
                  <a:pt x="675" y="29180"/>
                </a:cubicBezTo>
                <a:cubicBezTo>
                  <a:pt x="961" y="29803"/>
                  <a:pt x="1428" y="30348"/>
                  <a:pt x="1999" y="30712"/>
                </a:cubicBezTo>
                <a:cubicBezTo>
                  <a:pt x="2622" y="31101"/>
                  <a:pt x="3297" y="31387"/>
                  <a:pt x="3998" y="31543"/>
                </a:cubicBezTo>
                <a:cubicBezTo>
                  <a:pt x="4803" y="31750"/>
                  <a:pt x="5608" y="31880"/>
                  <a:pt x="6412" y="31958"/>
                </a:cubicBezTo>
                <a:cubicBezTo>
                  <a:pt x="7503" y="32062"/>
                  <a:pt x="8593" y="32088"/>
                  <a:pt x="9658" y="32114"/>
                </a:cubicBezTo>
                <a:lnTo>
                  <a:pt x="9735" y="32114"/>
                </a:lnTo>
                <a:lnTo>
                  <a:pt x="10904" y="32140"/>
                </a:lnTo>
                <a:cubicBezTo>
                  <a:pt x="11397" y="32166"/>
                  <a:pt x="11864" y="32192"/>
                  <a:pt x="12383" y="32217"/>
                </a:cubicBezTo>
                <a:lnTo>
                  <a:pt x="12565" y="32217"/>
                </a:lnTo>
                <a:cubicBezTo>
                  <a:pt x="13084" y="32243"/>
                  <a:pt x="13552" y="32243"/>
                  <a:pt x="14045" y="32269"/>
                </a:cubicBezTo>
                <a:cubicBezTo>
                  <a:pt x="15265" y="32321"/>
                  <a:pt x="16511" y="32347"/>
                  <a:pt x="17783" y="32373"/>
                </a:cubicBezTo>
                <a:cubicBezTo>
                  <a:pt x="20172" y="32425"/>
                  <a:pt x="22534" y="32425"/>
                  <a:pt x="24507" y="32425"/>
                </a:cubicBezTo>
                <a:lnTo>
                  <a:pt x="32737" y="32425"/>
                </a:lnTo>
                <a:lnTo>
                  <a:pt x="38526" y="32373"/>
                </a:lnTo>
                <a:lnTo>
                  <a:pt x="38656" y="32373"/>
                </a:lnTo>
                <a:cubicBezTo>
                  <a:pt x="41719" y="32373"/>
                  <a:pt x="44782" y="32347"/>
                  <a:pt x="47820" y="32347"/>
                </a:cubicBezTo>
                <a:lnTo>
                  <a:pt x="49481" y="32347"/>
                </a:lnTo>
                <a:cubicBezTo>
                  <a:pt x="51922" y="32347"/>
                  <a:pt x="53739" y="32373"/>
                  <a:pt x="55374" y="32373"/>
                </a:cubicBezTo>
                <a:cubicBezTo>
                  <a:pt x="57737" y="32373"/>
                  <a:pt x="60255" y="32425"/>
                  <a:pt x="62747" y="32529"/>
                </a:cubicBezTo>
                <a:lnTo>
                  <a:pt x="63137" y="32529"/>
                </a:lnTo>
                <a:cubicBezTo>
                  <a:pt x="64201" y="32555"/>
                  <a:pt x="65291" y="32607"/>
                  <a:pt x="66382" y="32607"/>
                </a:cubicBezTo>
                <a:lnTo>
                  <a:pt x="66823" y="32607"/>
                </a:lnTo>
                <a:cubicBezTo>
                  <a:pt x="67862" y="32607"/>
                  <a:pt x="68900" y="32555"/>
                  <a:pt x="69938" y="32451"/>
                </a:cubicBezTo>
                <a:cubicBezTo>
                  <a:pt x="70380" y="32399"/>
                  <a:pt x="70821" y="32321"/>
                  <a:pt x="71236" y="32166"/>
                </a:cubicBezTo>
                <a:cubicBezTo>
                  <a:pt x="71600" y="32036"/>
                  <a:pt x="71911" y="31854"/>
                  <a:pt x="72223" y="31646"/>
                </a:cubicBezTo>
                <a:cubicBezTo>
                  <a:pt x="72535" y="31413"/>
                  <a:pt x="72846" y="31153"/>
                  <a:pt x="73080" y="30868"/>
                </a:cubicBezTo>
                <a:cubicBezTo>
                  <a:pt x="73313" y="30582"/>
                  <a:pt x="73521" y="30270"/>
                  <a:pt x="73703" y="29959"/>
                </a:cubicBezTo>
                <a:cubicBezTo>
                  <a:pt x="74456" y="28583"/>
                  <a:pt x="74793" y="27025"/>
                  <a:pt x="75105" y="25520"/>
                </a:cubicBezTo>
                <a:lnTo>
                  <a:pt x="75157" y="25338"/>
                </a:lnTo>
                <a:cubicBezTo>
                  <a:pt x="75546" y="23261"/>
                  <a:pt x="75728" y="21132"/>
                  <a:pt x="75676" y="18978"/>
                </a:cubicBezTo>
                <a:cubicBezTo>
                  <a:pt x="75650" y="16745"/>
                  <a:pt x="75494" y="14590"/>
                  <a:pt x="75312" y="12383"/>
                </a:cubicBezTo>
                <a:lnTo>
                  <a:pt x="75260" y="11890"/>
                </a:lnTo>
                <a:lnTo>
                  <a:pt x="75260" y="11760"/>
                </a:lnTo>
                <a:cubicBezTo>
                  <a:pt x="75234" y="11423"/>
                  <a:pt x="75208" y="11085"/>
                  <a:pt x="75183" y="10748"/>
                </a:cubicBezTo>
                <a:cubicBezTo>
                  <a:pt x="75131" y="10099"/>
                  <a:pt x="75131" y="9450"/>
                  <a:pt x="75131" y="9009"/>
                </a:cubicBezTo>
                <a:lnTo>
                  <a:pt x="75131" y="8801"/>
                </a:lnTo>
                <a:cubicBezTo>
                  <a:pt x="75157" y="7685"/>
                  <a:pt x="75079" y="6542"/>
                  <a:pt x="74923" y="5426"/>
                </a:cubicBezTo>
                <a:cubicBezTo>
                  <a:pt x="74871" y="5296"/>
                  <a:pt x="74793" y="5166"/>
                  <a:pt x="74663" y="5114"/>
                </a:cubicBezTo>
                <a:cubicBezTo>
                  <a:pt x="74585" y="5063"/>
                  <a:pt x="74482" y="5037"/>
                  <a:pt x="74404" y="5037"/>
                </a:cubicBezTo>
                <a:lnTo>
                  <a:pt x="74274" y="5037"/>
                </a:lnTo>
                <a:cubicBezTo>
                  <a:pt x="73495" y="4310"/>
                  <a:pt x="72690" y="3635"/>
                  <a:pt x="71808" y="3064"/>
                </a:cubicBezTo>
                <a:cubicBezTo>
                  <a:pt x="70847" y="2415"/>
                  <a:pt x="69835" y="1895"/>
                  <a:pt x="68770" y="1480"/>
                </a:cubicBezTo>
                <a:cubicBezTo>
                  <a:pt x="66745" y="649"/>
                  <a:pt x="64616" y="182"/>
                  <a:pt x="62436" y="52"/>
                </a:cubicBezTo>
                <a:cubicBezTo>
                  <a:pt x="61968" y="0"/>
                  <a:pt x="61501" y="0"/>
                  <a:pt x="61034"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48" name="Google Shape;548;p30"/>
          <p:cNvGrpSpPr/>
          <p:nvPr/>
        </p:nvGrpSpPr>
        <p:grpSpPr>
          <a:xfrm rot="10800000">
            <a:off x="8087946" y="5299585"/>
            <a:ext cx="2570361" cy="1690153"/>
            <a:chOff x="2972001" y="3277838"/>
            <a:chExt cx="987082" cy="649060"/>
          </a:xfrm>
        </p:grpSpPr>
        <p:sp>
          <p:nvSpPr>
            <p:cNvPr id="549" name="Google Shape;549;p30"/>
            <p:cNvSpPr/>
            <p:nvPr/>
          </p:nvSpPr>
          <p:spPr>
            <a:xfrm>
              <a:off x="2983046" y="3277838"/>
              <a:ext cx="976037" cy="649060"/>
            </a:xfrm>
            <a:custGeom>
              <a:avLst/>
              <a:gdLst/>
              <a:ahLst/>
              <a:cxnLst/>
              <a:rect l="l" t="t" r="r" b="b"/>
              <a:pathLst>
                <a:path w="13167" h="8756" extrusionOk="0">
                  <a:moveTo>
                    <a:pt x="271" y="501"/>
                  </a:moveTo>
                  <a:cubicBezTo>
                    <a:pt x="285" y="515"/>
                    <a:pt x="285" y="528"/>
                    <a:pt x="298" y="542"/>
                  </a:cubicBezTo>
                  <a:cubicBezTo>
                    <a:pt x="352" y="596"/>
                    <a:pt x="393" y="650"/>
                    <a:pt x="433" y="704"/>
                  </a:cubicBezTo>
                  <a:cubicBezTo>
                    <a:pt x="433" y="745"/>
                    <a:pt x="433" y="772"/>
                    <a:pt x="433" y="812"/>
                  </a:cubicBezTo>
                  <a:cubicBezTo>
                    <a:pt x="447" y="839"/>
                    <a:pt x="460" y="867"/>
                    <a:pt x="474" y="880"/>
                  </a:cubicBezTo>
                  <a:lnTo>
                    <a:pt x="447" y="867"/>
                  </a:lnTo>
                  <a:cubicBezTo>
                    <a:pt x="366" y="772"/>
                    <a:pt x="298" y="650"/>
                    <a:pt x="244" y="542"/>
                  </a:cubicBezTo>
                  <a:lnTo>
                    <a:pt x="244" y="515"/>
                  </a:lnTo>
                  <a:cubicBezTo>
                    <a:pt x="257" y="515"/>
                    <a:pt x="257" y="501"/>
                    <a:pt x="271" y="501"/>
                  </a:cubicBezTo>
                  <a:close/>
                  <a:moveTo>
                    <a:pt x="636" y="1"/>
                  </a:moveTo>
                  <a:cubicBezTo>
                    <a:pt x="569" y="1"/>
                    <a:pt x="501" y="1"/>
                    <a:pt x="433" y="14"/>
                  </a:cubicBezTo>
                  <a:cubicBezTo>
                    <a:pt x="366" y="41"/>
                    <a:pt x="312" y="55"/>
                    <a:pt x="244" y="95"/>
                  </a:cubicBezTo>
                  <a:cubicBezTo>
                    <a:pt x="176" y="136"/>
                    <a:pt x="122" y="190"/>
                    <a:pt x="68" y="244"/>
                  </a:cubicBezTo>
                  <a:cubicBezTo>
                    <a:pt x="0" y="312"/>
                    <a:pt x="0" y="406"/>
                    <a:pt x="68" y="474"/>
                  </a:cubicBezTo>
                  <a:cubicBezTo>
                    <a:pt x="82" y="488"/>
                    <a:pt x="109" y="501"/>
                    <a:pt x="136" y="515"/>
                  </a:cubicBezTo>
                  <a:cubicBezTo>
                    <a:pt x="136" y="542"/>
                    <a:pt x="149" y="555"/>
                    <a:pt x="149" y="582"/>
                  </a:cubicBezTo>
                  <a:cubicBezTo>
                    <a:pt x="190" y="691"/>
                    <a:pt x="257" y="785"/>
                    <a:pt x="325" y="880"/>
                  </a:cubicBezTo>
                  <a:cubicBezTo>
                    <a:pt x="406" y="988"/>
                    <a:pt x="488" y="1097"/>
                    <a:pt x="582" y="1205"/>
                  </a:cubicBezTo>
                  <a:cubicBezTo>
                    <a:pt x="704" y="1340"/>
                    <a:pt x="839" y="1489"/>
                    <a:pt x="975" y="1624"/>
                  </a:cubicBezTo>
                  <a:cubicBezTo>
                    <a:pt x="1015" y="1665"/>
                    <a:pt x="1069" y="1719"/>
                    <a:pt x="1110" y="1760"/>
                  </a:cubicBezTo>
                  <a:cubicBezTo>
                    <a:pt x="1584" y="3180"/>
                    <a:pt x="2368" y="4479"/>
                    <a:pt x="3424" y="5535"/>
                  </a:cubicBezTo>
                  <a:cubicBezTo>
                    <a:pt x="4033" y="6157"/>
                    <a:pt x="4696" y="6712"/>
                    <a:pt x="5426" y="7199"/>
                  </a:cubicBezTo>
                  <a:cubicBezTo>
                    <a:pt x="6130" y="7659"/>
                    <a:pt x="6888" y="8038"/>
                    <a:pt x="7673" y="8322"/>
                  </a:cubicBezTo>
                  <a:cubicBezTo>
                    <a:pt x="8403" y="8593"/>
                    <a:pt x="9188" y="8742"/>
                    <a:pt x="9973" y="8755"/>
                  </a:cubicBezTo>
                  <a:lnTo>
                    <a:pt x="10135" y="8755"/>
                  </a:lnTo>
                  <a:cubicBezTo>
                    <a:pt x="10555" y="8742"/>
                    <a:pt x="10974" y="8647"/>
                    <a:pt x="11367" y="8498"/>
                  </a:cubicBezTo>
                  <a:cubicBezTo>
                    <a:pt x="11786" y="8336"/>
                    <a:pt x="12165" y="8092"/>
                    <a:pt x="12490" y="7794"/>
                  </a:cubicBezTo>
                  <a:cubicBezTo>
                    <a:pt x="12814" y="7524"/>
                    <a:pt x="13031" y="7172"/>
                    <a:pt x="13139" y="6780"/>
                  </a:cubicBezTo>
                  <a:cubicBezTo>
                    <a:pt x="13166" y="6590"/>
                    <a:pt x="13166" y="6414"/>
                    <a:pt x="13112" y="6238"/>
                  </a:cubicBezTo>
                  <a:cubicBezTo>
                    <a:pt x="13085" y="6144"/>
                    <a:pt x="13058" y="6062"/>
                    <a:pt x="13017" y="5981"/>
                  </a:cubicBezTo>
                  <a:cubicBezTo>
                    <a:pt x="12963" y="5900"/>
                    <a:pt x="12909" y="5819"/>
                    <a:pt x="12841" y="5738"/>
                  </a:cubicBezTo>
                  <a:cubicBezTo>
                    <a:pt x="12693" y="5562"/>
                    <a:pt x="12517" y="5413"/>
                    <a:pt x="12314" y="5291"/>
                  </a:cubicBezTo>
                  <a:cubicBezTo>
                    <a:pt x="12138" y="5183"/>
                    <a:pt x="11948" y="5088"/>
                    <a:pt x="11745" y="5007"/>
                  </a:cubicBezTo>
                  <a:cubicBezTo>
                    <a:pt x="11326" y="4845"/>
                    <a:pt x="10906" y="4709"/>
                    <a:pt x="10473" y="4628"/>
                  </a:cubicBezTo>
                  <a:cubicBezTo>
                    <a:pt x="10257" y="4574"/>
                    <a:pt x="10040" y="4533"/>
                    <a:pt x="9824" y="4493"/>
                  </a:cubicBezTo>
                  <a:lnTo>
                    <a:pt x="9364" y="4398"/>
                  </a:lnTo>
                  <a:cubicBezTo>
                    <a:pt x="9202" y="4358"/>
                    <a:pt x="9026" y="4317"/>
                    <a:pt x="8850" y="4276"/>
                  </a:cubicBezTo>
                  <a:cubicBezTo>
                    <a:pt x="8633" y="4222"/>
                    <a:pt x="8417" y="4155"/>
                    <a:pt x="8214" y="4087"/>
                  </a:cubicBezTo>
                  <a:cubicBezTo>
                    <a:pt x="7361" y="3803"/>
                    <a:pt x="6536" y="3464"/>
                    <a:pt x="5738" y="3086"/>
                  </a:cubicBezTo>
                  <a:cubicBezTo>
                    <a:pt x="4953" y="2734"/>
                    <a:pt x="4209" y="2328"/>
                    <a:pt x="3491" y="1868"/>
                  </a:cubicBezTo>
                  <a:lnTo>
                    <a:pt x="3478" y="1868"/>
                  </a:lnTo>
                  <a:cubicBezTo>
                    <a:pt x="3167" y="1651"/>
                    <a:pt x="2842" y="1421"/>
                    <a:pt x="2517" y="1191"/>
                  </a:cubicBezTo>
                  <a:cubicBezTo>
                    <a:pt x="2355" y="1069"/>
                    <a:pt x="2192" y="934"/>
                    <a:pt x="2030" y="812"/>
                  </a:cubicBezTo>
                  <a:cubicBezTo>
                    <a:pt x="1881" y="691"/>
                    <a:pt x="1719" y="555"/>
                    <a:pt x="1570" y="420"/>
                  </a:cubicBezTo>
                  <a:cubicBezTo>
                    <a:pt x="1556" y="406"/>
                    <a:pt x="1543" y="393"/>
                    <a:pt x="1529" y="393"/>
                  </a:cubicBezTo>
                  <a:cubicBezTo>
                    <a:pt x="1516" y="379"/>
                    <a:pt x="1502" y="366"/>
                    <a:pt x="1489" y="352"/>
                  </a:cubicBezTo>
                  <a:cubicBezTo>
                    <a:pt x="1475" y="339"/>
                    <a:pt x="1448" y="325"/>
                    <a:pt x="1421" y="325"/>
                  </a:cubicBezTo>
                  <a:cubicBezTo>
                    <a:pt x="1340" y="258"/>
                    <a:pt x="1259" y="203"/>
                    <a:pt x="1164" y="149"/>
                  </a:cubicBezTo>
                  <a:cubicBezTo>
                    <a:pt x="1096" y="122"/>
                    <a:pt x="1042" y="95"/>
                    <a:pt x="975" y="82"/>
                  </a:cubicBezTo>
                  <a:cubicBezTo>
                    <a:pt x="921" y="55"/>
                    <a:pt x="853" y="28"/>
                    <a:pt x="799" y="14"/>
                  </a:cubicBezTo>
                  <a:cubicBezTo>
                    <a:pt x="745" y="1"/>
                    <a:pt x="690" y="1"/>
                    <a:pt x="636" y="1"/>
                  </a:cubicBezTo>
                  <a:close/>
                </a:path>
              </a:pathLst>
            </a:custGeom>
            <a:solidFill>
              <a:srgbClr val="FFAD00"/>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0" name="Google Shape;550;p30"/>
            <p:cNvSpPr/>
            <p:nvPr/>
          </p:nvSpPr>
          <p:spPr>
            <a:xfrm>
              <a:off x="2972001" y="3287845"/>
              <a:ext cx="911546" cy="569225"/>
            </a:xfrm>
            <a:custGeom>
              <a:avLst/>
              <a:gdLst/>
              <a:ahLst/>
              <a:cxnLst/>
              <a:rect l="l" t="t" r="r" b="b"/>
              <a:pathLst>
                <a:path w="12297" h="7679" extrusionOk="0">
                  <a:moveTo>
                    <a:pt x="258" y="1"/>
                  </a:moveTo>
                  <a:cubicBezTo>
                    <a:pt x="231" y="1"/>
                    <a:pt x="204" y="1"/>
                    <a:pt x="176" y="14"/>
                  </a:cubicBezTo>
                  <a:cubicBezTo>
                    <a:pt x="109" y="41"/>
                    <a:pt x="55" y="82"/>
                    <a:pt x="28" y="150"/>
                  </a:cubicBezTo>
                  <a:cubicBezTo>
                    <a:pt x="1" y="204"/>
                    <a:pt x="1" y="285"/>
                    <a:pt x="28" y="339"/>
                  </a:cubicBezTo>
                  <a:cubicBezTo>
                    <a:pt x="136" y="542"/>
                    <a:pt x="244" y="745"/>
                    <a:pt x="366" y="934"/>
                  </a:cubicBezTo>
                  <a:cubicBezTo>
                    <a:pt x="488" y="1124"/>
                    <a:pt x="596" y="1300"/>
                    <a:pt x="731" y="1476"/>
                  </a:cubicBezTo>
                  <a:cubicBezTo>
                    <a:pt x="961" y="1814"/>
                    <a:pt x="1218" y="2139"/>
                    <a:pt x="1503" y="2450"/>
                  </a:cubicBezTo>
                  <a:cubicBezTo>
                    <a:pt x="2044" y="3086"/>
                    <a:pt x="2666" y="3654"/>
                    <a:pt x="3329" y="4141"/>
                  </a:cubicBezTo>
                  <a:cubicBezTo>
                    <a:pt x="3857" y="4534"/>
                    <a:pt x="4412" y="4886"/>
                    <a:pt x="4994" y="5197"/>
                  </a:cubicBezTo>
                  <a:cubicBezTo>
                    <a:pt x="5129" y="5522"/>
                    <a:pt x="5345" y="5806"/>
                    <a:pt x="5602" y="6036"/>
                  </a:cubicBezTo>
                  <a:cubicBezTo>
                    <a:pt x="5657" y="6103"/>
                    <a:pt x="5724" y="6157"/>
                    <a:pt x="5792" y="6212"/>
                  </a:cubicBezTo>
                  <a:lnTo>
                    <a:pt x="5995" y="6374"/>
                  </a:lnTo>
                  <a:cubicBezTo>
                    <a:pt x="6144" y="6482"/>
                    <a:pt x="6293" y="6590"/>
                    <a:pt x="6441" y="6685"/>
                  </a:cubicBezTo>
                  <a:cubicBezTo>
                    <a:pt x="6445" y="6689"/>
                    <a:pt x="6450" y="6691"/>
                    <a:pt x="6456" y="6691"/>
                  </a:cubicBezTo>
                  <a:cubicBezTo>
                    <a:pt x="6470" y="6691"/>
                    <a:pt x="6486" y="6681"/>
                    <a:pt x="6495" y="6672"/>
                  </a:cubicBezTo>
                  <a:cubicBezTo>
                    <a:pt x="6509" y="6645"/>
                    <a:pt x="6509" y="6618"/>
                    <a:pt x="6482" y="6604"/>
                  </a:cubicBezTo>
                  <a:cubicBezTo>
                    <a:pt x="6414" y="6563"/>
                    <a:pt x="6347" y="6523"/>
                    <a:pt x="6293" y="6469"/>
                  </a:cubicBezTo>
                  <a:cubicBezTo>
                    <a:pt x="6171" y="6388"/>
                    <a:pt x="6063" y="6293"/>
                    <a:pt x="5954" y="6185"/>
                  </a:cubicBezTo>
                  <a:cubicBezTo>
                    <a:pt x="5900" y="6130"/>
                    <a:pt x="5846" y="6076"/>
                    <a:pt x="5805" y="6022"/>
                  </a:cubicBezTo>
                  <a:cubicBezTo>
                    <a:pt x="5751" y="5968"/>
                    <a:pt x="5697" y="5900"/>
                    <a:pt x="5657" y="5846"/>
                  </a:cubicBezTo>
                  <a:cubicBezTo>
                    <a:pt x="5535" y="5711"/>
                    <a:pt x="5440" y="5562"/>
                    <a:pt x="5359" y="5400"/>
                  </a:cubicBezTo>
                  <a:lnTo>
                    <a:pt x="5359" y="5400"/>
                  </a:lnTo>
                  <a:lnTo>
                    <a:pt x="5427" y="5427"/>
                  </a:lnTo>
                  <a:cubicBezTo>
                    <a:pt x="6130" y="5779"/>
                    <a:pt x="6874" y="6063"/>
                    <a:pt x="7619" y="6293"/>
                  </a:cubicBezTo>
                  <a:cubicBezTo>
                    <a:pt x="7686" y="6374"/>
                    <a:pt x="7754" y="6455"/>
                    <a:pt x="7835" y="6523"/>
                  </a:cubicBezTo>
                  <a:cubicBezTo>
                    <a:pt x="7916" y="6604"/>
                    <a:pt x="8011" y="6685"/>
                    <a:pt x="8106" y="6753"/>
                  </a:cubicBezTo>
                  <a:cubicBezTo>
                    <a:pt x="8187" y="6820"/>
                    <a:pt x="8268" y="6888"/>
                    <a:pt x="8363" y="6956"/>
                  </a:cubicBezTo>
                  <a:cubicBezTo>
                    <a:pt x="8471" y="7010"/>
                    <a:pt x="8566" y="7078"/>
                    <a:pt x="8674" y="7145"/>
                  </a:cubicBezTo>
                  <a:cubicBezTo>
                    <a:pt x="8877" y="7267"/>
                    <a:pt x="9093" y="7362"/>
                    <a:pt x="9310" y="7456"/>
                  </a:cubicBezTo>
                  <a:cubicBezTo>
                    <a:pt x="9405" y="7497"/>
                    <a:pt x="9499" y="7538"/>
                    <a:pt x="9608" y="7565"/>
                  </a:cubicBezTo>
                  <a:cubicBezTo>
                    <a:pt x="9702" y="7605"/>
                    <a:pt x="9838" y="7646"/>
                    <a:pt x="9946" y="7673"/>
                  </a:cubicBezTo>
                  <a:cubicBezTo>
                    <a:pt x="9953" y="7677"/>
                    <a:pt x="9959" y="7678"/>
                    <a:pt x="9965" y="7678"/>
                  </a:cubicBezTo>
                  <a:cubicBezTo>
                    <a:pt x="9980" y="7678"/>
                    <a:pt x="9990" y="7666"/>
                    <a:pt x="10000" y="7646"/>
                  </a:cubicBezTo>
                  <a:cubicBezTo>
                    <a:pt x="10000" y="7619"/>
                    <a:pt x="9987" y="7592"/>
                    <a:pt x="9959" y="7592"/>
                  </a:cubicBezTo>
                  <a:cubicBezTo>
                    <a:pt x="9838" y="7551"/>
                    <a:pt x="9716" y="7511"/>
                    <a:pt x="9581" y="7456"/>
                  </a:cubicBezTo>
                  <a:cubicBezTo>
                    <a:pt x="9202" y="7308"/>
                    <a:pt x="8836" y="7105"/>
                    <a:pt x="8498" y="6861"/>
                  </a:cubicBezTo>
                  <a:cubicBezTo>
                    <a:pt x="8322" y="6712"/>
                    <a:pt x="8160" y="6563"/>
                    <a:pt x="8011" y="6401"/>
                  </a:cubicBezTo>
                  <a:lnTo>
                    <a:pt x="8011" y="6401"/>
                  </a:lnTo>
                  <a:cubicBezTo>
                    <a:pt x="8633" y="6577"/>
                    <a:pt x="9269" y="6726"/>
                    <a:pt x="9905" y="6834"/>
                  </a:cubicBezTo>
                  <a:cubicBezTo>
                    <a:pt x="10041" y="6861"/>
                    <a:pt x="10176" y="6875"/>
                    <a:pt x="10311" y="6902"/>
                  </a:cubicBezTo>
                  <a:cubicBezTo>
                    <a:pt x="10325" y="6902"/>
                    <a:pt x="10325" y="6915"/>
                    <a:pt x="10325" y="6915"/>
                  </a:cubicBezTo>
                  <a:cubicBezTo>
                    <a:pt x="10474" y="7078"/>
                    <a:pt x="10636" y="7226"/>
                    <a:pt x="10825" y="7335"/>
                  </a:cubicBezTo>
                  <a:cubicBezTo>
                    <a:pt x="11028" y="7456"/>
                    <a:pt x="11231" y="7551"/>
                    <a:pt x="11448" y="7646"/>
                  </a:cubicBezTo>
                  <a:cubicBezTo>
                    <a:pt x="11459" y="7651"/>
                    <a:pt x="11470" y="7655"/>
                    <a:pt x="11482" y="7655"/>
                  </a:cubicBezTo>
                  <a:cubicBezTo>
                    <a:pt x="11497" y="7655"/>
                    <a:pt x="11513" y="7648"/>
                    <a:pt x="11529" y="7632"/>
                  </a:cubicBezTo>
                  <a:cubicBezTo>
                    <a:pt x="11529" y="7605"/>
                    <a:pt x="11529" y="7578"/>
                    <a:pt x="11502" y="7565"/>
                  </a:cubicBezTo>
                  <a:cubicBezTo>
                    <a:pt x="11272" y="7470"/>
                    <a:pt x="11055" y="7362"/>
                    <a:pt x="10866" y="7213"/>
                  </a:cubicBezTo>
                  <a:cubicBezTo>
                    <a:pt x="10798" y="7159"/>
                    <a:pt x="10731" y="7105"/>
                    <a:pt x="10663" y="7051"/>
                  </a:cubicBezTo>
                  <a:cubicBezTo>
                    <a:pt x="10622" y="7010"/>
                    <a:pt x="10595" y="6983"/>
                    <a:pt x="10568" y="6942"/>
                  </a:cubicBezTo>
                  <a:lnTo>
                    <a:pt x="10568" y="6942"/>
                  </a:lnTo>
                  <a:cubicBezTo>
                    <a:pt x="11110" y="7010"/>
                    <a:pt x="11651" y="7064"/>
                    <a:pt x="12206" y="7091"/>
                  </a:cubicBezTo>
                  <a:cubicBezTo>
                    <a:pt x="12210" y="7092"/>
                    <a:pt x="12214" y="7092"/>
                    <a:pt x="12218" y="7092"/>
                  </a:cubicBezTo>
                  <a:cubicBezTo>
                    <a:pt x="12288" y="7092"/>
                    <a:pt x="12296" y="6982"/>
                    <a:pt x="12219" y="6969"/>
                  </a:cubicBezTo>
                  <a:cubicBezTo>
                    <a:pt x="11881" y="6956"/>
                    <a:pt x="11556" y="6915"/>
                    <a:pt x="11231" y="6875"/>
                  </a:cubicBezTo>
                  <a:cubicBezTo>
                    <a:pt x="11015" y="6848"/>
                    <a:pt x="10812" y="6820"/>
                    <a:pt x="10595" y="6780"/>
                  </a:cubicBezTo>
                  <a:cubicBezTo>
                    <a:pt x="10636" y="6739"/>
                    <a:pt x="10677" y="6699"/>
                    <a:pt x="10731" y="6672"/>
                  </a:cubicBezTo>
                  <a:cubicBezTo>
                    <a:pt x="10785" y="6631"/>
                    <a:pt x="10839" y="6590"/>
                    <a:pt x="10893" y="6550"/>
                  </a:cubicBezTo>
                  <a:cubicBezTo>
                    <a:pt x="10961" y="6523"/>
                    <a:pt x="11028" y="6482"/>
                    <a:pt x="11096" y="6455"/>
                  </a:cubicBezTo>
                  <a:cubicBezTo>
                    <a:pt x="11204" y="6401"/>
                    <a:pt x="11326" y="6374"/>
                    <a:pt x="11448" y="6333"/>
                  </a:cubicBezTo>
                  <a:cubicBezTo>
                    <a:pt x="11570" y="6306"/>
                    <a:pt x="11691" y="6279"/>
                    <a:pt x="11827" y="6266"/>
                  </a:cubicBezTo>
                  <a:cubicBezTo>
                    <a:pt x="11894" y="6252"/>
                    <a:pt x="11949" y="6239"/>
                    <a:pt x="12016" y="6239"/>
                  </a:cubicBezTo>
                  <a:cubicBezTo>
                    <a:pt x="12043" y="6239"/>
                    <a:pt x="12057" y="6212"/>
                    <a:pt x="12057" y="6198"/>
                  </a:cubicBezTo>
                  <a:cubicBezTo>
                    <a:pt x="12057" y="6171"/>
                    <a:pt x="12043" y="6157"/>
                    <a:pt x="12016" y="6157"/>
                  </a:cubicBezTo>
                  <a:cubicBezTo>
                    <a:pt x="11719" y="6171"/>
                    <a:pt x="11434" y="6225"/>
                    <a:pt x="11137" y="6306"/>
                  </a:cubicBezTo>
                  <a:cubicBezTo>
                    <a:pt x="10988" y="6347"/>
                    <a:pt x="10853" y="6415"/>
                    <a:pt x="10717" y="6482"/>
                  </a:cubicBezTo>
                  <a:cubicBezTo>
                    <a:pt x="10650" y="6509"/>
                    <a:pt x="10582" y="6550"/>
                    <a:pt x="10514" y="6590"/>
                  </a:cubicBezTo>
                  <a:cubicBezTo>
                    <a:pt x="10447" y="6631"/>
                    <a:pt x="10392" y="6672"/>
                    <a:pt x="10338" y="6739"/>
                  </a:cubicBezTo>
                  <a:lnTo>
                    <a:pt x="10230" y="6712"/>
                  </a:lnTo>
                  <a:cubicBezTo>
                    <a:pt x="9892" y="6645"/>
                    <a:pt x="9554" y="6577"/>
                    <a:pt x="9229" y="6496"/>
                  </a:cubicBezTo>
                  <a:cubicBezTo>
                    <a:pt x="8904" y="6415"/>
                    <a:pt x="8579" y="6333"/>
                    <a:pt x="8268" y="6225"/>
                  </a:cubicBezTo>
                  <a:cubicBezTo>
                    <a:pt x="8092" y="6185"/>
                    <a:pt x="7930" y="6117"/>
                    <a:pt x="7754" y="6063"/>
                  </a:cubicBezTo>
                  <a:lnTo>
                    <a:pt x="7849" y="5995"/>
                  </a:lnTo>
                  <a:lnTo>
                    <a:pt x="7835" y="5995"/>
                  </a:lnTo>
                  <a:cubicBezTo>
                    <a:pt x="7930" y="5914"/>
                    <a:pt x="8025" y="5846"/>
                    <a:pt x="8133" y="5779"/>
                  </a:cubicBezTo>
                  <a:cubicBezTo>
                    <a:pt x="8241" y="5724"/>
                    <a:pt x="8349" y="5670"/>
                    <a:pt x="8458" y="5630"/>
                  </a:cubicBezTo>
                  <a:cubicBezTo>
                    <a:pt x="8742" y="5508"/>
                    <a:pt x="9039" y="5427"/>
                    <a:pt x="9337" y="5386"/>
                  </a:cubicBezTo>
                  <a:cubicBezTo>
                    <a:pt x="9527" y="5354"/>
                    <a:pt x="9717" y="5341"/>
                    <a:pt x="9908" y="5341"/>
                  </a:cubicBezTo>
                  <a:cubicBezTo>
                    <a:pt x="10042" y="5341"/>
                    <a:pt x="10177" y="5348"/>
                    <a:pt x="10311" y="5359"/>
                  </a:cubicBezTo>
                  <a:cubicBezTo>
                    <a:pt x="10338" y="5359"/>
                    <a:pt x="10352" y="5346"/>
                    <a:pt x="10352" y="5332"/>
                  </a:cubicBezTo>
                  <a:cubicBezTo>
                    <a:pt x="10365" y="5305"/>
                    <a:pt x="10352" y="5278"/>
                    <a:pt x="10325" y="5278"/>
                  </a:cubicBezTo>
                  <a:cubicBezTo>
                    <a:pt x="10176" y="5264"/>
                    <a:pt x="10014" y="5251"/>
                    <a:pt x="9851" y="5251"/>
                  </a:cubicBezTo>
                  <a:lnTo>
                    <a:pt x="9635" y="5251"/>
                  </a:lnTo>
                  <a:cubicBezTo>
                    <a:pt x="9378" y="5264"/>
                    <a:pt x="9121" y="5291"/>
                    <a:pt x="8850" y="5346"/>
                  </a:cubicBezTo>
                  <a:cubicBezTo>
                    <a:pt x="8606" y="5400"/>
                    <a:pt x="8363" y="5467"/>
                    <a:pt x="8119" y="5576"/>
                  </a:cubicBezTo>
                  <a:cubicBezTo>
                    <a:pt x="7997" y="5616"/>
                    <a:pt x="7889" y="5670"/>
                    <a:pt x="7781" y="5724"/>
                  </a:cubicBezTo>
                  <a:cubicBezTo>
                    <a:pt x="7727" y="5765"/>
                    <a:pt x="7686" y="5792"/>
                    <a:pt x="7632" y="5833"/>
                  </a:cubicBezTo>
                  <a:lnTo>
                    <a:pt x="7564" y="5887"/>
                  </a:lnTo>
                  <a:cubicBezTo>
                    <a:pt x="7537" y="5914"/>
                    <a:pt x="7510" y="5941"/>
                    <a:pt x="7483" y="5955"/>
                  </a:cubicBezTo>
                  <a:cubicBezTo>
                    <a:pt x="6739" y="5684"/>
                    <a:pt x="6022" y="5359"/>
                    <a:pt x="5332" y="4980"/>
                  </a:cubicBezTo>
                  <a:lnTo>
                    <a:pt x="5345" y="4967"/>
                  </a:lnTo>
                  <a:cubicBezTo>
                    <a:pt x="5440" y="4913"/>
                    <a:pt x="5535" y="4858"/>
                    <a:pt x="5643" y="4818"/>
                  </a:cubicBezTo>
                  <a:cubicBezTo>
                    <a:pt x="5792" y="4764"/>
                    <a:pt x="5941" y="4710"/>
                    <a:pt x="6090" y="4669"/>
                  </a:cubicBezTo>
                  <a:cubicBezTo>
                    <a:pt x="6171" y="4642"/>
                    <a:pt x="6252" y="4628"/>
                    <a:pt x="6333" y="4601"/>
                  </a:cubicBezTo>
                  <a:cubicBezTo>
                    <a:pt x="6414" y="4588"/>
                    <a:pt x="6509" y="4574"/>
                    <a:pt x="6577" y="4561"/>
                  </a:cubicBezTo>
                  <a:cubicBezTo>
                    <a:pt x="6820" y="4530"/>
                    <a:pt x="7064" y="4515"/>
                    <a:pt x="7307" y="4515"/>
                  </a:cubicBezTo>
                  <a:cubicBezTo>
                    <a:pt x="7389" y="4515"/>
                    <a:pt x="7470" y="4517"/>
                    <a:pt x="7551" y="4520"/>
                  </a:cubicBezTo>
                  <a:cubicBezTo>
                    <a:pt x="7578" y="4520"/>
                    <a:pt x="7592" y="4493"/>
                    <a:pt x="7592" y="4480"/>
                  </a:cubicBezTo>
                  <a:cubicBezTo>
                    <a:pt x="7592" y="4458"/>
                    <a:pt x="7582" y="4435"/>
                    <a:pt x="7564" y="4435"/>
                  </a:cubicBezTo>
                  <a:cubicBezTo>
                    <a:pt x="7560" y="4435"/>
                    <a:pt x="7556" y="4437"/>
                    <a:pt x="7551" y="4439"/>
                  </a:cubicBezTo>
                  <a:cubicBezTo>
                    <a:pt x="7443" y="4439"/>
                    <a:pt x="7334" y="4425"/>
                    <a:pt x="7226" y="4412"/>
                  </a:cubicBezTo>
                  <a:lnTo>
                    <a:pt x="6915" y="4412"/>
                  </a:lnTo>
                  <a:cubicBezTo>
                    <a:pt x="6807" y="4412"/>
                    <a:pt x="6698" y="4412"/>
                    <a:pt x="6577" y="4439"/>
                  </a:cubicBezTo>
                  <a:cubicBezTo>
                    <a:pt x="6468" y="4453"/>
                    <a:pt x="6360" y="4453"/>
                    <a:pt x="6238" y="4466"/>
                  </a:cubicBezTo>
                  <a:cubicBezTo>
                    <a:pt x="6022" y="4493"/>
                    <a:pt x="5805" y="4547"/>
                    <a:pt x="5589" y="4615"/>
                  </a:cubicBezTo>
                  <a:cubicBezTo>
                    <a:pt x="5494" y="4642"/>
                    <a:pt x="5386" y="4683"/>
                    <a:pt x="5278" y="4723"/>
                  </a:cubicBezTo>
                  <a:cubicBezTo>
                    <a:pt x="5237" y="4737"/>
                    <a:pt x="5183" y="4764"/>
                    <a:pt x="5129" y="4791"/>
                  </a:cubicBezTo>
                  <a:lnTo>
                    <a:pt x="5061" y="4818"/>
                  </a:lnTo>
                  <a:cubicBezTo>
                    <a:pt x="4926" y="4737"/>
                    <a:pt x="4804" y="4669"/>
                    <a:pt x="4669" y="4574"/>
                  </a:cubicBezTo>
                  <a:cubicBezTo>
                    <a:pt x="3749" y="3992"/>
                    <a:pt x="2910" y="3289"/>
                    <a:pt x="2166" y="2491"/>
                  </a:cubicBezTo>
                  <a:lnTo>
                    <a:pt x="2166" y="2477"/>
                  </a:lnTo>
                  <a:lnTo>
                    <a:pt x="2129" y="2453"/>
                  </a:lnTo>
                  <a:lnTo>
                    <a:pt x="2129" y="2453"/>
                  </a:lnTo>
                  <a:cubicBezTo>
                    <a:pt x="1821" y="2104"/>
                    <a:pt x="1527" y="1742"/>
                    <a:pt x="1259" y="1367"/>
                  </a:cubicBezTo>
                  <a:cubicBezTo>
                    <a:pt x="1124" y="1165"/>
                    <a:pt x="988" y="962"/>
                    <a:pt x="853" y="759"/>
                  </a:cubicBezTo>
                  <a:cubicBezTo>
                    <a:pt x="785" y="650"/>
                    <a:pt x="731" y="556"/>
                    <a:pt x="664" y="447"/>
                  </a:cubicBezTo>
                  <a:cubicBezTo>
                    <a:pt x="609" y="339"/>
                    <a:pt x="542" y="217"/>
                    <a:pt x="474" y="109"/>
                  </a:cubicBezTo>
                  <a:cubicBezTo>
                    <a:pt x="420" y="41"/>
                    <a:pt x="339" y="1"/>
                    <a:pt x="258" y="1"/>
                  </a:cubicBezTo>
                  <a:close/>
                </a:path>
              </a:pathLst>
            </a:custGeom>
            <a:solidFill>
              <a:srgbClr val="D89500"/>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51" name="Google Shape;551;p30"/>
          <p:cNvSpPr/>
          <p:nvPr/>
        </p:nvSpPr>
        <p:spPr>
          <a:xfrm>
            <a:off x="-1249567" y="3301501"/>
            <a:ext cx="7534163" cy="3995188"/>
          </a:xfrm>
          <a:custGeom>
            <a:avLst/>
            <a:gdLst/>
            <a:ahLst/>
            <a:cxnLst/>
            <a:rect l="l" t="t" r="r" b="b"/>
            <a:pathLst>
              <a:path w="190449" h="97404" extrusionOk="0">
                <a:moveTo>
                  <a:pt x="12428" y="1"/>
                </a:moveTo>
                <a:cubicBezTo>
                  <a:pt x="11845" y="1"/>
                  <a:pt x="11261" y="20"/>
                  <a:pt x="10620" y="79"/>
                </a:cubicBezTo>
                <a:lnTo>
                  <a:pt x="10561" y="79"/>
                </a:lnTo>
                <a:cubicBezTo>
                  <a:pt x="7099" y="351"/>
                  <a:pt x="3793" y="1265"/>
                  <a:pt x="448" y="2899"/>
                </a:cubicBezTo>
                <a:lnTo>
                  <a:pt x="0" y="3113"/>
                </a:lnTo>
                <a:lnTo>
                  <a:pt x="0" y="97403"/>
                </a:lnTo>
                <a:lnTo>
                  <a:pt x="190448" y="97403"/>
                </a:lnTo>
                <a:cubicBezTo>
                  <a:pt x="190448" y="92774"/>
                  <a:pt x="188153" y="88495"/>
                  <a:pt x="184322" y="85947"/>
                </a:cubicBezTo>
                <a:cubicBezTo>
                  <a:pt x="183952" y="85695"/>
                  <a:pt x="183583" y="85461"/>
                  <a:pt x="183194" y="85247"/>
                </a:cubicBezTo>
                <a:cubicBezTo>
                  <a:pt x="179576" y="83011"/>
                  <a:pt x="175900" y="81746"/>
                  <a:pt x="173469" y="80988"/>
                </a:cubicBezTo>
                <a:cubicBezTo>
                  <a:pt x="172652" y="80716"/>
                  <a:pt x="171796" y="80502"/>
                  <a:pt x="170941" y="80288"/>
                </a:cubicBezTo>
                <a:cubicBezTo>
                  <a:pt x="170610" y="78848"/>
                  <a:pt x="170124" y="77409"/>
                  <a:pt x="169462" y="76048"/>
                </a:cubicBezTo>
                <a:cubicBezTo>
                  <a:pt x="168607" y="74278"/>
                  <a:pt x="167420" y="72566"/>
                  <a:pt x="165942" y="71049"/>
                </a:cubicBezTo>
                <a:cubicBezTo>
                  <a:pt x="164697" y="69746"/>
                  <a:pt x="163258" y="68618"/>
                  <a:pt x="161683" y="67607"/>
                </a:cubicBezTo>
                <a:cubicBezTo>
                  <a:pt x="159193" y="66090"/>
                  <a:pt x="156451" y="65137"/>
                  <a:pt x="153320" y="64670"/>
                </a:cubicBezTo>
                <a:cubicBezTo>
                  <a:pt x="152308" y="64514"/>
                  <a:pt x="151297" y="64456"/>
                  <a:pt x="150247" y="64456"/>
                </a:cubicBezTo>
                <a:cubicBezTo>
                  <a:pt x="149838" y="64456"/>
                  <a:pt x="149449" y="64456"/>
                  <a:pt x="149041" y="64475"/>
                </a:cubicBezTo>
                <a:cubicBezTo>
                  <a:pt x="148943" y="60508"/>
                  <a:pt x="147835" y="56793"/>
                  <a:pt x="145832" y="53642"/>
                </a:cubicBezTo>
                <a:cubicBezTo>
                  <a:pt x="143264" y="49655"/>
                  <a:pt x="139258" y="46563"/>
                  <a:pt x="134473" y="44987"/>
                </a:cubicBezTo>
                <a:cubicBezTo>
                  <a:pt x="132373" y="44268"/>
                  <a:pt x="130175" y="43937"/>
                  <a:pt x="127938" y="43937"/>
                </a:cubicBezTo>
                <a:cubicBezTo>
                  <a:pt x="125760" y="43937"/>
                  <a:pt x="123601" y="44248"/>
                  <a:pt x="121539" y="44909"/>
                </a:cubicBezTo>
                <a:cubicBezTo>
                  <a:pt x="118369" y="45882"/>
                  <a:pt x="115413" y="47496"/>
                  <a:pt x="112437" y="49908"/>
                </a:cubicBezTo>
                <a:cubicBezTo>
                  <a:pt x="110395" y="51600"/>
                  <a:pt x="108586" y="53467"/>
                  <a:pt x="106505" y="56015"/>
                </a:cubicBezTo>
                <a:cubicBezTo>
                  <a:pt x="105785" y="56949"/>
                  <a:pt x="105046" y="57882"/>
                  <a:pt x="104346" y="58893"/>
                </a:cubicBezTo>
                <a:cubicBezTo>
                  <a:pt x="104132" y="58757"/>
                  <a:pt x="103938" y="58621"/>
                  <a:pt x="103724" y="58504"/>
                </a:cubicBezTo>
                <a:cubicBezTo>
                  <a:pt x="103529" y="58368"/>
                  <a:pt x="103296" y="58271"/>
                  <a:pt x="103101" y="58154"/>
                </a:cubicBezTo>
                <a:cubicBezTo>
                  <a:pt x="102965" y="55976"/>
                  <a:pt x="102596" y="53992"/>
                  <a:pt x="102012" y="52047"/>
                </a:cubicBezTo>
                <a:cubicBezTo>
                  <a:pt x="100612" y="47243"/>
                  <a:pt x="97811" y="43334"/>
                  <a:pt x="93941" y="40708"/>
                </a:cubicBezTo>
                <a:cubicBezTo>
                  <a:pt x="91918" y="39347"/>
                  <a:pt x="89565" y="38316"/>
                  <a:pt x="87056" y="37791"/>
                </a:cubicBezTo>
                <a:cubicBezTo>
                  <a:pt x="85694" y="37499"/>
                  <a:pt x="84313" y="37344"/>
                  <a:pt x="82913" y="37344"/>
                </a:cubicBezTo>
                <a:cubicBezTo>
                  <a:pt x="82038" y="37344"/>
                  <a:pt x="81123" y="37402"/>
                  <a:pt x="80229" y="37519"/>
                </a:cubicBezTo>
                <a:cubicBezTo>
                  <a:pt x="76728" y="37966"/>
                  <a:pt x="73441" y="39347"/>
                  <a:pt x="70193" y="41681"/>
                </a:cubicBezTo>
                <a:cubicBezTo>
                  <a:pt x="69318" y="40864"/>
                  <a:pt x="68345" y="40144"/>
                  <a:pt x="67314" y="39502"/>
                </a:cubicBezTo>
                <a:cubicBezTo>
                  <a:pt x="65058" y="38122"/>
                  <a:pt x="62549" y="37266"/>
                  <a:pt x="59982" y="37013"/>
                </a:cubicBezTo>
                <a:cubicBezTo>
                  <a:pt x="58718" y="35671"/>
                  <a:pt x="57259" y="34543"/>
                  <a:pt x="55645" y="33648"/>
                </a:cubicBezTo>
                <a:cubicBezTo>
                  <a:pt x="52961" y="32151"/>
                  <a:pt x="49868" y="31334"/>
                  <a:pt x="46698" y="31334"/>
                </a:cubicBezTo>
                <a:cubicBezTo>
                  <a:pt x="46367" y="31334"/>
                  <a:pt x="46056" y="31334"/>
                  <a:pt x="45765" y="31373"/>
                </a:cubicBezTo>
                <a:cubicBezTo>
                  <a:pt x="44306" y="31431"/>
                  <a:pt x="42847" y="31684"/>
                  <a:pt x="41427" y="32092"/>
                </a:cubicBezTo>
                <a:cubicBezTo>
                  <a:pt x="41194" y="30167"/>
                  <a:pt x="40824" y="28280"/>
                  <a:pt x="40377" y="26510"/>
                </a:cubicBezTo>
                <a:cubicBezTo>
                  <a:pt x="39774" y="24040"/>
                  <a:pt x="38899" y="21551"/>
                  <a:pt x="37790" y="19042"/>
                </a:cubicBezTo>
                <a:cubicBezTo>
                  <a:pt x="36079" y="15191"/>
                  <a:pt x="34056" y="11962"/>
                  <a:pt x="31605" y="9142"/>
                </a:cubicBezTo>
                <a:cubicBezTo>
                  <a:pt x="30341" y="7683"/>
                  <a:pt x="28902" y="6341"/>
                  <a:pt x="27346" y="5155"/>
                </a:cubicBezTo>
                <a:cubicBezTo>
                  <a:pt x="25829" y="3969"/>
                  <a:pt x="24117" y="2977"/>
                  <a:pt x="22153" y="2063"/>
                </a:cubicBezTo>
                <a:cubicBezTo>
                  <a:pt x="19158" y="701"/>
                  <a:pt x="15774" y="1"/>
                  <a:pt x="12428" y="1"/>
                </a:cubicBezTo>
                <a:close/>
              </a:path>
            </a:pathLst>
          </a:custGeom>
          <a:solidFill>
            <a:schemeClr val="lt1"/>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sp>
        <p:nvSpPr>
          <p:cNvPr id="552" name="Google Shape;552;p30"/>
          <p:cNvSpPr/>
          <p:nvPr/>
        </p:nvSpPr>
        <p:spPr>
          <a:xfrm>
            <a:off x="-1249576" y="3445116"/>
            <a:ext cx="7247819" cy="3707989"/>
          </a:xfrm>
          <a:custGeom>
            <a:avLst/>
            <a:gdLst/>
            <a:ahLst/>
            <a:cxnLst/>
            <a:rect l="l" t="t" r="r" b="b"/>
            <a:pathLst>
              <a:path w="182106" h="90402" extrusionOk="0">
                <a:moveTo>
                  <a:pt x="10990" y="1"/>
                </a:moveTo>
                <a:cubicBezTo>
                  <a:pt x="10581" y="1"/>
                  <a:pt x="10173" y="20"/>
                  <a:pt x="9706" y="59"/>
                </a:cubicBezTo>
                <a:lnTo>
                  <a:pt x="9667" y="59"/>
                </a:lnTo>
                <a:cubicBezTo>
                  <a:pt x="7080" y="254"/>
                  <a:pt x="4571" y="954"/>
                  <a:pt x="2023" y="2198"/>
                </a:cubicBezTo>
                <a:cubicBezTo>
                  <a:pt x="1343" y="2510"/>
                  <a:pt x="681" y="2879"/>
                  <a:pt x="1" y="3288"/>
                </a:cubicBezTo>
                <a:lnTo>
                  <a:pt x="1" y="90401"/>
                </a:lnTo>
                <a:lnTo>
                  <a:pt x="182105" y="90401"/>
                </a:lnTo>
                <a:cubicBezTo>
                  <a:pt x="182105" y="88126"/>
                  <a:pt x="180996" y="85967"/>
                  <a:pt x="179051" y="84664"/>
                </a:cubicBezTo>
                <a:cubicBezTo>
                  <a:pt x="178721" y="84469"/>
                  <a:pt x="178429" y="84255"/>
                  <a:pt x="178118" y="84080"/>
                </a:cubicBezTo>
                <a:cubicBezTo>
                  <a:pt x="175181" y="82252"/>
                  <a:pt x="172069" y="81202"/>
                  <a:pt x="170008" y="80540"/>
                </a:cubicBezTo>
                <a:cubicBezTo>
                  <a:pt x="167907" y="79918"/>
                  <a:pt x="165690" y="79373"/>
                  <a:pt x="163239" y="78984"/>
                </a:cubicBezTo>
                <a:cubicBezTo>
                  <a:pt x="163161" y="78965"/>
                  <a:pt x="163103" y="78945"/>
                  <a:pt x="163025" y="78945"/>
                </a:cubicBezTo>
                <a:cubicBezTo>
                  <a:pt x="163259" y="76631"/>
                  <a:pt x="162850" y="74200"/>
                  <a:pt x="161800" y="72041"/>
                </a:cubicBezTo>
                <a:cubicBezTo>
                  <a:pt x="161275" y="70913"/>
                  <a:pt x="160497" y="69824"/>
                  <a:pt x="159524" y="68812"/>
                </a:cubicBezTo>
                <a:cubicBezTo>
                  <a:pt x="158688" y="67937"/>
                  <a:pt x="157716" y="67159"/>
                  <a:pt x="156626" y="66498"/>
                </a:cubicBezTo>
                <a:cubicBezTo>
                  <a:pt x="154954" y="65467"/>
                  <a:pt x="153087" y="64825"/>
                  <a:pt x="150889" y="64495"/>
                </a:cubicBezTo>
                <a:cubicBezTo>
                  <a:pt x="150228" y="64397"/>
                  <a:pt x="149527" y="64358"/>
                  <a:pt x="148827" y="64358"/>
                </a:cubicBezTo>
                <a:cubicBezTo>
                  <a:pt x="147796" y="64358"/>
                  <a:pt x="146707" y="64456"/>
                  <a:pt x="145521" y="64670"/>
                </a:cubicBezTo>
                <a:cubicBezTo>
                  <a:pt x="143693" y="64981"/>
                  <a:pt x="142098" y="65564"/>
                  <a:pt x="140892" y="66031"/>
                </a:cubicBezTo>
                <a:cubicBezTo>
                  <a:pt x="140658" y="66128"/>
                  <a:pt x="140386" y="66226"/>
                  <a:pt x="140114" y="66342"/>
                </a:cubicBezTo>
                <a:cubicBezTo>
                  <a:pt x="139861" y="66128"/>
                  <a:pt x="139589" y="65934"/>
                  <a:pt x="139316" y="65739"/>
                </a:cubicBezTo>
                <a:cubicBezTo>
                  <a:pt x="140094" y="63425"/>
                  <a:pt x="140561" y="61285"/>
                  <a:pt x="140678" y="59224"/>
                </a:cubicBezTo>
                <a:cubicBezTo>
                  <a:pt x="140892" y="55917"/>
                  <a:pt x="140172" y="52864"/>
                  <a:pt x="138558" y="50374"/>
                </a:cubicBezTo>
                <a:cubicBezTo>
                  <a:pt x="136866" y="47710"/>
                  <a:pt x="134143" y="45668"/>
                  <a:pt x="130856" y="44559"/>
                </a:cubicBezTo>
                <a:cubicBezTo>
                  <a:pt x="129475" y="44112"/>
                  <a:pt x="127997" y="43859"/>
                  <a:pt x="126480" y="43859"/>
                </a:cubicBezTo>
                <a:cubicBezTo>
                  <a:pt x="125002" y="43859"/>
                  <a:pt x="123524" y="44073"/>
                  <a:pt x="122104" y="44520"/>
                </a:cubicBezTo>
                <a:cubicBezTo>
                  <a:pt x="119828" y="45220"/>
                  <a:pt x="117611" y="46446"/>
                  <a:pt x="115374" y="48254"/>
                </a:cubicBezTo>
                <a:cubicBezTo>
                  <a:pt x="113721" y="49616"/>
                  <a:pt x="112185" y="51211"/>
                  <a:pt x="110434" y="53370"/>
                </a:cubicBezTo>
                <a:cubicBezTo>
                  <a:pt x="109092" y="55023"/>
                  <a:pt x="107828" y="56851"/>
                  <a:pt x="106544" y="58932"/>
                </a:cubicBezTo>
                <a:lnTo>
                  <a:pt x="105883" y="60021"/>
                </a:lnTo>
                <a:cubicBezTo>
                  <a:pt x="105669" y="60002"/>
                  <a:pt x="105455" y="60002"/>
                  <a:pt x="105241" y="60002"/>
                </a:cubicBezTo>
                <a:cubicBezTo>
                  <a:pt x="104210" y="60002"/>
                  <a:pt x="103199" y="60157"/>
                  <a:pt x="102188" y="60410"/>
                </a:cubicBezTo>
                <a:cubicBezTo>
                  <a:pt x="101273" y="59243"/>
                  <a:pt x="100145" y="58271"/>
                  <a:pt x="98862" y="57551"/>
                </a:cubicBezTo>
                <a:cubicBezTo>
                  <a:pt x="97598" y="56812"/>
                  <a:pt x="96236" y="56365"/>
                  <a:pt x="94797" y="56131"/>
                </a:cubicBezTo>
                <a:cubicBezTo>
                  <a:pt x="94836" y="55684"/>
                  <a:pt x="94855" y="55198"/>
                  <a:pt x="94855" y="54731"/>
                </a:cubicBezTo>
                <a:cubicBezTo>
                  <a:pt x="94933" y="51755"/>
                  <a:pt x="94661" y="49324"/>
                  <a:pt x="93980" y="47068"/>
                </a:cubicBezTo>
                <a:cubicBezTo>
                  <a:pt x="93007" y="43820"/>
                  <a:pt x="91160" y="41194"/>
                  <a:pt x="88631" y="39483"/>
                </a:cubicBezTo>
                <a:cubicBezTo>
                  <a:pt x="87348" y="38608"/>
                  <a:pt x="85811" y="37946"/>
                  <a:pt x="84177" y="37616"/>
                </a:cubicBezTo>
                <a:cubicBezTo>
                  <a:pt x="83302" y="37421"/>
                  <a:pt x="82388" y="37324"/>
                  <a:pt x="81474" y="37324"/>
                </a:cubicBezTo>
                <a:cubicBezTo>
                  <a:pt x="80891" y="37324"/>
                  <a:pt x="80288" y="37363"/>
                  <a:pt x="79685" y="37441"/>
                </a:cubicBezTo>
                <a:cubicBezTo>
                  <a:pt x="77254" y="37752"/>
                  <a:pt x="74900" y="38783"/>
                  <a:pt x="72488" y="40572"/>
                </a:cubicBezTo>
                <a:cubicBezTo>
                  <a:pt x="70349" y="42167"/>
                  <a:pt x="68735" y="44053"/>
                  <a:pt x="67568" y="45512"/>
                </a:cubicBezTo>
                <a:cubicBezTo>
                  <a:pt x="67568" y="45512"/>
                  <a:pt x="67548" y="45570"/>
                  <a:pt x="67529" y="45570"/>
                </a:cubicBezTo>
                <a:cubicBezTo>
                  <a:pt x="67257" y="44695"/>
                  <a:pt x="66945" y="43859"/>
                  <a:pt x="66517" y="43081"/>
                </a:cubicBezTo>
                <a:cubicBezTo>
                  <a:pt x="66517" y="43081"/>
                  <a:pt x="66517" y="43061"/>
                  <a:pt x="66498" y="43061"/>
                </a:cubicBezTo>
                <a:cubicBezTo>
                  <a:pt x="65526" y="41194"/>
                  <a:pt x="64047" y="39599"/>
                  <a:pt x="62219" y="38491"/>
                </a:cubicBezTo>
                <a:cubicBezTo>
                  <a:pt x="60547" y="37460"/>
                  <a:pt x="58679" y="36915"/>
                  <a:pt x="56773" y="36915"/>
                </a:cubicBezTo>
                <a:cubicBezTo>
                  <a:pt x="56482" y="36915"/>
                  <a:pt x="56170" y="36935"/>
                  <a:pt x="55879" y="36954"/>
                </a:cubicBezTo>
                <a:cubicBezTo>
                  <a:pt x="55626" y="36974"/>
                  <a:pt x="55392" y="37013"/>
                  <a:pt x="55178" y="37052"/>
                </a:cubicBezTo>
                <a:cubicBezTo>
                  <a:pt x="54070" y="35204"/>
                  <a:pt x="52592" y="33765"/>
                  <a:pt x="50822" y="32773"/>
                </a:cubicBezTo>
                <a:cubicBezTo>
                  <a:pt x="49149" y="31839"/>
                  <a:pt x="47224" y="31334"/>
                  <a:pt x="45259" y="31334"/>
                </a:cubicBezTo>
                <a:cubicBezTo>
                  <a:pt x="45104" y="31334"/>
                  <a:pt x="44890" y="31334"/>
                  <a:pt x="44637" y="31372"/>
                </a:cubicBezTo>
                <a:cubicBezTo>
                  <a:pt x="42595" y="31450"/>
                  <a:pt x="40611" y="32092"/>
                  <a:pt x="38860" y="33220"/>
                </a:cubicBezTo>
                <a:cubicBezTo>
                  <a:pt x="37091" y="34329"/>
                  <a:pt x="35865" y="35749"/>
                  <a:pt x="35107" y="36682"/>
                </a:cubicBezTo>
                <a:cubicBezTo>
                  <a:pt x="34329" y="37693"/>
                  <a:pt x="33629" y="38783"/>
                  <a:pt x="32928" y="40144"/>
                </a:cubicBezTo>
                <a:cubicBezTo>
                  <a:pt x="33531" y="35690"/>
                  <a:pt x="33687" y="31625"/>
                  <a:pt x="33317" y="27697"/>
                </a:cubicBezTo>
                <a:cubicBezTo>
                  <a:pt x="33123" y="25460"/>
                  <a:pt x="32753" y="23301"/>
                  <a:pt x="32248" y="21278"/>
                </a:cubicBezTo>
                <a:cubicBezTo>
                  <a:pt x="31742" y="19217"/>
                  <a:pt x="30983" y="17097"/>
                  <a:pt x="30030" y="14957"/>
                </a:cubicBezTo>
                <a:cubicBezTo>
                  <a:pt x="28591" y="11748"/>
                  <a:pt x="26938" y="9045"/>
                  <a:pt x="24954" y="6769"/>
                </a:cubicBezTo>
                <a:cubicBezTo>
                  <a:pt x="24001" y="5660"/>
                  <a:pt x="22893" y="4630"/>
                  <a:pt x="21687" y="3696"/>
                </a:cubicBezTo>
                <a:cubicBezTo>
                  <a:pt x="20598" y="2840"/>
                  <a:pt x="19353" y="2121"/>
                  <a:pt x="17894" y="1459"/>
                </a:cubicBezTo>
                <a:cubicBezTo>
                  <a:pt x="15794" y="506"/>
                  <a:pt x="13382" y="1"/>
                  <a:pt x="10990" y="1"/>
                </a:cubicBezTo>
                <a:close/>
              </a:path>
            </a:pathLst>
          </a:custGeom>
          <a:solidFill>
            <a:srgbClr val="74BEAC"/>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53" name="Google Shape;553;p30"/>
          <p:cNvGrpSpPr/>
          <p:nvPr/>
        </p:nvGrpSpPr>
        <p:grpSpPr>
          <a:xfrm rot="-6026666">
            <a:off x="10639707" y="247672"/>
            <a:ext cx="1478735" cy="1932616"/>
            <a:chOff x="2179573" y="1629825"/>
            <a:chExt cx="658104" cy="860102"/>
          </a:xfrm>
        </p:grpSpPr>
        <p:sp>
          <p:nvSpPr>
            <p:cNvPr id="554" name="Google Shape;554;p30"/>
            <p:cNvSpPr/>
            <p:nvPr/>
          </p:nvSpPr>
          <p:spPr>
            <a:xfrm>
              <a:off x="2179573" y="1629825"/>
              <a:ext cx="658104" cy="776411"/>
            </a:xfrm>
            <a:custGeom>
              <a:avLst/>
              <a:gdLst/>
              <a:ahLst/>
              <a:cxnLst/>
              <a:rect l="l" t="t" r="r" b="b"/>
              <a:pathLst>
                <a:path w="8878" h="10474" extrusionOk="0">
                  <a:moveTo>
                    <a:pt x="1922" y="1"/>
                  </a:moveTo>
                  <a:cubicBezTo>
                    <a:pt x="1868" y="1"/>
                    <a:pt x="1828" y="28"/>
                    <a:pt x="1814" y="55"/>
                  </a:cubicBezTo>
                  <a:cubicBezTo>
                    <a:pt x="1747" y="177"/>
                    <a:pt x="1692" y="299"/>
                    <a:pt x="1638" y="420"/>
                  </a:cubicBezTo>
                  <a:cubicBezTo>
                    <a:pt x="1598" y="542"/>
                    <a:pt x="1544" y="650"/>
                    <a:pt x="1489" y="745"/>
                  </a:cubicBezTo>
                  <a:lnTo>
                    <a:pt x="1151" y="1395"/>
                  </a:lnTo>
                  <a:cubicBezTo>
                    <a:pt x="962" y="1760"/>
                    <a:pt x="745" y="2193"/>
                    <a:pt x="542" y="2653"/>
                  </a:cubicBezTo>
                  <a:cubicBezTo>
                    <a:pt x="448" y="2870"/>
                    <a:pt x="366" y="3072"/>
                    <a:pt x="299" y="3275"/>
                  </a:cubicBezTo>
                  <a:cubicBezTo>
                    <a:pt x="231" y="3492"/>
                    <a:pt x="163" y="3708"/>
                    <a:pt x="123" y="3925"/>
                  </a:cubicBezTo>
                  <a:cubicBezTo>
                    <a:pt x="69" y="4141"/>
                    <a:pt x="42" y="4358"/>
                    <a:pt x="15" y="4574"/>
                  </a:cubicBezTo>
                  <a:cubicBezTo>
                    <a:pt x="1" y="4804"/>
                    <a:pt x="1" y="5048"/>
                    <a:pt x="15" y="5278"/>
                  </a:cubicBezTo>
                  <a:cubicBezTo>
                    <a:pt x="55" y="5765"/>
                    <a:pt x="177" y="6239"/>
                    <a:pt x="353" y="6685"/>
                  </a:cubicBezTo>
                  <a:cubicBezTo>
                    <a:pt x="502" y="7051"/>
                    <a:pt x="678" y="7402"/>
                    <a:pt x="908" y="7727"/>
                  </a:cubicBezTo>
                  <a:cubicBezTo>
                    <a:pt x="1381" y="8417"/>
                    <a:pt x="1977" y="9013"/>
                    <a:pt x="2680" y="9473"/>
                  </a:cubicBezTo>
                  <a:cubicBezTo>
                    <a:pt x="3073" y="9743"/>
                    <a:pt x="3519" y="9960"/>
                    <a:pt x="3979" y="10109"/>
                  </a:cubicBezTo>
                  <a:cubicBezTo>
                    <a:pt x="4182" y="10203"/>
                    <a:pt x="4399" y="10271"/>
                    <a:pt x="4629" y="10325"/>
                  </a:cubicBezTo>
                  <a:cubicBezTo>
                    <a:pt x="4777" y="10366"/>
                    <a:pt x="4940" y="10393"/>
                    <a:pt x="5062" y="10406"/>
                  </a:cubicBezTo>
                  <a:cubicBezTo>
                    <a:pt x="5210" y="10433"/>
                    <a:pt x="5359" y="10460"/>
                    <a:pt x="5522" y="10460"/>
                  </a:cubicBezTo>
                  <a:cubicBezTo>
                    <a:pt x="5616" y="10474"/>
                    <a:pt x="5711" y="10474"/>
                    <a:pt x="5792" y="10474"/>
                  </a:cubicBezTo>
                  <a:lnTo>
                    <a:pt x="5995" y="10474"/>
                  </a:lnTo>
                  <a:cubicBezTo>
                    <a:pt x="6076" y="10474"/>
                    <a:pt x="6144" y="10460"/>
                    <a:pt x="6212" y="10447"/>
                  </a:cubicBezTo>
                  <a:cubicBezTo>
                    <a:pt x="6279" y="10447"/>
                    <a:pt x="6334" y="10433"/>
                    <a:pt x="6401" y="10420"/>
                  </a:cubicBezTo>
                  <a:lnTo>
                    <a:pt x="6415" y="10420"/>
                  </a:lnTo>
                  <a:cubicBezTo>
                    <a:pt x="6442" y="10420"/>
                    <a:pt x="6469" y="10406"/>
                    <a:pt x="6482" y="10393"/>
                  </a:cubicBezTo>
                  <a:cubicBezTo>
                    <a:pt x="6685" y="10285"/>
                    <a:pt x="6888" y="10149"/>
                    <a:pt x="7078" y="10000"/>
                  </a:cubicBezTo>
                  <a:cubicBezTo>
                    <a:pt x="7254" y="9865"/>
                    <a:pt x="7430" y="9703"/>
                    <a:pt x="7592" y="9527"/>
                  </a:cubicBezTo>
                  <a:cubicBezTo>
                    <a:pt x="7754" y="9351"/>
                    <a:pt x="7917" y="9161"/>
                    <a:pt x="8052" y="8972"/>
                  </a:cubicBezTo>
                  <a:cubicBezTo>
                    <a:pt x="8187" y="8783"/>
                    <a:pt x="8309" y="8580"/>
                    <a:pt x="8417" y="8363"/>
                  </a:cubicBezTo>
                  <a:cubicBezTo>
                    <a:pt x="8580" y="8038"/>
                    <a:pt x="8701" y="7687"/>
                    <a:pt x="8783" y="7335"/>
                  </a:cubicBezTo>
                  <a:cubicBezTo>
                    <a:pt x="8850" y="6969"/>
                    <a:pt x="8877" y="6604"/>
                    <a:pt x="8877" y="6239"/>
                  </a:cubicBezTo>
                  <a:cubicBezTo>
                    <a:pt x="8850" y="5467"/>
                    <a:pt x="8688" y="4710"/>
                    <a:pt x="8363" y="4006"/>
                  </a:cubicBezTo>
                  <a:cubicBezTo>
                    <a:pt x="8066" y="3330"/>
                    <a:pt x="7605" y="2721"/>
                    <a:pt x="7037" y="2261"/>
                  </a:cubicBezTo>
                  <a:cubicBezTo>
                    <a:pt x="6739" y="2031"/>
                    <a:pt x="6428" y="1841"/>
                    <a:pt x="6090" y="1692"/>
                  </a:cubicBezTo>
                  <a:cubicBezTo>
                    <a:pt x="5725" y="1530"/>
                    <a:pt x="5332" y="1395"/>
                    <a:pt x="4940" y="1300"/>
                  </a:cubicBezTo>
                  <a:lnTo>
                    <a:pt x="4520" y="1192"/>
                  </a:lnTo>
                  <a:cubicBezTo>
                    <a:pt x="4277" y="1124"/>
                    <a:pt x="4033" y="1056"/>
                    <a:pt x="3790" y="989"/>
                  </a:cubicBezTo>
                  <a:cubicBezTo>
                    <a:pt x="3411" y="880"/>
                    <a:pt x="3045" y="732"/>
                    <a:pt x="2694" y="556"/>
                  </a:cubicBezTo>
                  <a:cubicBezTo>
                    <a:pt x="2464" y="420"/>
                    <a:pt x="2247" y="272"/>
                    <a:pt x="2058" y="109"/>
                  </a:cubicBezTo>
                  <a:lnTo>
                    <a:pt x="2031" y="82"/>
                  </a:lnTo>
                  <a:lnTo>
                    <a:pt x="2004" y="55"/>
                  </a:lnTo>
                  <a:cubicBezTo>
                    <a:pt x="1990" y="28"/>
                    <a:pt x="1949" y="14"/>
                    <a:pt x="1922" y="1"/>
                  </a:cubicBezTo>
                  <a:close/>
                </a:path>
              </a:pathLst>
            </a:custGeom>
            <a:solidFill>
              <a:srgbClr val="7ABEAE"/>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5" name="Google Shape;555;p30"/>
            <p:cNvSpPr/>
            <p:nvPr/>
          </p:nvSpPr>
          <p:spPr>
            <a:xfrm>
              <a:off x="2260891" y="1672004"/>
              <a:ext cx="503548" cy="817923"/>
            </a:xfrm>
            <a:custGeom>
              <a:avLst/>
              <a:gdLst/>
              <a:ahLst/>
              <a:cxnLst/>
              <a:rect l="l" t="t" r="r" b="b"/>
              <a:pathLst>
                <a:path w="6793" h="11034" extrusionOk="0">
                  <a:moveTo>
                    <a:pt x="961" y="0"/>
                  </a:moveTo>
                  <a:cubicBezTo>
                    <a:pt x="947" y="14"/>
                    <a:pt x="934" y="41"/>
                    <a:pt x="934" y="54"/>
                  </a:cubicBezTo>
                  <a:cubicBezTo>
                    <a:pt x="1015" y="257"/>
                    <a:pt x="1110" y="460"/>
                    <a:pt x="1218" y="650"/>
                  </a:cubicBezTo>
                  <a:cubicBezTo>
                    <a:pt x="1313" y="853"/>
                    <a:pt x="1434" y="1042"/>
                    <a:pt x="1556" y="1232"/>
                  </a:cubicBezTo>
                  <a:cubicBezTo>
                    <a:pt x="1678" y="1435"/>
                    <a:pt x="1800" y="1610"/>
                    <a:pt x="1935" y="1800"/>
                  </a:cubicBezTo>
                  <a:cubicBezTo>
                    <a:pt x="1989" y="1881"/>
                    <a:pt x="2057" y="1962"/>
                    <a:pt x="2111" y="2030"/>
                  </a:cubicBezTo>
                  <a:lnTo>
                    <a:pt x="2016" y="2003"/>
                  </a:lnTo>
                  <a:cubicBezTo>
                    <a:pt x="1881" y="1962"/>
                    <a:pt x="1759" y="1908"/>
                    <a:pt x="1651" y="1854"/>
                  </a:cubicBezTo>
                  <a:cubicBezTo>
                    <a:pt x="1515" y="1800"/>
                    <a:pt x="1407" y="1732"/>
                    <a:pt x="1285" y="1651"/>
                  </a:cubicBezTo>
                  <a:cubicBezTo>
                    <a:pt x="1164" y="1570"/>
                    <a:pt x="1042" y="1475"/>
                    <a:pt x="920" y="1380"/>
                  </a:cubicBezTo>
                  <a:cubicBezTo>
                    <a:pt x="812" y="1286"/>
                    <a:pt x="690" y="1177"/>
                    <a:pt x="595" y="1056"/>
                  </a:cubicBezTo>
                  <a:lnTo>
                    <a:pt x="555" y="1015"/>
                  </a:lnTo>
                  <a:cubicBezTo>
                    <a:pt x="541" y="1002"/>
                    <a:pt x="528" y="988"/>
                    <a:pt x="514" y="988"/>
                  </a:cubicBezTo>
                  <a:lnTo>
                    <a:pt x="487" y="988"/>
                  </a:lnTo>
                  <a:cubicBezTo>
                    <a:pt x="474" y="1002"/>
                    <a:pt x="460" y="1029"/>
                    <a:pt x="474" y="1056"/>
                  </a:cubicBezTo>
                  <a:cubicBezTo>
                    <a:pt x="595" y="1177"/>
                    <a:pt x="717" y="1313"/>
                    <a:pt x="839" y="1421"/>
                  </a:cubicBezTo>
                  <a:cubicBezTo>
                    <a:pt x="907" y="1489"/>
                    <a:pt x="974" y="1556"/>
                    <a:pt x="1055" y="1610"/>
                  </a:cubicBezTo>
                  <a:cubicBezTo>
                    <a:pt x="1123" y="1678"/>
                    <a:pt x="1218" y="1746"/>
                    <a:pt x="1299" y="1800"/>
                  </a:cubicBezTo>
                  <a:cubicBezTo>
                    <a:pt x="1448" y="1908"/>
                    <a:pt x="1610" y="2003"/>
                    <a:pt x="1786" y="2084"/>
                  </a:cubicBezTo>
                  <a:cubicBezTo>
                    <a:pt x="1867" y="2125"/>
                    <a:pt x="1948" y="2152"/>
                    <a:pt x="2030" y="2179"/>
                  </a:cubicBezTo>
                  <a:cubicBezTo>
                    <a:pt x="2070" y="2192"/>
                    <a:pt x="2111" y="2206"/>
                    <a:pt x="2165" y="2206"/>
                  </a:cubicBezTo>
                  <a:cubicBezTo>
                    <a:pt x="2192" y="2219"/>
                    <a:pt x="2219" y="2219"/>
                    <a:pt x="2246" y="2219"/>
                  </a:cubicBezTo>
                  <a:lnTo>
                    <a:pt x="2341" y="2368"/>
                  </a:lnTo>
                  <a:cubicBezTo>
                    <a:pt x="2625" y="2734"/>
                    <a:pt x="2909" y="3085"/>
                    <a:pt x="3193" y="3451"/>
                  </a:cubicBezTo>
                  <a:cubicBezTo>
                    <a:pt x="3450" y="3816"/>
                    <a:pt x="3694" y="4181"/>
                    <a:pt x="3924" y="4560"/>
                  </a:cubicBezTo>
                  <a:cubicBezTo>
                    <a:pt x="3992" y="4696"/>
                    <a:pt x="4059" y="4831"/>
                    <a:pt x="4127" y="4966"/>
                  </a:cubicBezTo>
                  <a:lnTo>
                    <a:pt x="3843" y="4966"/>
                  </a:lnTo>
                  <a:cubicBezTo>
                    <a:pt x="3667" y="4966"/>
                    <a:pt x="3505" y="4966"/>
                    <a:pt x="3329" y="4953"/>
                  </a:cubicBezTo>
                  <a:cubicBezTo>
                    <a:pt x="3139" y="4939"/>
                    <a:pt x="2936" y="4898"/>
                    <a:pt x="2733" y="4858"/>
                  </a:cubicBezTo>
                  <a:cubicBezTo>
                    <a:pt x="2530" y="4817"/>
                    <a:pt x="2327" y="4763"/>
                    <a:pt x="2138" y="4696"/>
                  </a:cubicBezTo>
                  <a:cubicBezTo>
                    <a:pt x="1921" y="4614"/>
                    <a:pt x="1718" y="4533"/>
                    <a:pt x="1515" y="4438"/>
                  </a:cubicBezTo>
                  <a:cubicBezTo>
                    <a:pt x="1326" y="4330"/>
                    <a:pt x="1123" y="4222"/>
                    <a:pt x="947" y="4100"/>
                  </a:cubicBezTo>
                  <a:lnTo>
                    <a:pt x="961" y="4100"/>
                  </a:lnTo>
                  <a:cubicBezTo>
                    <a:pt x="690" y="3924"/>
                    <a:pt x="447" y="3708"/>
                    <a:pt x="230" y="3478"/>
                  </a:cubicBezTo>
                  <a:cubicBezTo>
                    <a:pt x="176" y="3410"/>
                    <a:pt x="135" y="3356"/>
                    <a:pt x="81" y="3302"/>
                  </a:cubicBezTo>
                  <a:cubicBezTo>
                    <a:pt x="68" y="3288"/>
                    <a:pt x="68" y="3275"/>
                    <a:pt x="54" y="3275"/>
                  </a:cubicBezTo>
                  <a:lnTo>
                    <a:pt x="27" y="3275"/>
                  </a:lnTo>
                  <a:cubicBezTo>
                    <a:pt x="0" y="3288"/>
                    <a:pt x="0" y="3315"/>
                    <a:pt x="14" y="3342"/>
                  </a:cubicBezTo>
                  <a:cubicBezTo>
                    <a:pt x="244" y="3627"/>
                    <a:pt x="501" y="3897"/>
                    <a:pt x="812" y="4127"/>
                  </a:cubicBezTo>
                  <a:cubicBezTo>
                    <a:pt x="1137" y="4371"/>
                    <a:pt x="1475" y="4574"/>
                    <a:pt x="1854" y="4750"/>
                  </a:cubicBezTo>
                  <a:cubicBezTo>
                    <a:pt x="2043" y="4844"/>
                    <a:pt x="2233" y="4912"/>
                    <a:pt x="2422" y="4980"/>
                  </a:cubicBezTo>
                  <a:cubicBezTo>
                    <a:pt x="2625" y="5047"/>
                    <a:pt x="2814" y="5115"/>
                    <a:pt x="3017" y="5156"/>
                  </a:cubicBezTo>
                  <a:cubicBezTo>
                    <a:pt x="3207" y="5196"/>
                    <a:pt x="3410" y="5223"/>
                    <a:pt x="3599" y="5237"/>
                  </a:cubicBezTo>
                  <a:cubicBezTo>
                    <a:pt x="3677" y="5247"/>
                    <a:pt x="3752" y="5252"/>
                    <a:pt x="3827" y="5252"/>
                  </a:cubicBezTo>
                  <a:cubicBezTo>
                    <a:pt x="3947" y="5252"/>
                    <a:pt x="4064" y="5240"/>
                    <a:pt x="4181" y="5223"/>
                  </a:cubicBezTo>
                  <a:cubicBezTo>
                    <a:pt x="4208" y="5223"/>
                    <a:pt x="4222" y="5210"/>
                    <a:pt x="4249" y="5210"/>
                  </a:cubicBezTo>
                  <a:cubicBezTo>
                    <a:pt x="4614" y="6008"/>
                    <a:pt x="4898" y="6860"/>
                    <a:pt x="5074" y="7740"/>
                  </a:cubicBezTo>
                  <a:cubicBezTo>
                    <a:pt x="5088" y="7821"/>
                    <a:pt x="5101" y="7916"/>
                    <a:pt x="5115" y="7997"/>
                  </a:cubicBezTo>
                  <a:cubicBezTo>
                    <a:pt x="4979" y="8024"/>
                    <a:pt x="4858" y="8038"/>
                    <a:pt x="4736" y="8051"/>
                  </a:cubicBezTo>
                  <a:cubicBezTo>
                    <a:pt x="4560" y="8092"/>
                    <a:pt x="4384" y="8105"/>
                    <a:pt x="4208" y="8119"/>
                  </a:cubicBezTo>
                  <a:cubicBezTo>
                    <a:pt x="3816" y="8092"/>
                    <a:pt x="3437" y="8024"/>
                    <a:pt x="3058" y="7916"/>
                  </a:cubicBezTo>
                  <a:cubicBezTo>
                    <a:pt x="2882" y="7848"/>
                    <a:pt x="2693" y="7781"/>
                    <a:pt x="2517" y="7713"/>
                  </a:cubicBezTo>
                  <a:cubicBezTo>
                    <a:pt x="2327" y="7645"/>
                    <a:pt x="2138" y="7551"/>
                    <a:pt x="1962" y="7469"/>
                  </a:cubicBezTo>
                  <a:cubicBezTo>
                    <a:pt x="1597" y="7280"/>
                    <a:pt x="1245" y="7077"/>
                    <a:pt x="907" y="6860"/>
                  </a:cubicBezTo>
                  <a:cubicBezTo>
                    <a:pt x="812" y="6806"/>
                    <a:pt x="704" y="6739"/>
                    <a:pt x="609" y="6685"/>
                  </a:cubicBezTo>
                  <a:cubicBezTo>
                    <a:pt x="609" y="6671"/>
                    <a:pt x="595" y="6671"/>
                    <a:pt x="582" y="6671"/>
                  </a:cubicBezTo>
                  <a:cubicBezTo>
                    <a:pt x="568" y="6671"/>
                    <a:pt x="555" y="6671"/>
                    <a:pt x="555" y="6685"/>
                  </a:cubicBezTo>
                  <a:cubicBezTo>
                    <a:pt x="541" y="6698"/>
                    <a:pt x="541" y="6725"/>
                    <a:pt x="555" y="6752"/>
                  </a:cubicBezTo>
                  <a:cubicBezTo>
                    <a:pt x="717" y="6860"/>
                    <a:pt x="907" y="6982"/>
                    <a:pt x="1082" y="7091"/>
                  </a:cubicBezTo>
                  <a:cubicBezTo>
                    <a:pt x="1258" y="7185"/>
                    <a:pt x="1461" y="7307"/>
                    <a:pt x="1637" y="7429"/>
                  </a:cubicBezTo>
                  <a:cubicBezTo>
                    <a:pt x="1827" y="7537"/>
                    <a:pt x="2016" y="7632"/>
                    <a:pt x="2206" y="7726"/>
                  </a:cubicBezTo>
                  <a:cubicBezTo>
                    <a:pt x="2395" y="7821"/>
                    <a:pt x="2612" y="7916"/>
                    <a:pt x="2814" y="7997"/>
                  </a:cubicBezTo>
                  <a:cubicBezTo>
                    <a:pt x="3207" y="8159"/>
                    <a:pt x="3626" y="8268"/>
                    <a:pt x="4046" y="8322"/>
                  </a:cubicBezTo>
                  <a:cubicBezTo>
                    <a:pt x="4204" y="8342"/>
                    <a:pt x="4370" y="8354"/>
                    <a:pt x="4532" y="8354"/>
                  </a:cubicBezTo>
                  <a:cubicBezTo>
                    <a:pt x="4592" y="8354"/>
                    <a:pt x="4651" y="8353"/>
                    <a:pt x="4709" y="8349"/>
                  </a:cubicBezTo>
                  <a:cubicBezTo>
                    <a:pt x="4858" y="8349"/>
                    <a:pt x="5007" y="8335"/>
                    <a:pt x="5155" y="8308"/>
                  </a:cubicBezTo>
                  <a:cubicBezTo>
                    <a:pt x="5182" y="8457"/>
                    <a:pt x="5196" y="8592"/>
                    <a:pt x="5209" y="8741"/>
                  </a:cubicBezTo>
                  <a:cubicBezTo>
                    <a:pt x="5223" y="9080"/>
                    <a:pt x="5223" y="9418"/>
                    <a:pt x="5209" y="9756"/>
                  </a:cubicBezTo>
                  <a:cubicBezTo>
                    <a:pt x="5196" y="9905"/>
                    <a:pt x="5169" y="10067"/>
                    <a:pt x="5142" y="10216"/>
                  </a:cubicBezTo>
                  <a:cubicBezTo>
                    <a:pt x="5128" y="10311"/>
                    <a:pt x="5115" y="10392"/>
                    <a:pt x="5088" y="10487"/>
                  </a:cubicBezTo>
                  <a:cubicBezTo>
                    <a:pt x="5074" y="10568"/>
                    <a:pt x="5047" y="10649"/>
                    <a:pt x="5020" y="10730"/>
                  </a:cubicBezTo>
                  <a:cubicBezTo>
                    <a:pt x="5007" y="10798"/>
                    <a:pt x="5020" y="10866"/>
                    <a:pt x="5061" y="10920"/>
                  </a:cubicBezTo>
                  <a:cubicBezTo>
                    <a:pt x="5101" y="10974"/>
                    <a:pt x="5155" y="11015"/>
                    <a:pt x="5223" y="11028"/>
                  </a:cubicBezTo>
                  <a:cubicBezTo>
                    <a:pt x="5240" y="11031"/>
                    <a:pt x="5257" y="11033"/>
                    <a:pt x="5274" y="11033"/>
                  </a:cubicBezTo>
                  <a:cubicBezTo>
                    <a:pt x="5324" y="11033"/>
                    <a:pt x="5372" y="11018"/>
                    <a:pt x="5412" y="10987"/>
                  </a:cubicBezTo>
                  <a:lnTo>
                    <a:pt x="5467" y="10947"/>
                  </a:lnTo>
                  <a:cubicBezTo>
                    <a:pt x="5494" y="10920"/>
                    <a:pt x="5507" y="10879"/>
                    <a:pt x="5521" y="10839"/>
                  </a:cubicBezTo>
                  <a:lnTo>
                    <a:pt x="5521" y="10812"/>
                  </a:lnTo>
                  <a:cubicBezTo>
                    <a:pt x="5521" y="10839"/>
                    <a:pt x="5507" y="10852"/>
                    <a:pt x="5494" y="10879"/>
                  </a:cubicBezTo>
                  <a:cubicBezTo>
                    <a:pt x="5642" y="10460"/>
                    <a:pt x="5710" y="10027"/>
                    <a:pt x="5724" y="9594"/>
                  </a:cubicBezTo>
                  <a:cubicBezTo>
                    <a:pt x="5737" y="9161"/>
                    <a:pt x="5724" y="8728"/>
                    <a:pt x="5656" y="8295"/>
                  </a:cubicBezTo>
                  <a:cubicBezTo>
                    <a:pt x="5656" y="8254"/>
                    <a:pt x="5629" y="8214"/>
                    <a:pt x="5629" y="8173"/>
                  </a:cubicBezTo>
                  <a:cubicBezTo>
                    <a:pt x="5724" y="8078"/>
                    <a:pt x="5805" y="7984"/>
                    <a:pt x="5900" y="7875"/>
                  </a:cubicBezTo>
                  <a:cubicBezTo>
                    <a:pt x="6008" y="7726"/>
                    <a:pt x="6116" y="7551"/>
                    <a:pt x="6197" y="7388"/>
                  </a:cubicBezTo>
                  <a:cubicBezTo>
                    <a:pt x="6387" y="7050"/>
                    <a:pt x="6522" y="6685"/>
                    <a:pt x="6603" y="6306"/>
                  </a:cubicBezTo>
                  <a:cubicBezTo>
                    <a:pt x="6698" y="5927"/>
                    <a:pt x="6752" y="5548"/>
                    <a:pt x="6779" y="5156"/>
                  </a:cubicBezTo>
                  <a:cubicBezTo>
                    <a:pt x="6793" y="4763"/>
                    <a:pt x="6766" y="4384"/>
                    <a:pt x="6711" y="4005"/>
                  </a:cubicBezTo>
                  <a:cubicBezTo>
                    <a:pt x="6711" y="3978"/>
                    <a:pt x="6684" y="3965"/>
                    <a:pt x="6671" y="3965"/>
                  </a:cubicBezTo>
                  <a:cubicBezTo>
                    <a:pt x="6644" y="3965"/>
                    <a:pt x="6630" y="3992"/>
                    <a:pt x="6630" y="4005"/>
                  </a:cubicBezTo>
                  <a:cubicBezTo>
                    <a:pt x="6657" y="4276"/>
                    <a:pt x="6684" y="4533"/>
                    <a:pt x="6671" y="4804"/>
                  </a:cubicBezTo>
                  <a:cubicBezTo>
                    <a:pt x="6671" y="5020"/>
                    <a:pt x="6657" y="5237"/>
                    <a:pt x="6630" y="5440"/>
                  </a:cubicBezTo>
                  <a:cubicBezTo>
                    <a:pt x="6603" y="5670"/>
                    <a:pt x="6549" y="5873"/>
                    <a:pt x="6495" y="6089"/>
                  </a:cubicBezTo>
                  <a:cubicBezTo>
                    <a:pt x="6441" y="6292"/>
                    <a:pt x="6373" y="6482"/>
                    <a:pt x="6292" y="6671"/>
                  </a:cubicBezTo>
                  <a:cubicBezTo>
                    <a:pt x="6211" y="6860"/>
                    <a:pt x="6103" y="7050"/>
                    <a:pt x="5994" y="7226"/>
                  </a:cubicBezTo>
                  <a:cubicBezTo>
                    <a:pt x="5900" y="7375"/>
                    <a:pt x="5791" y="7524"/>
                    <a:pt x="5683" y="7672"/>
                  </a:cubicBezTo>
                  <a:cubicBezTo>
                    <a:pt x="5642" y="7713"/>
                    <a:pt x="5615" y="7740"/>
                    <a:pt x="5575" y="7781"/>
                  </a:cubicBezTo>
                  <a:cubicBezTo>
                    <a:pt x="5561" y="7726"/>
                    <a:pt x="5548" y="7659"/>
                    <a:pt x="5534" y="7605"/>
                  </a:cubicBezTo>
                  <a:cubicBezTo>
                    <a:pt x="5494" y="7375"/>
                    <a:pt x="5440" y="7158"/>
                    <a:pt x="5372" y="6955"/>
                  </a:cubicBezTo>
                  <a:cubicBezTo>
                    <a:pt x="5237" y="6522"/>
                    <a:pt x="5088" y="6103"/>
                    <a:pt x="4912" y="5697"/>
                  </a:cubicBezTo>
                  <a:cubicBezTo>
                    <a:pt x="4804" y="5453"/>
                    <a:pt x="4682" y="5210"/>
                    <a:pt x="4560" y="4966"/>
                  </a:cubicBezTo>
                  <a:cubicBezTo>
                    <a:pt x="4614" y="4777"/>
                    <a:pt x="4655" y="4574"/>
                    <a:pt x="4682" y="4371"/>
                  </a:cubicBezTo>
                  <a:cubicBezTo>
                    <a:pt x="4722" y="4087"/>
                    <a:pt x="4736" y="3802"/>
                    <a:pt x="4736" y="3532"/>
                  </a:cubicBezTo>
                  <a:cubicBezTo>
                    <a:pt x="4736" y="3383"/>
                    <a:pt x="4722" y="3248"/>
                    <a:pt x="4709" y="3099"/>
                  </a:cubicBezTo>
                  <a:cubicBezTo>
                    <a:pt x="4695" y="2964"/>
                    <a:pt x="4668" y="2828"/>
                    <a:pt x="4655" y="2693"/>
                  </a:cubicBezTo>
                  <a:cubicBezTo>
                    <a:pt x="4628" y="2544"/>
                    <a:pt x="4601" y="2422"/>
                    <a:pt x="4574" y="2287"/>
                  </a:cubicBezTo>
                  <a:cubicBezTo>
                    <a:pt x="4533" y="2152"/>
                    <a:pt x="4506" y="2043"/>
                    <a:pt x="4479" y="1922"/>
                  </a:cubicBezTo>
                  <a:cubicBezTo>
                    <a:pt x="4465" y="1908"/>
                    <a:pt x="4452" y="1895"/>
                    <a:pt x="4438" y="1895"/>
                  </a:cubicBezTo>
                  <a:lnTo>
                    <a:pt x="4411" y="1895"/>
                  </a:lnTo>
                  <a:cubicBezTo>
                    <a:pt x="4398" y="1908"/>
                    <a:pt x="4384" y="1935"/>
                    <a:pt x="4398" y="1949"/>
                  </a:cubicBezTo>
                  <a:cubicBezTo>
                    <a:pt x="4398" y="1962"/>
                    <a:pt x="4398" y="1976"/>
                    <a:pt x="4411" y="1989"/>
                  </a:cubicBezTo>
                  <a:cubicBezTo>
                    <a:pt x="4452" y="2219"/>
                    <a:pt x="4492" y="2436"/>
                    <a:pt x="4519" y="2666"/>
                  </a:cubicBezTo>
                  <a:cubicBezTo>
                    <a:pt x="4533" y="2788"/>
                    <a:pt x="4533" y="2909"/>
                    <a:pt x="4533" y="3031"/>
                  </a:cubicBezTo>
                  <a:cubicBezTo>
                    <a:pt x="4546" y="3153"/>
                    <a:pt x="4533" y="3261"/>
                    <a:pt x="4533" y="3383"/>
                  </a:cubicBezTo>
                  <a:cubicBezTo>
                    <a:pt x="4533" y="3802"/>
                    <a:pt x="4479" y="4235"/>
                    <a:pt x="4371" y="4641"/>
                  </a:cubicBezTo>
                  <a:cubicBezTo>
                    <a:pt x="4141" y="4249"/>
                    <a:pt x="3883" y="3857"/>
                    <a:pt x="3599" y="3505"/>
                  </a:cubicBezTo>
                  <a:cubicBezTo>
                    <a:pt x="3302" y="3139"/>
                    <a:pt x="3004" y="2788"/>
                    <a:pt x="2706" y="2436"/>
                  </a:cubicBezTo>
                  <a:lnTo>
                    <a:pt x="2381" y="2070"/>
                  </a:lnTo>
                  <a:cubicBezTo>
                    <a:pt x="2381" y="1962"/>
                    <a:pt x="2395" y="1868"/>
                    <a:pt x="2395" y="1773"/>
                  </a:cubicBezTo>
                  <a:cubicBezTo>
                    <a:pt x="2395" y="1651"/>
                    <a:pt x="2381" y="1529"/>
                    <a:pt x="2368" y="1407"/>
                  </a:cubicBezTo>
                  <a:cubicBezTo>
                    <a:pt x="2354" y="1177"/>
                    <a:pt x="2287" y="947"/>
                    <a:pt x="2192" y="731"/>
                  </a:cubicBezTo>
                  <a:cubicBezTo>
                    <a:pt x="2192" y="717"/>
                    <a:pt x="2165" y="704"/>
                    <a:pt x="2151" y="704"/>
                  </a:cubicBezTo>
                  <a:lnTo>
                    <a:pt x="2138" y="704"/>
                  </a:lnTo>
                  <a:cubicBezTo>
                    <a:pt x="2111" y="717"/>
                    <a:pt x="2111" y="731"/>
                    <a:pt x="2111" y="758"/>
                  </a:cubicBezTo>
                  <a:cubicBezTo>
                    <a:pt x="2151" y="839"/>
                    <a:pt x="2179" y="920"/>
                    <a:pt x="2206" y="1002"/>
                  </a:cubicBezTo>
                  <a:cubicBezTo>
                    <a:pt x="2233" y="1096"/>
                    <a:pt x="2246" y="1205"/>
                    <a:pt x="2260" y="1299"/>
                  </a:cubicBezTo>
                  <a:cubicBezTo>
                    <a:pt x="2273" y="1390"/>
                    <a:pt x="2273" y="1482"/>
                    <a:pt x="2273" y="1585"/>
                  </a:cubicBezTo>
                  <a:lnTo>
                    <a:pt x="2273" y="1585"/>
                  </a:lnTo>
                  <a:cubicBezTo>
                    <a:pt x="2273" y="1693"/>
                    <a:pt x="2260" y="1800"/>
                    <a:pt x="2246" y="1908"/>
                  </a:cubicBezTo>
                  <a:cubicBezTo>
                    <a:pt x="2097" y="1732"/>
                    <a:pt x="1962" y="1556"/>
                    <a:pt x="1813" y="1367"/>
                  </a:cubicBezTo>
                  <a:cubicBezTo>
                    <a:pt x="1570" y="1056"/>
                    <a:pt x="1353" y="704"/>
                    <a:pt x="1164" y="352"/>
                  </a:cubicBezTo>
                  <a:lnTo>
                    <a:pt x="1164" y="339"/>
                  </a:lnTo>
                  <a:cubicBezTo>
                    <a:pt x="1110" y="244"/>
                    <a:pt x="1055" y="136"/>
                    <a:pt x="1015" y="41"/>
                  </a:cubicBezTo>
                  <a:cubicBezTo>
                    <a:pt x="1015" y="14"/>
                    <a:pt x="1001" y="0"/>
                    <a:pt x="974" y="0"/>
                  </a:cubicBezTo>
                  <a:close/>
                </a:path>
              </a:pathLst>
            </a:custGeom>
            <a:solidFill>
              <a:srgbClr val="5C9495"/>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56" name="Google Shape;556;p30"/>
          <p:cNvGrpSpPr/>
          <p:nvPr/>
        </p:nvGrpSpPr>
        <p:grpSpPr>
          <a:xfrm>
            <a:off x="3032030" y="5844037"/>
            <a:ext cx="797141" cy="601263"/>
            <a:chOff x="2533682" y="3720159"/>
            <a:chExt cx="248847" cy="187691"/>
          </a:xfrm>
        </p:grpSpPr>
        <p:sp>
          <p:nvSpPr>
            <p:cNvPr id="557" name="Google Shape;557;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8" name="Google Shape;558;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59" name="Google Shape;559;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0" name="Google Shape;560;p30"/>
          <p:cNvGrpSpPr/>
          <p:nvPr/>
        </p:nvGrpSpPr>
        <p:grpSpPr>
          <a:xfrm>
            <a:off x="6284387" y="6144667"/>
            <a:ext cx="743789" cy="375535"/>
            <a:chOff x="2855620" y="1802395"/>
            <a:chExt cx="249884" cy="126165"/>
          </a:xfrm>
        </p:grpSpPr>
        <p:sp>
          <p:nvSpPr>
            <p:cNvPr id="561" name="Google Shape;561;p30"/>
            <p:cNvSpPr/>
            <p:nvPr/>
          </p:nvSpPr>
          <p:spPr>
            <a:xfrm>
              <a:off x="2948947" y="1840497"/>
              <a:ext cx="156557" cy="88063"/>
            </a:xfrm>
            <a:custGeom>
              <a:avLst/>
              <a:gdLst/>
              <a:ahLst/>
              <a:cxnLst/>
              <a:rect l="l" t="t" r="r" b="b"/>
              <a:pathLst>
                <a:path w="2112" h="1188" extrusionOk="0">
                  <a:moveTo>
                    <a:pt x="1286" y="0"/>
                  </a:moveTo>
                  <a:cubicBezTo>
                    <a:pt x="1123" y="0"/>
                    <a:pt x="961" y="28"/>
                    <a:pt x="799" y="55"/>
                  </a:cubicBezTo>
                  <a:cubicBezTo>
                    <a:pt x="663" y="82"/>
                    <a:pt x="542" y="122"/>
                    <a:pt x="420" y="176"/>
                  </a:cubicBezTo>
                  <a:cubicBezTo>
                    <a:pt x="339" y="217"/>
                    <a:pt x="285" y="258"/>
                    <a:pt x="217" y="312"/>
                  </a:cubicBezTo>
                  <a:cubicBezTo>
                    <a:pt x="163" y="366"/>
                    <a:pt x="109" y="420"/>
                    <a:pt x="68" y="501"/>
                  </a:cubicBezTo>
                  <a:cubicBezTo>
                    <a:pt x="14" y="582"/>
                    <a:pt x="0" y="691"/>
                    <a:pt x="27" y="799"/>
                  </a:cubicBezTo>
                  <a:cubicBezTo>
                    <a:pt x="54" y="880"/>
                    <a:pt x="95" y="948"/>
                    <a:pt x="163" y="1002"/>
                  </a:cubicBezTo>
                  <a:cubicBezTo>
                    <a:pt x="203" y="1029"/>
                    <a:pt x="230" y="1056"/>
                    <a:pt x="271" y="1083"/>
                  </a:cubicBezTo>
                  <a:cubicBezTo>
                    <a:pt x="312" y="1096"/>
                    <a:pt x="366" y="1110"/>
                    <a:pt x="406" y="1137"/>
                  </a:cubicBezTo>
                  <a:cubicBezTo>
                    <a:pt x="487" y="1151"/>
                    <a:pt x="569" y="1178"/>
                    <a:pt x="663" y="1178"/>
                  </a:cubicBezTo>
                  <a:cubicBezTo>
                    <a:pt x="731" y="1184"/>
                    <a:pt x="802" y="1188"/>
                    <a:pt x="873" y="1188"/>
                  </a:cubicBezTo>
                  <a:cubicBezTo>
                    <a:pt x="944" y="1188"/>
                    <a:pt x="1015" y="1184"/>
                    <a:pt x="1083" y="1178"/>
                  </a:cubicBezTo>
                  <a:cubicBezTo>
                    <a:pt x="1164" y="1178"/>
                    <a:pt x="1259" y="1164"/>
                    <a:pt x="1340" y="1137"/>
                  </a:cubicBezTo>
                  <a:cubicBezTo>
                    <a:pt x="1408" y="1124"/>
                    <a:pt x="1489" y="1096"/>
                    <a:pt x="1556" y="1083"/>
                  </a:cubicBezTo>
                  <a:cubicBezTo>
                    <a:pt x="1651" y="1042"/>
                    <a:pt x="1732" y="1002"/>
                    <a:pt x="1827" y="948"/>
                  </a:cubicBezTo>
                  <a:cubicBezTo>
                    <a:pt x="1854" y="934"/>
                    <a:pt x="1881" y="907"/>
                    <a:pt x="1908" y="880"/>
                  </a:cubicBezTo>
                  <a:cubicBezTo>
                    <a:pt x="1935" y="853"/>
                    <a:pt x="1962" y="826"/>
                    <a:pt x="1976" y="799"/>
                  </a:cubicBezTo>
                  <a:cubicBezTo>
                    <a:pt x="1989" y="785"/>
                    <a:pt x="2003" y="772"/>
                    <a:pt x="2003" y="758"/>
                  </a:cubicBezTo>
                  <a:cubicBezTo>
                    <a:pt x="2030" y="731"/>
                    <a:pt x="2057" y="691"/>
                    <a:pt x="2071" y="663"/>
                  </a:cubicBezTo>
                  <a:cubicBezTo>
                    <a:pt x="2098" y="609"/>
                    <a:pt x="2111" y="542"/>
                    <a:pt x="2111" y="488"/>
                  </a:cubicBezTo>
                  <a:cubicBezTo>
                    <a:pt x="2111" y="406"/>
                    <a:pt x="2098" y="339"/>
                    <a:pt x="2071" y="271"/>
                  </a:cubicBezTo>
                  <a:cubicBezTo>
                    <a:pt x="2003" y="163"/>
                    <a:pt x="1881" y="82"/>
                    <a:pt x="1746" y="55"/>
                  </a:cubicBezTo>
                  <a:cubicBezTo>
                    <a:pt x="1678" y="28"/>
                    <a:pt x="1597" y="14"/>
                    <a:pt x="1516" y="14"/>
                  </a:cubicBezTo>
                  <a:cubicBezTo>
                    <a:pt x="1462" y="0"/>
                    <a:pt x="1394" y="0"/>
                    <a:pt x="1340"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2" name="Google Shape;562;p30"/>
            <p:cNvSpPr/>
            <p:nvPr/>
          </p:nvSpPr>
          <p:spPr>
            <a:xfrm>
              <a:off x="2855620" y="1802395"/>
              <a:ext cx="86359" cy="51963"/>
            </a:xfrm>
            <a:custGeom>
              <a:avLst/>
              <a:gdLst/>
              <a:ahLst/>
              <a:cxnLst/>
              <a:rect l="l" t="t" r="r" b="b"/>
              <a:pathLst>
                <a:path w="1165" h="701" extrusionOk="0">
                  <a:moveTo>
                    <a:pt x="732" y="0"/>
                  </a:moveTo>
                  <a:cubicBezTo>
                    <a:pt x="596" y="14"/>
                    <a:pt x="461" y="41"/>
                    <a:pt x="339" y="95"/>
                  </a:cubicBezTo>
                  <a:cubicBezTo>
                    <a:pt x="299" y="109"/>
                    <a:pt x="272" y="136"/>
                    <a:pt x="231" y="149"/>
                  </a:cubicBezTo>
                  <a:cubicBezTo>
                    <a:pt x="190" y="163"/>
                    <a:pt x="163" y="176"/>
                    <a:pt x="136" y="203"/>
                  </a:cubicBezTo>
                  <a:cubicBezTo>
                    <a:pt x="109" y="230"/>
                    <a:pt x="82" y="257"/>
                    <a:pt x="55" y="284"/>
                  </a:cubicBezTo>
                  <a:cubicBezTo>
                    <a:pt x="28" y="325"/>
                    <a:pt x="1" y="366"/>
                    <a:pt x="1" y="420"/>
                  </a:cubicBezTo>
                  <a:cubicBezTo>
                    <a:pt x="1" y="460"/>
                    <a:pt x="14" y="487"/>
                    <a:pt x="28" y="528"/>
                  </a:cubicBezTo>
                  <a:cubicBezTo>
                    <a:pt x="42" y="555"/>
                    <a:pt x="69" y="582"/>
                    <a:pt x="96" y="596"/>
                  </a:cubicBezTo>
                  <a:cubicBezTo>
                    <a:pt x="163" y="636"/>
                    <a:pt x="245" y="677"/>
                    <a:pt x="326" y="690"/>
                  </a:cubicBezTo>
                  <a:cubicBezTo>
                    <a:pt x="373" y="697"/>
                    <a:pt x="424" y="701"/>
                    <a:pt x="475" y="701"/>
                  </a:cubicBezTo>
                  <a:cubicBezTo>
                    <a:pt x="525" y="701"/>
                    <a:pt x="576" y="697"/>
                    <a:pt x="623" y="690"/>
                  </a:cubicBezTo>
                  <a:cubicBezTo>
                    <a:pt x="705" y="677"/>
                    <a:pt x="772" y="650"/>
                    <a:pt x="840" y="623"/>
                  </a:cubicBezTo>
                  <a:cubicBezTo>
                    <a:pt x="880" y="609"/>
                    <a:pt x="935" y="582"/>
                    <a:pt x="975" y="555"/>
                  </a:cubicBezTo>
                  <a:cubicBezTo>
                    <a:pt x="1016" y="528"/>
                    <a:pt x="1056" y="501"/>
                    <a:pt x="1097" y="474"/>
                  </a:cubicBezTo>
                  <a:cubicBezTo>
                    <a:pt x="1124" y="447"/>
                    <a:pt x="1138" y="406"/>
                    <a:pt x="1151" y="366"/>
                  </a:cubicBezTo>
                  <a:lnTo>
                    <a:pt x="1151" y="352"/>
                  </a:lnTo>
                  <a:lnTo>
                    <a:pt x="1151" y="325"/>
                  </a:lnTo>
                  <a:cubicBezTo>
                    <a:pt x="1165" y="230"/>
                    <a:pt x="1124" y="136"/>
                    <a:pt x="1043" y="81"/>
                  </a:cubicBezTo>
                  <a:cubicBezTo>
                    <a:pt x="975" y="27"/>
                    <a:pt x="880" y="0"/>
                    <a:pt x="772"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63" name="Google Shape;563;p30"/>
          <p:cNvGrpSpPr/>
          <p:nvPr/>
        </p:nvGrpSpPr>
        <p:grpSpPr>
          <a:xfrm>
            <a:off x="10604030" y="5474703"/>
            <a:ext cx="797141" cy="601263"/>
            <a:chOff x="2533682" y="3720159"/>
            <a:chExt cx="248847" cy="187691"/>
          </a:xfrm>
        </p:grpSpPr>
        <p:sp>
          <p:nvSpPr>
            <p:cNvPr id="564" name="Google Shape;564;p30"/>
            <p:cNvSpPr/>
            <p:nvPr/>
          </p:nvSpPr>
          <p:spPr>
            <a:xfrm>
              <a:off x="2533682" y="3809409"/>
              <a:ext cx="145512" cy="98441"/>
            </a:xfrm>
            <a:custGeom>
              <a:avLst/>
              <a:gdLst/>
              <a:ahLst/>
              <a:cxnLst/>
              <a:rect l="l" t="t" r="r" b="b"/>
              <a:pathLst>
                <a:path w="1963" h="1328" extrusionOk="0">
                  <a:moveTo>
                    <a:pt x="1475" y="1"/>
                  </a:moveTo>
                  <a:cubicBezTo>
                    <a:pt x="1381" y="1"/>
                    <a:pt x="1286" y="15"/>
                    <a:pt x="1191" y="42"/>
                  </a:cubicBezTo>
                  <a:cubicBezTo>
                    <a:pt x="921" y="96"/>
                    <a:pt x="650" y="204"/>
                    <a:pt x="420" y="366"/>
                  </a:cubicBezTo>
                  <a:cubicBezTo>
                    <a:pt x="325" y="420"/>
                    <a:pt x="244" y="488"/>
                    <a:pt x="163" y="583"/>
                  </a:cubicBezTo>
                  <a:cubicBezTo>
                    <a:pt x="122" y="637"/>
                    <a:pt x="95" y="691"/>
                    <a:pt x="68" y="745"/>
                  </a:cubicBezTo>
                  <a:cubicBezTo>
                    <a:pt x="41" y="799"/>
                    <a:pt x="28" y="867"/>
                    <a:pt x="14" y="935"/>
                  </a:cubicBezTo>
                  <a:cubicBezTo>
                    <a:pt x="0" y="975"/>
                    <a:pt x="14" y="1043"/>
                    <a:pt x="28" y="1083"/>
                  </a:cubicBezTo>
                  <a:cubicBezTo>
                    <a:pt x="41" y="1138"/>
                    <a:pt x="68" y="1192"/>
                    <a:pt x="109" y="1219"/>
                  </a:cubicBezTo>
                  <a:cubicBezTo>
                    <a:pt x="149" y="1246"/>
                    <a:pt x="190" y="1273"/>
                    <a:pt x="230" y="1286"/>
                  </a:cubicBezTo>
                  <a:cubicBezTo>
                    <a:pt x="285" y="1314"/>
                    <a:pt x="339" y="1327"/>
                    <a:pt x="393" y="1327"/>
                  </a:cubicBezTo>
                  <a:cubicBezTo>
                    <a:pt x="515" y="1327"/>
                    <a:pt x="636" y="1327"/>
                    <a:pt x="745" y="1300"/>
                  </a:cubicBezTo>
                  <a:cubicBezTo>
                    <a:pt x="880" y="1273"/>
                    <a:pt x="1002" y="1232"/>
                    <a:pt x="1124" y="1178"/>
                  </a:cubicBezTo>
                  <a:cubicBezTo>
                    <a:pt x="1232" y="1138"/>
                    <a:pt x="1327" y="1083"/>
                    <a:pt x="1421" y="1029"/>
                  </a:cubicBezTo>
                  <a:lnTo>
                    <a:pt x="1448" y="1016"/>
                  </a:lnTo>
                  <a:cubicBezTo>
                    <a:pt x="1584" y="948"/>
                    <a:pt x="1692" y="867"/>
                    <a:pt x="1800" y="772"/>
                  </a:cubicBezTo>
                  <a:cubicBezTo>
                    <a:pt x="1881" y="678"/>
                    <a:pt x="1935" y="569"/>
                    <a:pt x="1949" y="448"/>
                  </a:cubicBezTo>
                  <a:cubicBezTo>
                    <a:pt x="1962" y="339"/>
                    <a:pt x="1922" y="231"/>
                    <a:pt x="1854" y="150"/>
                  </a:cubicBezTo>
                  <a:cubicBezTo>
                    <a:pt x="1760" y="42"/>
                    <a:pt x="1611" y="1"/>
                    <a:pt x="1475"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5" name="Google Shape;565;p30"/>
            <p:cNvSpPr/>
            <p:nvPr/>
          </p:nvSpPr>
          <p:spPr>
            <a:xfrm>
              <a:off x="2713220" y="3720159"/>
              <a:ext cx="69309" cy="57226"/>
            </a:xfrm>
            <a:custGeom>
              <a:avLst/>
              <a:gdLst/>
              <a:ahLst/>
              <a:cxnLst/>
              <a:rect l="l" t="t" r="r" b="b"/>
              <a:pathLst>
                <a:path w="935" h="772" extrusionOk="0">
                  <a:moveTo>
                    <a:pt x="650" y="1"/>
                  </a:moveTo>
                  <a:cubicBezTo>
                    <a:pt x="596" y="1"/>
                    <a:pt x="555" y="1"/>
                    <a:pt x="515" y="28"/>
                  </a:cubicBezTo>
                  <a:cubicBezTo>
                    <a:pt x="461" y="41"/>
                    <a:pt x="420" y="55"/>
                    <a:pt x="379" y="82"/>
                  </a:cubicBezTo>
                  <a:lnTo>
                    <a:pt x="325" y="123"/>
                  </a:lnTo>
                  <a:cubicBezTo>
                    <a:pt x="258" y="163"/>
                    <a:pt x="190" y="217"/>
                    <a:pt x="136" y="271"/>
                  </a:cubicBezTo>
                  <a:cubicBezTo>
                    <a:pt x="82" y="325"/>
                    <a:pt x="41" y="380"/>
                    <a:pt x="28" y="461"/>
                  </a:cubicBezTo>
                  <a:cubicBezTo>
                    <a:pt x="1" y="596"/>
                    <a:pt x="109" y="745"/>
                    <a:pt x="258" y="772"/>
                  </a:cubicBezTo>
                  <a:lnTo>
                    <a:pt x="366" y="772"/>
                  </a:lnTo>
                  <a:cubicBezTo>
                    <a:pt x="406" y="758"/>
                    <a:pt x="447" y="758"/>
                    <a:pt x="488" y="745"/>
                  </a:cubicBezTo>
                  <a:cubicBezTo>
                    <a:pt x="528" y="731"/>
                    <a:pt x="555" y="718"/>
                    <a:pt x="596" y="704"/>
                  </a:cubicBezTo>
                  <a:cubicBezTo>
                    <a:pt x="664" y="664"/>
                    <a:pt x="718" y="623"/>
                    <a:pt x="785" y="583"/>
                  </a:cubicBezTo>
                  <a:cubicBezTo>
                    <a:pt x="812" y="556"/>
                    <a:pt x="839" y="528"/>
                    <a:pt x="867" y="488"/>
                  </a:cubicBezTo>
                  <a:cubicBezTo>
                    <a:pt x="894" y="447"/>
                    <a:pt x="921" y="407"/>
                    <a:pt x="934" y="353"/>
                  </a:cubicBezTo>
                  <a:cubicBezTo>
                    <a:pt x="934" y="298"/>
                    <a:pt x="934" y="244"/>
                    <a:pt x="921" y="190"/>
                  </a:cubicBezTo>
                  <a:cubicBezTo>
                    <a:pt x="907" y="136"/>
                    <a:pt x="867" y="95"/>
                    <a:pt x="826" y="55"/>
                  </a:cubicBezTo>
                  <a:cubicBezTo>
                    <a:pt x="785" y="28"/>
                    <a:pt x="745" y="1"/>
                    <a:pt x="691"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66" name="Google Shape;566;p30"/>
            <p:cNvSpPr/>
            <p:nvPr/>
          </p:nvSpPr>
          <p:spPr>
            <a:xfrm>
              <a:off x="2604919" y="3734244"/>
              <a:ext cx="47219" cy="29132"/>
            </a:xfrm>
            <a:custGeom>
              <a:avLst/>
              <a:gdLst/>
              <a:ahLst/>
              <a:cxnLst/>
              <a:rect l="l" t="t" r="r" b="b"/>
              <a:pathLst>
                <a:path w="637" h="393" extrusionOk="0">
                  <a:moveTo>
                    <a:pt x="366" y="0"/>
                  </a:moveTo>
                  <a:lnTo>
                    <a:pt x="311" y="14"/>
                  </a:lnTo>
                  <a:cubicBezTo>
                    <a:pt x="271" y="14"/>
                    <a:pt x="244" y="27"/>
                    <a:pt x="217" y="41"/>
                  </a:cubicBezTo>
                  <a:cubicBezTo>
                    <a:pt x="203" y="54"/>
                    <a:pt x="190" y="68"/>
                    <a:pt x="176" y="68"/>
                  </a:cubicBezTo>
                  <a:cubicBezTo>
                    <a:pt x="108" y="122"/>
                    <a:pt x="54" y="176"/>
                    <a:pt x="14" y="244"/>
                  </a:cubicBezTo>
                  <a:cubicBezTo>
                    <a:pt x="0" y="271"/>
                    <a:pt x="0" y="298"/>
                    <a:pt x="0" y="325"/>
                  </a:cubicBezTo>
                  <a:cubicBezTo>
                    <a:pt x="14" y="352"/>
                    <a:pt x="41" y="366"/>
                    <a:pt x="68" y="366"/>
                  </a:cubicBezTo>
                  <a:cubicBezTo>
                    <a:pt x="108" y="379"/>
                    <a:pt x="149" y="393"/>
                    <a:pt x="203" y="393"/>
                  </a:cubicBezTo>
                  <a:cubicBezTo>
                    <a:pt x="244" y="379"/>
                    <a:pt x="298" y="379"/>
                    <a:pt x="338" y="366"/>
                  </a:cubicBezTo>
                  <a:cubicBezTo>
                    <a:pt x="393" y="338"/>
                    <a:pt x="433" y="325"/>
                    <a:pt x="474" y="298"/>
                  </a:cubicBezTo>
                  <a:cubicBezTo>
                    <a:pt x="528" y="271"/>
                    <a:pt x="568" y="230"/>
                    <a:pt x="596" y="190"/>
                  </a:cubicBezTo>
                  <a:cubicBezTo>
                    <a:pt x="623" y="149"/>
                    <a:pt x="636" y="108"/>
                    <a:pt x="609" y="68"/>
                  </a:cubicBezTo>
                  <a:cubicBezTo>
                    <a:pt x="596" y="27"/>
                    <a:pt x="568" y="0"/>
                    <a:pt x="528"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
        <p:nvSpPr>
          <p:cNvPr id="567" name="Google Shape;567;p30"/>
          <p:cNvSpPr/>
          <p:nvPr/>
        </p:nvSpPr>
        <p:spPr>
          <a:xfrm>
            <a:off x="8466434" y="35900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lvl="0" indent="0" algn="l" rtl="0">
              <a:spcBef>
                <a:spcPts val="0"/>
              </a:spcBef>
              <a:spcAft>
                <a:spcPts val="0"/>
              </a:spcAft>
              <a:buNone/>
            </a:pPr>
            <a:endParaRPr sz="2400"/>
          </a:p>
        </p:txBody>
      </p:sp>
      <p:grpSp>
        <p:nvGrpSpPr>
          <p:cNvPr id="568" name="Google Shape;568;p30"/>
          <p:cNvGrpSpPr/>
          <p:nvPr/>
        </p:nvGrpSpPr>
        <p:grpSpPr>
          <a:xfrm>
            <a:off x="3856267" y="226005"/>
            <a:ext cx="893999" cy="584699"/>
            <a:chOff x="7555450" y="377766"/>
            <a:chExt cx="670499" cy="438524"/>
          </a:xfrm>
        </p:grpSpPr>
        <p:sp>
          <p:nvSpPr>
            <p:cNvPr id="569" name="Google Shape;569;p30"/>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0" name="Google Shape;570;p30"/>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1" name="Google Shape;571;p30"/>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grpSp>
        <p:nvGrpSpPr>
          <p:cNvPr id="572" name="Google Shape;572;p30"/>
          <p:cNvGrpSpPr/>
          <p:nvPr/>
        </p:nvGrpSpPr>
        <p:grpSpPr>
          <a:xfrm>
            <a:off x="843734" y="357068"/>
            <a:ext cx="1308380" cy="712529"/>
            <a:chOff x="816462" y="899275"/>
            <a:chExt cx="981285" cy="534397"/>
          </a:xfrm>
        </p:grpSpPr>
        <p:sp>
          <p:nvSpPr>
            <p:cNvPr id="573" name="Google Shape;573;p30"/>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sp>
          <p:nvSpPr>
            <p:cNvPr id="574" name="Google Shape;574;p30"/>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91425" tIns="91425" rIns="91425" bIns="91425" anchor="ctr" anchorCtr="0">
              <a:noAutofit/>
            </a:bodyPr>
            <a:lstStyle/>
            <a:p>
              <a:pPr marL="0" lvl="0" indent="0" algn="l" rtl="0">
                <a:spcBef>
                  <a:spcPts val="0"/>
                </a:spcBef>
                <a:spcAft>
                  <a:spcPts val="0"/>
                </a:spcAft>
                <a:buNone/>
              </a:pPr>
              <a:endParaRPr sz="2400"/>
            </a:p>
          </p:txBody>
        </p:sp>
      </p:grpSp>
    </p:spTree>
    <p:extLst>
      <p:ext uri="{BB962C8B-B14F-4D97-AF65-F5344CB8AC3E}">
        <p14:creationId xmlns:p14="http://schemas.microsoft.com/office/powerpoint/2010/main" val="99861586"/>
      </p:ext>
    </p:extLst>
  </p:cSld>
  <p:clrMapOvr>
    <a:masterClrMapping/>
  </p:clrMapOvr>
</p:sldLayout>
</file>

<file path=ppt/slideLayouts/slideLayout96.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524001" y="1122363"/>
            <a:ext cx="9144000" cy="2387600"/>
          </a:xfrm>
        </p:spPr>
        <p:txBody>
          <a:bodyPr anchor="b"/>
          <a:lstStyle>
            <a:lvl1pPr algn="ctr">
              <a:defRPr sz="5483"/>
            </a:lvl1pPr>
          </a:lstStyle>
          <a:p>
            <a:r>
              <a:rPr lang="en-US"/>
              <a:t>Click to edit Master title style</a:t>
            </a:r>
            <a:endParaRPr lang="en-GB"/>
          </a:p>
        </p:txBody>
      </p:sp>
      <p:sp>
        <p:nvSpPr>
          <p:cNvPr id="3" name="Subtitle 2"/>
          <p:cNvSpPr>
            <a:spLocks noGrp="1"/>
          </p:cNvSpPr>
          <p:nvPr>
            <p:ph type="subTitle" idx="1"/>
          </p:nvPr>
        </p:nvSpPr>
        <p:spPr>
          <a:xfrm>
            <a:off x="1524001" y="3602037"/>
            <a:ext cx="9144000" cy="1655763"/>
          </a:xfrm>
        </p:spPr>
        <p:txBody>
          <a:bodyPr/>
          <a:lstStyle>
            <a:lvl1pPr marL="0" indent="0" algn="ctr">
              <a:buNone/>
              <a:defRPr sz="2193"/>
            </a:lvl1pPr>
            <a:lvl2pPr marL="417764" indent="0" algn="ctr">
              <a:buNone/>
              <a:defRPr sz="1827"/>
            </a:lvl2pPr>
            <a:lvl3pPr marL="835526" indent="0" algn="ctr">
              <a:buNone/>
              <a:defRPr sz="1644"/>
            </a:lvl3pPr>
            <a:lvl4pPr marL="1253290" indent="0" algn="ctr">
              <a:buNone/>
              <a:defRPr sz="1463"/>
            </a:lvl4pPr>
            <a:lvl5pPr marL="1671053" indent="0" algn="ctr">
              <a:buNone/>
              <a:defRPr sz="1463"/>
            </a:lvl5pPr>
            <a:lvl6pPr marL="2088816" indent="0" algn="ctr">
              <a:buNone/>
              <a:defRPr sz="1463"/>
            </a:lvl6pPr>
            <a:lvl7pPr marL="2506579" indent="0" algn="ctr">
              <a:buNone/>
              <a:defRPr sz="1463"/>
            </a:lvl7pPr>
            <a:lvl8pPr marL="2924342" indent="0" algn="ctr">
              <a:buNone/>
              <a:defRPr sz="1463"/>
            </a:lvl8pPr>
            <a:lvl9pPr marL="3342104" indent="0" algn="ctr">
              <a:buNone/>
              <a:defRPr sz="1463"/>
            </a:lvl9pPr>
          </a:lstStyle>
          <a:p>
            <a:r>
              <a:rPr lang="en-US"/>
              <a:t>Click to edit Master subtitle style</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1475336764"/>
      </p:ext>
    </p:extLst>
  </p:cSld>
  <p:clrMapOvr>
    <a:masterClrMapping/>
  </p:clrMapOvr>
</p:sldLayout>
</file>

<file path=ppt/slideLayouts/slideLayout97.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idx="1"/>
          </p:nvPr>
        </p:nvSpPr>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400508240"/>
      </p:ext>
    </p:extLst>
  </p:cSld>
  <p:clrMapOvr>
    <a:masterClrMapping/>
  </p:clrMapOvr>
</p:sldLayout>
</file>

<file path=ppt/slideLayouts/slideLayout98.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831851" y="1709774"/>
            <a:ext cx="10515600" cy="2852737"/>
          </a:xfrm>
        </p:spPr>
        <p:txBody>
          <a:bodyPr anchor="b"/>
          <a:lstStyle>
            <a:lvl1pPr>
              <a:defRPr sz="5483"/>
            </a:lvl1pPr>
          </a:lstStyle>
          <a:p>
            <a:r>
              <a:rPr lang="en-US"/>
              <a:t>Click to edit Master title style</a:t>
            </a:r>
            <a:endParaRPr lang="en-GB"/>
          </a:p>
        </p:txBody>
      </p:sp>
      <p:sp>
        <p:nvSpPr>
          <p:cNvPr id="3" name="Text Placeholder 2"/>
          <p:cNvSpPr>
            <a:spLocks noGrp="1"/>
          </p:cNvSpPr>
          <p:nvPr>
            <p:ph type="body" idx="1"/>
          </p:nvPr>
        </p:nvSpPr>
        <p:spPr>
          <a:xfrm>
            <a:off x="831851" y="4589497"/>
            <a:ext cx="10515600" cy="1500187"/>
          </a:xfrm>
        </p:spPr>
        <p:txBody>
          <a:bodyPr/>
          <a:lstStyle>
            <a:lvl1pPr marL="0" indent="0">
              <a:buNone/>
              <a:defRPr sz="2193">
                <a:solidFill>
                  <a:schemeClr val="tx1">
                    <a:tint val="75000"/>
                  </a:schemeClr>
                </a:solidFill>
              </a:defRPr>
            </a:lvl1pPr>
            <a:lvl2pPr marL="417764" indent="0">
              <a:buNone/>
              <a:defRPr sz="1827">
                <a:solidFill>
                  <a:schemeClr val="tx1">
                    <a:tint val="75000"/>
                  </a:schemeClr>
                </a:solidFill>
              </a:defRPr>
            </a:lvl2pPr>
            <a:lvl3pPr marL="835526" indent="0">
              <a:buNone/>
              <a:defRPr sz="1644">
                <a:solidFill>
                  <a:schemeClr val="tx1">
                    <a:tint val="75000"/>
                  </a:schemeClr>
                </a:solidFill>
              </a:defRPr>
            </a:lvl3pPr>
            <a:lvl4pPr marL="1253290" indent="0">
              <a:buNone/>
              <a:defRPr sz="1463">
                <a:solidFill>
                  <a:schemeClr val="tx1">
                    <a:tint val="75000"/>
                  </a:schemeClr>
                </a:solidFill>
              </a:defRPr>
            </a:lvl4pPr>
            <a:lvl5pPr marL="1671053" indent="0">
              <a:buNone/>
              <a:defRPr sz="1463">
                <a:solidFill>
                  <a:schemeClr val="tx1">
                    <a:tint val="75000"/>
                  </a:schemeClr>
                </a:solidFill>
              </a:defRPr>
            </a:lvl5pPr>
            <a:lvl6pPr marL="2088816" indent="0">
              <a:buNone/>
              <a:defRPr sz="1463">
                <a:solidFill>
                  <a:schemeClr val="tx1">
                    <a:tint val="75000"/>
                  </a:schemeClr>
                </a:solidFill>
              </a:defRPr>
            </a:lvl6pPr>
            <a:lvl7pPr marL="2506579" indent="0">
              <a:buNone/>
              <a:defRPr sz="1463">
                <a:solidFill>
                  <a:schemeClr val="tx1">
                    <a:tint val="75000"/>
                  </a:schemeClr>
                </a:solidFill>
              </a:defRPr>
            </a:lvl7pPr>
            <a:lvl8pPr marL="2924342" indent="0">
              <a:buNone/>
              <a:defRPr sz="1463">
                <a:solidFill>
                  <a:schemeClr val="tx1">
                    <a:tint val="75000"/>
                  </a:schemeClr>
                </a:solidFill>
              </a:defRPr>
            </a:lvl8pPr>
            <a:lvl9pPr marL="3342104" indent="0">
              <a:buNone/>
              <a:defRPr sz="1463">
                <a:solidFill>
                  <a:schemeClr val="tx1">
                    <a:tint val="75000"/>
                  </a:schemeClr>
                </a:solidFill>
              </a:defRPr>
            </a:lvl9pPr>
          </a:lstStyle>
          <a:p>
            <a:pPr lvl="0"/>
            <a:r>
              <a:rPr lang="en-US"/>
              <a:t>Edit Master text styles</a:t>
            </a:r>
          </a:p>
        </p:txBody>
      </p:sp>
      <p:sp>
        <p:nvSpPr>
          <p:cNvPr id="4" name="Date Placeholder 3"/>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5" name="Footer Placeholder 4"/>
          <p:cNvSpPr>
            <a:spLocks noGrp="1"/>
          </p:cNvSpPr>
          <p:nvPr>
            <p:ph type="ftr" sz="quarter" idx="11"/>
          </p:nvPr>
        </p:nvSpPr>
        <p:spPr/>
        <p:txBody>
          <a:bodyPr/>
          <a:lstStyle/>
          <a:p>
            <a:pPr>
              <a:defRPr/>
            </a:pPr>
            <a:endParaRPr lang="en-GB">
              <a:solidFill>
                <a:prstClr val="black">
                  <a:tint val="75000"/>
                </a:prstClr>
              </a:solidFill>
            </a:endParaRPr>
          </a:p>
        </p:txBody>
      </p:sp>
      <p:sp>
        <p:nvSpPr>
          <p:cNvPr id="6" name="Slide Number Placeholder 5"/>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3752074408"/>
      </p:ext>
    </p:extLst>
  </p:cSld>
  <p:clrMapOvr>
    <a:masterClrMapping/>
  </p:clrMapOvr>
</p:sldLayout>
</file>

<file path=ppt/slideLayouts/slideLayout99.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GB"/>
          </a:p>
        </p:txBody>
      </p:sp>
      <p:sp>
        <p:nvSpPr>
          <p:cNvPr id="3" name="Content Placeholder 2"/>
          <p:cNvSpPr>
            <a:spLocks noGrp="1"/>
          </p:cNvSpPr>
          <p:nvPr>
            <p:ph sz="half" idx="1"/>
          </p:nvPr>
        </p:nvSpPr>
        <p:spPr>
          <a:xfrm>
            <a:off x="838201"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Content Placeholder 3"/>
          <p:cNvSpPr>
            <a:spLocks noGrp="1"/>
          </p:cNvSpPr>
          <p:nvPr>
            <p:ph sz="half" idx="2"/>
          </p:nvPr>
        </p:nvSpPr>
        <p:spPr>
          <a:xfrm>
            <a:off x="6172200" y="1825625"/>
            <a:ext cx="5181600" cy="4351339"/>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5" name="Date Placeholder 4"/>
          <p:cNvSpPr>
            <a:spLocks noGrp="1"/>
          </p:cNvSpPr>
          <p:nvPr>
            <p:ph type="dt" sz="half" idx="10"/>
          </p:nvPr>
        </p:nvSpPr>
        <p:spPr/>
        <p:txBody>
          <a:body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6" name="Footer Placeholder 5"/>
          <p:cNvSpPr>
            <a:spLocks noGrp="1"/>
          </p:cNvSpPr>
          <p:nvPr>
            <p:ph type="ftr" sz="quarter" idx="11"/>
          </p:nvPr>
        </p:nvSpPr>
        <p:spPr/>
        <p:txBody>
          <a:bodyPr/>
          <a:lstStyle/>
          <a:p>
            <a:pPr>
              <a:defRPr/>
            </a:pPr>
            <a:endParaRPr lang="en-GB">
              <a:solidFill>
                <a:prstClr val="black">
                  <a:tint val="75000"/>
                </a:prstClr>
              </a:solidFill>
            </a:endParaRPr>
          </a:p>
        </p:txBody>
      </p:sp>
      <p:sp>
        <p:nvSpPr>
          <p:cNvPr id="7" name="Slide Number Placeholder 6"/>
          <p:cNvSpPr>
            <a:spLocks noGrp="1"/>
          </p:cNvSpPr>
          <p:nvPr>
            <p:ph type="sldNum" sz="quarter" idx="12"/>
          </p:nvPr>
        </p:nvSpPr>
        <p:spPr/>
        <p:txBody>
          <a:body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spTree>
    <p:extLst>
      <p:ext uri="{BB962C8B-B14F-4D97-AF65-F5344CB8AC3E}">
        <p14:creationId xmlns:p14="http://schemas.microsoft.com/office/powerpoint/2010/main" val="4037648323"/>
      </p:ext>
    </p:extLst>
  </p:cSld>
  <p:clrMapOvr>
    <a:masterClrMapping/>
  </p:clrMapOvr>
</p:sldLayout>
</file>

<file path=ppt/slideMasters/_rels/slideMaster1.xml.rels><?xml version="1.0" encoding="UTF-8" standalone="yes"?>
<Relationships xmlns="http://schemas.openxmlformats.org/package/2006/relationships"><Relationship Id="rId3" Type="http://schemas.openxmlformats.org/officeDocument/2006/relationships/image" Target="../media/image1.png"/><Relationship Id="rId2" Type="http://schemas.openxmlformats.org/officeDocument/2006/relationships/theme" Target="../theme/theme1.xml"/><Relationship Id="rId1" Type="http://schemas.openxmlformats.org/officeDocument/2006/relationships/slideLayout" Target="../slideLayouts/slideLayout1.xml"/><Relationship Id="rId5" Type="http://schemas.openxmlformats.org/officeDocument/2006/relationships/image" Target="../media/image2.jpeg"/><Relationship Id="rId4" Type="http://schemas.microsoft.com/office/2007/relationships/hdphoto" Target="../media/hdphoto1.wdp"/></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9.xml"/><Relationship Id="rId13" Type="http://schemas.openxmlformats.org/officeDocument/2006/relationships/image" Target="../media/image4.jpeg"/><Relationship Id="rId3" Type="http://schemas.openxmlformats.org/officeDocument/2006/relationships/slideLayout" Target="../slideLayouts/slideLayout4.xml"/><Relationship Id="rId7" Type="http://schemas.openxmlformats.org/officeDocument/2006/relationships/slideLayout" Target="../slideLayouts/slideLayout8.xml"/><Relationship Id="rId12" Type="http://schemas.openxmlformats.org/officeDocument/2006/relationships/theme" Target="../theme/theme2.xml"/><Relationship Id="rId2" Type="http://schemas.openxmlformats.org/officeDocument/2006/relationships/slideLayout" Target="../slideLayouts/slideLayout3.xml"/><Relationship Id="rId1" Type="http://schemas.openxmlformats.org/officeDocument/2006/relationships/slideLayout" Target="../slideLayouts/slideLayout2.xml"/><Relationship Id="rId6" Type="http://schemas.openxmlformats.org/officeDocument/2006/relationships/slideLayout" Target="../slideLayouts/slideLayout7.xml"/><Relationship Id="rId11" Type="http://schemas.openxmlformats.org/officeDocument/2006/relationships/slideLayout" Target="../slideLayouts/slideLayout12.xml"/><Relationship Id="rId5" Type="http://schemas.openxmlformats.org/officeDocument/2006/relationships/slideLayout" Target="../slideLayouts/slideLayout6.xml"/><Relationship Id="rId10" Type="http://schemas.openxmlformats.org/officeDocument/2006/relationships/slideLayout" Target="../slideLayouts/slideLayout11.xml"/><Relationship Id="rId4" Type="http://schemas.openxmlformats.org/officeDocument/2006/relationships/slideLayout" Target="../slideLayouts/slideLayout5.xml"/><Relationship Id="rId9" Type="http://schemas.openxmlformats.org/officeDocument/2006/relationships/slideLayout" Target="../slideLayouts/slideLayout10.xml"/></Relationships>
</file>

<file path=ppt/slideMasters/_rels/slideMaster3.xml.rels><?xml version="1.0" encoding="UTF-8" standalone="yes"?>
<Relationships xmlns="http://schemas.openxmlformats.org/package/2006/relationships"><Relationship Id="rId3" Type="http://schemas.openxmlformats.org/officeDocument/2006/relationships/slideLayout" Target="../slideLayouts/slideLayout15.xml"/><Relationship Id="rId2" Type="http://schemas.openxmlformats.org/officeDocument/2006/relationships/slideLayout" Target="../slideLayouts/slideLayout14.xml"/><Relationship Id="rId1" Type="http://schemas.openxmlformats.org/officeDocument/2006/relationships/slideLayout" Target="../slideLayouts/slideLayout13.xml"/><Relationship Id="rId5" Type="http://schemas.openxmlformats.org/officeDocument/2006/relationships/theme" Target="../theme/theme3.xml"/><Relationship Id="rId4" Type="http://schemas.openxmlformats.org/officeDocument/2006/relationships/slideLayout" Target="../slideLayouts/slideLayout16.xml"/></Relationships>
</file>

<file path=ppt/slideMasters/_rels/slideMaster4.xml.rels><?xml version="1.0" encoding="UTF-8" standalone="yes"?>
<Relationships xmlns="http://schemas.openxmlformats.org/package/2006/relationships"><Relationship Id="rId8" Type="http://schemas.openxmlformats.org/officeDocument/2006/relationships/slideLayout" Target="../slideLayouts/slideLayout24.xml"/><Relationship Id="rId3" Type="http://schemas.openxmlformats.org/officeDocument/2006/relationships/slideLayout" Target="../slideLayouts/slideLayout19.xml"/><Relationship Id="rId7" Type="http://schemas.openxmlformats.org/officeDocument/2006/relationships/slideLayout" Target="../slideLayouts/slideLayout23.xml"/><Relationship Id="rId12" Type="http://schemas.openxmlformats.org/officeDocument/2006/relationships/theme" Target="../theme/theme4.xml"/><Relationship Id="rId2" Type="http://schemas.openxmlformats.org/officeDocument/2006/relationships/slideLayout" Target="../slideLayouts/slideLayout18.xml"/><Relationship Id="rId1" Type="http://schemas.openxmlformats.org/officeDocument/2006/relationships/slideLayout" Target="../slideLayouts/slideLayout17.xml"/><Relationship Id="rId6" Type="http://schemas.openxmlformats.org/officeDocument/2006/relationships/slideLayout" Target="../slideLayouts/slideLayout22.xml"/><Relationship Id="rId11" Type="http://schemas.openxmlformats.org/officeDocument/2006/relationships/slideLayout" Target="../slideLayouts/slideLayout27.xml"/><Relationship Id="rId5" Type="http://schemas.openxmlformats.org/officeDocument/2006/relationships/slideLayout" Target="../slideLayouts/slideLayout21.xml"/><Relationship Id="rId10" Type="http://schemas.openxmlformats.org/officeDocument/2006/relationships/slideLayout" Target="../slideLayouts/slideLayout26.xml"/><Relationship Id="rId4" Type="http://schemas.openxmlformats.org/officeDocument/2006/relationships/slideLayout" Target="../slideLayouts/slideLayout20.xml"/><Relationship Id="rId9" Type="http://schemas.openxmlformats.org/officeDocument/2006/relationships/slideLayout" Target="../slideLayouts/slideLayout25.xml"/></Relationships>
</file>

<file path=ppt/slideMasters/_rels/slideMaster5.xml.rels><?xml version="1.0" encoding="UTF-8" standalone="yes"?>
<Relationships xmlns="http://schemas.openxmlformats.org/package/2006/relationships"><Relationship Id="rId8" Type="http://schemas.openxmlformats.org/officeDocument/2006/relationships/theme" Target="../theme/theme5.xml"/><Relationship Id="rId3" Type="http://schemas.openxmlformats.org/officeDocument/2006/relationships/slideLayout" Target="../slideLayouts/slideLayout30.xml"/><Relationship Id="rId7" Type="http://schemas.openxmlformats.org/officeDocument/2006/relationships/slideLayout" Target="../slideLayouts/slideLayout34.xml"/><Relationship Id="rId2" Type="http://schemas.openxmlformats.org/officeDocument/2006/relationships/slideLayout" Target="../slideLayouts/slideLayout29.xml"/><Relationship Id="rId1" Type="http://schemas.openxmlformats.org/officeDocument/2006/relationships/slideLayout" Target="../slideLayouts/slideLayout28.xml"/><Relationship Id="rId6" Type="http://schemas.openxmlformats.org/officeDocument/2006/relationships/slideLayout" Target="../slideLayouts/slideLayout33.xml"/><Relationship Id="rId5" Type="http://schemas.openxmlformats.org/officeDocument/2006/relationships/slideLayout" Target="../slideLayouts/slideLayout32.xml"/><Relationship Id="rId4" Type="http://schemas.openxmlformats.org/officeDocument/2006/relationships/slideLayout" Target="../slideLayouts/slideLayout31.xml"/><Relationship Id="rId9" Type="http://schemas.openxmlformats.org/officeDocument/2006/relationships/image" Target="../media/image7.jpg"/></Relationships>
</file>

<file path=ppt/slideMasters/_rels/slideMaster6.xml.rels><?xml version="1.0" encoding="UTF-8" standalone="yes"?>
<Relationships xmlns="http://schemas.openxmlformats.org/package/2006/relationships"><Relationship Id="rId13" Type="http://schemas.openxmlformats.org/officeDocument/2006/relationships/slideLayout" Target="../slideLayouts/slideLayout47.xml"/><Relationship Id="rId18" Type="http://schemas.openxmlformats.org/officeDocument/2006/relationships/slideLayout" Target="../slideLayouts/slideLayout52.xml"/><Relationship Id="rId26" Type="http://schemas.openxmlformats.org/officeDocument/2006/relationships/slideLayout" Target="../slideLayouts/slideLayout60.xml"/><Relationship Id="rId3" Type="http://schemas.openxmlformats.org/officeDocument/2006/relationships/slideLayout" Target="../slideLayouts/slideLayout37.xml"/><Relationship Id="rId21" Type="http://schemas.openxmlformats.org/officeDocument/2006/relationships/slideLayout" Target="../slideLayouts/slideLayout55.xml"/><Relationship Id="rId34" Type="http://schemas.openxmlformats.org/officeDocument/2006/relationships/slideLayout" Target="../slideLayouts/slideLayout68.xml"/><Relationship Id="rId7" Type="http://schemas.openxmlformats.org/officeDocument/2006/relationships/slideLayout" Target="../slideLayouts/slideLayout41.xml"/><Relationship Id="rId12" Type="http://schemas.openxmlformats.org/officeDocument/2006/relationships/slideLayout" Target="../slideLayouts/slideLayout46.xml"/><Relationship Id="rId17" Type="http://schemas.openxmlformats.org/officeDocument/2006/relationships/slideLayout" Target="../slideLayouts/slideLayout51.xml"/><Relationship Id="rId25" Type="http://schemas.openxmlformats.org/officeDocument/2006/relationships/slideLayout" Target="../slideLayouts/slideLayout59.xml"/><Relationship Id="rId33" Type="http://schemas.openxmlformats.org/officeDocument/2006/relationships/slideLayout" Target="../slideLayouts/slideLayout67.xml"/><Relationship Id="rId2" Type="http://schemas.openxmlformats.org/officeDocument/2006/relationships/slideLayout" Target="../slideLayouts/slideLayout36.xml"/><Relationship Id="rId16" Type="http://schemas.openxmlformats.org/officeDocument/2006/relationships/slideLayout" Target="../slideLayouts/slideLayout50.xml"/><Relationship Id="rId20" Type="http://schemas.openxmlformats.org/officeDocument/2006/relationships/slideLayout" Target="../slideLayouts/slideLayout54.xml"/><Relationship Id="rId29" Type="http://schemas.openxmlformats.org/officeDocument/2006/relationships/slideLayout" Target="../slideLayouts/slideLayout63.xml"/><Relationship Id="rId1" Type="http://schemas.openxmlformats.org/officeDocument/2006/relationships/slideLayout" Target="../slideLayouts/slideLayout35.xml"/><Relationship Id="rId6" Type="http://schemas.openxmlformats.org/officeDocument/2006/relationships/slideLayout" Target="../slideLayouts/slideLayout40.xml"/><Relationship Id="rId11" Type="http://schemas.openxmlformats.org/officeDocument/2006/relationships/slideLayout" Target="../slideLayouts/slideLayout45.xml"/><Relationship Id="rId24" Type="http://schemas.openxmlformats.org/officeDocument/2006/relationships/slideLayout" Target="../slideLayouts/slideLayout58.xml"/><Relationship Id="rId32" Type="http://schemas.openxmlformats.org/officeDocument/2006/relationships/slideLayout" Target="../slideLayouts/slideLayout66.xml"/><Relationship Id="rId5" Type="http://schemas.openxmlformats.org/officeDocument/2006/relationships/slideLayout" Target="../slideLayouts/slideLayout39.xml"/><Relationship Id="rId15" Type="http://schemas.openxmlformats.org/officeDocument/2006/relationships/slideLayout" Target="../slideLayouts/slideLayout49.xml"/><Relationship Id="rId23" Type="http://schemas.openxmlformats.org/officeDocument/2006/relationships/slideLayout" Target="../slideLayouts/slideLayout57.xml"/><Relationship Id="rId28" Type="http://schemas.openxmlformats.org/officeDocument/2006/relationships/slideLayout" Target="../slideLayouts/slideLayout62.xml"/><Relationship Id="rId36" Type="http://schemas.openxmlformats.org/officeDocument/2006/relationships/theme" Target="../theme/theme6.xml"/><Relationship Id="rId10" Type="http://schemas.openxmlformats.org/officeDocument/2006/relationships/slideLayout" Target="../slideLayouts/slideLayout44.xml"/><Relationship Id="rId19" Type="http://schemas.openxmlformats.org/officeDocument/2006/relationships/slideLayout" Target="../slideLayouts/slideLayout53.xml"/><Relationship Id="rId31" Type="http://schemas.openxmlformats.org/officeDocument/2006/relationships/slideLayout" Target="../slideLayouts/slideLayout65.xml"/><Relationship Id="rId4" Type="http://schemas.openxmlformats.org/officeDocument/2006/relationships/slideLayout" Target="../slideLayouts/slideLayout38.xml"/><Relationship Id="rId9" Type="http://schemas.openxmlformats.org/officeDocument/2006/relationships/slideLayout" Target="../slideLayouts/slideLayout43.xml"/><Relationship Id="rId14" Type="http://schemas.openxmlformats.org/officeDocument/2006/relationships/slideLayout" Target="../slideLayouts/slideLayout48.xml"/><Relationship Id="rId22" Type="http://schemas.openxmlformats.org/officeDocument/2006/relationships/slideLayout" Target="../slideLayouts/slideLayout56.xml"/><Relationship Id="rId27" Type="http://schemas.openxmlformats.org/officeDocument/2006/relationships/slideLayout" Target="../slideLayouts/slideLayout61.xml"/><Relationship Id="rId30" Type="http://schemas.openxmlformats.org/officeDocument/2006/relationships/slideLayout" Target="../slideLayouts/slideLayout64.xml"/><Relationship Id="rId35" Type="http://schemas.openxmlformats.org/officeDocument/2006/relationships/slideLayout" Target="../slideLayouts/slideLayout69.xml"/><Relationship Id="rId8" Type="http://schemas.openxmlformats.org/officeDocument/2006/relationships/slideLayout" Target="../slideLayouts/slideLayout42.xml"/></Relationships>
</file>

<file path=ppt/slideMasters/_rels/slideMaster7.xml.rels><?xml version="1.0" encoding="UTF-8" standalone="yes"?>
<Relationships xmlns="http://schemas.openxmlformats.org/package/2006/relationships"><Relationship Id="rId8" Type="http://schemas.openxmlformats.org/officeDocument/2006/relationships/slideLayout" Target="../slideLayouts/slideLayout77.xml"/><Relationship Id="rId13" Type="http://schemas.openxmlformats.org/officeDocument/2006/relationships/slideLayout" Target="../slideLayouts/slideLayout82.xml"/><Relationship Id="rId18" Type="http://schemas.openxmlformats.org/officeDocument/2006/relationships/slideLayout" Target="../slideLayouts/slideLayout87.xml"/><Relationship Id="rId26" Type="http://schemas.openxmlformats.org/officeDocument/2006/relationships/slideLayout" Target="../slideLayouts/slideLayout95.xml"/><Relationship Id="rId3" Type="http://schemas.openxmlformats.org/officeDocument/2006/relationships/slideLayout" Target="../slideLayouts/slideLayout72.xml"/><Relationship Id="rId21" Type="http://schemas.openxmlformats.org/officeDocument/2006/relationships/slideLayout" Target="../slideLayouts/slideLayout90.xml"/><Relationship Id="rId7" Type="http://schemas.openxmlformats.org/officeDocument/2006/relationships/slideLayout" Target="../slideLayouts/slideLayout76.xml"/><Relationship Id="rId12" Type="http://schemas.openxmlformats.org/officeDocument/2006/relationships/slideLayout" Target="../slideLayouts/slideLayout81.xml"/><Relationship Id="rId17" Type="http://schemas.openxmlformats.org/officeDocument/2006/relationships/slideLayout" Target="../slideLayouts/slideLayout86.xml"/><Relationship Id="rId25" Type="http://schemas.openxmlformats.org/officeDocument/2006/relationships/slideLayout" Target="../slideLayouts/slideLayout94.xml"/><Relationship Id="rId2" Type="http://schemas.openxmlformats.org/officeDocument/2006/relationships/slideLayout" Target="../slideLayouts/slideLayout71.xml"/><Relationship Id="rId16" Type="http://schemas.openxmlformats.org/officeDocument/2006/relationships/slideLayout" Target="../slideLayouts/slideLayout85.xml"/><Relationship Id="rId20" Type="http://schemas.openxmlformats.org/officeDocument/2006/relationships/slideLayout" Target="../slideLayouts/slideLayout89.xml"/><Relationship Id="rId1" Type="http://schemas.openxmlformats.org/officeDocument/2006/relationships/slideLayout" Target="../slideLayouts/slideLayout70.xml"/><Relationship Id="rId6" Type="http://schemas.openxmlformats.org/officeDocument/2006/relationships/slideLayout" Target="../slideLayouts/slideLayout75.xml"/><Relationship Id="rId11" Type="http://schemas.openxmlformats.org/officeDocument/2006/relationships/slideLayout" Target="../slideLayouts/slideLayout80.xml"/><Relationship Id="rId24" Type="http://schemas.openxmlformats.org/officeDocument/2006/relationships/slideLayout" Target="../slideLayouts/slideLayout93.xml"/><Relationship Id="rId5" Type="http://schemas.openxmlformats.org/officeDocument/2006/relationships/slideLayout" Target="../slideLayouts/slideLayout74.xml"/><Relationship Id="rId15" Type="http://schemas.openxmlformats.org/officeDocument/2006/relationships/slideLayout" Target="../slideLayouts/slideLayout84.xml"/><Relationship Id="rId23" Type="http://schemas.openxmlformats.org/officeDocument/2006/relationships/slideLayout" Target="../slideLayouts/slideLayout92.xml"/><Relationship Id="rId10" Type="http://schemas.openxmlformats.org/officeDocument/2006/relationships/slideLayout" Target="../slideLayouts/slideLayout79.xml"/><Relationship Id="rId19" Type="http://schemas.openxmlformats.org/officeDocument/2006/relationships/slideLayout" Target="../slideLayouts/slideLayout88.xml"/><Relationship Id="rId4" Type="http://schemas.openxmlformats.org/officeDocument/2006/relationships/slideLayout" Target="../slideLayouts/slideLayout73.xml"/><Relationship Id="rId9" Type="http://schemas.openxmlformats.org/officeDocument/2006/relationships/slideLayout" Target="../slideLayouts/slideLayout78.xml"/><Relationship Id="rId14" Type="http://schemas.openxmlformats.org/officeDocument/2006/relationships/slideLayout" Target="../slideLayouts/slideLayout83.xml"/><Relationship Id="rId22" Type="http://schemas.openxmlformats.org/officeDocument/2006/relationships/slideLayout" Target="../slideLayouts/slideLayout91.xml"/><Relationship Id="rId27" Type="http://schemas.openxmlformats.org/officeDocument/2006/relationships/theme" Target="../theme/theme7.xml"/></Relationships>
</file>

<file path=ppt/slideMasters/_rels/slideMaster8.xml.rels><?xml version="1.0" encoding="UTF-8" standalone="yes"?>
<Relationships xmlns="http://schemas.openxmlformats.org/package/2006/relationships"><Relationship Id="rId8" Type="http://schemas.openxmlformats.org/officeDocument/2006/relationships/slideLayout" Target="../slideLayouts/slideLayout103.xml"/><Relationship Id="rId13" Type="http://schemas.openxmlformats.org/officeDocument/2006/relationships/image" Target="../media/image19.png"/><Relationship Id="rId3" Type="http://schemas.openxmlformats.org/officeDocument/2006/relationships/slideLayout" Target="../slideLayouts/slideLayout98.xml"/><Relationship Id="rId7" Type="http://schemas.openxmlformats.org/officeDocument/2006/relationships/slideLayout" Target="../slideLayouts/slideLayout102.xml"/><Relationship Id="rId12" Type="http://schemas.openxmlformats.org/officeDocument/2006/relationships/theme" Target="../theme/theme8.xml"/><Relationship Id="rId2" Type="http://schemas.openxmlformats.org/officeDocument/2006/relationships/slideLayout" Target="../slideLayouts/slideLayout97.xml"/><Relationship Id="rId1" Type="http://schemas.openxmlformats.org/officeDocument/2006/relationships/slideLayout" Target="../slideLayouts/slideLayout96.xml"/><Relationship Id="rId6" Type="http://schemas.openxmlformats.org/officeDocument/2006/relationships/slideLayout" Target="../slideLayouts/slideLayout101.xml"/><Relationship Id="rId11" Type="http://schemas.openxmlformats.org/officeDocument/2006/relationships/slideLayout" Target="../slideLayouts/slideLayout106.xml"/><Relationship Id="rId5" Type="http://schemas.openxmlformats.org/officeDocument/2006/relationships/slideLayout" Target="../slideLayouts/slideLayout100.xml"/><Relationship Id="rId15" Type="http://schemas.openxmlformats.org/officeDocument/2006/relationships/image" Target="../media/image20.jpeg"/><Relationship Id="rId10" Type="http://schemas.openxmlformats.org/officeDocument/2006/relationships/slideLayout" Target="../slideLayouts/slideLayout105.xml"/><Relationship Id="rId4" Type="http://schemas.openxmlformats.org/officeDocument/2006/relationships/slideLayout" Target="../slideLayouts/slideLayout99.xml"/><Relationship Id="rId9" Type="http://schemas.openxmlformats.org/officeDocument/2006/relationships/slideLayout" Target="../slideLayouts/slideLayout104.xml"/><Relationship Id="rId14" Type="http://schemas.microsoft.com/office/2007/relationships/hdphoto" Target="../media/hdphoto2.wdp"/></Relationships>
</file>

<file path=ppt/slideMasters/_rels/slideMaster9.xml.rels><?xml version="1.0" encoding="UTF-8" standalone="yes"?>
<Relationships xmlns="http://schemas.openxmlformats.org/package/2006/relationships"><Relationship Id="rId3" Type="http://schemas.openxmlformats.org/officeDocument/2006/relationships/slideLayout" Target="../slideLayouts/slideLayout109.xml"/><Relationship Id="rId7" Type="http://schemas.openxmlformats.org/officeDocument/2006/relationships/image" Target="../media/image2.jpeg"/><Relationship Id="rId2" Type="http://schemas.openxmlformats.org/officeDocument/2006/relationships/slideLayout" Target="../slideLayouts/slideLayout108.xml"/><Relationship Id="rId1" Type="http://schemas.openxmlformats.org/officeDocument/2006/relationships/slideLayout" Target="../slideLayouts/slideLayout107.xml"/><Relationship Id="rId6" Type="http://schemas.microsoft.com/office/2007/relationships/hdphoto" Target="../media/hdphoto1.wdp"/><Relationship Id="rId5" Type="http://schemas.openxmlformats.org/officeDocument/2006/relationships/image" Target="../media/image1.png"/><Relationship Id="rId4" Type="http://schemas.openxmlformats.org/officeDocument/2006/relationships/theme" Target="../theme/theme9.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389" y="365780"/>
            <a:ext cx="10515224" cy="1324636"/>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389" y="1825890"/>
            <a:ext cx="10515224" cy="4351729"/>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389" y="6356747"/>
            <a:ext cx="2742447" cy="364275"/>
          </a:xfrm>
          <a:prstGeom prst="rect">
            <a:avLst/>
          </a:prstGeom>
        </p:spPr>
        <p:txBody>
          <a:bodyPr vert="horz" lIns="91440" tIns="45720" rIns="91440" bIns="45720" rtlCol="0" anchor="ctr"/>
          <a:lstStyle>
            <a:lvl1pPr algn="l">
              <a:defRPr sz="1138">
                <a:solidFill>
                  <a:schemeClr val="tx1">
                    <a:tint val="75000"/>
                  </a:schemeClr>
                </a:solidFill>
              </a:defRPr>
            </a:lvl1pPr>
          </a:lstStyle>
          <a:p>
            <a:pPr defTabSz="866943" fontAlgn="base">
              <a:spcBef>
                <a:spcPct val="0"/>
              </a:spcBef>
              <a:spcAft>
                <a:spcPct val="0"/>
              </a:spcAft>
            </a:pPr>
            <a:fld id="{43A93E93-166D-47F5-9EF1-ACEABE24AEEA}" type="datetimeFigureOut">
              <a:rPr lang="zh-CN" altLang="en-US" smtClean="0">
                <a:solidFill>
                  <a:prstClr val="black">
                    <a:tint val="75000"/>
                  </a:prstClr>
                </a:solidFill>
              </a:rPr>
              <a:pPr defTabSz="866943" fontAlgn="base">
                <a:spcBef>
                  <a:spcPct val="0"/>
                </a:spcBef>
                <a:spcAft>
                  <a:spcPct val="0"/>
                </a:spcAft>
              </a:pPr>
              <a:t>2021/12/5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413" y="6356747"/>
            <a:ext cx="4115176" cy="364275"/>
          </a:xfrm>
          <a:prstGeom prst="rect">
            <a:avLst/>
          </a:prstGeom>
        </p:spPr>
        <p:txBody>
          <a:bodyPr vert="horz" lIns="91440" tIns="45720" rIns="91440" bIns="45720" rtlCol="0" anchor="ctr"/>
          <a:lstStyle>
            <a:lvl1pPr algn="ctr">
              <a:defRPr sz="1138">
                <a:solidFill>
                  <a:schemeClr val="tx1">
                    <a:tint val="75000"/>
                  </a:schemeClr>
                </a:solidFill>
              </a:defRPr>
            </a:lvl1pPr>
          </a:lstStyle>
          <a:p>
            <a:pPr defTabSz="866943" fontAlgn="base">
              <a:spcBef>
                <a:spcPct val="0"/>
              </a:spcBef>
              <a:spcAft>
                <a:spcPct val="0"/>
              </a:spcAft>
            </a:pPr>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1166" y="6356747"/>
            <a:ext cx="2742447" cy="364275"/>
          </a:xfrm>
          <a:prstGeom prst="rect">
            <a:avLst/>
          </a:prstGeom>
        </p:spPr>
        <p:txBody>
          <a:bodyPr vert="horz" lIns="91440" tIns="45720" rIns="91440" bIns="45720" rtlCol="0" anchor="ctr"/>
          <a:lstStyle>
            <a:lvl1pPr algn="r">
              <a:defRPr sz="1138">
                <a:solidFill>
                  <a:schemeClr val="tx1">
                    <a:tint val="75000"/>
                  </a:schemeClr>
                </a:solidFill>
              </a:defRPr>
            </a:lvl1pPr>
          </a:lstStyle>
          <a:p>
            <a:pPr defTabSz="866943" fontAlgn="base">
              <a:spcBef>
                <a:spcPct val="0"/>
              </a:spcBef>
              <a:spcAft>
                <a:spcPct val="0"/>
              </a:spcAft>
            </a:pPr>
            <a:fld id="{118D5ACA-62CA-46DB-AD6B-12EDD6D51A23}" type="slidenum">
              <a:rPr lang="zh-CN" altLang="en-US" smtClean="0">
                <a:solidFill>
                  <a:prstClr val="black">
                    <a:tint val="75000"/>
                  </a:prstClr>
                </a:solidFill>
              </a:rPr>
              <a:pPr defTabSz="866943" fontAlgn="base">
                <a:spcBef>
                  <a:spcPct val="0"/>
                </a:spcBef>
                <a:spcAft>
                  <a:spcPct val="0"/>
                </a:spcAft>
              </a:pPr>
              <a:t>‹#›</a:t>
            </a:fld>
            <a:endParaRPr lang="zh-CN" altLang="en-US">
              <a:solidFill>
                <a:prstClr val="black">
                  <a:tint val="75000"/>
                </a:prstClr>
              </a:solidFill>
            </a:endParaRPr>
          </a:p>
        </p:txBody>
      </p:sp>
      <p:grpSp>
        <p:nvGrpSpPr>
          <p:cNvPr id="7" name="Group 6">
            <a:extLst>
              <a:ext uri="{FF2B5EF4-FFF2-40B4-BE49-F238E27FC236}">
                <a16:creationId xmlns:a16="http://schemas.microsoft.com/office/drawing/2014/main" id="{63EC5D7D-D890-43FF-BE1D-E0B13D865C2D}"/>
              </a:ext>
            </a:extLst>
          </p:cNvPr>
          <p:cNvGrpSpPr/>
          <p:nvPr userDrawn="1"/>
        </p:nvGrpSpPr>
        <p:grpSpPr>
          <a:xfrm>
            <a:off x="3431816" y="2153126"/>
            <a:ext cx="4382349" cy="2551747"/>
            <a:chOff x="3614696" y="2256098"/>
            <a:chExt cx="4382349" cy="2551747"/>
          </a:xfrm>
        </p:grpSpPr>
        <p:grpSp>
          <p:nvGrpSpPr>
            <p:cNvPr id="8" name="Group 7">
              <a:extLst>
                <a:ext uri="{FF2B5EF4-FFF2-40B4-BE49-F238E27FC236}">
                  <a16:creationId xmlns:a16="http://schemas.microsoft.com/office/drawing/2014/main" id="{B8A27DB9-E3A1-40C1-AFDD-EB52A4F62703}"/>
                </a:ext>
              </a:extLst>
            </p:cNvPr>
            <p:cNvGrpSpPr/>
            <p:nvPr userDrawn="1"/>
          </p:nvGrpSpPr>
          <p:grpSpPr>
            <a:xfrm>
              <a:off x="3614696" y="2256098"/>
              <a:ext cx="4382349" cy="1750999"/>
              <a:chOff x="4065548" y="1655206"/>
              <a:chExt cx="4382349" cy="1750999"/>
            </a:xfrm>
          </p:grpSpPr>
          <p:pic>
            <p:nvPicPr>
              <p:cNvPr id="10" name="Picture 9">
                <a:extLst>
                  <a:ext uri="{FF2B5EF4-FFF2-40B4-BE49-F238E27FC236}">
                    <a16:creationId xmlns:a16="http://schemas.microsoft.com/office/drawing/2014/main" id="{4D9A4184-A8B8-4F23-A6C6-2D3E36AE781C}"/>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80488843-0D9E-4647-A137-7463CF70D084}"/>
                  </a:ext>
                </a:extLst>
              </p:cNvPr>
              <p:cNvSpPr txBox="1"/>
              <p:nvPr userDrawn="1"/>
            </p:nvSpPr>
            <p:spPr>
              <a:xfrm>
                <a:off x="5192775" y="2882985"/>
                <a:ext cx="2229759" cy="523220"/>
              </a:xfrm>
              <a:prstGeom prst="rect">
                <a:avLst/>
              </a:prstGeom>
              <a:noFill/>
            </p:spPr>
            <p:txBody>
              <a:bodyPr wrap="square" rtlCol="0">
                <a:spAutoFit/>
              </a:bodyPr>
              <a:lstStyle/>
              <a:p>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939B06FC-FF28-4981-8956-1823C39354EF}"/>
                  </a:ext>
                </a:extLst>
              </p:cNvPr>
              <p:cNvSpPr txBox="1"/>
              <p:nvPr userDrawn="1"/>
            </p:nvSpPr>
            <p:spPr>
              <a:xfrm>
                <a:off x="4256580" y="1823698"/>
                <a:ext cx="3912506" cy="954107"/>
              </a:xfrm>
              <a:prstGeom prst="rect">
                <a:avLst/>
              </a:prstGeom>
              <a:noFill/>
            </p:spPr>
            <p:txBody>
              <a:bodyPr wrap="square" rtlCol="0">
                <a:spAutoFit/>
              </a:bodyPr>
              <a:lstStyle/>
              <a:p>
                <a:pPr algn="ctr"/>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D4729365-4E1A-491C-8EDE-CF783D842A2E}"/>
                  </a:ext>
                </a:extLst>
              </p:cNvPr>
              <p:cNvPicPr>
                <a:picLocks noChangeAspect="1"/>
              </p:cNvPicPr>
              <p:nvPr userDrawn="1"/>
            </p:nvPicPr>
            <p:blipFill>
              <a:blip r:embed="rId3" cstate="print">
                <a:extLst>
                  <a:ext uri="{BEBA8EAE-BF5A-486C-A8C5-ECC9F3942E4B}">
                    <a14:imgProps xmlns:a14="http://schemas.microsoft.com/office/drawing/2010/main">
                      <a14:imgLayer r:embed="rId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2C063B4F-11EB-4C6D-B51E-913F4567058C}"/>
                </a:ext>
              </a:extLst>
            </p:cNvPr>
            <p:cNvPicPr>
              <a:picLocks noChangeAspect="1"/>
            </p:cNvPicPr>
            <p:nvPr userDrawn="1"/>
          </p:nvPicPr>
          <p:blipFill>
            <a:blip r:embed="rId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3444018530"/>
      </p:ext>
    </p:extLst>
  </p:cSld>
  <p:clrMap bg1="lt1" tx1="dk1" bg2="lt2" tx2="dk2" accent1="accent1" accent2="accent2" accent3="accent3" accent4="accent4" accent5="accent5" accent6="accent6" hlink="hlink" folHlink="folHlink"/>
  <p:sldLayoutIdLst>
    <p:sldLayoutId id="2147483746" r:id="rId1"/>
  </p:sldLayoutIdLst>
  <mc:AlternateContent xmlns:mc="http://schemas.openxmlformats.org/markup-compatibility/2006" xmlns:p14="http://schemas.microsoft.com/office/powerpoint/2010/main">
    <mc:Choice Requires="p14">
      <p:transition spd="slow" p14:dur="1500" advTm="3000">
        <p:random/>
      </p:transition>
    </mc:Choice>
    <mc:Fallback xmlns="">
      <p:transition spd="slow" advTm="3000">
        <p:random/>
      </p:transition>
    </mc:Fallback>
  </mc:AlternateContent>
  <p:txStyles>
    <p:titleStyle>
      <a:lvl1pPr algn="l" defTabSz="866943" rtl="0" eaLnBrk="1" latinLnBrk="0" hangingPunct="1">
        <a:lnSpc>
          <a:spcPct val="90000"/>
        </a:lnSpc>
        <a:spcBef>
          <a:spcPct val="0"/>
        </a:spcBef>
        <a:buNone/>
        <a:defRPr sz="4172" kern="1200">
          <a:solidFill>
            <a:schemeClr val="tx1"/>
          </a:solidFill>
          <a:latin typeface="+mj-lt"/>
          <a:ea typeface="+mj-ea"/>
          <a:cs typeface="+mj-cs"/>
        </a:defRPr>
      </a:lvl1pPr>
    </p:titleStyle>
    <p:bodyStyle>
      <a:lvl1pPr marL="216736" indent="-216736" algn="l" defTabSz="866943" rtl="0" eaLnBrk="1" latinLnBrk="0" hangingPunct="1">
        <a:lnSpc>
          <a:spcPct val="90000"/>
        </a:lnSpc>
        <a:spcBef>
          <a:spcPts val="948"/>
        </a:spcBef>
        <a:buFont typeface="Arial" panose="020B0604020202020204" pitchFamily="34" charset="0"/>
        <a:buChar char="•"/>
        <a:defRPr sz="2655" kern="1200">
          <a:solidFill>
            <a:schemeClr val="tx1"/>
          </a:solidFill>
          <a:latin typeface="+mn-lt"/>
          <a:ea typeface="+mn-ea"/>
          <a:cs typeface="+mn-cs"/>
        </a:defRPr>
      </a:lvl1pPr>
      <a:lvl2pPr marL="650207" indent="-216736" algn="l" defTabSz="866943" rtl="0" eaLnBrk="1" latinLnBrk="0" hangingPunct="1">
        <a:lnSpc>
          <a:spcPct val="90000"/>
        </a:lnSpc>
        <a:spcBef>
          <a:spcPts val="474"/>
        </a:spcBef>
        <a:buFont typeface="Arial" panose="020B0604020202020204" pitchFamily="34" charset="0"/>
        <a:buChar char="•"/>
        <a:defRPr sz="2275" kern="1200">
          <a:solidFill>
            <a:schemeClr val="tx1"/>
          </a:solidFill>
          <a:latin typeface="+mn-lt"/>
          <a:ea typeface="+mn-ea"/>
          <a:cs typeface="+mn-cs"/>
        </a:defRPr>
      </a:lvl2pPr>
      <a:lvl3pPr marL="1083678" indent="-216736" algn="l" defTabSz="866943" rtl="0" eaLnBrk="1" latinLnBrk="0" hangingPunct="1">
        <a:lnSpc>
          <a:spcPct val="90000"/>
        </a:lnSpc>
        <a:spcBef>
          <a:spcPts val="474"/>
        </a:spcBef>
        <a:buFont typeface="Arial" panose="020B0604020202020204" pitchFamily="34" charset="0"/>
        <a:buChar char="•"/>
        <a:defRPr sz="1896" kern="1200">
          <a:solidFill>
            <a:schemeClr val="tx1"/>
          </a:solidFill>
          <a:latin typeface="+mn-lt"/>
          <a:ea typeface="+mn-ea"/>
          <a:cs typeface="+mn-cs"/>
        </a:defRPr>
      </a:lvl3pPr>
      <a:lvl4pPr marL="1517150"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4pPr>
      <a:lvl5pPr marL="1950621"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5pPr>
      <a:lvl6pPr marL="2384092"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6pPr>
      <a:lvl7pPr marL="2817564"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7pPr>
      <a:lvl8pPr marL="3251035"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8pPr>
      <a:lvl9pPr marL="3684506" indent="-216736" algn="l" defTabSz="866943" rtl="0" eaLnBrk="1" latinLnBrk="0" hangingPunct="1">
        <a:lnSpc>
          <a:spcPct val="90000"/>
        </a:lnSpc>
        <a:spcBef>
          <a:spcPts val="474"/>
        </a:spcBef>
        <a:buFont typeface="Arial" panose="020B0604020202020204" pitchFamily="34" charset="0"/>
        <a:buChar char="•"/>
        <a:defRPr sz="1707" kern="1200">
          <a:solidFill>
            <a:schemeClr val="tx1"/>
          </a:solidFill>
          <a:latin typeface="+mn-lt"/>
          <a:ea typeface="+mn-ea"/>
          <a:cs typeface="+mn-cs"/>
        </a:defRPr>
      </a:lvl9pPr>
    </p:bodyStyle>
    <p:otherStyle>
      <a:defPPr>
        <a:defRPr lang="zh-CN"/>
      </a:defPPr>
      <a:lvl1pPr marL="0" algn="l" defTabSz="866943" rtl="0" eaLnBrk="1" latinLnBrk="0" hangingPunct="1">
        <a:defRPr sz="1707" kern="1200">
          <a:solidFill>
            <a:schemeClr val="tx1"/>
          </a:solidFill>
          <a:latin typeface="+mn-lt"/>
          <a:ea typeface="+mn-ea"/>
          <a:cs typeface="+mn-cs"/>
        </a:defRPr>
      </a:lvl1pPr>
      <a:lvl2pPr marL="433471" algn="l" defTabSz="866943" rtl="0" eaLnBrk="1" latinLnBrk="0" hangingPunct="1">
        <a:defRPr sz="1707" kern="1200">
          <a:solidFill>
            <a:schemeClr val="tx1"/>
          </a:solidFill>
          <a:latin typeface="+mn-lt"/>
          <a:ea typeface="+mn-ea"/>
          <a:cs typeface="+mn-cs"/>
        </a:defRPr>
      </a:lvl2pPr>
      <a:lvl3pPr marL="866943" algn="l" defTabSz="866943" rtl="0" eaLnBrk="1" latinLnBrk="0" hangingPunct="1">
        <a:defRPr sz="1707" kern="1200">
          <a:solidFill>
            <a:schemeClr val="tx1"/>
          </a:solidFill>
          <a:latin typeface="+mn-lt"/>
          <a:ea typeface="+mn-ea"/>
          <a:cs typeface="+mn-cs"/>
        </a:defRPr>
      </a:lvl3pPr>
      <a:lvl4pPr marL="1300414" algn="l" defTabSz="866943" rtl="0" eaLnBrk="1" latinLnBrk="0" hangingPunct="1">
        <a:defRPr sz="1707" kern="1200">
          <a:solidFill>
            <a:schemeClr val="tx1"/>
          </a:solidFill>
          <a:latin typeface="+mn-lt"/>
          <a:ea typeface="+mn-ea"/>
          <a:cs typeface="+mn-cs"/>
        </a:defRPr>
      </a:lvl4pPr>
      <a:lvl5pPr marL="1733885" algn="l" defTabSz="866943" rtl="0" eaLnBrk="1" latinLnBrk="0" hangingPunct="1">
        <a:defRPr sz="1707" kern="1200">
          <a:solidFill>
            <a:schemeClr val="tx1"/>
          </a:solidFill>
          <a:latin typeface="+mn-lt"/>
          <a:ea typeface="+mn-ea"/>
          <a:cs typeface="+mn-cs"/>
        </a:defRPr>
      </a:lvl5pPr>
      <a:lvl6pPr marL="2167357" algn="l" defTabSz="866943" rtl="0" eaLnBrk="1" latinLnBrk="0" hangingPunct="1">
        <a:defRPr sz="1707" kern="1200">
          <a:solidFill>
            <a:schemeClr val="tx1"/>
          </a:solidFill>
          <a:latin typeface="+mn-lt"/>
          <a:ea typeface="+mn-ea"/>
          <a:cs typeface="+mn-cs"/>
        </a:defRPr>
      </a:lvl6pPr>
      <a:lvl7pPr marL="2600828" algn="l" defTabSz="866943" rtl="0" eaLnBrk="1" latinLnBrk="0" hangingPunct="1">
        <a:defRPr sz="1707" kern="1200">
          <a:solidFill>
            <a:schemeClr val="tx1"/>
          </a:solidFill>
          <a:latin typeface="+mn-lt"/>
          <a:ea typeface="+mn-ea"/>
          <a:cs typeface="+mn-cs"/>
        </a:defRPr>
      </a:lvl7pPr>
      <a:lvl8pPr marL="3034299" algn="l" defTabSz="866943" rtl="0" eaLnBrk="1" latinLnBrk="0" hangingPunct="1">
        <a:defRPr sz="1707" kern="1200">
          <a:solidFill>
            <a:schemeClr val="tx1"/>
          </a:solidFill>
          <a:latin typeface="+mn-lt"/>
          <a:ea typeface="+mn-ea"/>
          <a:cs typeface="+mn-cs"/>
        </a:defRPr>
      </a:lvl8pPr>
      <a:lvl9pPr marL="3467771" algn="l" defTabSz="866943" rtl="0" eaLnBrk="1" latinLnBrk="0" hangingPunct="1">
        <a:defRPr sz="1707"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lum/>
          </a:blip>
          <a:srcRect/>
          <a:stretch>
            <a:fillRect/>
          </a:stretch>
        </a:blip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p>
        </p:txBody>
      </p:sp>
      <p:sp>
        <p:nvSpPr>
          <p:cNvPr id="3" name="文本占位符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编辑母版文本样式</a:t>
            </a:r>
          </a:p>
          <a:p>
            <a:pPr lvl="1"/>
            <a:r>
              <a:rPr lang="zh-CN" altLang="en-US"/>
              <a:t>第二级</a:t>
            </a:r>
          </a:p>
          <a:p>
            <a:pPr lvl="2"/>
            <a:r>
              <a:rPr lang="zh-CN" altLang="en-US"/>
              <a:t>第三级</a:t>
            </a:r>
          </a:p>
          <a:p>
            <a:pPr lvl="3"/>
            <a:r>
              <a:rPr lang="zh-CN" altLang="en-US"/>
              <a:t>第四级</a:t>
            </a:r>
          </a:p>
          <a:p>
            <a:pPr lvl="4"/>
            <a:r>
              <a:rPr lang="zh-CN" altLang="en-US"/>
              <a:t>第五级</a:t>
            </a:r>
          </a:p>
        </p:txBody>
      </p:sp>
      <p:sp>
        <p:nvSpPr>
          <p:cNvPr id="4" name="日期占位符 3"/>
          <p:cNvSpPr>
            <a:spLocks noGrp="1"/>
          </p:cNvSpPr>
          <p:nvPr>
            <p:ph type="dt" sz="half" idx="2"/>
          </p:nvPr>
        </p:nvSpPr>
        <p:spPr>
          <a:xfrm>
            <a:off x="838200" y="6356350"/>
            <a:ext cx="27432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pPr defTabSz="914400"/>
            <a:fld id="{1FDED92B-7180-4E8E-9FA1-47FFA8006457}" type="datetimeFigureOut">
              <a:rPr lang="zh-CN" altLang="en-US" smtClean="0">
                <a:solidFill>
                  <a:prstClr val="black">
                    <a:tint val="75000"/>
                  </a:prstClr>
                </a:solidFill>
              </a:rPr>
              <a:pPr defTabSz="914400"/>
              <a:t>2021/12/5</a:t>
            </a:fld>
            <a:endParaRPr lang="zh-CN" altLang="en-US">
              <a:solidFill>
                <a:prstClr val="black">
                  <a:tint val="75000"/>
                </a:prstClr>
              </a:solidFill>
            </a:endParaRPr>
          </a:p>
        </p:txBody>
      </p:sp>
      <p:sp>
        <p:nvSpPr>
          <p:cNvPr id="5" name="页脚占位符 4"/>
          <p:cNvSpPr>
            <a:spLocks noGrp="1"/>
          </p:cNvSpPr>
          <p:nvPr>
            <p:ph type="ftr" sz="quarter" idx="3"/>
          </p:nvPr>
        </p:nvSpPr>
        <p:spPr>
          <a:xfrm>
            <a:off x="4038600" y="6356350"/>
            <a:ext cx="4114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pPr defTabSz="914400"/>
            <a:endParaRPr lang="zh-CN" altLang="en-US">
              <a:solidFill>
                <a:prstClr val="black">
                  <a:tint val="75000"/>
                </a:prstClr>
              </a:solidFill>
            </a:endParaRPr>
          </a:p>
        </p:txBody>
      </p:sp>
      <p:sp>
        <p:nvSpPr>
          <p:cNvPr id="6" name="灯片编号占位符 5"/>
          <p:cNvSpPr>
            <a:spLocks noGrp="1"/>
          </p:cNvSpPr>
          <p:nvPr>
            <p:ph type="sldNum" sz="quarter" idx="4"/>
          </p:nvPr>
        </p:nvSpPr>
        <p:spPr>
          <a:xfrm>
            <a:off x="8610600" y="6356350"/>
            <a:ext cx="27432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pPr defTabSz="914400"/>
            <a:fld id="{3B11227F-0E14-47DF-A00B-C9B5FCB87C35}" type="slidenum">
              <a:rPr lang="zh-CN" altLang="en-US" smtClean="0">
                <a:solidFill>
                  <a:prstClr val="black">
                    <a:tint val="75000"/>
                  </a:prstClr>
                </a:solidFill>
              </a:rPr>
              <a:pPr defTabSz="914400"/>
              <a:t>‹#›</a:t>
            </a:fld>
            <a:endParaRPr lang="zh-CN" altLang="en-US">
              <a:solidFill>
                <a:prstClr val="black">
                  <a:tint val="75000"/>
                </a:prstClr>
              </a:solidFill>
            </a:endParaRPr>
          </a:p>
        </p:txBody>
      </p:sp>
    </p:spTree>
    <p:extLst>
      <p:ext uri="{BB962C8B-B14F-4D97-AF65-F5344CB8AC3E}">
        <p14:creationId xmlns:p14="http://schemas.microsoft.com/office/powerpoint/2010/main" val="4140091050"/>
      </p:ext>
    </p:extLst>
  </p:cSld>
  <p:clrMap bg1="lt1" tx1="dk1" bg2="lt2" tx2="dk2" accent1="accent1" accent2="accent2" accent3="accent3" accent4="accent4" accent5="accent5" accent6="accent6" hlink="hlink" folHlink="folHlink"/>
  <p:sldLayoutIdLst>
    <p:sldLayoutId id="2147483944" r:id="rId1"/>
    <p:sldLayoutId id="2147483945" r:id="rId2"/>
    <p:sldLayoutId id="2147483946" r:id="rId3"/>
    <p:sldLayoutId id="2147483947" r:id="rId4"/>
    <p:sldLayoutId id="2147483948" r:id="rId5"/>
    <p:sldLayoutId id="2147483949" r:id="rId6"/>
    <p:sldLayoutId id="2147483950" r:id="rId7"/>
    <p:sldLayoutId id="2147483951" r:id="rId8"/>
    <p:sldLayoutId id="2147483952" r:id="rId9"/>
    <p:sldLayoutId id="2147483953" r:id="rId10"/>
    <p:sldLayoutId id="2147483954" r:id="rId11"/>
  </p:sldLayoutIdLst>
  <mc:AlternateContent xmlns:mc="http://schemas.openxmlformats.org/markup-compatibility/2006" xmlns:p14="http://schemas.microsoft.com/office/powerpoint/2010/main">
    <mc:Choice Requires="p14">
      <p:transition spd="slow" p14:dur="2000" advTm="3000"/>
    </mc:Choice>
    <mc:Fallback xmlns="">
      <p:transition spd="slow" advTm="3000"/>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3.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 name="标题占位符 1"/>
          <p:cNvSpPr>
            <a:spLocks noGrp="1"/>
          </p:cNvSpPr>
          <p:nvPr>
            <p:ph type="title"/>
          </p:nvPr>
        </p:nvSpPr>
        <p:spPr>
          <a:xfrm>
            <a:off x="609600" y="274638"/>
            <a:ext cx="10972800" cy="1143000"/>
          </a:xfrm>
          <a:prstGeom prst="rect">
            <a:avLst/>
          </a:prstGeom>
        </p:spPr>
        <p:txBody>
          <a:bodyPr vert="horz" lIns="91440" tIns="45720" rIns="91440" bIns="45720" rtlCol="0" anchor="ctr">
            <a:normAutofit/>
          </a:bodyPr>
          <a:lstStyle/>
          <a:p>
            <a:r>
              <a:rPr lang="zh-CN" altLang="en-US" dirty="0"/>
              <a:t>单击此处编辑母版标题样式</a:t>
            </a:r>
          </a:p>
        </p:txBody>
      </p:sp>
      <p:sp>
        <p:nvSpPr>
          <p:cNvPr id="3" name="文本占位符 2"/>
          <p:cNvSpPr>
            <a:spLocks noGrp="1"/>
          </p:cNvSpPr>
          <p:nvPr>
            <p:ph type="body" idx="1"/>
          </p:nvPr>
        </p:nvSpPr>
        <p:spPr>
          <a:xfrm>
            <a:off x="609600" y="1600201"/>
            <a:ext cx="10972800" cy="4525963"/>
          </a:xfrm>
          <a:prstGeom prst="rect">
            <a:avLst/>
          </a:prstGeom>
        </p:spPr>
        <p:txBody>
          <a:bodyPr vert="horz" lIns="91440" tIns="45720" rIns="91440" bIns="45720" rtlCol="0">
            <a:normAutofit/>
          </a:bodyPr>
          <a:lstStyle/>
          <a:p>
            <a:pPr lvl="0"/>
            <a:r>
              <a:rPr lang="zh-CN" altLang="en-US" dirty="0"/>
              <a:t>单击此处编辑母版文本样式</a:t>
            </a:r>
          </a:p>
          <a:p>
            <a:pPr lvl="1"/>
            <a:r>
              <a:rPr lang="zh-CN" altLang="en-US" dirty="0"/>
              <a:t>第二级</a:t>
            </a:r>
          </a:p>
          <a:p>
            <a:pPr lvl="2"/>
            <a:r>
              <a:rPr lang="zh-CN" altLang="en-US" dirty="0"/>
              <a:t>第三级</a:t>
            </a:r>
          </a:p>
          <a:p>
            <a:pPr lvl="3"/>
            <a:r>
              <a:rPr lang="zh-CN" altLang="en-US" dirty="0"/>
              <a:t>第四级</a:t>
            </a:r>
          </a:p>
          <a:p>
            <a:pPr lvl="4"/>
            <a:r>
              <a:rPr lang="zh-CN" altLang="en-US" dirty="0"/>
              <a:t>第五级</a:t>
            </a:r>
          </a:p>
        </p:txBody>
      </p:sp>
      <p:sp>
        <p:nvSpPr>
          <p:cNvPr id="4" name="日期占位符 3"/>
          <p:cNvSpPr>
            <a:spLocks noGrp="1"/>
          </p:cNvSpPr>
          <p:nvPr>
            <p:ph type="dt" sz="half" idx="2"/>
          </p:nvPr>
        </p:nvSpPr>
        <p:spPr>
          <a:xfrm>
            <a:off x="609600" y="6356351"/>
            <a:ext cx="28448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B2931F4-194C-4DD9-9505-42FC048612EF}" type="datetimeFigureOut">
              <a:rPr lang="zh-CN" altLang="en-US" smtClean="0"/>
              <a:t>2021/12/5</a:t>
            </a:fld>
            <a:endParaRPr lang="zh-CN" altLang="en-US"/>
          </a:p>
        </p:txBody>
      </p:sp>
      <p:sp>
        <p:nvSpPr>
          <p:cNvPr id="5" name="页脚占位符 4"/>
          <p:cNvSpPr>
            <a:spLocks noGrp="1"/>
          </p:cNvSpPr>
          <p:nvPr>
            <p:ph type="ftr" sz="quarter" idx="3"/>
          </p:nvPr>
        </p:nvSpPr>
        <p:spPr>
          <a:xfrm>
            <a:off x="4165600" y="6356351"/>
            <a:ext cx="38608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zh-CN" altLang="en-US" dirty="0"/>
          </a:p>
        </p:txBody>
      </p:sp>
      <p:sp>
        <p:nvSpPr>
          <p:cNvPr id="6" name="灯片编号占位符 5"/>
          <p:cNvSpPr>
            <a:spLocks noGrp="1"/>
          </p:cNvSpPr>
          <p:nvPr>
            <p:ph type="sldNum" sz="quarter" idx="4"/>
          </p:nvPr>
        </p:nvSpPr>
        <p:spPr>
          <a:xfrm>
            <a:off x="8737600" y="6356351"/>
            <a:ext cx="28448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2FAB2A2D-5054-49A2-BEE4-C9F6B6DAB1ED}" type="slidenum">
              <a:rPr lang="zh-CN" altLang="en-US" smtClean="0"/>
              <a:t>‹#›</a:t>
            </a:fld>
            <a:endParaRPr lang="zh-CN" altLang="en-US"/>
          </a:p>
        </p:txBody>
      </p:sp>
    </p:spTree>
    <p:extLst>
      <p:ext uri="{BB962C8B-B14F-4D97-AF65-F5344CB8AC3E}">
        <p14:creationId xmlns:p14="http://schemas.microsoft.com/office/powerpoint/2010/main" val="762656143"/>
      </p:ext>
    </p:extLst>
  </p:cSld>
  <p:clrMap bg1="lt1" tx1="dk1" bg2="lt2" tx2="dk2" accent1="accent1" accent2="accent2" accent3="accent3" accent4="accent4" accent5="accent5" accent6="accent6" hlink="hlink" folHlink="folHlink"/>
  <p:sldLayoutIdLst>
    <p:sldLayoutId id="2147484034" r:id="rId1"/>
    <p:sldLayoutId id="2147484035" r:id="rId2"/>
    <p:sldLayoutId id="2147484036" r:id="rId3"/>
    <p:sldLayoutId id="2147484037" r:id="rId4"/>
  </p:sldLayoutIdLst>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4.xml><?xml version="1.0" encoding="utf-8"?>
<p:sldMaster xmlns:a="http://schemas.openxmlformats.org/drawingml/2006/main" xmlns:r="http://schemas.openxmlformats.org/officeDocument/2006/relationships" xmlns:p="http://schemas.openxmlformats.org/presentationml/2006/main" preserve="1">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0" y="365125"/>
            <a:ext cx="10515600" cy="1325563"/>
          </a:xfrm>
          <a:prstGeom prst="rect">
            <a:avLst/>
          </a:prstGeom>
        </p:spPr>
        <p:txBody>
          <a:bodyPr vert="horz" lIns="91440" tIns="45720" rIns="91440" bIns="45720" rtlCol="0" anchor="ctr">
            <a:normAutofit/>
          </a:bodyPr>
          <a:lstStyle/>
          <a:p>
            <a:r>
              <a:rPr lang="zh-CN" altLang="en-US"/>
              <a:t>单击此处编辑母版标题样式</a:t>
            </a:r>
            <a:endParaRPr lang="en-US" dirty="0"/>
          </a:p>
        </p:txBody>
      </p:sp>
      <p:sp>
        <p:nvSpPr>
          <p:cNvPr id="3" name="Text Placeholder 2"/>
          <p:cNvSpPr>
            <a:spLocks noGrp="1"/>
          </p:cNvSpPr>
          <p:nvPr>
            <p:ph type="body" idx="1"/>
          </p:nvPr>
        </p:nvSpPr>
        <p:spPr>
          <a:xfrm>
            <a:off x="838200" y="1825625"/>
            <a:ext cx="10515600" cy="4351338"/>
          </a:xfrm>
          <a:prstGeom prst="rect">
            <a:avLst/>
          </a:prstGeom>
        </p:spPr>
        <p:txBody>
          <a:bodyPr vert="horz" lIns="91440" tIns="45720" rIns="91440" bIns="45720" rtlCol="0">
            <a:normAutofit/>
          </a:bodyPr>
          <a:lstStyle/>
          <a:p>
            <a:pPr lvl="0"/>
            <a:r>
              <a:rPr lang="zh-CN" altLang="en-US"/>
              <a:t>单击此处编辑母版文本样式</a:t>
            </a:r>
          </a:p>
          <a:p>
            <a:pPr lvl="1"/>
            <a:r>
              <a:rPr lang="zh-CN" altLang="en-US"/>
              <a:t>第二级</a:t>
            </a:r>
          </a:p>
          <a:p>
            <a:pPr lvl="2"/>
            <a:r>
              <a:rPr lang="zh-CN" altLang="en-US"/>
              <a:t>第三级</a:t>
            </a:r>
          </a:p>
          <a:p>
            <a:pPr lvl="3"/>
            <a:r>
              <a:rPr lang="zh-CN" altLang="en-US"/>
              <a:t>第四级</a:t>
            </a:r>
          </a:p>
          <a:p>
            <a:pPr lvl="4"/>
            <a:r>
              <a:rPr lang="zh-CN" altLang="en-US"/>
              <a:t>第五级</a:t>
            </a:r>
            <a:endParaRPr lang="en-US" dirty="0"/>
          </a:p>
        </p:txBody>
      </p:sp>
      <p:sp>
        <p:nvSpPr>
          <p:cNvPr id="4" name="Date Placeholder 3"/>
          <p:cNvSpPr>
            <a:spLocks noGrp="1"/>
          </p:cNvSpPr>
          <p:nvPr>
            <p:ph type="dt" sz="half" idx="2"/>
          </p:nvPr>
        </p:nvSpPr>
        <p:spPr>
          <a:xfrm>
            <a:off x="838201" y="6356351"/>
            <a:ext cx="2743200" cy="365125"/>
          </a:xfrm>
          <a:prstGeom prst="rect">
            <a:avLst/>
          </a:prstGeom>
        </p:spPr>
        <p:txBody>
          <a:bodyPr vert="horz" lIns="91440" tIns="45720" rIns="91440" bIns="45720" rtlCol="0" anchor="ctr"/>
          <a:lstStyle>
            <a:lvl1pPr algn="l">
              <a:defRPr sz="1202">
                <a:solidFill>
                  <a:schemeClr val="tx1">
                    <a:tint val="75000"/>
                  </a:schemeClr>
                </a:solidFill>
              </a:defRPr>
            </a:lvl1pPr>
          </a:lstStyle>
          <a:p>
            <a:fld id="{C764DE79-268F-4C1A-8933-263129D2AF90}" type="datetimeFigureOut">
              <a:rPr lang="en-US" dirty="0"/>
              <a:t>12/5/2021</a:t>
            </a:fld>
            <a:endParaRPr lang="en-US" dirty="0"/>
          </a:p>
        </p:txBody>
      </p:sp>
      <p:sp>
        <p:nvSpPr>
          <p:cNvPr id="5" name="Footer Placeholder 4"/>
          <p:cNvSpPr>
            <a:spLocks noGrp="1"/>
          </p:cNvSpPr>
          <p:nvPr>
            <p:ph type="ftr" sz="quarter" idx="3"/>
          </p:nvPr>
        </p:nvSpPr>
        <p:spPr>
          <a:xfrm>
            <a:off x="4038600" y="6356351"/>
            <a:ext cx="4114800" cy="365125"/>
          </a:xfrm>
          <a:prstGeom prst="rect">
            <a:avLst/>
          </a:prstGeom>
        </p:spPr>
        <p:txBody>
          <a:bodyPr vert="horz" lIns="91440" tIns="45720" rIns="91440" bIns="45720" rtlCol="0" anchor="ctr"/>
          <a:lstStyle>
            <a:lvl1pPr algn="ctr">
              <a:defRPr sz="1202">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8610600" y="6356351"/>
            <a:ext cx="2743200" cy="365125"/>
          </a:xfrm>
          <a:prstGeom prst="rect">
            <a:avLst/>
          </a:prstGeom>
        </p:spPr>
        <p:txBody>
          <a:bodyPr vert="horz" lIns="91440" tIns="45720" rIns="91440" bIns="45720" rtlCol="0" anchor="ctr"/>
          <a:lstStyle>
            <a:lvl1pPr algn="r">
              <a:defRPr sz="1202">
                <a:solidFill>
                  <a:schemeClr val="tx1">
                    <a:tint val="75000"/>
                  </a:schemeClr>
                </a:solidFill>
              </a:defRPr>
            </a:lvl1pPr>
          </a:lstStyle>
          <a:p>
            <a:fld id="{48F63A3B-78C7-47BE-AE5E-E10140E04643}" type="slidenum">
              <a:rPr lang="en-US" dirty="0"/>
              <a:t>‹#›</a:t>
            </a:fld>
            <a:endParaRPr lang="en-US" dirty="0"/>
          </a:p>
        </p:txBody>
      </p:sp>
    </p:spTree>
    <p:extLst>
      <p:ext uri="{BB962C8B-B14F-4D97-AF65-F5344CB8AC3E}">
        <p14:creationId xmlns:p14="http://schemas.microsoft.com/office/powerpoint/2010/main" val="2395230805"/>
      </p:ext>
    </p:extLst>
  </p:cSld>
  <p:clrMap bg1="lt1" tx1="dk1" bg2="lt2" tx2="dk2" accent1="accent1" accent2="accent2" accent3="accent3" accent4="accent4" accent5="accent5" accent6="accent6" hlink="hlink" folHlink="folHlink"/>
  <p:sldLayoutIdLst>
    <p:sldLayoutId id="2147484064" r:id="rId1"/>
    <p:sldLayoutId id="2147484065" r:id="rId2"/>
    <p:sldLayoutId id="2147484066" r:id="rId3"/>
    <p:sldLayoutId id="2147484067" r:id="rId4"/>
    <p:sldLayoutId id="2147484068" r:id="rId5"/>
    <p:sldLayoutId id="2147484069" r:id="rId6"/>
    <p:sldLayoutId id="2147484070" r:id="rId7"/>
    <p:sldLayoutId id="2147484071" r:id="rId8"/>
    <p:sldLayoutId id="2147484072" r:id="rId9"/>
    <p:sldLayoutId id="2147484073" r:id="rId10"/>
    <p:sldLayoutId id="2147484074" r:id="rId11"/>
  </p:sldLayoutIdLst>
  <p:transition spd="slow" advTm="2000">
    <p:push dir="u"/>
  </p:transition>
  <p:txStyles>
    <p:titleStyle>
      <a:lvl1pPr algn="l" defTabSz="914226"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701" indent="-228701" algn="l" defTabSz="914226" rtl="0" eaLnBrk="1" latinLnBrk="0" hangingPunct="1">
        <a:lnSpc>
          <a:spcPct val="90000"/>
        </a:lnSpc>
        <a:spcBef>
          <a:spcPts val="998"/>
        </a:spcBef>
        <a:buFont typeface="Arial" panose="020B0604020202020204" pitchFamily="34" charset="0"/>
        <a:buChar char="•"/>
        <a:defRPr sz="2799" kern="1200">
          <a:solidFill>
            <a:schemeClr val="tx1"/>
          </a:solidFill>
          <a:latin typeface="+mn-lt"/>
          <a:ea typeface="+mn-ea"/>
          <a:cs typeface="+mn-cs"/>
        </a:defRPr>
      </a:lvl1pPr>
      <a:lvl2pPr marL="685526" indent="-228701" algn="l" defTabSz="914226" rtl="0" eaLnBrk="1" latinLnBrk="0" hangingPunct="1">
        <a:lnSpc>
          <a:spcPct val="90000"/>
        </a:lnSpc>
        <a:spcBef>
          <a:spcPts val="499"/>
        </a:spcBef>
        <a:buFont typeface="Arial" panose="020B0604020202020204" pitchFamily="34" charset="0"/>
        <a:buChar char="•"/>
        <a:defRPr sz="2400" kern="1200">
          <a:solidFill>
            <a:schemeClr val="tx1"/>
          </a:solidFill>
          <a:latin typeface="+mn-lt"/>
          <a:ea typeface="+mn-ea"/>
          <a:cs typeface="+mn-cs"/>
        </a:defRPr>
      </a:lvl2pPr>
      <a:lvl3pPr marL="1142927" indent="-228701" algn="l" defTabSz="914226" rtl="0" eaLnBrk="1" latinLnBrk="0" hangingPunct="1">
        <a:lnSpc>
          <a:spcPct val="90000"/>
        </a:lnSpc>
        <a:spcBef>
          <a:spcPts val="499"/>
        </a:spcBef>
        <a:buFont typeface="Arial" panose="020B0604020202020204" pitchFamily="34" charset="0"/>
        <a:buChar char="•"/>
        <a:defRPr sz="2000" kern="1200">
          <a:solidFill>
            <a:schemeClr val="tx1"/>
          </a:solidFill>
          <a:latin typeface="+mn-lt"/>
          <a:ea typeface="+mn-ea"/>
          <a:cs typeface="+mn-cs"/>
        </a:defRPr>
      </a:lvl3pPr>
      <a:lvl4pPr marL="1600328"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4pPr>
      <a:lvl5pPr marL="2057153"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5pPr>
      <a:lvl6pPr marL="2514554"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6pPr>
      <a:lvl7pPr marL="2971955"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7pPr>
      <a:lvl8pPr marL="3428781"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8pPr>
      <a:lvl9pPr marL="3886182" indent="-228701" algn="l" defTabSz="914226" rtl="0" eaLnBrk="1" latinLnBrk="0" hangingPunct="1">
        <a:lnSpc>
          <a:spcPct val="90000"/>
        </a:lnSpc>
        <a:spcBef>
          <a:spcPts val="499"/>
        </a:spcBef>
        <a:buFont typeface="Arial" panose="020B0604020202020204" pitchFamily="34" charset="0"/>
        <a:buChar char="•"/>
        <a:defRPr sz="1801" kern="1200">
          <a:solidFill>
            <a:schemeClr val="tx1"/>
          </a:solidFill>
          <a:latin typeface="+mn-lt"/>
          <a:ea typeface="+mn-ea"/>
          <a:cs typeface="+mn-cs"/>
        </a:defRPr>
      </a:lvl9pPr>
    </p:bodyStyle>
    <p:otherStyle>
      <a:defPPr>
        <a:defRPr lang="en-US"/>
      </a:defPPr>
      <a:lvl1pPr marL="0" algn="l" defTabSz="914226" rtl="0" eaLnBrk="1" latinLnBrk="0" hangingPunct="1">
        <a:defRPr sz="1801" kern="1200">
          <a:solidFill>
            <a:schemeClr val="tx1"/>
          </a:solidFill>
          <a:latin typeface="+mn-lt"/>
          <a:ea typeface="+mn-ea"/>
          <a:cs typeface="+mn-cs"/>
        </a:defRPr>
      </a:lvl1pPr>
      <a:lvl2pPr marL="457401" algn="l" defTabSz="914226" rtl="0" eaLnBrk="1" latinLnBrk="0" hangingPunct="1">
        <a:defRPr sz="1801" kern="1200">
          <a:solidFill>
            <a:schemeClr val="tx1"/>
          </a:solidFill>
          <a:latin typeface="+mn-lt"/>
          <a:ea typeface="+mn-ea"/>
          <a:cs typeface="+mn-cs"/>
        </a:defRPr>
      </a:lvl2pPr>
      <a:lvl3pPr marL="914226" algn="l" defTabSz="914226" rtl="0" eaLnBrk="1" latinLnBrk="0" hangingPunct="1">
        <a:defRPr sz="1801" kern="1200">
          <a:solidFill>
            <a:schemeClr val="tx1"/>
          </a:solidFill>
          <a:latin typeface="+mn-lt"/>
          <a:ea typeface="+mn-ea"/>
          <a:cs typeface="+mn-cs"/>
        </a:defRPr>
      </a:lvl3pPr>
      <a:lvl4pPr marL="1371627" algn="l" defTabSz="914226" rtl="0" eaLnBrk="1" latinLnBrk="0" hangingPunct="1">
        <a:defRPr sz="1801" kern="1200">
          <a:solidFill>
            <a:schemeClr val="tx1"/>
          </a:solidFill>
          <a:latin typeface="+mn-lt"/>
          <a:ea typeface="+mn-ea"/>
          <a:cs typeface="+mn-cs"/>
        </a:defRPr>
      </a:lvl4pPr>
      <a:lvl5pPr marL="1829029" algn="l" defTabSz="914226" rtl="0" eaLnBrk="1" latinLnBrk="0" hangingPunct="1">
        <a:defRPr sz="1801" kern="1200">
          <a:solidFill>
            <a:schemeClr val="tx1"/>
          </a:solidFill>
          <a:latin typeface="+mn-lt"/>
          <a:ea typeface="+mn-ea"/>
          <a:cs typeface="+mn-cs"/>
        </a:defRPr>
      </a:lvl5pPr>
      <a:lvl6pPr marL="2285854" algn="l" defTabSz="914226" rtl="0" eaLnBrk="1" latinLnBrk="0" hangingPunct="1">
        <a:defRPr sz="1801" kern="1200">
          <a:solidFill>
            <a:schemeClr val="tx1"/>
          </a:solidFill>
          <a:latin typeface="+mn-lt"/>
          <a:ea typeface="+mn-ea"/>
          <a:cs typeface="+mn-cs"/>
        </a:defRPr>
      </a:lvl6pPr>
      <a:lvl7pPr marL="2743255" algn="l" defTabSz="914226" rtl="0" eaLnBrk="1" latinLnBrk="0" hangingPunct="1">
        <a:defRPr sz="1801" kern="1200">
          <a:solidFill>
            <a:schemeClr val="tx1"/>
          </a:solidFill>
          <a:latin typeface="+mn-lt"/>
          <a:ea typeface="+mn-ea"/>
          <a:cs typeface="+mn-cs"/>
        </a:defRPr>
      </a:lvl7pPr>
      <a:lvl8pPr marL="3200656" algn="l" defTabSz="914226" rtl="0" eaLnBrk="1" latinLnBrk="0" hangingPunct="1">
        <a:defRPr sz="1801" kern="1200">
          <a:solidFill>
            <a:schemeClr val="tx1"/>
          </a:solidFill>
          <a:latin typeface="+mn-lt"/>
          <a:ea typeface="+mn-ea"/>
          <a:cs typeface="+mn-cs"/>
        </a:defRPr>
      </a:lvl8pPr>
      <a:lvl9pPr marL="3657481" algn="l" defTabSz="914226" rtl="0" eaLnBrk="1" latinLnBrk="0" hangingPunct="1">
        <a:defRPr sz="1801" kern="1200">
          <a:solidFill>
            <a:schemeClr val="tx1"/>
          </a:solidFill>
          <a:latin typeface="+mn-lt"/>
          <a:ea typeface="+mn-ea"/>
          <a:cs typeface="+mn-cs"/>
        </a:defRPr>
      </a:lvl9pPr>
    </p:otherStyle>
  </p:txStyles>
</p:sldMaster>
</file>

<file path=ppt/slideMasters/slideMaster5.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pic>
        <p:nvPicPr>
          <p:cNvPr id="7" name="图片 6" descr="图片包含 户外&#10;&#10;描述已自动生成">
            <a:extLst>
              <a:ext uri="{FF2B5EF4-FFF2-40B4-BE49-F238E27FC236}">
                <a16:creationId xmlns:a16="http://schemas.microsoft.com/office/drawing/2014/main" id="{51D981AD-9FC1-4415-8F8F-8DBB61E1CAAF}"/>
              </a:ext>
            </a:extLst>
          </p:cNvPr>
          <p:cNvPicPr>
            <a:picLocks noChangeAspect="1"/>
          </p:cNvPicPr>
          <p:nvPr userDrawn="1"/>
        </p:nvPicPr>
        <p:blipFill>
          <a:blip r:embed="rId9">
            <a:extLst>
              <a:ext uri="{28A0092B-C50C-407E-A947-70E740481C1C}">
                <a14:useLocalDpi xmlns:a14="http://schemas.microsoft.com/office/drawing/2010/main"/>
              </a:ext>
            </a:extLst>
          </a:blip>
          <a:stretch>
            <a:fillRect/>
          </a:stretch>
        </p:blipFill>
        <p:spPr>
          <a:xfrm>
            <a:off x="0" y="0"/>
            <a:ext cx="12192000" cy="6858000"/>
          </a:xfrm>
          <a:prstGeom prst="rect">
            <a:avLst/>
          </a:prstGeom>
        </p:spPr>
      </p:pic>
    </p:spTree>
    <p:extLst>
      <p:ext uri="{BB962C8B-B14F-4D97-AF65-F5344CB8AC3E}">
        <p14:creationId xmlns:p14="http://schemas.microsoft.com/office/powerpoint/2010/main" val="1483539486"/>
      </p:ext>
    </p:extLst>
  </p:cSld>
  <p:clrMap bg1="lt1" tx1="dk1" bg2="lt2" tx2="dk2" accent1="accent1" accent2="accent2" accent3="accent3" accent4="accent4" accent5="accent5" accent6="accent6" hlink="hlink" folHlink="folHlink"/>
  <p:sldLayoutIdLst>
    <p:sldLayoutId id="2147484076" r:id="rId1"/>
    <p:sldLayoutId id="2147484077" r:id="rId2"/>
    <p:sldLayoutId id="2147484078" r:id="rId3"/>
    <p:sldLayoutId id="2147484079" r:id="rId4"/>
    <p:sldLayoutId id="2147484080" r:id="rId5"/>
    <p:sldLayoutId id="2147484081" r:id="rId6"/>
    <p:sldLayoutId id="2147484082" r:id="rId7"/>
  </p:sldLayoutIdLst>
  <mc:AlternateContent xmlns:mc="http://schemas.openxmlformats.org/markup-compatibility/2006" xmlns:p14="http://schemas.microsoft.com/office/powerpoint/2010/main">
    <mc:Choice Requires="p14">
      <p:transition spd="med" p14:dur="700" advClick="0" advTm="5000">
        <p:fade/>
      </p:transition>
    </mc:Choice>
    <mc:Fallback xmlns="">
      <p:transition spd="med" advClick="0" advTm="5000">
        <p:fade/>
      </p:transition>
    </mc:Fallback>
  </mc:AlternateConten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zh-CN"/>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6.xml><?xml version="1.0" encoding="utf-8"?>
<p:sldMaster xmlns:a="http://schemas.openxmlformats.org/drawingml/2006/main" xmlns:r="http://schemas.openxmlformats.org/officeDocument/2006/relationships" xmlns:p="http://schemas.openxmlformats.org/presentationml/2006/main">
  <p:cSld>
    <p:bg>
      <p:bgPr>
        <a:solidFill>
          <a:schemeClr val="lt1"/>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415600" y="593367"/>
            <a:ext cx="11360800" cy="763600"/>
          </a:xfrm>
          <a:prstGeom prst="rect">
            <a:avLst/>
          </a:prstGeom>
          <a:noFill/>
          <a:ln>
            <a:noFill/>
          </a:ln>
        </p:spPr>
        <p:txBody>
          <a:bodyPr spcFirstLastPara="1" wrap="square" lIns="91425" tIns="91425" rIns="91425" bIns="91425" anchor="t" anchorCtr="0">
            <a:noAutofit/>
          </a:bodyPr>
          <a:lstStyle>
            <a:lvl1pPr lvl="0">
              <a:spcBef>
                <a:spcPts val="0"/>
              </a:spcBef>
              <a:spcAft>
                <a:spcPts val="0"/>
              </a:spcAft>
              <a:buClr>
                <a:schemeClr val="dk1"/>
              </a:buClr>
              <a:buSzPts val="3500"/>
              <a:buFont typeface="Patrick Hand" panose="00000500000000000000"/>
              <a:buNone/>
              <a:defRPr sz="3500" b="1">
                <a:solidFill>
                  <a:schemeClr val="dk1"/>
                </a:solidFill>
                <a:latin typeface="Patrick Hand" panose="00000500000000000000"/>
                <a:ea typeface="Patrick Hand" panose="00000500000000000000"/>
                <a:cs typeface="Patrick Hand" panose="00000500000000000000"/>
                <a:sym typeface="Patrick Hand" panose="00000500000000000000"/>
              </a:defRPr>
            </a:lvl1pPr>
            <a:lvl2pPr lvl="1">
              <a:spcBef>
                <a:spcPts val="0"/>
              </a:spcBef>
              <a:spcAft>
                <a:spcPts val="0"/>
              </a:spcAft>
              <a:buClr>
                <a:schemeClr val="dk1"/>
              </a:buClr>
              <a:buSzPts val="2800"/>
              <a:buNone/>
              <a:defRPr sz="2800">
                <a:solidFill>
                  <a:schemeClr val="dk1"/>
                </a:solidFill>
              </a:defRPr>
            </a:lvl2pPr>
            <a:lvl3pPr lvl="2">
              <a:spcBef>
                <a:spcPts val="0"/>
              </a:spcBef>
              <a:spcAft>
                <a:spcPts val="0"/>
              </a:spcAft>
              <a:buClr>
                <a:schemeClr val="dk1"/>
              </a:buClr>
              <a:buSzPts val="2800"/>
              <a:buNone/>
              <a:defRPr sz="2800">
                <a:solidFill>
                  <a:schemeClr val="dk1"/>
                </a:solidFill>
              </a:defRPr>
            </a:lvl3pPr>
            <a:lvl4pPr lvl="3">
              <a:spcBef>
                <a:spcPts val="0"/>
              </a:spcBef>
              <a:spcAft>
                <a:spcPts val="0"/>
              </a:spcAft>
              <a:buClr>
                <a:schemeClr val="dk1"/>
              </a:buClr>
              <a:buSzPts val="2800"/>
              <a:buNone/>
              <a:defRPr sz="2800">
                <a:solidFill>
                  <a:schemeClr val="dk1"/>
                </a:solidFill>
              </a:defRPr>
            </a:lvl4pPr>
            <a:lvl5pPr lvl="4">
              <a:spcBef>
                <a:spcPts val="0"/>
              </a:spcBef>
              <a:spcAft>
                <a:spcPts val="0"/>
              </a:spcAft>
              <a:buClr>
                <a:schemeClr val="dk1"/>
              </a:buClr>
              <a:buSzPts val="2800"/>
              <a:buNone/>
              <a:defRPr sz="2800">
                <a:solidFill>
                  <a:schemeClr val="dk1"/>
                </a:solidFill>
              </a:defRPr>
            </a:lvl5pPr>
            <a:lvl6pPr lvl="5">
              <a:spcBef>
                <a:spcPts val="0"/>
              </a:spcBef>
              <a:spcAft>
                <a:spcPts val="0"/>
              </a:spcAft>
              <a:buClr>
                <a:schemeClr val="dk1"/>
              </a:buClr>
              <a:buSzPts val="2800"/>
              <a:buNone/>
              <a:defRPr sz="2800">
                <a:solidFill>
                  <a:schemeClr val="dk1"/>
                </a:solidFill>
              </a:defRPr>
            </a:lvl6pPr>
            <a:lvl7pPr lvl="6">
              <a:spcBef>
                <a:spcPts val="0"/>
              </a:spcBef>
              <a:spcAft>
                <a:spcPts val="0"/>
              </a:spcAft>
              <a:buClr>
                <a:schemeClr val="dk1"/>
              </a:buClr>
              <a:buSzPts val="2800"/>
              <a:buNone/>
              <a:defRPr sz="2800">
                <a:solidFill>
                  <a:schemeClr val="dk1"/>
                </a:solidFill>
              </a:defRPr>
            </a:lvl7pPr>
            <a:lvl8pPr lvl="7">
              <a:spcBef>
                <a:spcPts val="0"/>
              </a:spcBef>
              <a:spcAft>
                <a:spcPts val="0"/>
              </a:spcAft>
              <a:buClr>
                <a:schemeClr val="dk1"/>
              </a:buClr>
              <a:buSzPts val="2800"/>
              <a:buNone/>
              <a:defRPr sz="2800">
                <a:solidFill>
                  <a:schemeClr val="dk1"/>
                </a:solidFill>
              </a:defRPr>
            </a:lvl8pPr>
            <a:lvl9pPr lvl="8">
              <a:spcBef>
                <a:spcPts val="0"/>
              </a:spcBef>
              <a:spcAft>
                <a:spcPts val="0"/>
              </a:spcAft>
              <a:buClr>
                <a:schemeClr val="dk1"/>
              </a:buClr>
              <a:buSzPts val="2800"/>
              <a:buNone/>
              <a:defRPr sz="2800">
                <a:solidFill>
                  <a:schemeClr val="dk1"/>
                </a:solidFill>
              </a:defRPr>
            </a:lvl9pPr>
          </a:lstStyle>
          <a:p>
            <a:endParaRPr/>
          </a:p>
        </p:txBody>
      </p:sp>
      <p:sp>
        <p:nvSpPr>
          <p:cNvPr id="7" name="Google Shape;7;p1"/>
          <p:cNvSpPr txBox="1">
            <a:spLocks noGrp="1"/>
          </p:cNvSpPr>
          <p:nvPr>
            <p:ph type="body" idx="1"/>
          </p:nvPr>
        </p:nvSpPr>
        <p:spPr>
          <a:xfrm>
            <a:off x="415600" y="1536633"/>
            <a:ext cx="11360800" cy="4555200"/>
          </a:xfrm>
          <a:prstGeom prst="rect">
            <a:avLst/>
          </a:prstGeom>
          <a:noFill/>
          <a:ln>
            <a:noFill/>
          </a:ln>
        </p:spPr>
        <p:txBody>
          <a:bodyPr spcFirstLastPara="1" wrap="square" lIns="91425" tIns="91425" rIns="91425" bIns="91425" anchor="t" anchorCtr="0">
            <a:noAutofit/>
          </a:bodyPr>
          <a:lstStyle>
            <a:lvl1pPr marL="457200" lvl="0" indent="-355600">
              <a:lnSpc>
                <a:spcPct val="115000"/>
              </a:lnSpc>
              <a:spcBef>
                <a:spcPts val="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1pPr>
            <a:lvl2pPr marL="914400" lvl="1"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2pPr>
            <a:lvl3pPr marL="1371600" lvl="2"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3pPr>
            <a:lvl4pPr marL="1828800" lvl="3"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4pPr>
            <a:lvl5pPr marL="2286000" lvl="4"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5pPr>
            <a:lvl6pPr marL="2743200" lvl="5"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6pPr>
            <a:lvl7pPr marL="3200400" lvl="6"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7pPr>
            <a:lvl8pPr marL="3657600" lvl="7" indent="-355600">
              <a:lnSpc>
                <a:spcPct val="115000"/>
              </a:lnSpc>
              <a:spcBef>
                <a:spcPts val="1600"/>
              </a:spcBef>
              <a:spcAft>
                <a:spcPts val="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8pPr>
            <a:lvl9pPr marL="4114800" lvl="8" indent="-355600">
              <a:lnSpc>
                <a:spcPct val="115000"/>
              </a:lnSpc>
              <a:spcBef>
                <a:spcPts val="1600"/>
              </a:spcBef>
              <a:spcAft>
                <a:spcPts val="1600"/>
              </a:spcAft>
              <a:buClr>
                <a:schemeClr val="dk1"/>
              </a:buClr>
              <a:buSzPts val="2000"/>
              <a:buFont typeface="Lato" panose="020F0502020204030203"/>
              <a:buChar char="■"/>
              <a:defRPr sz="2000">
                <a:solidFill>
                  <a:schemeClr val="dk1"/>
                </a:solidFill>
                <a:latin typeface="Lato" panose="020F0502020204030203"/>
                <a:ea typeface="Lato" panose="020F0502020204030203"/>
                <a:cs typeface="Lato" panose="020F0502020204030203"/>
                <a:sym typeface="Lato" panose="020F0502020204030203"/>
              </a:defRPr>
            </a:lvl9pPr>
          </a:lstStyle>
          <a:p>
            <a:endParaRPr/>
          </a:p>
        </p:txBody>
      </p:sp>
    </p:spTree>
    <p:extLst>
      <p:ext uri="{BB962C8B-B14F-4D97-AF65-F5344CB8AC3E}">
        <p14:creationId xmlns:p14="http://schemas.microsoft.com/office/powerpoint/2010/main" val="3443407259"/>
      </p:ext>
    </p:extLst>
  </p:cSld>
  <p:clrMap bg1="lt1" tx1="dk1" bg2="dk2" tx2="lt2" accent1="accent1" accent2="accent2" accent3="accent3" accent4="accent4" accent5="accent5" accent6="accent6" hlink="hlink" folHlink="folHlink"/>
  <p:sldLayoutIdLst>
    <p:sldLayoutId id="2147484182" r:id="rId1"/>
    <p:sldLayoutId id="2147484183" r:id="rId2"/>
    <p:sldLayoutId id="2147484184" r:id="rId3"/>
    <p:sldLayoutId id="2147484185" r:id="rId4"/>
    <p:sldLayoutId id="2147484186" r:id="rId5"/>
    <p:sldLayoutId id="2147484187" r:id="rId6"/>
    <p:sldLayoutId id="2147484188" r:id="rId7"/>
    <p:sldLayoutId id="2147484189" r:id="rId8"/>
    <p:sldLayoutId id="2147484190" r:id="rId9"/>
    <p:sldLayoutId id="2147484191" r:id="rId10"/>
    <p:sldLayoutId id="2147484192" r:id="rId11"/>
    <p:sldLayoutId id="2147484193" r:id="rId12"/>
    <p:sldLayoutId id="2147484194" r:id="rId13"/>
    <p:sldLayoutId id="2147484195" r:id="rId14"/>
    <p:sldLayoutId id="2147484196" r:id="rId15"/>
    <p:sldLayoutId id="2147484197" r:id="rId16"/>
    <p:sldLayoutId id="2147484198" r:id="rId17"/>
    <p:sldLayoutId id="2147484199" r:id="rId18"/>
    <p:sldLayoutId id="2147484200" r:id="rId19"/>
    <p:sldLayoutId id="2147484201" r:id="rId20"/>
    <p:sldLayoutId id="2147484202" r:id="rId21"/>
    <p:sldLayoutId id="2147484203" r:id="rId22"/>
    <p:sldLayoutId id="2147484204" r:id="rId23"/>
    <p:sldLayoutId id="2147484205" r:id="rId24"/>
    <p:sldLayoutId id="2147484206" r:id="rId25"/>
    <p:sldLayoutId id="2147484207" r:id="rId26"/>
    <p:sldLayoutId id="2147484208" r:id="rId27"/>
    <p:sldLayoutId id="2147484209" r:id="rId28"/>
    <p:sldLayoutId id="2147484210" r:id="rId29"/>
    <p:sldLayoutId id="2147484211" r:id="rId30"/>
    <p:sldLayoutId id="2147484212" r:id="rId31"/>
    <p:sldLayoutId id="2147484213" r:id="rId32"/>
    <p:sldLayoutId id="2147484214" r:id="rId33"/>
    <p:sldLayoutId id="2147484215" r:id="rId34"/>
    <p:sldLayoutId id="2147484216" r:id="rId35"/>
  </p:sldLayoutIdLst>
  <p:hf sldNum="0"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7.xml><?xml version="1.0" encoding="utf-8"?>
<p:sldMaster xmlns:a="http://schemas.openxmlformats.org/drawingml/2006/main" xmlns:r="http://schemas.openxmlformats.org/officeDocument/2006/relationships" xmlns:p="http://schemas.openxmlformats.org/presentationml/2006/main">
  <p:cSld>
    <p:bg>
      <p:bgPr>
        <a:solidFill>
          <a:schemeClr val="dk2"/>
        </a:solidFill>
        <a:effectLst/>
      </p:bgPr>
    </p:bg>
    <p:spTree>
      <p:nvGrpSpPr>
        <p:cNvPr id="1" name="Shape 5"/>
        <p:cNvGrpSpPr/>
        <p:nvPr/>
      </p:nvGrpSpPr>
      <p:grpSpPr>
        <a:xfrm>
          <a:off x="0" y="0"/>
          <a:ext cx="0" cy="0"/>
          <a:chOff x="0" y="0"/>
          <a:chExt cx="0" cy="0"/>
        </a:xfrm>
      </p:grpSpPr>
      <p:sp>
        <p:nvSpPr>
          <p:cNvPr id="6" name="Google Shape;6;p1"/>
          <p:cNvSpPr txBox="1">
            <a:spLocks noGrp="1"/>
          </p:cNvSpPr>
          <p:nvPr>
            <p:ph type="title"/>
          </p:nvPr>
        </p:nvSpPr>
        <p:spPr>
          <a:xfrm>
            <a:off x="953467" y="593367"/>
            <a:ext cx="10285200" cy="763600"/>
          </a:xfrm>
          <a:prstGeom prst="rect">
            <a:avLst/>
          </a:prstGeom>
          <a:noFill/>
          <a:ln>
            <a:noFill/>
          </a:ln>
        </p:spPr>
        <p:txBody>
          <a:bodyPr spcFirstLastPara="1" wrap="square" lIns="91425" tIns="91425" rIns="91425" bIns="91425" anchor="t" anchorCtr="0">
            <a:noAutofit/>
          </a:bodyPr>
          <a:lstStyle>
            <a:lvl1pPr lvl="0" rtl="0">
              <a:spcBef>
                <a:spcPts val="0"/>
              </a:spcBef>
              <a:spcAft>
                <a:spcPts val="0"/>
              </a:spcAft>
              <a:buClr>
                <a:schemeClr val="lt2"/>
              </a:buClr>
              <a:buSzPts val="2800"/>
              <a:buFont typeface="Fredoka One" panose="02000000000000000000"/>
              <a:buNone/>
              <a:defRPr sz="2800">
                <a:solidFill>
                  <a:schemeClr val="lt2"/>
                </a:solidFill>
                <a:latin typeface="Fredoka One" panose="02000000000000000000"/>
                <a:ea typeface="Fredoka One" panose="02000000000000000000"/>
                <a:cs typeface="Fredoka One" panose="02000000000000000000"/>
                <a:sym typeface="Fredoka One" panose="02000000000000000000"/>
              </a:defRPr>
            </a:lvl1pPr>
            <a:lvl2pPr lvl="1"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2pPr>
            <a:lvl3pPr lvl="2"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3pPr>
            <a:lvl4pPr lvl="3"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4pPr>
            <a:lvl5pPr lvl="4"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5pPr>
            <a:lvl6pPr lvl="5"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6pPr>
            <a:lvl7pPr lvl="6"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7pPr>
            <a:lvl8pPr lvl="7"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8pPr>
            <a:lvl9pPr lvl="8" rtl="0">
              <a:spcBef>
                <a:spcPts val="0"/>
              </a:spcBef>
              <a:spcAft>
                <a:spcPts val="0"/>
              </a:spcAft>
              <a:buClr>
                <a:schemeClr val="dk1"/>
              </a:buClr>
              <a:buSzPts val="3500"/>
              <a:buFont typeface="Bebas Neue" panose="020B0606020202050201"/>
              <a:buNone/>
              <a:defRPr sz="3500">
                <a:solidFill>
                  <a:schemeClr val="dk1"/>
                </a:solidFill>
                <a:latin typeface="Bebas Neue" panose="020B0606020202050201"/>
                <a:ea typeface="Bebas Neue" panose="020B0606020202050201"/>
                <a:cs typeface="Bebas Neue" panose="020B0606020202050201"/>
                <a:sym typeface="Bebas Neue" panose="020B0606020202050201"/>
              </a:defRPr>
            </a:lvl9pPr>
          </a:lstStyle>
          <a:p>
            <a:endParaRPr/>
          </a:p>
        </p:txBody>
      </p:sp>
      <p:sp>
        <p:nvSpPr>
          <p:cNvPr id="7" name="Google Shape;7;p1"/>
          <p:cNvSpPr txBox="1">
            <a:spLocks noGrp="1"/>
          </p:cNvSpPr>
          <p:nvPr>
            <p:ph type="body" idx="1"/>
          </p:nvPr>
        </p:nvSpPr>
        <p:spPr>
          <a:xfrm>
            <a:off x="953467" y="1536633"/>
            <a:ext cx="10285200" cy="4555200"/>
          </a:xfrm>
          <a:prstGeom prst="rect">
            <a:avLst/>
          </a:prstGeom>
          <a:noFill/>
          <a:ln>
            <a:noFill/>
          </a:ln>
        </p:spPr>
        <p:txBody>
          <a:bodyPr spcFirstLastPara="1" wrap="square" lIns="91425" tIns="91425" rIns="91425" bIns="91425" anchor="t" anchorCtr="0">
            <a:noAutofit/>
          </a:bodyPr>
          <a:lstStyle>
            <a:lvl1pPr marL="457200" lvl="0" indent="-317500">
              <a:lnSpc>
                <a:spcPct val="115000"/>
              </a:lnSpc>
              <a:spcBef>
                <a:spcPts val="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1pPr>
            <a:lvl2pPr marL="914400" lvl="1"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2pPr>
            <a:lvl3pPr marL="1371600" lvl="2"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3pPr>
            <a:lvl4pPr marL="1828800" lvl="3"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4pPr>
            <a:lvl5pPr marL="2286000" lvl="4"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5pPr>
            <a:lvl6pPr marL="2743200" lvl="5"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6pPr>
            <a:lvl7pPr marL="3200400" lvl="6"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7pPr>
            <a:lvl8pPr marL="3657600" lvl="7" indent="-317500">
              <a:lnSpc>
                <a:spcPct val="115000"/>
              </a:lnSpc>
              <a:spcBef>
                <a:spcPts val="1600"/>
              </a:spcBef>
              <a:spcAft>
                <a:spcPts val="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8pPr>
            <a:lvl9pPr marL="4114800" lvl="8" indent="-317500">
              <a:lnSpc>
                <a:spcPct val="115000"/>
              </a:lnSpc>
              <a:spcBef>
                <a:spcPts val="1600"/>
              </a:spcBef>
              <a:spcAft>
                <a:spcPts val="1600"/>
              </a:spcAft>
              <a:buClr>
                <a:schemeClr val="dk1"/>
              </a:buClr>
              <a:buSzPts val="1400"/>
              <a:buFont typeface="Quicksand Medium"/>
              <a:buChar char="■"/>
              <a:defRPr>
                <a:solidFill>
                  <a:schemeClr val="dk1"/>
                </a:solidFill>
                <a:latin typeface="Quicksand Medium"/>
                <a:ea typeface="Quicksand Medium"/>
                <a:cs typeface="Quicksand Medium"/>
                <a:sym typeface="Quicksand Medium"/>
              </a:defRPr>
            </a:lvl9pPr>
          </a:lstStyle>
          <a:p>
            <a:endParaRPr/>
          </a:p>
        </p:txBody>
      </p:sp>
    </p:spTree>
    <p:extLst>
      <p:ext uri="{BB962C8B-B14F-4D97-AF65-F5344CB8AC3E}">
        <p14:creationId xmlns:p14="http://schemas.microsoft.com/office/powerpoint/2010/main" val="727259097"/>
      </p:ext>
    </p:extLst>
  </p:cSld>
  <p:clrMap bg1="lt1" tx1="dk1" bg2="dk2" tx2="lt2" accent1="accent1" accent2="accent2" accent3="accent3" accent4="accent4" accent5="accent5" accent6="accent6" hlink="hlink" folHlink="folHlink"/>
  <p:sldLayoutIdLst>
    <p:sldLayoutId id="2147484218" r:id="rId1"/>
    <p:sldLayoutId id="2147484219" r:id="rId2"/>
    <p:sldLayoutId id="2147484220" r:id="rId3"/>
    <p:sldLayoutId id="2147484221" r:id="rId4"/>
    <p:sldLayoutId id="2147484222" r:id="rId5"/>
    <p:sldLayoutId id="2147484223" r:id="rId6"/>
    <p:sldLayoutId id="2147484224" r:id="rId7"/>
    <p:sldLayoutId id="2147484225" r:id="rId8"/>
    <p:sldLayoutId id="2147484226" r:id="rId9"/>
    <p:sldLayoutId id="2147484227" r:id="rId10"/>
    <p:sldLayoutId id="2147484228" r:id="rId11"/>
    <p:sldLayoutId id="2147484229" r:id="rId12"/>
    <p:sldLayoutId id="2147484230" r:id="rId13"/>
    <p:sldLayoutId id="2147484231" r:id="rId14"/>
    <p:sldLayoutId id="2147484232" r:id="rId15"/>
    <p:sldLayoutId id="2147484233" r:id="rId16"/>
    <p:sldLayoutId id="2147484234" r:id="rId17"/>
    <p:sldLayoutId id="2147484235" r:id="rId18"/>
    <p:sldLayoutId id="2147484236" r:id="rId19"/>
    <p:sldLayoutId id="2147484237" r:id="rId20"/>
    <p:sldLayoutId id="2147484238" r:id="rId21"/>
    <p:sldLayoutId id="2147484239" r:id="rId22"/>
    <p:sldLayoutId id="2147484240" r:id="rId23"/>
    <p:sldLayoutId id="2147484241" r:id="rId24"/>
    <p:sldLayoutId id="2147484242" r:id="rId25"/>
    <p:sldLayoutId id="2147484243" r:id="rId26"/>
  </p:sldLayoutIdLst>
  <p:hf hdr="0" ftr="0" dt="0"/>
  <p:txStyles>
    <p:title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titleStyle>
    <p:body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bodyStyle>
    <p:otherStyle>
      <a:defPPr marR="0" lvl="0" algn="l" rtl="0">
        <a:lnSpc>
          <a:spcPct val="100000"/>
        </a:lnSpc>
        <a:spcBef>
          <a:spcPts val="0"/>
        </a:spcBef>
        <a:spcAft>
          <a:spcPts val="0"/>
        </a:spcAft>
      </a:defPPr>
      <a:lvl1pPr marR="0" lvl="0"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1pPr>
      <a:lvl2pPr marR="0" lvl="1"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2pPr>
      <a:lvl3pPr marR="0" lvl="2"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3pPr>
      <a:lvl4pPr marR="0" lvl="3"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4pPr>
      <a:lvl5pPr marR="0" lvl="4"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5pPr>
      <a:lvl6pPr marR="0" lvl="5"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6pPr>
      <a:lvl7pPr marR="0" lvl="6"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7pPr>
      <a:lvl8pPr marR="0" lvl="7"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8pPr>
      <a:lvl9pPr marR="0" lvl="8" algn="l" rtl="0">
        <a:lnSpc>
          <a:spcPct val="100000"/>
        </a:lnSpc>
        <a:spcBef>
          <a:spcPts val="0"/>
        </a:spcBef>
        <a:spcAft>
          <a:spcPts val="0"/>
        </a:spcAft>
        <a:buClr>
          <a:srgbClr val="000000"/>
        </a:buClr>
        <a:buFont typeface="Arial" panose="020B0604020202020204"/>
        <a:defRPr sz="1867" b="0" i="0" u="none" strike="noStrike" cap="none">
          <a:solidFill>
            <a:srgbClr val="000000"/>
          </a:solidFill>
          <a:latin typeface="Arial" panose="020B0604020202020204"/>
          <a:ea typeface="Arial" panose="020B0604020202020204"/>
          <a:cs typeface="Arial" panose="020B0604020202020204"/>
          <a:sym typeface="Arial" panose="020B0604020202020204"/>
        </a:defRPr>
      </a:lvl9pPr>
    </p:otherStyle>
  </p:txStyles>
</p:sldMaster>
</file>

<file path=ppt/slideMasters/slideMaster8.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838201" y="365129"/>
            <a:ext cx="10515600" cy="1325563"/>
          </a:xfrm>
          <a:prstGeom prst="rect">
            <a:avLst/>
          </a:prstGeom>
        </p:spPr>
        <p:txBody>
          <a:bodyPr vert="horz" lIns="91440" tIns="45720" rIns="91440" bIns="45720" rtlCol="0" anchor="ctr">
            <a:normAutofit/>
          </a:bodyPr>
          <a:lstStyle/>
          <a:p>
            <a:r>
              <a:rPr lang="en-US" dirty="0"/>
              <a:t>Click to edit Master title style</a:t>
            </a:r>
            <a:endParaRPr lang="en-GB" dirty="0"/>
          </a:p>
        </p:txBody>
      </p:sp>
      <p:sp>
        <p:nvSpPr>
          <p:cNvPr id="3" name="Text Placeholder 2"/>
          <p:cNvSpPr>
            <a:spLocks noGrp="1"/>
          </p:cNvSpPr>
          <p:nvPr>
            <p:ph type="body" idx="1"/>
          </p:nvPr>
        </p:nvSpPr>
        <p:spPr>
          <a:xfrm>
            <a:off x="838201" y="1825625"/>
            <a:ext cx="10515600" cy="4351339"/>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en-GB"/>
          </a:p>
        </p:txBody>
      </p:sp>
      <p:sp>
        <p:nvSpPr>
          <p:cNvPr id="4" name="Date Placeholder 3"/>
          <p:cNvSpPr>
            <a:spLocks noGrp="1"/>
          </p:cNvSpPr>
          <p:nvPr>
            <p:ph type="dt" sz="half" idx="2"/>
          </p:nvPr>
        </p:nvSpPr>
        <p:spPr>
          <a:xfrm>
            <a:off x="838200" y="6356384"/>
            <a:ext cx="2743200" cy="365125"/>
          </a:xfrm>
          <a:prstGeom prst="rect">
            <a:avLst/>
          </a:prstGeom>
        </p:spPr>
        <p:txBody>
          <a:bodyPr vert="horz" lIns="91440" tIns="45720" rIns="91440" bIns="45720" rtlCol="0" anchor="ctr"/>
          <a:lstStyle>
            <a:lvl1pPr algn="l">
              <a:defRPr sz="1097">
                <a:solidFill>
                  <a:schemeClr val="tx1">
                    <a:tint val="75000"/>
                  </a:schemeClr>
                </a:solidFill>
              </a:defRPr>
            </a:lvl1pPr>
          </a:lstStyle>
          <a:p>
            <a:pPr>
              <a:defRPr/>
            </a:pPr>
            <a:fld id="{3DB440FC-0B9E-4353-BAD3-61AB2F8C0961}" type="datetimeFigureOut">
              <a:rPr lang="en-GB" smtClean="0">
                <a:solidFill>
                  <a:prstClr val="black">
                    <a:tint val="75000"/>
                  </a:prstClr>
                </a:solidFill>
              </a:rPr>
              <a:pPr>
                <a:defRPr/>
              </a:pPr>
              <a:t>05/12/2021</a:t>
            </a:fld>
            <a:endParaRPr lang="en-GB">
              <a:solidFill>
                <a:prstClr val="black">
                  <a:tint val="75000"/>
                </a:prstClr>
              </a:solidFill>
            </a:endParaRPr>
          </a:p>
        </p:txBody>
      </p:sp>
      <p:sp>
        <p:nvSpPr>
          <p:cNvPr id="5" name="Footer Placeholder 4"/>
          <p:cNvSpPr>
            <a:spLocks noGrp="1"/>
          </p:cNvSpPr>
          <p:nvPr>
            <p:ph type="ftr" sz="quarter" idx="3"/>
          </p:nvPr>
        </p:nvSpPr>
        <p:spPr>
          <a:xfrm>
            <a:off x="4038601" y="6356384"/>
            <a:ext cx="4114800" cy="365125"/>
          </a:xfrm>
          <a:prstGeom prst="rect">
            <a:avLst/>
          </a:prstGeom>
        </p:spPr>
        <p:txBody>
          <a:bodyPr vert="horz" lIns="91440" tIns="45720" rIns="91440" bIns="45720" rtlCol="0" anchor="ctr"/>
          <a:lstStyle>
            <a:lvl1pPr algn="ctr">
              <a:defRPr sz="1097">
                <a:solidFill>
                  <a:schemeClr val="tx1">
                    <a:tint val="75000"/>
                  </a:schemeClr>
                </a:solidFill>
              </a:defRPr>
            </a:lvl1pPr>
          </a:lstStyle>
          <a:p>
            <a:pPr>
              <a:defRPr/>
            </a:pPr>
            <a:endParaRPr lang="en-GB">
              <a:solidFill>
                <a:prstClr val="black">
                  <a:tint val="75000"/>
                </a:prstClr>
              </a:solidFill>
            </a:endParaRPr>
          </a:p>
        </p:txBody>
      </p:sp>
      <p:sp>
        <p:nvSpPr>
          <p:cNvPr id="6" name="Slide Number Placeholder 5"/>
          <p:cNvSpPr>
            <a:spLocks noGrp="1"/>
          </p:cNvSpPr>
          <p:nvPr>
            <p:ph type="sldNum" sz="quarter" idx="4"/>
          </p:nvPr>
        </p:nvSpPr>
        <p:spPr>
          <a:xfrm>
            <a:off x="8610600" y="6356384"/>
            <a:ext cx="2743200" cy="365125"/>
          </a:xfrm>
          <a:prstGeom prst="rect">
            <a:avLst/>
          </a:prstGeom>
        </p:spPr>
        <p:txBody>
          <a:bodyPr vert="horz" lIns="91440" tIns="45720" rIns="91440" bIns="45720" rtlCol="0" anchor="ctr"/>
          <a:lstStyle>
            <a:lvl1pPr algn="r">
              <a:defRPr sz="1097">
                <a:solidFill>
                  <a:schemeClr val="tx1">
                    <a:tint val="75000"/>
                  </a:schemeClr>
                </a:solidFill>
              </a:defRPr>
            </a:lvl1pPr>
          </a:lstStyle>
          <a:p>
            <a:pPr>
              <a:defRPr/>
            </a:pPr>
            <a:fld id="{221487DC-2203-4477-BBAE-6BC5AFCA9966}" type="slidenum">
              <a:rPr lang="en-GB" smtClean="0">
                <a:solidFill>
                  <a:prstClr val="black">
                    <a:tint val="75000"/>
                  </a:prstClr>
                </a:solidFill>
              </a:rPr>
              <a:pPr>
                <a:defRPr/>
              </a:pPr>
              <a:t>‹#›</a:t>
            </a:fld>
            <a:endParaRPr lang="en-GB">
              <a:solidFill>
                <a:prstClr val="black">
                  <a:tint val="75000"/>
                </a:prstClr>
              </a:solidFill>
            </a:endParaRPr>
          </a:p>
        </p:txBody>
      </p:sp>
      <p:grpSp>
        <p:nvGrpSpPr>
          <p:cNvPr id="7" name="Group 6">
            <a:extLst>
              <a:ext uri="{FF2B5EF4-FFF2-40B4-BE49-F238E27FC236}">
                <a16:creationId xmlns:a16="http://schemas.microsoft.com/office/drawing/2014/main" id="{2A778531-6879-459B-A89B-D6E9418076A9}"/>
              </a:ext>
            </a:extLst>
          </p:cNvPr>
          <p:cNvGrpSpPr/>
          <p:nvPr userDrawn="1"/>
        </p:nvGrpSpPr>
        <p:grpSpPr>
          <a:xfrm>
            <a:off x="3614696" y="2256100"/>
            <a:ext cx="4382349" cy="2551747"/>
            <a:chOff x="3614696" y="2256098"/>
            <a:chExt cx="4382349" cy="2551747"/>
          </a:xfrm>
        </p:grpSpPr>
        <p:grpSp>
          <p:nvGrpSpPr>
            <p:cNvPr id="8" name="Group 7">
              <a:extLst>
                <a:ext uri="{FF2B5EF4-FFF2-40B4-BE49-F238E27FC236}">
                  <a16:creationId xmlns:a16="http://schemas.microsoft.com/office/drawing/2014/main" id="{1AF769D1-A7A1-430C-9404-D96294F54DBC}"/>
                </a:ext>
              </a:extLst>
            </p:cNvPr>
            <p:cNvGrpSpPr/>
            <p:nvPr userDrawn="1"/>
          </p:nvGrpSpPr>
          <p:grpSpPr>
            <a:xfrm>
              <a:off x="3614696" y="2256098"/>
              <a:ext cx="4382349" cy="1750999"/>
              <a:chOff x="4065548" y="1655206"/>
              <a:chExt cx="4382349" cy="1750999"/>
            </a:xfrm>
          </p:grpSpPr>
          <p:pic>
            <p:nvPicPr>
              <p:cNvPr id="10" name="Picture 9">
                <a:extLst>
                  <a:ext uri="{FF2B5EF4-FFF2-40B4-BE49-F238E27FC236}">
                    <a16:creationId xmlns:a16="http://schemas.microsoft.com/office/drawing/2014/main" id="{7F92A706-8604-424B-AF4D-4A13993F5B13}"/>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11" name="TextBox 10">
                <a:extLst>
                  <a:ext uri="{FF2B5EF4-FFF2-40B4-BE49-F238E27FC236}">
                    <a16:creationId xmlns:a16="http://schemas.microsoft.com/office/drawing/2014/main" id="{7801604B-7FB1-4197-92E1-28E77FE40CFC}"/>
                  </a:ext>
                </a:extLst>
              </p:cNvPr>
              <p:cNvSpPr txBox="1"/>
              <p:nvPr userDrawn="1"/>
            </p:nvSpPr>
            <p:spPr>
              <a:xfrm>
                <a:off x="5192775" y="2882985"/>
                <a:ext cx="2229758" cy="523220"/>
              </a:xfrm>
              <a:prstGeom prst="rect">
                <a:avLst/>
              </a:prstGeom>
              <a:noFill/>
            </p:spPr>
            <p:txBody>
              <a:bodyPr wrap="square" rtlCol="0">
                <a:spAutoFit/>
              </a:bodyPr>
              <a:lstStyle/>
              <a:p>
                <a:pPr defTabSz="914354"/>
                <a:r>
                  <a:rPr lang="en-US" sz="2800" b="1" dirty="0">
                    <a:solidFill>
                      <a:srgbClr val="00B0F0"/>
                    </a:solidFill>
                    <a:latin typeface="Times New Roman" panose="02020603050405020304" pitchFamily="18" charset="0"/>
                    <a:cs typeface="Times New Roman" panose="02020603050405020304" pitchFamily="18" charset="0"/>
                  </a:rPr>
                  <a:t>035.447.3852</a:t>
                </a:r>
              </a:p>
            </p:txBody>
          </p:sp>
          <p:sp>
            <p:nvSpPr>
              <p:cNvPr id="12" name="TextBox 11">
                <a:extLst>
                  <a:ext uri="{FF2B5EF4-FFF2-40B4-BE49-F238E27FC236}">
                    <a16:creationId xmlns:a16="http://schemas.microsoft.com/office/drawing/2014/main" id="{78A15185-7EB3-4018-87C2-C7D80A526DA3}"/>
                  </a:ext>
                </a:extLst>
              </p:cNvPr>
              <p:cNvSpPr txBox="1"/>
              <p:nvPr userDrawn="1"/>
            </p:nvSpPr>
            <p:spPr>
              <a:xfrm>
                <a:off x="4256580" y="1823698"/>
                <a:ext cx="3912506" cy="954107"/>
              </a:xfrm>
              <a:prstGeom prst="rect">
                <a:avLst/>
              </a:prstGeom>
              <a:noFill/>
            </p:spPr>
            <p:txBody>
              <a:bodyPr wrap="square" rtlCol="0">
                <a:spAutoFit/>
              </a:bodyPr>
              <a:lstStyle/>
              <a:p>
                <a:pPr algn="ctr" defTabSz="914354"/>
                <a:r>
                  <a:rPr lang="en-US" sz="2800" b="1" dirty="0">
                    <a:solidFill>
                      <a:srgbClr val="FF0000"/>
                    </a:solidFill>
                    <a:latin typeface="Times New Roman" panose="02020603050405020304" pitchFamily="18" charset="0"/>
                    <a:cs typeface="Times New Roman" panose="02020603050405020304" pitchFamily="18" charset="0"/>
                  </a:rPr>
                  <a:t>BÀI SOẠN CỦA </a:t>
                </a:r>
              </a:p>
              <a:p>
                <a:pPr algn="ctr" defTabSz="914354"/>
                <a:r>
                  <a:rPr lang="en-US" sz="2800" b="1" dirty="0">
                    <a:solidFill>
                      <a:srgbClr val="FF0000"/>
                    </a:solidFill>
                    <a:latin typeface="Times New Roman" panose="02020603050405020304" pitchFamily="18" charset="0"/>
                    <a:cs typeface="Times New Roman" panose="02020603050405020304" pitchFamily="18" charset="0"/>
                  </a:rPr>
                  <a:t>LAN H</a:t>
                </a:r>
                <a:r>
                  <a:rPr lang="vi-VN" sz="2800" b="1" dirty="0">
                    <a:solidFill>
                      <a:srgbClr val="FF0000"/>
                    </a:solidFill>
                    <a:latin typeface="Times New Roman" panose="02020603050405020304" pitchFamily="18" charset="0"/>
                    <a:cs typeface="Times New Roman" panose="02020603050405020304" pitchFamily="18" charset="0"/>
                  </a:rPr>
                  <a:t>ƯƠN</a:t>
                </a:r>
                <a:r>
                  <a:rPr lang="en-US" sz="2800" b="1" dirty="0">
                    <a:solidFill>
                      <a:srgbClr val="FF0000"/>
                    </a:solidFill>
                    <a:latin typeface="Times New Roman" panose="02020603050405020304" pitchFamily="18" charset="0"/>
                    <a:cs typeface="Times New Roman" panose="02020603050405020304" pitchFamily="18" charset="0"/>
                  </a:rPr>
                  <a:t>G</a:t>
                </a:r>
              </a:p>
            </p:txBody>
          </p:sp>
          <p:pic>
            <p:nvPicPr>
              <p:cNvPr id="13" name="Picture 12">
                <a:extLst>
                  <a:ext uri="{FF2B5EF4-FFF2-40B4-BE49-F238E27FC236}">
                    <a16:creationId xmlns:a16="http://schemas.microsoft.com/office/drawing/2014/main" id="{15A11856-B672-472F-8EA4-3028D2A268E7}"/>
                  </a:ext>
                </a:extLst>
              </p:cNvPr>
              <p:cNvPicPr>
                <a:picLocks noChangeAspect="1"/>
              </p:cNvPicPr>
              <p:nvPr userDrawn="1"/>
            </p:nvPicPr>
            <p:blipFill>
              <a:blip r:embed="rId13" cstate="print">
                <a:extLst>
                  <a:ext uri="{BEBA8EAE-BF5A-486C-A8C5-ECC9F3942E4B}">
                    <a14:imgProps xmlns:a14="http://schemas.microsoft.com/office/drawing/2010/main">
                      <a14:imgLayer r:embed="rId14">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9" name="Picture 8">
              <a:extLst>
                <a:ext uri="{FF2B5EF4-FFF2-40B4-BE49-F238E27FC236}">
                  <a16:creationId xmlns:a16="http://schemas.microsoft.com/office/drawing/2014/main" id="{E82253AF-6FB3-4639-9267-DD63F53E4BB2}"/>
                </a:ext>
              </a:extLst>
            </p:cNvPr>
            <p:cNvPicPr>
              <a:picLocks noChangeAspect="1"/>
            </p:cNvPicPr>
            <p:nvPr userDrawn="1"/>
          </p:nvPicPr>
          <p:blipFill>
            <a:blip r:embed="rId15"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448675577"/>
      </p:ext>
    </p:extLst>
  </p:cSld>
  <p:clrMap bg1="lt1" tx1="dk1" bg2="lt2" tx2="dk2" accent1="accent1" accent2="accent2" accent3="accent3" accent4="accent4" accent5="accent5" accent6="accent6" hlink="hlink" folHlink="folHlink"/>
  <p:sldLayoutIdLst>
    <p:sldLayoutId id="2147484245" r:id="rId1"/>
    <p:sldLayoutId id="2147484246" r:id="rId2"/>
    <p:sldLayoutId id="2147484247" r:id="rId3"/>
    <p:sldLayoutId id="2147484248" r:id="rId4"/>
    <p:sldLayoutId id="2147484249" r:id="rId5"/>
    <p:sldLayoutId id="2147484250" r:id="rId6"/>
    <p:sldLayoutId id="2147484251" r:id="rId7"/>
    <p:sldLayoutId id="2147484252" r:id="rId8"/>
    <p:sldLayoutId id="2147484253" r:id="rId9"/>
    <p:sldLayoutId id="2147484254" r:id="rId10"/>
    <p:sldLayoutId id="2147484255" r:id="rId11"/>
  </p:sldLayoutIdLst>
  <p:txStyles>
    <p:titleStyle>
      <a:lvl1pPr algn="l" defTabSz="835526" rtl="0" eaLnBrk="1" latinLnBrk="0" hangingPunct="1">
        <a:lnSpc>
          <a:spcPct val="90000"/>
        </a:lnSpc>
        <a:spcBef>
          <a:spcPct val="0"/>
        </a:spcBef>
        <a:buNone/>
        <a:defRPr sz="4021" kern="1200">
          <a:solidFill>
            <a:schemeClr val="tx1"/>
          </a:solidFill>
          <a:latin typeface="+mj-lt"/>
          <a:ea typeface="+mj-ea"/>
          <a:cs typeface="+mj-cs"/>
        </a:defRPr>
      </a:lvl1pPr>
    </p:titleStyle>
    <p:bodyStyle>
      <a:lvl1pPr marL="208881" indent="-208881" algn="l" defTabSz="835526" rtl="0" eaLnBrk="1" latinLnBrk="0" hangingPunct="1">
        <a:lnSpc>
          <a:spcPct val="90000"/>
        </a:lnSpc>
        <a:spcBef>
          <a:spcPts val="915"/>
        </a:spcBef>
        <a:buFont typeface="Arial" panose="020B0604020202020204" pitchFamily="34" charset="0"/>
        <a:buChar char="•"/>
        <a:defRPr sz="2557" kern="1200">
          <a:solidFill>
            <a:schemeClr val="tx1"/>
          </a:solidFill>
          <a:latin typeface="+mn-lt"/>
          <a:ea typeface="+mn-ea"/>
          <a:cs typeface="+mn-cs"/>
        </a:defRPr>
      </a:lvl1pPr>
      <a:lvl2pPr marL="626644" indent="-208881" algn="l" defTabSz="835526" rtl="0" eaLnBrk="1" latinLnBrk="0" hangingPunct="1">
        <a:lnSpc>
          <a:spcPct val="90000"/>
        </a:lnSpc>
        <a:spcBef>
          <a:spcPts val="459"/>
        </a:spcBef>
        <a:buFont typeface="Arial" panose="020B0604020202020204" pitchFamily="34" charset="0"/>
        <a:buChar char="•"/>
        <a:defRPr sz="2193" kern="1200">
          <a:solidFill>
            <a:schemeClr val="tx1"/>
          </a:solidFill>
          <a:latin typeface="+mn-lt"/>
          <a:ea typeface="+mn-ea"/>
          <a:cs typeface="+mn-cs"/>
        </a:defRPr>
      </a:lvl2pPr>
      <a:lvl3pPr marL="1044409" indent="-208881" algn="l" defTabSz="835526" rtl="0" eaLnBrk="1" latinLnBrk="0" hangingPunct="1">
        <a:lnSpc>
          <a:spcPct val="90000"/>
        </a:lnSpc>
        <a:spcBef>
          <a:spcPts val="459"/>
        </a:spcBef>
        <a:buFont typeface="Arial" panose="020B0604020202020204" pitchFamily="34" charset="0"/>
        <a:buChar char="•"/>
        <a:defRPr sz="1827" kern="1200">
          <a:solidFill>
            <a:schemeClr val="tx1"/>
          </a:solidFill>
          <a:latin typeface="+mn-lt"/>
          <a:ea typeface="+mn-ea"/>
          <a:cs typeface="+mn-cs"/>
        </a:defRPr>
      </a:lvl3pPr>
      <a:lvl4pPr marL="1462170" indent="-208881" algn="l" defTabSz="83552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4pPr>
      <a:lvl5pPr marL="1879934" indent="-208881" algn="l" defTabSz="83552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5pPr>
      <a:lvl6pPr marL="2297699" indent="-208881" algn="l" defTabSz="83552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6pPr>
      <a:lvl7pPr marL="2715459" indent="-208881" algn="l" defTabSz="83552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7pPr>
      <a:lvl8pPr marL="3133224" indent="-208881" algn="l" defTabSz="83552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8pPr>
      <a:lvl9pPr marL="3550986" indent="-208881" algn="l" defTabSz="835526" rtl="0" eaLnBrk="1" latinLnBrk="0" hangingPunct="1">
        <a:lnSpc>
          <a:spcPct val="90000"/>
        </a:lnSpc>
        <a:spcBef>
          <a:spcPts val="459"/>
        </a:spcBef>
        <a:buFont typeface="Arial" panose="020B0604020202020204" pitchFamily="34" charset="0"/>
        <a:buChar char="•"/>
        <a:defRPr sz="1644" kern="1200">
          <a:solidFill>
            <a:schemeClr val="tx1"/>
          </a:solidFill>
          <a:latin typeface="+mn-lt"/>
          <a:ea typeface="+mn-ea"/>
          <a:cs typeface="+mn-cs"/>
        </a:defRPr>
      </a:lvl9pPr>
    </p:bodyStyle>
    <p:otherStyle>
      <a:defPPr>
        <a:defRPr lang="en-US"/>
      </a:defPPr>
      <a:lvl1pPr marL="0" algn="l" defTabSz="835526" rtl="0" eaLnBrk="1" latinLnBrk="0" hangingPunct="1">
        <a:defRPr sz="1644" kern="1200">
          <a:solidFill>
            <a:schemeClr val="tx1"/>
          </a:solidFill>
          <a:latin typeface="+mn-lt"/>
          <a:ea typeface="+mn-ea"/>
          <a:cs typeface="+mn-cs"/>
        </a:defRPr>
      </a:lvl1pPr>
      <a:lvl2pPr marL="417764" algn="l" defTabSz="835526" rtl="0" eaLnBrk="1" latinLnBrk="0" hangingPunct="1">
        <a:defRPr sz="1644" kern="1200">
          <a:solidFill>
            <a:schemeClr val="tx1"/>
          </a:solidFill>
          <a:latin typeface="+mn-lt"/>
          <a:ea typeface="+mn-ea"/>
          <a:cs typeface="+mn-cs"/>
        </a:defRPr>
      </a:lvl2pPr>
      <a:lvl3pPr marL="835526" algn="l" defTabSz="835526" rtl="0" eaLnBrk="1" latinLnBrk="0" hangingPunct="1">
        <a:defRPr sz="1644" kern="1200">
          <a:solidFill>
            <a:schemeClr val="tx1"/>
          </a:solidFill>
          <a:latin typeface="+mn-lt"/>
          <a:ea typeface="+mn-ea"/>
          <a:cs typeface="+mn-cs"/>
        </a:defRPr>
      </a:lvl3pPr>
      <a:lvl4pPr marL="1253290" algn="l" defTabSz="835526" rtl="0" eaLnBrk="1" latinLnBrk="0" hangingPunct="1">
        <a:defRPr sz="1644" kern="1200">
          <a:solidFill>
            <a:schemeClr val="tx1"/>
          </a:solidFill>
          <a:latin typeface="+mn-lt"/>
          <a:ea typeface="+mn-ea"/>
          <a:cs typeface="+mn-cs"/>
        </a:defRPr>
      </a:lvl4pPr>
      <a:lvl5pPr marL="1671053" algn="l" defTabSz="835526" rtl="0" eaLnBrk="1" latinLnBrk="0" hangingPunct="1">
        <a:defRPr sz="1644" kern="1200">
          <a:solidFill>
            <a:schemeClr val="tx1"/>
          </a:solidFill>
          <a:latin typeface="+mn-lt"/>
          <a:ea typeface="+mn-ea"/>
          <a:cs typeface="+mn-cs"/>
        </a:defRPr>
      </a:lvl5pPr>
      <a:lvl6pPr marL="2088816" algn="l" defTabSz="835526" rtl="0" eaLnBrk="1" latinLnBrk="0" hangingPunct="1">
        <a:defRPr sz="1644" kern="1200">
          <a:solidFill>
            <a:schemeClr val="tx1"/>
          </a:solidFill>
          <a:latin typeface="+mn-lt"/>
          <a:ea typeface="+mn-ea"/>
          <a:cs typeface="+mn-cs"/>
        </a:defRPr>
      </a:lvl6pPr>
      <a:lvl7pPr marL="2506579" algn="l" defTabSz="835526" rtl="0" eaLnBrk="1" latinLnBrk="0" hangingPunct="1">
        <a:defRPr sz="1644" kern="1200">
          <a:solidFill>
            <a:schemeClr val="tx1"/>
          </a:solidFill>
          <a:latin typeface="+mn-lt"/>
          <a:ea typeface="+mn-ea"/>
          <a:cs typeface="+mn-cs"/>
        </a:defRPr>
      </a:lvl7pPr>
      <a:lvl8pPr marL="2924342" algn="l" defTabSz="835526" rtl="0" eaLnBrk="1" latinLnBrk="0" hangingPunct="1">
        <a:defRPr sz="1644" kern="1200">
          <a:solidFill>
            <a:schemeClr val="tx1"/>
          </a:solidFill>
          <a:latin typeface="+mn-lt"/>
          <a:ea typeface="+mn-ea"/>
          <a:cs typeface="+mn-cs"/>
        </a:defRPr>
      </a:lvl8pPr>
      <a:lvl9pPr marL="3342104" algn="l" defTabSz="835526" rtl="0" eaLnBrk="1" latinLnBrk="0" hangingPunct="1">
        <a:defRPr sz="1644" kern="1200">
          <a:solidFill>
            <a:schemeClr val="tx1"/>
          </a:solidFill>
          <a:latin typeface="+mn-lt"/>
          <a:ea typeface="+mn-ea"/>
          <a:cs typeface="+mn-cs"/>
        </a:defRPr>
      </a:lvl9pPr>
    </p:otherStyle>
  </p:txStyles>
</p:sldMaster>
</file>

<file path=ppt/slideMasters/slideMaster9.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grpSp>
        <p:nvGrpSpPr>
          <p:cNvPr id="2" name="Group 1">
            <a:extLst>
              <a:ext uri="{FF2B5EF4-FFF2-40B4-BE49-F238E27FC236}">
                <a16:creationId xmlns:a16="http://schemas.microsoft.com/office/drawing/2014/main" id="{A08FA647-C6ED-4C22-A53B-30EE0CE8803A}"/>
              </a:ext>
            </a:extLst>
          </p:cNvPr>
          <p:cNvGrpSpPr/>
          <p:nvPr userDrawn="1"/>
        </p:nvGrpSpPr>
        <p:grpSpPr>
          <a:xfrm>
            <a:off x="3614696" y="2256100"/>
            <a:ext cx="4382349" cy="2551747"/>
            <a:chOff x="3614696" y="2256098"/>
            <a:chExt cx="4382349" cy="2551747"/>
          </a:xfrm>
        </p:grpSpPr>
        <p:grpSp>
          <p:nvGrpSpPr>
            <p:cNvPr id="3" name="Group 2">
              <a:extLst>
                <a:ext uri="{FF2B5EF4-FFF2-40B4-BE49-F238E27FC236}">
                  <a16:creationId xmlns:a16="http://schemas.microsoft.com/office/drawing/2014/main" id="{29E57989-2429-4F4C-9E9D-E16828501E1A}"/>
                </a:ext>
              </a:extLst>
            </p:cNvPr>
            <p:cNvGrpSpPr/>
            <p:nvPr userDrawn="1"/>
          </p:nvGrpSpPr>
          <p:grpSpPr>
            <a:xfrm>
              <a:off x="3614696" y="2256098"/>
              <a:ext cx="4382349" cy="1750999"/>
              <a:chOff x="4065548" y="1655206"/>
              <a:chExt cx="4382349" cy="1750999"/>
            </a:xfrm>
          </p:grpSpPr>
          <p:pic>
            <p:nvPicPr>
              <p:cNvPr id="5" name="Picture 4">
                <a:extLst>
                  <a:ext uri="{FF2B5EF4-FFF2-40B4-BE49-F238E27FC236}">
                    <a16:creationId xmlns:a16="http://schemas.microsoft.com/office/drawing/2014/main" id="{DCC5DA6B-D13B-4EFC-A9C7-24D27320BDDB}"/>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16040922">
                <a:off x="3880078" y="1840676"/>
                <a:ext cx="1464871" cy="1093932"/>
              </a:xfrm>
              <a:prstGeom prst="rect">
                <a:avLst/>
              </a:prstGeom>
            </p:spPr>
          </p:pic>
          <p:sp>
            <p:nvSpPr>
              <p:cNvPr id="6" name="TextBox 5">
                <a:extLst>
                  <a:ext uri="{FF2B5EF4-FFF2-40B4-BE49-F238E27FC236}">
                    <a16:creationId xmlns:a16="http://schemas.microsoft.com/office/drawing/2014/main" id="{0BE32D17-8858-4CAC-B45D-7FCC2DC2F4E7}"/>
                  </a:ext>
                </a:extLst>
              </p:cNvPr>
              <p:cNvSpPr txBox="1"/>
              <p:nvPr userDrawn="1"/>
            </p:nvSpPr>
            <p:spPr>
              <a:xfrm>
                <a:off x="5192775" y="2882985"/>
                <a:ext cx="2229758" cy="523220"/>
              </a:xfrm>
              <a:prstGeom prst="rect">
                <a:avLst/>
              </a:prstGeom>
              <a:noFill/>
            </p:spPr>
            <p:txBody>
              <a:bodyPr wrap="square" rtlCol="0">
                <a:spAutoFit/>
              </a:bodyPr>
              <a:lstStyle/>
              <a:p>
                <a:pPr defTabSz="914354"/>
                <a:r>
                  <a:rPr lang="en-US" sz="2800" b="1" dirty="0">
                    <a:solidFill>
                      <a:srgbClr val="00B0F0"/>
                    </a:solidFill>
                    <a:cs typeface="Times New Roman" panose="02020603050405020304" pitchFamily="18" charset="0"/>
                  </a:rPr>
                  <a:t>035.447.3852</a:t>
                </a:r>
              </a:p>
            </p:txBody>
          </p:sp>
          <p:sp>
            <p:nvSpPr>
              <p:cNvPr id="7" name="TextBox 6">
                <a:extLst>
                  <a:ext uri="{FF2B5EF4-FFF2-40B4-BE49-F238E27FC236}">
                    <a16:creationId xmlns:a16="http://schemas.microsoft.com/office/drawing/2014/main" id="{2DABD720-A7D9-4105-8C96-68C60049EF25}"/>
                  </a:ext>
                </a:extLst>
              </p:cNvPr>
              <p:cNvSpPr txBox="1"/>
              <p:nvPr userDrawn="1"/>
            </p:nvSpPr>
            <p:spPr>
              <a:xfrm>
                <a:off x="4256580" y="1823698"/>
                <a:ext cx="3912506" cy="954107"/>
              </a:xfrm>
              <a:prstGeom prst="rect">
                <a:avLst/>
              </a:prstGeom>
              <a:noFill/>
            </p:spPr>
            <p:txBody>
              <a:bodyPr wrap="square" rtlCol="0">
                <a:spAutoFit/>
              </a:bodyPr>
              <a:lstStyle/>
              <a:p>
                <a:pPr algn="ctr" defTabSz="914354"/>
                <a:r>
                  <a:rPr lang="en-US" sz="2800" b="1" dirty="0">
                    <a:solidFill>
                      <a:srgbClr val="FF0000"/>
                    </a:solidFill>
                    <a:cs typeface="Times New Roman" panose="02020603050405020304" pitchFamily="18" charset="0"/>
                  </a:rPr>
                  <a:t>BÀI SOẠN CỦA </a:t>
                </a:r>
              </a:p>
              <a:p>
                <a:pPr algn="ctr" defTabSz="914354"/>
                <a:r>
                  <a:rPr lang="en-US" sz="2800" b="1" dirty="0">
                    <a:solidFill>
                      <a:srgbClr val="FF0000"/>
                    </a:solidFill>
                    <a:cs typeface="Times New Roman" panose="02020603050405020304" pitchFamily="18" charset="0"/>
                  </a:rPr>
                  <a:t>LAN H</a:t>
                </a:r>
                <a:r>
                  <a:rPr lang="vi-VN" sz="2800" b="1" dirty="0">
                    <a:solidFill>
                      <a:srgbClr val="FF0000"/>
                    </a:solidFill>
                    <a:cs typeface="Times New Roman" panose="02020603050405020304" pitchFamily="18" charset="0"/>
                  </a:rPr>
                  <a:t>ƯƠN</a:t>
                </a:r>
                <a:r>
                  <a:rPr lang="en-US" sz="2800" b="1" dirty="0">
                    <a:solidFill>
                      <a:srgbClr val="FF0000"/>
                    </a:solidFill>
                    <a:cs typeface="Times New Roman" panose="02020603050405020304" pitchFamily="18" charset="0"/>
                  </a:rPr>
                  <a:t>G</a:t>
                </a:r>
              </a:p>
            </p:txBody>
          </p:sp>
          <p:pic>
            <p:nvPicPr>
              <p:cNvPr id="8" name="Picture 7">
                <a:extLst>
                  <a:ext uri="{FF2B5EF4-FFF2-40B4-BE49-F238E27FC236}">
                    <a16:creationId xmlns:a16="http://schemas.microsoft.com/office/drawing/2014/main" id="{E0E9EE64-27F8-4181-B451-B4232D55448F}"/>
                  </a:ext>
                </a:extLst>
              </p:cNvPr>
              <p:cNvPicPr>
                <a:picLocks noChangeAspect="1"/>
              </p:cNvPicPr>
              <p:nvPr userDrawn="1"/>
            </p:nvPicPr>
            <p:blipFill>
              <a:blip r:embed="rId5" cstate="print">
                <a:extLst>
                  <a:ext uri="{BEBA8EAE-BF5A-486C-A8C5-ECC9F3942E4B}">
                    <a14:imgProps xmlns:a14="http://schemas.microsoft.com/office/drawing/2010/main">
                      <a14:imgLayer r:embed="rId6">
                        <a14:imgEffect>
                          <a14:backgroundRemoval t="9767" b="91628" l="2000" r="91600">
                            <a14:foregroundMark x1="7200" y1="60698" x2="7200" y2="60698"/>
                            <a14:foregroundMark x1="3000" y1="67209" x2="3000" y2="67209"/>
                            <a14:foregroundMark x1="4000" y1="83953" x2="4000" y2="83953"/>
                            <a14:foregroundMark x1="3400" y1="80233" x2="3400" y2="80233"/>
                            <a14:foregroundMark x1="2600" y1="80233" x2="2600" y2="80233"/>
                            <a14:foregroundMark x1="3600" y1="82326" x2="3600" y2="82326"/>
                            <a14:foregroundMark x1="2000" y1="82326" x2="2000" y2="82326"/>
                            <a14:foregroundMark x1="24400" y1="66744" x2="24400" y2="66744"/>
                            <a14:foregroundMark x1="26000" y1="72791" x2="26000" y2="72791"/>
                            <a14:foregroundMark x1="26000" y1="79302" x2="26000" y2="79302"/>
                            <a14:foregroundMark x1="15200" y1="92093" x2="15200" y2="92093"/>
                            <a14:foregroundMark x1="19800" y1="89535" x2="19800" y2="89535"/>
                            <a14:foregroundMark x1="20400" y1="91628" x2="20400" y2="91628"/>
                            <a14:foregroundMark x1="5800" y1="66744" x2="5800" y2="66744"/>
                            <a14:foregroundMark x1="41200" y1="40000" x2="41200" y2="40000"/>
                            <a14:foregroundMark x1="91800" y1="71163" x2="91800" y2="71163"/>
                            <a14:foregroundMark x1="86400" y1="37442" x2="86400" y2="37442"/>
                            <a14:foregroundMark x1="86000" y1="36977" x2="86000" y2="36977"/>
                            <a14:foregroundMark x1="86600" y1="36512" x2="86600" y2="36512"/>
                            <a14:foregroundMark x1="72600" y1="48837" x2="72600" y2="48837"/>
                            <a14:foregroundMark x1="39400" y1="9767" x2="39400" y2="9767"/>
                            <a14:foregroundMark x1="3000" y1="82558" x2="3000" y2="82558"/>
                          </a14:backgroundRemoval>
                        </a14:imgEffect>
                      </a14:imgLayer>
                    </a14:imgProps>
                  </a:ext>
                  <a:ext uri="{28A0092B-C50C-407E-A947-70E740481C1C}">
                    <a14:useLocalDpi xmlns:a14="http://schemas.microsoft.com/office/drawing/2010/main" val="0"/>
                  </a:ext>
                </a:extLst>
              </a:blip>
              <a:stretch>
                <a:fillRect/>
              </a:stretch>
            </p:blipFill>
            <p:spPr>
              <a:xfrm rot="7414620">
                <a:off x="7168495" y="1893200"/>
                <a:ext cx="1464871" cy="1093932"/>
              </a:xfrm>
              <a:prstGeom prst="rect">
                <a:avLst/>
              </a:prstGeom>
            </p:spPr>
          </p:pic>
        </p:grpSp>
        <p:pic>
          <p:nvPicPr>
            <p:cNvPr id="4" name="Picture 3">
              <a:extLst>
                <a:ext uri="{FF2B5EF4-FFF2-40B4-BE49-F238E27FC236}">
                  <a16:creationId xmlns:a16="http://schemas.microsoft.com/office/drawing/2014/main" id="{0A9A9B9B-533A-40F1-B64C-FC4FD3AB0748}"/>
                </a:ext>
              </a:extLst>
            </p:cNvPr>
            <p:cNvPicPr>
              <a:picLocks noChangeAspect="1"/>
            </p:cNvPicPr>
            <p:nvPr userDrawn="1"/>
          </p:nvPicPr>
          <p:blipFill>
            <a:blip r:embed="rId7" cstate="print">
              <a:extLst>
                <a:ext uri="{28A0092B-C50C-407E-A947-70E740481C1C}">
                  <a14:useLocalDpi xmlns:a14="http://schemas.microsoft.com/office/drawing/2010/main" val="0"/>
                </a:ext>
              </a:extLst>
            </a:blip>
            <a:stretch>
              <a:fillRect/>
            </a:stretch>
          </p:blipFill>
          <p:spPr>
            <a:xfrm>
              <a:off x="5335172" y="4047017"/>
              <a:ext cx="760828" cy="760828"/>
            </a:xfrm>
            <a:prstGeom prst="rect">
              <a:avLst/>
            </a:prstGeom>
          </p:spPr>
        </p:pic>
      </p:grpSp>
    </p:spTree>
    <p:extLst>
      <p:ext uri="{BB962C8B-B14F-4D97-AF65-F5344CB8AC3E}">
        <p14:creationId xmlns:p14="http://schemas.microsoft.com/office/powerpoint/2010/main" val="3806000356"/>
      </p:ext>
    </p:extLst>
  </p:cSld>
  <p:clrMap bg1="lt1" tx1="dk1" bg2="lt2" tx2="dk2" accent1="accent1" accent2="accent2" accent3="accent3" accent4="accent4" accent5="accent5" accent6="accent6" hlink="hlink" folHlink="folHlink"/>
  <p:sldLayoutIdLst>
    <p:sldLayoutId id="2147484257" r:id="rId1"/>
    <p:sldLayoutId id="2147484258" r:id="rId2"/>
    <p:sldLayoutId id="2147484259" r:id="rId3"/>
  </p:sldLayoutIdLst>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xStyles>
    <p:titleStyle>
      <a:lvl1pPr algn="ctr" defTabSz="827409" rtl="0" eaLnBrk="1" latinLnBrk="0" hangingPunct="1">
        <a:spcBef>
          <a:spcPct val="0"/>
        </a:spcBef>
        <a:buNone/>
        <a:defRPr sz="4023" kern="1200">
          <a:solidFill>
            <a:schemeClr val="tx1"/>
          </a:solidFill>
          <a:latin typeface="+mj-lt"/>
          <a:ea typeface="+mj-ea"/>
          <a:cs typeface="+mj-cs"/>
        </a:defRPr>
      </a:lvl1pPr>
    </p:titleStyle>
    <p:bodyStyle>
      <a:lvl1pPr marL="310319" indent="-310319" algn="l" defTabSz="827409" rtl="0" eaLnBrk="1" latinLnBrk="0" hangingPunct="1">
        <a:spcBef>
          <a:spcPct val="20000"/>
        </a:spcBef>
        <a:buFont typeface="Arial" pitchFamily="34" charset="0"/>
        <a:buChar char="•"/>
        <a:defRPr sz="2925" kern="1200">
          <a:solidFill>
            <a:schemeClr val="tx1"/>
          </a:solidFill>
          <a:latin typeface="+mn-lt"/>
          <a:ea typeface="+mn-ea"/>
          <a:cs typeface="+mn-cs"/>
        </a:defRPr>
      </a:lvl1pPr>
      <a:lvl2pPr marL="672294" indent="-258596" algn="l" defTabSz="827409" rtl="0" eaLnBrk="1" latinLnBrk="0" hangingPunct="1">
        <a:spcBef>
          <a:spcPct val="20000"/>
        </a:spcBef>
        <a:buFont typeface="Arial" pitchFamily="34" charset="0"/>
        <a:buChar char="–"/>
        <a:defRPr sz="2559" kern="1200">
          <a:solidFill>
            <a:schemeClr val="tx1"/>
          </a:solidFill>
          <a:latin typeface="+mn-lt"/>
          <a:ea typeface="+mn-ea"/>
          <a:cs typeface="+mn-cs"/>
        </a:defRPr>
      </a:lvl2pPr>
      <a:lvl3pPr marL="1034281" indent="-206876" algn="l" defTabSz="827409" rtl="0" eaLnBrk="1" latinLnBrk="0" hangingPunct="1">
        <a:spcBef>
          <a:spcPct val="20000"/>
        </a:spcBef>
        <a:buFont typeface="Arial" pitchFamily="34" charset="0"/>
        <a:buChar char="•"/>
        <a:defRPr sz="2193" kern="1200">
          <a:solidFill>
            <a:schemeClr val="tx1"/>
          </a:solidFill>
          <a:latin typeface="+mn-lt"/>
          <a:ea typeface="+mn-ea"/>
          <a:cs typeface="+mn-cs"/>
        </a:defRPr>
      </a:lvl3pPr>
      <a:lvl4pPr marL="1447933"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4pPr>
      <a:lvl5pPr marL="1861685"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5pPr>
      <a:lvl6pPr marL="2275378"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6pPr>
      <a:lvl7pPr marL="2689087"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7pPr>
      <a:lvl8pPr marL="3102841"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8pPr>
      <a:lvl9pPr marL="3516491" indent="-206876" algn="l" defTabSz="827409" rtl="0" eaLnBrk="1" latinLnBrk="0" hangingPunct="1">
        <a:spcBef>
          <a:spcPct val="20000"/>
        </a:spcBef>
        <a:buFont typeface="Arial" pitchFamily="34" charset="0"/>
        <a:buChar char="•"/>
        <a:defRPr sz="1828" kern="1200">
          <a:solidFill>
            <a:schemeClr val="tx1"/>
          </a:solidFill>
          <a:latin typeface="+mn-lt"/>
          <a:ea typeface="+mn-ea"/>
          <a:cs typeface="+mn-cs"/>
        </a:defRPr>
      </a:lvl9pPr>
    </p:bodyStyle>
    <p:otherStyle>
      <a:defPPr>
        <a:defRPr lang="zh-CN"/>
      </a:defPPr>
      <a:lvl1pPr marL="0" algn="l" defTabSz="827409" rtl="0" eaLnBrk="1" latinLnBrk="0" hangingPunct="1">
        <a:defRPr sz="1705" kern="1200">
          <a:solidFill>
            <a:schemeClr val="tx1"/>
          </a:solidFill>
          <a:latin typeface="+mn-lt"/>
          <a:ea typeface="+mn-ea"/>
          <a:cs typeface="+mn-cs"/>
        </a:defRPr>
      </a:lvl1pPr>
      <a:lvl2pPr marL="413654" algn="l" defTabSz="827409" rtl="0" eaLnBrk="1" latinLnBrk="0" hangingPunct="1">
        <a:defRPr sz="1705" kern="1200">
          <a:solidFill>
            <a:schemeClr val="tx1"/>
          </a:solidFill>
          <a:latin typeface="+mn-lt"/>
          <a:ea typeface="+mn-ea"/>
          <a:cs typeface="+mn-cs"/>
        </a:defRPr>
      </a:lvl2pPr>
      <a:lvl3pPr marL="827409" algn="l" defTabSz="827409" rtl="0" eaLnBrk="1" latinLnBrk="0" hangingPunct="1">
        <a:defRPr sz="1705" kern="1200">
          <a:solidFill>
            <a:schemeClr val="tx1"/>
          </a:solidFill>
          <a:latin typeface="+mn-lt"/>
          <a:ea typeface="+mn-ea"/>
          <a:cs typeface="+mn-cs"/>
        </a:defRPr>
      </a:lvl3pPr>
      <a:lvl4pPr marL="1241105" algn="l" defTabSz="827409" rtl="0" eaLnBrk="1" latinLnBrk="0" hangingPunct="1">
        <a:defRPr sz="1705" kern="1200">
          <a:solidFill>
            <a:schemeClr val="tx1"/>
          </a:solidFill>
          <a:latin typeface="+mn-lt"/>
          <a:ea typeface="+mn-ea"/>
          <a:cs typeface="+mn-cs"/>
        </a:defRPr>
      </a:lvl4pPr>
      <a:lvl5pPr marL="1654809" algn="l" defTabSz="827409" rtl="0" eaLnBrk="1" latinLnBrk="0" hangingPunct="1">
        <a:defRPr sz="1705" kern="1200">
          <a:solidFill>
            <a:schemeClr val="tx1"/>
          </a:solidFill>
          <a:latin typeface="+mn-lt"/>
          <a:ea typeface="+mn-ea"/>
          <a:cs typeface="+mn-cs"/>
        </a:defRPr>
      </a:lvl5pPr>
      <a:lvl6pPr marL="2068560" algn="l" defTabSz="827409" rtl="0" eaLnBrk="1" latinLnBrk="0" hangingPunct="1">
        <a:defRPr sz="1705" kern="1200">
          <a:solidFill>
            <a:schemeClr val="tx1"/>
          </a:solidFill>
          <a:latin typeface="+mn-lt"/>
          <a:ea typeface="+mn-ea"/>
          <a:cs typeface="+mn-cs"/>
        </a:defRPr>
      </a:lvl6pPr>
      <a:lvl7pPr marL="2482209" algn="l" defTabSz="827409" rtl="0" eaLnBrk="1" latinLnBrk="0" hangingPunct="1">
        <a:defRPr sz="1705" kern="1200">
          <a:solidFill>
            <a:schemeClr val="tx1"/>
          </a:solidFill>
          <a:latin typeface="+mn-lt"/>
          <a:ea typeface="+mn-ea"/>
          <a:cs typeface="+mn-cs"/>
        </a:defRPr>
      </a:lvl7pPr>
      <a:lvl8pPr marL="2895861" algn="l" defTabSz="827409" rtl="0" eaLnBrk="1" latinLnBrk="0" hangingPunct="1">
        <a:defRPr sz="1705" kern="1200">
          <a:solidFill>
            <a:schemeClr val="tx1"/>
          </a:solidFill>
          <a:latin typeface="+mn-lt"/>
          <a:ea typeface="+mn-ea"/>
          <a:cs typeface="+mn-cs"/>
        </a:defRPr>
      </a:lvl8pPr>
      <a:lvl9pPr marL="3309609" algn="l" defTabSz="827409" rtl="0" eaLnBrk="1" latinLnBrk="0" hangingPunct="1">
        <a:defRPr sz="1705"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25.jpg"/><Relationship Id="rId2" Type="http://schemas.openxmlformats.org/officeDocument/2006/relationships/notesSlide" Target="../notesSlides/notesSlide1.xml"/><Relationship Id="rId1" Type="http://schemas.openxmlformats.org/officeDocument/2006/relationships/slideLayout" Target="../slideLayouts/slideLayout97.xml"/><Relationship Id="rId5" Type="http://schemas.microsoft.com/office/2007/relationships/hdphoto" Target="../media/hdphoto5.wdp"/><Relationship Id="rId4" Type="http://schemas.openxmlformats.org/officeDocument/2006/relationships/image" Target="../media/image26.png"/></Relationships>
</file>

<file path=ppt/slides/_rels/slide10.xml.rels><?xml version="1.0" encoding="UTF-8" standalone="yes"?>
<Relationships xmlns="http://schemas.openxmlformats.org/package/2006/relationships"><Relationship Id="rId8" Type="http://schemas.openxmlformats.org/officeDocument/2006/relationships/image" Target="../media/image53.png"/><Relationship Id="rId3" Type="http://schemas.openxmlformats.org/officeDocument/2006/relationships/notesSlide" Target="../notesSlides/notesSlide9.xml"/><Relationship Id="rId7" Type="http://schemas.openxmlformats.org/officeDocument/2006/relationships/image" Target="../media/image52.png"/><Relationship Id="rId2" Type="http://schemas.openxmlformats.org/officeDocument/2006/relationships/slideLayout" Target="../slideLayouts/slideLayout15.xml"/><Relationship Id="rId1" Type="http://schemas.openxmlformats.org/officeDocument/2006/relationships/audio" Target="../media/audio1.wav"/><Relationship Id="rId6" Type="http://schemas.openxmlformats.org/officeDocument/2006/relationships/image" Target="../media/image13.png"/><Relationship Id="rId11" Type="http://schemas.openxmlformats.org/officeDocument/2006/relationships/slide" Target="slide11.xml"/><Relationship Id="rId5" Type="http://schemas.openxmlformats.org/officeDocument/2006/relationships/image" Target="../media/image14.png"/><Relationship Id="rId10" Type="http://schemas.openxmlformats.org/officeDocument/2006/relationships/image" Target="../media/image55.png"/><Relationship Id="rId4" Type="http://schemas.openxmlformats.org/officeDocument/2006/relationships/image" Target="../media/image15.png"/><Relationship Id="rId9" Type="http://schemas.openxmlformats.org/officeDocument/2006/relationships/image" Target="../media/image54.png"/></Relationships>
</file>

<file path=ppt/slides/_rels/slide11.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10.xml"/><Relationship Id="rId1" Type="http://schemas.openxmlformats.org/officeDocument/2006/relationships/slideLayout" Target="../slideLayouts/slideLayout64.xml"/><Relationship Id="rId5" Type="http://schemas.openxmlformats.org/officeDocument/2006/relationships/image" Target="../media/image43.png"/><Relationship Id="rId4" Type="http://schemas.openxmlformats.org/officeDocument/2006/relationships/image" Target="../media/image42.jpeg"/></Relationships>
</file>

<file path=ppt/slides/_rels/slide12.xml.rels><?xml version="1.0" encoding="UTF-8" standalone="yes"?>
<Relationships xmlns="http://schemas.openxmlformats.org/package/2006/relationships"><Relationship Id="rId8" Type="http://schemas.openxmlformats.org/officeDocument/2006/relationships/image" Target="../media/image57.png"/><Relationship Id="rId3" Type="http://schemas.openxmlformats.org/officeDocument/2006/relationships/image" Target="../media/image15.png"/><Relationship Id="rId7" Type="http://schemas.openxmlformats.org/officeDocument/2006/relationships/image" Target="../media/image56.png"/><Relationship Id="rId12" Type="http://schemas.openxmlformats.org/officeDocument/2006/relationships/image" Target="../media/image61.png"/><Relationship Id="rId2" Type="http://schemas.openxmlformats.org/officeDocument/2006/relationships/notesSlide" Target="../notesSlides/notesSlide11.xml"/><Relationship Id="rId1" Type="http://schemas.openxmlformats.org/officeDocument/2006/relationships/slideLayout" Target="../slideLayouts/slideLayout15.xml"/><Relationship Id="rId6" Type="http://schemas.openxmlformats.org/officeDocument/2006/relationships/image" Target="../media/image17.png"/><Relationship Id="rId11" Type="http://schemas.openxmlformats.org/officeDocument/2006/relationships/image" Target="../media/image60.png"/><Relationship Id="rId5" Type="http://schemas.openxmlformats.org/officeDocument/2006/relationships/image" Target="../media/image13.png"/><Relationship Id="rId10" Type="http://schemas.openxmlformats.org/officeDocument/2006/relationships/image" Target="../media/image59.png"/><Relationship Id="rId4" Type="http://schemas.openxmlformats.org/officeDocument/2006/relationships/image" Target="../media/image14.png"/><Relationship Id="rId9" Type="http://schemas.openxmlformats.org/officeDocument/2006/relationships/image" Target="../media/image58.png"/></Relationships>
</file>

<file path=ppt/slides/_rels/slide13.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notesSlide" Target="../notesSlides/notesSlide12.xml"/><Relationship Id="rId1" Type="http://schemas.openxmlformats.org/officeDocument/2006/relationships/slideLayout" Target="../slideLayouts/slideLayout84.xml"/><Relationship Id="rId4" Type="http://schemas.openxmlformats.org/officeDocument/2006/relationships/image" Target="../media/image63.png"/></Relationships>
</file>

<file path=ppt/slides/_rels/slide14.xml.rels><?xml version="1.0" encoding="UTF-8" standalone="yes"?>
<Relationships xmlns="http://schemas.openxmlformats.org/package/2006/relationships"><Relationship Id="rId3" Type="http://schemas.openxmlformats.org/officeDocument/2006/relationships/image" Target="../media/image64.png"/><Relationship Id="rId2" Type="http://schemas.openxmlformats.org/officeDocument/2006/relationships/notesSlide" Target="../notesSlides/notesSlide13.xml"/><Relationship Id="rId1" Type="http://schemas.openxmlformats.org/officeDocument/2006/relationships/slideLayout" Target="../slideLayouts/slideLayout84.xml"/><Relationship Id="rId4" Type="http://schemas.openxmlformats.org/officeDocument/2006/relationships/image" Target="../media/image65.png"/></Relationships>
</file>

<file path=ppt/slides/_rels/slide15.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4.xml"/><Relationship Id="rId1" Type="http://schemas.openxmlformats.org/officeDocument/2006/relationships/slideLayout" Target="../slideLayouts/slideLayout84.xml"/></Relationships>
</file>

<file path=ppt/slides/_rels/slide16.xml.rels><?xml version="1.0" encoding="UTF-8" standalone="yes"?>
<Relationships xmlns="http://schemas.openxmlformats.org/package/2006/relationships"><Relationship Id="rId3" Type="http://schemas.openxmlformats.org/officeDocument/2006/relationships/image" Target="../media/image57.png"/><Relationship Id="rId2" Type="http://schemas.openxmlformats.org/officeDocument/2006/relationships/notesSlide" Target="../notesSlides/notesSlide15.xml"/><Relationship Id="rId1" Type="http://schemas.openxmlformats.org/officeDocument/2006/relationships/slideLayout" Target="../slideLayouts/slideLayout84.xml"/></Relationships>
</file>

<file path=ppt/slides/_rels/slide17.xml.rels><?xml version="1.0" encoding="UTF-8" standalone="yes"?>
<Relationships xmlns="http://schemas.openxmlformats.org/package/2006/relationships"><Relationship Id="rId2" Type="http://schemas.openxmlformats.org/officeDocument/2006/relationships/notesSlide" Target="../notesSlides/notesSlide16.xml"/><Relationship Id="rId1" Type="http://schemas.openxmlformats.org/officeDocument/2006/relationships/slideLayout" Target="../slideLayouts/slideLayout83.xml"/></Relationships>
</file>

<file path=ppt/slides/_rels/slide18.xml.rels><?xml version="1.0" encoding="UTF-8" standalone="yes"?>
<Relationships xmlns="http://schemas.openxmlformats.org/package/2006/relationships"><Relationship Id="rId3" Type="http://schemas.openxmlformats.org/officeDocument/2006/relationships/image" Target="../media/image68.emf"/><Relationship Id="rId2" Type="http://schemas.openxmlformats.org/officeDocument/2006/relationships/image" Target="../media/image67.jpeg"/><Relationship Id="rId1" Type="http://schemas.openxmlformats.org/officeDocument/2006/relationships/slideLayout" Target="../slideLayouts/slideLayout40.xml"/><Relationship Id="rId6" Type="http://schemas.openxmlformats.org/officeDocument/2006/relationships/image" Target="../media/image71.gif"/><Relationship Id="rId5" Type="http://schemas.openxmlformats.org/officeDocument/2006/relationships/image" Target="../media/image70.gif"/><Relationship Id="rId4" Type="http://schemas.openxmlformats.org/officeDocument/2006/relationships/image" Target="../media/image69.jpeg"/></Relationships>
</file>

<file path=ppt/slides/_rels/slide19.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0.gif"/><Relationship Id="rId2" Type="http://schemas.openxmlformats.org/officeDocument/2006/relationships/notesSlide" Target="../notesSlides/notesSlide17.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2.xml.rels><?xml version="1.0" encoding="UTF-8" standalone="yes"?>
<Relationships xmlns="http://schemas.openxmlformats.org/package/2006/relationships"><Relationship Id="rId8" Type="http://schemas.openxmlformats.org/officeDocument/2006/relationships/image" Target="../media/image10.png"/><Relationship Id="rId13" Type="http://schemas.openxmlformats.org/officeDocument/2006/relationships/image" Target="../media/image33.png"/><Relationship Id="rId3" Type="http://schemas.openxmlformats.org/officeDocument/2006/relationships/image" Target="../media/image27.jpeg"/><Relationship Id="rId7" Type="http://schemas.openxmlformats.org/officeDocument/2006/relationships/image" Target="../media/image9.png"/><Relationship Id="rId12" Type="http://schemas.openxmlformats.org/officeDocument/2006/relationships/image" Target="../media/image32.emf"/><Relationship Id="rId2" Type="http://schemas.openxmlformats.org/officeDocument/2006/relationships/notesSlide" Target="../notesSlides/notesSlide2.xml"/><Relationship Id="rId1" Type="http://schemas.openxmlformats.org/officeDocument/2006/relationships/slideLayout" Target="../slideLayouts/slideLayout18.xml"/><Relationship Id="rId6" Type="http://schemas.openxmlformats.org/officeDocument/2006/relationships/image" Target="../media/image30.png"/><Relationship Id="rId11" Type="http://schemas.openxmlformats.org/officeDocument/2006/relationships/image" Target="../media/image31.png"/><Relationship Id="rId5" Type="http://schemas.openxmlformats.org/officeDocument/2006/relationships/image" Target="../media/image29.png"/><Relationship Id="rId15" Type="http://schemas.openxmlformats.org/officeDocument/2006/relationships/image" Target="../media/image35.png"/><Relationship Id="rId10" Type="http://schemas.openxmlformats.org/officeDocument/2006/relationships/image" Target="../media/image12.png"/><Relationship Id="rId4" Type="http://schemas.openxmlformats.org/officeDocument/2006/relationships/image" Target="../media/image28.png"/><Relationship Id="rId9" Type="http://schemas.openxmlformats.org/officeDocument/2006/relationships/image" Target="../media/image11.png"/><Relationship Id="rId14" Type="http://schemas.openxmlformats.org/officeDocument/2006/relationships/image" Target="../media/image34.png"/></Relationships>
</file>

<file path=ppt/slides/_rels/slide20.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2.gif"/><Relationship Id="rId2" Type="http://schemas.openxmlformats.org/officeDocument/2006/relationships/notesSlide" Target="../notesSlides/notesSlide18.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21.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1.gif"/><Relationship Id="rId2" Type="http://schemas.openxmlformats.org/officeDocument/2006/relationships/notesSlide" Target="../notesSlides/notesSlide19.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22.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3.gif"/><Relationship Id="rId2" Type="http://schemas.openxmlformats.org/officeDocument/2006/relationships/notesSlide" Target="../notesSlides/notesSlide20.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7" Type="http://schemas.openxmlformats.org/officeDocument/2006/relationships/image" Target="../media/image74.gif"/><Relationship Id="rId2" Type="http://schemas.openxmlformats.org/officeDocument/2006/relationships/notesSlide" Target="../notesSlides/notesSlide21.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24.xml.rels><?xml version="1.0" encoding="UTF-8" standalone="yes"?>
<Relationships xmlns="http://schemas.openxmlformats.org/package/2006/relationships"><Relationship Id="rId3" Type="http://schemas.openxmlformats.org/officeDocument/2006/relationships/image" Target="../media/image75.png"/><Relationship Id="rId2" Type="http://schemas.openxmlformats.org/officeDocument/2006/relationships/notesSlide" Target="../notesSlides/notesSlide22.xml"/><Relationship Id="rId1" Type="http://schemas.openxmlformats.org/officeDocument/2006/relationships/slideLayout" Target="../slideLayouts/slideLayout81.xml"/></Relationships>
</file>

<file path=ppt/slides/_rels/slide25.xml.rels><?xml version="1.0" encoding="UTF-8" standalone="yes"?>
<Relationships xmlns="http://schemas.openxmlformats.org/package/2006/relationships"><Relationship Id="rId3" Type="http://schemas.microsoft.com/office/2007/relationships/hdphoto" Target="../media/hdphoto5.wdp"/><Relationship Id="rId2" Type="http://schemas.openxmlformats.org/officeDocument/2006/relationships/image" Target="../media/image26.png"/><Relationship Id="rId1" Type="http://schemas.openxmlformats.org/officeDocument/2006/relationships/slideLayout" Target="../slideLayouts/slideLayout108.xml"/><Relationship Id="rId4" Type="http://schemas.openxmlformats.org/officeDocument/2006/relationships/hyperlink" Target="https://www.facebook.com/profile.php?id=100049274364068" TargetMode="External"/></Relationships>
</file>

<file path=ppt/slides/_rels/slide3.xml.rels><?xml version="1.0" encoding="UTF-8" standalone="yes"?>
<Relationships xmlns="http://schemas.openxmlformats.org/package/2006/relationships"><Relationship Id="rId3" Type="http://schemas.openxmlformats.org/officeDocument/2006/relationships/image" Target="../media/image37.emf"/><Relationship Id="rId2" Type="http://schemas.openxmlformats.org/officeDocument/2006/relationships/image" Target="../media/image36.emf"/><Relationship Id="rId1" Type="http://schemas.openxmlformats.org/officeDocument/2006/relationships/slideLayout" Target="../slideLayouts/slideLayout29.xml"/><Relationship Id="rId4" Type="http://schemas.openxmlformats.org/officeDocument/2006/relationships/image" Target="../media/image38.png"/></Relationships>
</file>

<file path=ppt/slides/_rels/slide4.xml.rels><?xml version="1.0" encoding="UTF-8" standalone="yes"?>
<Relationships xmlns="http://schemas.openxmlformats.org/package/2006/relationships"><Relationship Id="rId8" Type="http://schemas.openxmlformats.org/officeDocument/2006/relationships/image" Target="../media/image17.png"/><Relationship Id="rId3" Type="http://schemas.openxmlformats.org/officeDocument/2006/relationships/slideLayout" Target="../slideLayouts/slideLayout15.xml"/><Relationship Id="rId7" Type="http://schemas.openxmlformats.org/officeDocument/2006/relationships/image" Target="../media/image13.png"/><Relationship Id="rId2" Type="http://schemas.openxmlformats.org/officeDocument/2006/relationships/video" Target="../media/media1.mp4"/><Relationship Id="rId1" Type="http://schemas.microsoft.com/office/2007/relationships/media" Target="../media/media1.mp4"/><Relationship Id="rId6" Type="http://schemas.openxmlformats.org/officeDocument/2006/relationships/image" Target="../media/image14.png"/><Relationship Id="rId5" Type="http://schemas.openxmlformats.org/officeDocument/2006/relationships/image" Target="../media/image15.png"/><Relationship Id="rId10" Type="http://schemas.openxmlformats.org/officeDocument/2006/relationships/image" Target="../media/image40.png"/><Relationship Id="rId4" Type="http://schemas.openxmlformats.org/officeDocument/2006/relationships/notesSlide" Target="../notesSlides/notesSlide3.xml"/><Relationship Id="rId9" Type="http://schemas.openxmlformats.org/officeDocument/2006/relationships/image" Target="../media/image39.png"/></Relationships>
</file>

<file path=ppt/slides/_rels/slide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4.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6.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5.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_rels/slide7.xml.rels><?xml version="1.0" encoding="UTF-8" standalone="yes"?>
<Relationships xmlns="http://schemas.openxmlformats.org/package/2006/relationships"><Relationship Id="rId3" Type="http://schemas.openxmlformats.org/officeDocument/2006/relationships/image" Target="../media/image41.jpeg"/><Relationship Id="rId2" Type="http://schemas.openxmlformats.org/officeDocument/2006/relationships/notesSlide" Target="../notesSlides/notesSlide6.xml"/><Relationship Id="rId1" Type="http://schemas.openxmlformats.org/officeDocument/2006/relationships/slideLayout" Target="../slideLayouts/slideLayout64.xml"/><Relationship Id="rId5" Type="http://schemas.openxmlformats.org/officeDocument/2006/relationships/image" Target="../media/image43.png"/><Relationship Id="rId4" Type="http://schemas.openxmlformats.org/officeDocument/2006/relationships/image" Target="../media/image42.jpeg"/></Relationships>
</file>

<file path=ppt/slides/_rels/slide8.xml.rels><?xml version="1.0" encoding="UTF-8" standalone="yes"?>
<Relationships xmlns="http://schemas.openxmlformats.org/package/2006/relationships"><Relationship Id="rId8" Type="http://schemas.openxmlformats.org/officeDocument/2006/relationships/image" Target="../media/image49.emf"/><Relationship Id="rId3" Type="http://schemas.openxmlformats.org/officeDocument/2006/relationships/image" Target="../media/image44.emf"/><Relationship Id="rId7" Type="http://schemas.openxmlformats.org/officeDocument/2006/relationships/image" Target="../media/image48.emf"/><Relationship Id="rId2" Type="http://schemas.openxmlformats.org/officeDocument/2006/relationships/notesSlide" Target="../notesSlides/notesSlide7.xml"/><Relationship Id="rId1" Type="http://schemas.openxmlformats.org/officeDocument/2006/relationships/slideLayout" Target="../slideLayouts/slideLayout30.xml"/><Relationship Id="rId6" Type="http://schemas.openxmlformats.org/officeDocument/2006/relationships/image" Target="../media/image47.emf"/><Relationship Id="rId5" Type="http://schemas.openxmlformats.org/officeDocument/2006/relationships/image" Target="../media/image46.emf"/><Relationship Id="rId10" Type="http://schemas.openxmlformats.org/officeDocument/2006/relationships/image" Target="../media/image51.png"/><Relationship Id="rId4" Type="http://schemas.openxmlformats.org/officeDocument/2006/relationships/image" Target="../media/image45.emf"/><Relationship Id="rId9" Type="http://schemas.openxmlformats.org/officeDocument/2006/relationships/image" Target="../media/image50.emf"/></Relationships>
</file>

<file path=ppt/slides/_rels/slide9.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notesSlide" Target="../notesSlides/notesSlide8.xml"/><Relationship Id="rId1" Type="http://schemas.openxmlformats.org/officeDocument/2006/relationships/slideLayout" Target="../slideLayouts/slideLayout15.xml"/><Relationship Id="rId6" Type="http://schemas.openxmlformats.org/officeDocument/2006/relationships/image" Target="../media/image17.png"/><Relationship Id="rId5" Type="http://schemas.openxmlformats.org/officeDocument/2006/relationships/image" Target="../media/image13.png"/><Relationship Id="rId4" Type="http://schemas.openxmlformats.org/officeDocument/2006/relationships/image" Target="../media/image14.pn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1">
          <a:blip r:embed="rId3">
            <a:lum/>
          </a:blip>
          <a:srcRect/>
          <a:stretch>
            <a:fillRect t="-39000" b="-39000"/>
          </a:stretch>
        </a:blipFill>
        <a:effectLst/>
      </p:bgPr>
    </p:bg>
    <p:spTree>
      <p:nvGrpSpPr>
        <p:cNvPr id="1" name=""/>
        <p:cNvGrpSpPr/>
        <p:nvPr/>
      </p:nvGrpSpPr>
      <p:grpSpPr>
        <a:xfrm>
          <a:off x="0" y="0"/>
          <a:ext cx="0" cy="0"/>
          <a:chOff x="0" y="0"/>
          <a:chExt cx="0" cy="0"/>
        </a:xfrm>
      </p:grpSpPr>
      <p:sp>
        <p:nvSpPr>
          <p:cNvPr id="10" name="Rectangle 9">
            <a:extLst>
              <a:ext uri="{FF2B5EF4-FFF2-40B4-BE49-F238E27FC236}">
                <a16:creationId xmlns:a16="http://schemas.microsoft.com/office/drawing/2014/main" id="{3E21A49E-53F6-4064-9529-E710DA0B1482}"/>
              </a:ext>
            </a:extLst>
          </p:cNvPr>
          <p:cNvSpPr/>
          <p:nvPr/>
        </p:nvSpPr>
        <p:spPr>
          <a:xfrm>
            <a:off x="525326" y="1030266"/>
            <a:ext cx="11141348" cy="4797468"/>
          </a:xfrm>
          <a:prstGeom prst="rect">
            <a:avLst/>
          </a:prstGeom>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BÀI SOẠN CỦA EM LAN H</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ƯƠN</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G – 035.447.3852</a:t>
            </a: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CÁC THẦY/ CÔ </a:t>
            </a:r>
            <a:r>
              <a:rPr kumimoji="0" lang="en-US" sz="2400" b="1" i="0" u="none" strike="noStrike" kern="1200" cap="none" spc="0" normalizeH="0" baseline="0" noProof="0" dirty="0">
                <a:ln>
                  <a:noFill/>
                </a:ln>
                <a:solidFill>
                  <a:srgbClr val="7030A0"/>
                </a:solidFill>
                <a:effectLst/>
                <a:uLnTx/>
                <a:uFillTx/>
                <a:latin typeface="Times New Roman" panose="02020603050405020304" pitchFamily="18" charset="0"/>
                <a:ea typeface="+mn-ea"/>
                <a:cs typeface="Times New Roman" panose="02020603050405020304" pitchFamily="18" charset="0"/>
              </a:rPr>
              <a:t>CÓ THỂ SHARE RIÊNG CHO NHAU DÙNG </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NH</a:t>
            </a:r>
            <a:r>
              <a:rPr kumimoji="0" lang="vi-VN"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Ư</a:t>
            </a:r>
            <a:r>
              <a:rPr kumimoji="0" lang="en-US" sz="24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NG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KÍNH MONG QUÝ THẦY/ CÔ </a:t>
            </a:r>
            <a:r>
              <a:rPr kumimoji="0" lang="en-US" sz="4400" b="1" i="0" u="none" strike="noStrike" kern="1200" cap="none" spc="0" normalizeH="0" baseline="0" noProof="0" dirty="0">
                <a:ln>
                  <a:noFill/>
                </a:ln>
                <a:solidFill>
                  <a:prstClr val="black"/>
                </a:solidFill>
                <a:effectLst/>
                <a:uLnTx/>
                <a:uFillTx/>
                <a:latin typeface="Times New Roman" panose="02020603050405020304" pitchFamily="18" charset="0"/>
                <a:ea typeface="+mn-ea"/>
                <a:cs typeface="Times New Roman" panose="02020603050405020304" pitchFamily="18" charset="0"/>
              </a:rPr>
              <a:t>KHÔNG SHARE </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VÀO CÁC </a:t>
            </a:r>
            <a:r>
              <a:rPr kumimoji="0" lang="en-US" sz="32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HỘI NHÓM ZALO HAY FB, CÁC WEB..... </a:t>
            </a:r>
            <a:endPar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00B050"/>
                </a:solidFill>
                <a:effectLst/>
                <a:uLnTx/>
                <a:uFillTx/>
                <a:latin typeface="Times New Roman" panose="02020603050405020304" pitchFamily="18" charset="0"/>
                <a:ea typeface="+mn-ea"/>
                <a:cs typeface="Times New Roman" panose="02020603050405020304" pitchFamily="18" charset="0"/>
              </a:rPr>
              <a:t>KHÔNG BUÔN BÁN </a:t>
            </a:r>
            <a:r>
              <a:rPr kumimoji="0" lang="en-US" sz="4000" b="1" i="0" u="none" strike="noStrike" kern="1200" cap="none" spc="0" normalizeH="0" baseline="0" noProof="0" dirty="0">
                <a:ln>
                  <a:noFill/>
                </a:ln>
                <a:solidFill>
                  <a:srgbClr val="002060"/>
                </a:solidFill>
                <a:effectLst/>
                <a:uLnTx/>
                <a:uFillTx/>
                <a:latin typeface="Times New Roman" panose="02020603050405020304" pitchFamily="18" charset="0"/>
                <a:ea typeface="+mn-ea"/>
                <a:cs typeface="Times New Roman" panose="02020603050405020304" pitchFamily="18" charset="0"/>
              </a:rPr>
              <a:t>LẠI BÀI CỦA EM.</a:t>
            </a: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EM CHỈ GIAO DỊCH BẰNG DUY NHẤT 1 NICK FB : LAN H</a:t>
            </a:r>
            <a:r>
              <a:rPr kumimoji="0" lang="vi-VN"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Ư</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ƠNG VÀ ZALO LAN H</a:t>
            </a:r>
            <a:r>
              <a:rPr kumimoji="0" lang="vi-VN"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Ư</a:t>
            </a:r>
            <a:r>
              <a:rPr kumimoji="0" lang="en-US" sz="2800" b="1" i="0" u="none" strike="noStrike" kern="1200" cap="none" spc="0" normalizeH="0" baseline="0" noProof="0" dirty="0">
                <a:ln>
                  <a:noFill/>
                </a:ln>
                <a:solidFill>
                  <a:srgbClr val="00B0F0"/>
                </a:solidFill>
                <a:effectLst/>
                <a:uLnTx/>
                <a:uFillTx/>
                <a:latin typeface="Times New Roman" panose="02020603050405020304" pitchFamily="18" charset="0"/>
                <a:ea typeface="+mn-ea"/>
                <a:cs typeface="Times New Roman" panose="02020603050405020304" pitchFamily="18" charset="0"/>
              </a:rPr>
              <a:t>ƠNG SĐT 0354473852. MỌI GIAO DỊCH BẰNG NICK KHÁC ĐỀU LÀ MẠO DANH EM VÀ LỪA ĐẢO Ạ!</a:t>
            </a:r>
          </a:p>
          <a:p>
            <a:pPr marL="0" marR="0" lvl="0" indent="0" algn="ctr" defTabSz="835526" rtl="0" eaLnBrk="1" fontAlgn="auto" latinLnBrk="0" hangingPunct="1">
              <a:lnSpc>
                <a:spcPct val="100000"/>
              </a:lnSpc>
              <a:spcBef>
                <a:spcPts val="0"/>
              </a:spcBef>
              <a:spcAft>
                <a:spcPts val="0"/>
              </a:spcAft>
              <a:buClrTx/>
              <a:buSzTx/>
              <a:buFontTx/>
              <a:buNone/>
              <a:tabLst/>
              <a:defRPr/>
            </a:pPr>
            <a:endPar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EM XIN CHÂN THÀNH CẢM </a:t>
            </a:r>
            <a:r>
              <a:rPr kumimoji="0" lang="vi-VN"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Ơ</a:t>
            </a:r>
            <a:r>
              <a:rPr kumimoji="0" lang="en-US" sz="2400" b="1" i="0" u="none" strike="noStrike" kern="1200" cap="none" spc="0" normalizeH="0" baseline="0" noProof="0" dirty="0">
                <a:ln>
                  <a:noFill/>
                </a:ln>
                <a:solidFill>
                  <a:srgbClr val="FF0000"/>
                </a:solidFill>
                <a:effectLst/>
                <a:uLnTx/>
                <a:uFillTx/>
                <a:latin typeface="Times New Roman" panose="02020603050405020304" pitchFamily="18" charset="0"/>
                <a:ea typeface="+mn-ea"/>
                <a:cs typeface="Times New Roman" panose="02020603050405020304" pitchFamily="18" charset="0"/>
              </a:rPr>
              <a:t>N! KÍNH CHÚC THẦY/CÔ DẠY TỐT Ạ!</a:t>
            </a:r>
          </a:p>
        </p:txBody>
      </p:sp>
      <p:pic>
        <p:nvPicPr>
          <p:cNvPr id="3" name="Picture 2">
            <a:extLst>
              <a:ext uri="{FF2B5EF4-FFF2-40B4-BE49-F238E27FC236}">
                <a16:creationId xmlns:a16="http://schemas.microsoft.com/office/drawing/2014/main" id="{2AB5A403-E871-4CEB-8DF9-59BD1F022496}"/>
              </a:ext>
            </a:extLst>
          </p:cNvPr>
          <p:cNvPicPr>
            <a:picLocks noChangeAspect="1"/>
          </p:cNvPicPr>
          <p:nvPr/>
        </p:nvPicPr>
        <p:blipFill>
          <a:blip r:embed="rId4" cstate="print">
            <a:extLst>
              <a:ext uri="{BEBA8EAE-BF5A-486C-A8C5-ECC9F3942E4B}">
                <a14:imgProps xmlns:a14="http://schemas.microsoft.com/office/drawing/2010/main">
                  <a14:imgLayer r:embed="rId5">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220108" y="481537"/>
            <a:ext cx="1108543" cy="1097457"/>
          </a:xfrm>
          <a:prstGeom prst="rect">
            <a:avLst/>
          </a:prstGeom>
        </p:spPr>
      </p:pic>
    </p:spTree>
    <p:extLst>
      <p:ext uri="{BB962C8B-B14F-4D97-AF65-F5344CB8AC3E}">
        <p14:creationId xmlns:p14="http://schemas.microsoft.com/office/powerpoint/2010/main" val="2510448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grpSp>
        <p:nvGrpSpPr>
          <p:cNvPr id="8" name="Group 51">
            <a:extLst>
              <a:ext uri="{FF2B5EF4-FFF2-40B4-BE49-F238E27FC236}">
                <a16:creationId xmlns:a16="http://schemas.microsoft.com/office/drawing/2014/main" id="{C98E9566-6777-42BC-B081-687360839EDF}"/>
              </a:ext>
            </a:extLst>
          </p:cNvPr>
          <p:cNvGrpSpPr>
            <a:grpSpLocks/>
          </p:cNvGrpSpPr>
          <p:nvPr/>
        </p:nvGrpSpPr>
        <p:grpSpPr bwMode="auto">
          <a:xfrm>
            <a:off x="5155161" y="1221167"/>
            <a:ext cx="4889500" cy="4867275"/>
            <a:chOff x="2832751" y="191421"/>
            <a:chExt cx="6519337" cy="6490679"/>
          </a:xfrm>
        </p:grpSpPr>
        <p:pic>
          <p:nvPicPr>
            <p:cNvPr id="11" name="Picture 3">
              <a:extLst>
                <a:ext uri="{FF2B5EF4-FFF2-40B4-BE49-F238E27FC236}">
                  <a16:creationId xmlns:a16="http://schemas.microsoft.com/office/drawing/2014/main" id="{FCB3346D-101C-4EDC-B11E-CDA2B98EAFA7}"/>
                </a:ext>
              </a:extLst>
            </p:cNvPr>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889226" y="213081"/>
              <a:ext cx="6413548" cy="643183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2" name="TextBox 5">
              <a:extLst>
                <a:ext uri="{FF2B5EF4-FFF2-40B4-BE49-F238E27FC236}">
                  <a16:creationId xmlns:a16="http://schemas.microsoft.com/office/drawing/2014/main" id="{6D65BD5F-AD24-492F-A471-85857EF296B6}"/>
                </a:ext>
              </a:extLst>
            </p:cNvPr>
            <p:cNvSpPr txBox="1">
              <a:spLocks noChangeArrowheads="1"/>
            </p:cNvSpPr>
            <p:nvPr/>
          </p:nvSpPr>
          <p:spPr bwMode="auto">
            <a:xfrm rot="300000">
              <a:off x="7332971" y="3379104"/>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Khả Hân</a:t>
              </a:r>
            </a:p>
          </p:txBody>
        </p:sp>
        <p:sp>
          <p:nvSpPr>
            <p:cNvPr id="13" name="TextBox 6">
              <a:extLst>
                <a:ext uri="{FF2B5EF4-FFF2-40B4-BE49-F238E27FC236}">
                  <a16:creationId xmlns:a16="http://schemas.microsoft.com/office/drawing/2014/main" id="{FDBC5165-20BC-426D-94D0-E3B216A56271}"/>
                </a:ext>
              </a:extLst>
            </p:cNvPr>
            <p:cNvSpPr txBox="1">
              <a:spLocks noChangeArrowheads="1"/>
            </p:cNvSpPr>
            <p:nvPr/>
          </p:nvSpPr>
          <p:spPr bwMode="auto">
            <a:xfrm rot="900000">
              <a:off x="7315338" y="3786542"/>
              <a:ext cx="2019118" cy="4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Kim Hằng</a:t>
              </a:r>
            </a:p>
          </p:txBody>
        </p:sp>
        <p:sp>
          <p:nvSpPr>
            <p:cNvPr id="14" name="TextBox 7">
              <a:extLst>
                <a:ext uri="{FF2B5EF4-FFF2-40B4-BE49-F238E27FC236}">
                  <a16:creationId xmlns:a16="http://schemas.microsoft.com/office/drawing/2014/main" id="{58432116-CAF9-4945-A101-647184E7DC80}"/>
                </a:ext>
              </a:extLst>
            </p:cNvPr>
            <p:cNvSpPr txBox="1">
              <a:spLocks noChangeArrowheads="1"/>
            </p:cNvSpPr>
            <p:nvPr/>
          </p:nvSpPr>
          <p:spPr bwMode="auto">
            <a:xfrm rot="1500000">
              <a:off x="7086421" y="4042431"/>
              <a:ext cx="20191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dirty="0">
                  <a:ln>
                    <a:noFill/>
                  </a:ln>
                  <a:solidFill>
                    <a:prstClr val="black"/>
                  </a:solidFill>
                  <a:effectLst/>
                  <a:uLnTx/>
                  <a:uFillTx/>
                  <a:latin typeface="Calibri" pitchFamily="34" charset="0"/>
                  <a:cs typeface="Arial" charset="0"/>
                </a:rPr>
                <a:t>Minh </a:t>
              </a:r>
              <a:r>
                <a:rPr kumimoji="0" lang="en-US" altLang="en-US" sz="1800" b="0" i="0" u="none" strike="noStrike" kern="0" cap="none" spc="0" normalizeH="0" baseline="0" noProof="0" dirty="0" err="1">
                  <a:ln>
                    <a:noFill/>
                  </a:ln>
                  <a:solidFill>
                    <a:prstClr val="black"/>
                  </a:solidFill>
                  <a:effectLst/>
                  <a:uLnTx/>
                  <a:uFillTx/>
                  <a:latin typeface="Calibri" pitchFamily="34" charset="0"/>
                  <a:cs typeface="Arial" charset="0"/>
                </a:rPr>
                <a:t>Hằng</a:t>
              </a:r>
              <a:endParaRPr kumimoji="0" lang="en-US" altLang="en-US" sz="1800" b="0" i="0" u="none" strike="noStrike" kern="0" cap="none" spc="0" normalizeH="0" baseline="0" noProof="0" dirty="0">
                <a:ln>
                  <a:noFill/>
                </a:ln>
                <a:solidFill>
                  <a:prstClr val="black"/>
                </a:solidFill>
                <a:effectLst/>
                <a:uLnTx/>
                <a:uFillTx/>
                <a:latin typeface="Calibri" pitchFamily="34" charset="0"/>
                <a:cs typeface="Arial" charset="0"/>
              </a:endParaRPr>
            </a:p>
          </p:txBody>
        </p:sp>
        <p:sp>
          <p:nvSpPr>
            <p:cNvPr id="15" name="TextBox 8">
              <a:extLst>
                <a:ext uri="{FF2B5EF4-FFF2-40B4-BE49-F238E27FC236}">
                  <a16:creationId xmlns:a16="http://schemas.microsoft.com/office/drawing/2014/main" id="{55C4FB70-BC7B-4B28-BDE5-064982706C06}"/>
                </a:ext>
              </a:extLst>
            </p:cNvPr>
            <p:cNvSpPr txBox="1">
              <a:spLocks noChangeArrowheads="1"/>
            </p:cNvSpPr>
            <p:nvPr/>
          </p:nvSpPr>
          <p:spPr bwMode="auto">
            <a:xfrm rot="2100000">
              <a:off x="6635226" y="4276014"/>
              <a:ext cx="2019117" cy="8617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lang="en-US" altLang="en-US" kern="0" dirty="0" err="1">
                  <a:solidFill>
                    <a:prstClr val="black"/>
                  </a:solidFill>
                </a:rPr>
                <a:t>Ánh</a:t>
              </a:r>
              <a:r>
                <a:rPr lang="en-US" altLang="en-US" kern="0" dirty="0">
                  <a:solidFill>
                    <a:prstClr val="black"/>
                  </a:solidFill>
                </a:rPr>
                <a:t> Mai</a:t>
              </a:r>
              <a:endParaRPr kumimoji="0" lang="en-US" altLang="en-US" sz="1800" b="0" i="0" u="none" strike="noStrike" kern="0" cap="none" spc="0" normalizeH="0" baseline="0" noProof="0" dirty="0">
                <a:ln>
                  <a:noFill/>
                </a:ln>
                <a:solidFill>
                  <a:prstClr val="black"/>
                </a:solidFill>
                <a:effectLst/>
                <a:uLnTx/>
                <a:uFillTx/>
                <a:latin typeface="Calibri" pitchFamily="34" charset="0"/>
                <a:cs typeface="Arial" charset="0"/>
              </a:endParaRPr>
            </a:p>
            <a:p>
              <a:pPr marL="0" marR="0" lvl="0" indent="0" algn="ctr" defTabSz="914400" eaLnBrk="1" fontAlgn="auto" latinLnBrk="0" hangingPunct="1">
                <a:lnSpc>
                  <a:spcPct val="100000"/>
                </a:lnSpc>
                <a:spcBef>
                  <a:spcPts val="0"/>
                </a:spcBef>
                <a:spcAft>
                  <a:spcPts val="0"/>
                </a:spcAft>
                <a:buClrTx/>
                <a:buSzTx/>
                <a:buFontTx/>
                <a:buNone/>
                <a:tabLst/>
                <a:defRPr/>
              </a:pPr>
              <a:endParaRPr kumimoji="0" lang="en-US" altLang="en-US" sz="1800" b="0" i="0" u="none" strike="noStrike" kern="0" cap="none" spc="0" normalizeH="0" baseline="0" noProof="0" dirty="0">
                <a:ln>
                  <a:noFill/>
                </a:ln>
                <a:solidFill>
                  <a:prstClr val="black"/>
                </a:solidFill>
                <a:effectLst/>
                <a:uLnTx/>
                <a:uFillTx/>
                <a:latin typeface="Calibri" pitchFamily="34" charset="0"/>
                <a:cs typeface="Arial" charset="0"/>
              </a:endParaRPr>
            </a:p>
          </p:txBody>
        </p:sp>
        <p:sp>
          <p:nvSpPr>
            <p:cNvPr id="16" name="TextBox 9">
              <a:extLst>
                <a:ext uri="{FF2B5EF4-FFF2-40B4-BE49-F238E27FC236}">
                  <a16:creationId xmlns:a16="http://schemas.microsoft.com/office/drawing/2014/main" id="{986B2D30-0252-47EB-B146-3A937136E72D}"/>
                </a:ext>
              </a:extLst>
            </p:cNvPr>
            <p:cNvSpPr txBox="1">
              <a:spLocks noChangeArrowheads="1"/>
            </p:cNvSpPr>
            <p:nvPr/>
          </p:nvSpPr>
          <p:spPr bwMode="auto">
            <a:xfrm rot="2700000">
              <a:off x="6711238" y="4720557"/>
              <a:ext cx="2017622" cy="49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srgbClr val="FF0000"/>
                  </a:solidFill>
                  <a:effectLst/>
                  <a:uLnTx/>
                  <a:uFillTx/>
                  <a:latin typeface="Calibri" pitchFamily="34" charset="0"/>
                  <a:cs typeface="Arial" charset="0"/>
                </a:rPr>
                <a:t>Ng. Hưng</a:t>
              </a:r>
            </a:p>
          </p:txBody>
        </p:sp>
        <p:sp>
          <p:nvSpPr>
            <p:cNvPr id="17" name="TextBox 10">
              <a:extLst>
                <a:ext uri="{FF2B5EF4-FFF2-40B4-BE49-F238E27FC236}">
                  <a16:creationId xmlns:a16="http://schemas.microsoft.com/office/drawing/2014/main" id="{D4F631C4-F35A-410F-9719-5C55FFC43B57}"/>
                </a:ext>
              </a:extLst>
            </p:cNvPr>
            <p:cNvSpPr txBox="1">
              <a:spLocks noChangeArrowheads="1"/>
            </p:cNvSpPr>
            <p:nvPr/>
          </p:nvSpPr>
          <p:spPr bwMode="auto">
            <a:xfrm rot="3300000">
              <a:off x="6308643" y="4841909"/>
              <a:ext cx="201911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white"/>
                  </a:solidFill>
                  <a:effectLst/>
                  <a:uLnTx/>
                  <a:uFillTx/>
                  <a:latin typeface="Calibri" pitchFamily="34" charset="0"/>
                  <a:cs typeface="Arial" charset="0"/>
                </a:rPr>
                <a:t>Quang Hiếu</a:t>
              </a:r>
            </a:p>
          </p:txBody>
        </p:sp>
        <p:sp>
          <p:nvSpPr>
            <p:cNvPr id="18" name="TextBox 11">
              <a:extLst>
                <a:ext uri="{FF2B5EF4-FFF2-40B4-BE49-F238E27FC236}">
                  <a16:creationId xmlns:a16="http://schemas.microsoft.com/office/drawing/2014/main" id="{50257EC4-9C2B-4611-BEEB-7B15093916C7}"/>
                </a:ext>
              </a:extLst>
            </p:cNvPr>
            <p:cNvSpPr txBox="1">
              <a:spLocks noChangeArrowheads="1"/>
            </p:cNvSpPr>
            <p:nvPr/>
          </p:nvSpPr>
          <p:spPr bwMode="auto">
            <a:xfrm rot="3900000">
              <a:off x="6033125" y="5095959"/>
              <a:ext cx="2019117"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Trung Hiếu</a:t>
              </a:r>
            </a:p>
          </p:txBody>
        </p:sp>
        <p:sp>
          <p:nvSpPr>
            <p:cNvPr id="19" name="TextBox 12">
              <a:extLst>
                <a:ext uri="{FF2B5EF4-FFF2-40B4-BE49-F238E27FC236}">
                  <a16:creationId xmlns:a16="http://schemas.microsoft.com/office/drawing/2014/main" id="{2B0D16BF-5127-4E3B-9542-C3BCA371A27C}"/>
                </a:ext>
              </a:extLst>
            </p:cNvPr>
            <p:cNvSpPr txBox="1">
              <a:spLocks noChangeArrowheads="1"/>
            </p:cNvSpPr>
            <p:nvPr/>
          </p:nvSpPr>
          <p:spPr bwMode="auto">
            <a:xfrm rot="4500000">
              <a:off x="5657823" y="5426320"/>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Gia Huy</a:t>
              </a:r>
            </a:p>
          </p:txBody>
        </p:sp>
        <p:sp>
          <p:nvSpPr>
            <p:cNvPr id="20" name="TextBox 23">
              <a:extLst>
                <a:ext uri="{FF2B5EF4-FFF2-40B4-BE49-F238E27FC236}">
                  <a16:creationId xmlns:a16="http://schemas.microsoft.com/office/drawing/2014/main" id="{181CF2B8-F0A8-4607-AF04-83F0B0096D51}"/>
                </a:ext>
              </a:extLst>
            </p:cNvPr>
            <p:cNvSpPr txBox="1">
              <a:spLocks noChangeArrowheads="1"/>
            </p:cNvSpPr>
            <p:nvPr/>
          </p:nvSpPr>
          <p:spPr bwMode="auto">
            <a:xfrm rot="5100000">
              <a:off x="5333517" y="5392688"/>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Quang Huy</a:t>
              </a:r>
            </a:p>
          </p:txBody>
        </p:sp>
        <p:sp>
          <p:nvSpPr>
            <p:cNvPr id="21" name="TextBox 24">
              <a:extLst>
                <a:ext uri="{FF2B5EF4-FFF2-40B4-BE49-F238E27FC236}">
                  <a16:creationId xmlns:a16="http://schemas.microsoft.com/office/drawing/2014/main" id="{EF0103DB-D852-4FAB-BE23-463A31938DAE}"/>
                </a:ext>
              </a:extLst>
            </p:cNvPr>
            <p:cNvSpPr txBox="1">
              <a:spLocks noChangeArrowheads="1"/>
            </p:cNvSpPr>
            <p:nvPr/>
          </p:nvSpPr>
          <p:spPr bwMode="auto">
            <a:xfrm rot="5700000">
              <a:off x="4914916" y="5392688"/>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FFFF00"/>
                  </a:solidFill>
                  <a:effectLst/>
                  <a:uLnTx/>
                  <a:uFillTx/>
                  <a:latin typeface="Calibri" pitchFamily="34" charset="0"/>
                  <a:cs typeface="Arial" charset="0"/>
                </a:rPr>
                <a:t>Duy Khang</a:t>
              </a:r>
            </a:p>
          </p:txBody>
        </p:sp>
        <p:sp>
          <p:nvSpPr>
            <p:cNvPr id="22" name="TextBox 25">
              <a:extLst>
                <a:ext uri="{FF2B5EF4-FFF2-40B4-BE49-F238E27FC236}">
                  <a16:creationId xmlns:a16="http://schemas.microsoft.com/office/drawing/2014/main" id="{9155266A-754A-470D-8FEA-A6E8197E4CFE}"/>
                </a:ext>
              </a:extLst>
            </p:cNvPr>
            <p:cNvSpPr txBox="1">
              <a:spLocks noChangeArrowheads="1"/>
            </p:cNvSpPr>
            <p:nvPr/>
          </p:nvSpPr>
          <p:spPr bwMode="auto">
            <a:xfrm rot="6300000">
              <a:off x="4540106" y="5279351"/>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white"/>
                  </a:solidFill>
                  <a:effectLst/>
                  <a:uLnTx/>
                  <a:uFillTx/>
                  <a:latin typeface="Calibri" pitchFamily="34" charset="0"/>
                  <a:cs typeface="Arial" charset="0"/>
                </a:rPr>
                <a:t>Đăng Khoa</a:t>
              </a:r>
            </a:p>
          </p:txBody>
        </p:sp>
        <p:sp>
          <p:nvSpPr>
            <p:cNvPr id="23" name="TextBox 26">
              <a:extLst>
                <a:ext uri="{FF2B5EF4-FFF2-40B4-BE49-F238E27FC236}">
                  <a16:creationId xmlns:a16="http://schemas.microsoft.com/office/drawing/2014/main" id="{0BDEC981-E704-4C8C-B8F7-74D56DABCCAF}"/>
                </a:ext>
              </a:extLst>
            </p:cNvPr>
            <p:cNvSpPr txBox="1">
              <a:spLocks noChangeArrowheads="1"/>
            </p:cNvSpPr>
            <p:nvPr/>
          </p:nvSpPr>
          <p:spPr bwMode="auto">
            <a:xfrm rot="6900000">
              <a:off x="4204133" y="5203221"/>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Tấn Khôi</a:t>
              </a:r>
            </a:p>
          </p:txBody>
        </p:sp>
        <p:sp>
          <p:nvSpPr>
            <p:cNvPr id="24" name="TextBox 27">
              <a:extLst>
                <a:ext uri="{FF2B5EF4-FFF2-40B4-BE49-F238E27FC236}">
                  <a16:creationId xmlns:a16="http://schemas.microsoft.com/office/drawing/2014/main" id="{381D595B-C7BE-4AAD-8DC1-4040C8E81A96}"/>
                </a:ext>
              </a:extLst>
            </p:cNvPr>
            <p:cNvSpPr txBox="1">
              <a:spLocks noChangeArrowheads="1"/>
            </p:cNvSpPr>
            <p:nvPr/>
          </p:nvSpPr>
          <p:spPr bwMode="auto">
            <a:xfrm rot="7500000">
              <a:off x="3987812" y="4943531"/>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Quốc Kiệt</a:t>
              </a:r>
            </a:p>
          </p:txBody>
        </p:sp>
        <p:sp>
          <p:nvSpPr>
            <p:cNvPr id="25" name="TextBox 28">
              <a:extLst>
                <a:ext uri="{FF2B5EF4-FFF2-40B4-BE49-F238E27FC236}">
                  <a16:creationId xmlns:a16="http://schemas.microsoft.com/office/drawing/2014/main" id="{9A0BDC37-23A5-4FDD-BBF9-5A954A9606D3}"/>
                </a:ext>
              </a:extLst>
            </p:cNvPr>
            <p:cNvSpPr txBox="1">
              <a:spLocks noChangeArrowheads="1"/>
            </p:cNvSpPr>
            <p:nvPr/>
          </p:nvSpPr>
          <p:spPr bwMode="auto">
            <a:xfrm rot="8100000">
              <a:off x="3506412" y="4820459"/>
              <a:ext cx="20191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17411C"/>
                  </a:solidFill>
                  <a:effectLst/>
                  <a:uLnTx/>
                  <a:uFillTx/>
                  <a:latin typeface="Calibri" pitchFamily="34" charset="0"/>
                  <a:cs typeface="Arial" charset="0"/>
                </a:rPr>
                <a:t>Bảo Lam</a:t>
              </a:r>
            </a:p>
          </p:txBody>
        </p:sp>
        <p:sp>
          <p:nvSpPr>
            <p:cNvPr id="26" name="TextBox 29">
              <a:extLst>
                <a:ext uri="{FF2B5EF4-FFF2-40B4-BE49-F238E27FC236}">
                  <a16:creationId xmlns:a16="http://schemas.microsoft.com/office/drawing/2014/main" id="{A7DEC9F2-E742-47A8-8921-52E4815FA1AF}"/>
                </a:ext>
              </a:extLst>
            </p:cNvPr>
            <p:cNvSpPr txBox="1">
              <a:spLocks noChangeArrowheads="1"/>
            </p:cNvSpPr>
            <p:nvPr/>
          </p:nvSpPr>
          <p:spPr bwMode="auto">
            <a:xfrm rot="8700000">
              <a:off x="3281853" y="4456878"/>
              <a:ext cx="2019118" cy="4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FFFF00"/>
                  </a:solidFill>
                  <a:effectLst/>
                  <a:uLnTx/>
                  <a:uFillTx/>
                  <a:latin typeface="Calibri" pitchFamily="34" charset="0"/>
                  <a:cs typeface="Arial" charset="0"/>
                </a:rPr>
                <a:t>Gia Linh</a:t>
              </a:r>
            </a:p>
          </p:txBody>
        </p:sp>
        <p:sp>
          <p:nvSpPr>
            <p:cNvPr id="27" name="TextBox 30">
              <a:extLst>
                <a:ext uri="{FF2B5EF4-FFF2-40B4-BE49-F238E27FC236}">
                  <a16:creationId xmlns:a16="http://schemas.microsoft.com/office/drawing/2014/main" id="{C891E6D3-D9A7-4C72-9DE2-D9FC26D683C6}"/>
                </a:ext>
              </a:extLst>
            </p:cNvPr>
            <p:cNvSpPr txBox="1">
              <a:spLocks noChangeArrowheads="1"/>
            </p:cNvSpPr>
            <p:nvPr/>
          </p:nvSpPr>
          <p:spPr bwMode="auto">
            <a:xfrm rot="9300000">
              <a:off x="3129425" y="4144053"/>
              <a:ext cx="20191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white"/>
                  </a:solidFill>
                  <a:effectLst/>
                  <a:uLnTx/>
                  <a:uFillTx/>
                  <a:latin typeface="Calibri" pitchFamily="34" charset="0"/>
                  <a:cs typeface="Arial" charset="0"/>
                </a:rPr>
                <a:t>Diệu Linh</a:t>
              </a:r>
            </a:p>
          </p:txBody>
        </p:sp>
        <p:sp>
          <p:nvSpPr>
            <p:cNvPr id="28" name="TextBox 27">
              <a:extLst>
                <a:ext uri="{FF2B5EF4-FFF2-40B4-BE49-F238E27FC236}">
                  <a16:creationId xmlns:a16="http://schemas.microsoft.com/office/drawing/2014/main" id="{00BBD66B-7180-4001-A722-22C2FE95F1C0}"/>
                </a:ext>
              </a:extLst>
            </p:cNvPr>
            <p:cNvSpPr txBox="1"/>
            <p:nvPr/>
          </p:nvSpPr>
          <p:spPr>
            <a:xfrm rot="9900000">
              <a:off x="3046535" y="3788181"/>
              <a:ext cx="2021417" cy="491141"/>
            </a:xfrm>
            <a:prstGeom prst="rect">
              <a:avLst/>
            </a:prstGeom>
            <a:noFill/>
          </p:spPr>
          <p:txBody>
            <a:bodyPr>
              <a:spAutoFit/>
            </a:body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1" i="0" u="none" strike="noStrike" kern="0" cap="none" spc="0" normalizeH="0" baseline="0" noProof="0" dirty="0" err="1">
                  <a:ln>
                    <a:noFill/>
                  </a:ln>
                  <a:solidFill>
                    <a:srgbClr val="4472C4">
                      <a:lumMod val="50000"/>
                    </a:srgbClr>
                  </a:solidFill>
                  <a:effectLst/>
                  <a:uLnTx/>
                  <a:uFillTx/>
                  <a:latin typeface="Calibri"/>
                  <a:cs typeface="Arial" panose="020B0604020202020204" pitchFamily="34" charset="0"/>
                </a:rPr>
                <a:t>Duy</a:t>
              </a:r>
              <a:r>
                <a:rPr kumimoji="0" lang="en-US" sz="1800" b="1" i="0" u="none" strike="noStrike" kern="0" cap="none" spc="0" normalizeH="0" baseline="0" noProof="0" dirty="0">
                  <a:ln>
                    <a:noFill/>
                  </a:ln>
                  <a:solidFill>
                    <a:srgbClr val="4472C4">
                      <a:lumMod val="50000"/>
                    </a:srgbClr>
                  </a:solidFill>
                  <a:effectLst/>
                  <a:uLnTx/>
                  <a:uFillTx/>
                  <a:latin typeface="Calibri"/>
                  <a:cs typeface="Arial" panose="020B0604020202020204" pitchFamily="34" charset="0"/>
                </a:rPr>
                <a:t> </a:t>
              </a:r>
              <a:r>
                <a:rPr kumimoji="0" lang="en-US" sz="1800" b="1" i="0" u="none" strike="noStrike" kern="0" cap="none" spc="0" normalizeH="0" baseline="0" noProof="0" dirty="0" err="1">
                  <a:ln>
                    <a:noFill/>
                  </a:ln>
                  <a:solidFill>
                    <a:srgbClr val="4472C4">
                      <a:lumMod val="50000"/>
                    </a:srgbClr>
                  </a:solidFill>
                  <a:effectLst/>
                  <a:uLnTx/>
                  <a:uFillTx/>
                  <a:latin typeface="Calibri"/>
                  <a:cs typeface="Arial" panose="020B0604020202020204" pitchFamily="34" charset="0"/>
                </a:rPr>
                <a:t>Mạnh</a:t>
              </a:r>
              <a:endParaRPr kumimoji="0" lang="en-US" sz="1800" b="1" i="0" u="none" strike="noStrike" kern="0" cap="none" spc="0" normalizeH="0" baseline="0" noProof="0" dirty="0">
                <a:ln>
                  <a:noFill/>
                </a:ln>
                <a:solidFill>
                  <a:srgbClr val="4472C4">
                    <a:lumMod val="50000"/>
                  </a:srgbClr>
                </a:solidFill>
                <a:effectLst/>
                <a:uLnTx/>
                <a:uFillTx/>
                <a:latin typeface="Calibri"/>
                <a:cs typeface="Arial" panose="020B0604020202020204" pitchFamily="34" charset="0"/>
              </a:endParaRPr>
            </a:p>
          </p:txBody>
        </p:sp>
        <p:sp>
          <p:nvSpPr>
            <p:cNvPr id="29" name="TextBox 32">
              <a:extLst>
                <a:ext uri="{FF2B5EF4-FFF2-40B4-BE49-F238E27FC236}">
                  <a16:creationId xmlns:a16="http://schemas.microsoft.com/office/drawing/2014/main" id="{D28D9334-6980-4BB9-B029-EBF8AF90B3F2}"/>
                </a:ext>
              </a:extLst>
            </p:cNvPr>
            <p:cNvSpPr txBox="1">
              <a:spLocks noChangeArrowheads="1"/>
            </p:cNvSpPr>
            <p:nvPr/>
          </p:nvSpPr>
          <p:spPr bwMode="auto">
            <a:xfrm rot="10500000">
              <a:off x="2832751" y="3391580"/>
              <a:ext cx="20191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FF0000"/>
                  </a:solidFill>
                  <a:effectLst/>
                  <a:uLnTx/>
                  <a:uFillTx/>
                  <a:latin typeface="Calibri" pitchFamily="34" charset="0"/>
                  <a:cs typeface="Arial" charset="0"/>
                </a:rPr>
                <a:t>Hoài My</a:t>
              </a:r>
            </a:p>
          </p:txBody>
        </p:sp>
        <p:sp>
          <p:nvSpPr>
            <p:cNvPr id="30" name="TextBox 33">
              <a:extLst>
                <a:ext uri="{FF2B5EF4-FFF2-40B4-BE49-F238E27FC236}">
                  <a16:creationId xmlns:a16="http://schemas.microsoft.com/office/drawing/2014/main" id="{09B8A5D6-110F-4E11-BBD7-6CA9EA9DBD30}"/>
                </a:ext>
              </a:extLst>
            </p:cNvPr>
            <p:cNvSpPr txBox="1">
              <a:spLocks noChangeArrowheads="1"/>
            </p:cNvSpPr>
            <p:nvPr/>
          </p:nvSpPr>
          <p:spPr bwMode="auto">
            <a:xfrm rot="-10500000">
              <a:off x="2912225" y="3037918"/>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Thủy Ngân</a:t>
              </a:r>
            </a:p>
          </p:txBody>
        </p:sp>
        <p:sp>
          <p:nvSpPr>
            <p:cNvPr id="31" name="TextBox 34">
              <a:extLst>
                <a:ext uri="{FF2B5EF4-FFF2-40B4-BE49-F238E27FC236}">
                  <a16:creationId xmlns:a16="http://schemas.microsoft.com/office/drawing/2014/main" id="{4DFB9B27-5E27-4EC0-9B26-5F30C7246701}"/>
                </a:ext>
              </a:extLst>
            </p:cNvPr>
            <p:cNvSpPr txBox="1">
              <a:spLocks noChangeArrowheads="1"/>
            </p:cNvSpPr>
            <p:nvPr/>
          </p:nvSpPr>
          <p:spPr bwMode="auto">
            <a:xfrm rot="-9900000">
              <a:off x="3002131" y="2650892"/>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Bảo Ngọc</a:t>
              </a:r>
            </a:p>
          </p:txBody>
        </p:sp>
        <p:sp>
          <p:nvSpPr>
            <p:cNvPr id="32" name="TextBox 35">
              <a:extLst>
                <a:ext uri="{FF2B5EF4-FFF2-40B4-BE49-F238E27FC236}">
                  <a16:creationId xmlns:a16="http://schemas.microsoft.com/office/drawing/2014/main" id="{8FD75A21-047F-433E-9460-C132849A0431}"/>
                </a:ext>
              </a:extLst>
            </p:cNvPr>
            <p:cNvSpPr txBox="1">
              <a:spLocks noChangeArrowheads="1"/>
            </p:cNvSpPr>
            <p:nvPr/>
          </p:nvSpPr>
          <p:spPr bwMode="auto">
            <a:xfrm rot="-9300000">
              <a:off x="3129425" y="2293485"/>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FF0000"/>
                  </a:solidFill>
                  <a:effectLst/>
                  <a:uLnTx/>
                  <a:uFillTx/>
                  <a:latin typeface="Calibri" pitchFamily="34" charset="0"/>
                  <a:cs typeface="Arial" charset="0"/>
                </a:rPr>
                <a:t>Trí Nguyễn</a:t>
              </a:r>
            </a:p>
          </p:txBody>
        </p:sp>
        <p:sp>
          <p:nvSpPr>
            <p:cNvPr id="33" name="TextBox 36">
              <a:extLst>
                <a:ext uri="{FF2B5EF4-FFF2-40B4-BE49-F238E27FC236}">
                  <a16:creationId xmlns:a16="http://schemas.microsoft.com/office/drawing/2014/main" id="{3ABB8EF5-90F1-4E72-988D-3D71BA50C224}"/>
                </a:ext>
              </a:extLst>
            </p:cNvPr>
            <p:cNvSpPr txBox="1">
              <a:spLocks noChangeArrowheads="1"/>
            </p:cNvSpPr>
            <p:nvPr/>
          </p:nvSpPr>
          <p:spPr bwMode="auto">
            <a:xfrm rot="-8700000">
              <a:off x="3281824" y="1916333"/>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srgbClr val="002060"/>
                  </a:solidFill>
                  <a:effectLst/>
                  <a:uLnTx/>
                  <a:uFillTx/>
                  <a:latin typeface="Calibri" pitchFamily="34" charset="0"/>
                  <a:cs typeface="Arial" charset="0"/>
                </a:rPr>
                <a:t>Thiên Phát</a:t>
              </a:r>
            </a:p>
          </p:txBody>
        </p:sp>
        <p:sp>
          <p:nvSpPr>
            <p:cNvPr id="34" name="TextBox 37">
              <a:extLst>
                <a:ext uri="{FF2B5EF4-FFF2-40B4-BE49-F238E27FC236}">
                  <a16:creationId xmlns:a16="http://schemas.microsoft.com/office/drawing/2014/main" id="{CB4168E8-B3A7-4C5B-8A53-1855A42C32DB}"/>
                </a:ext>
              </a:extLst>
            </p:cNvPr>
            <p:cNvSpPr txBox="1">
              <a:spLocks noChangeArrowheads="1"/>
            </p:cNvSpPr>
            <p:nvPr/>
          </p:nvSpPr>
          <p:spPr bwMode="auto">
            <a:xfrm rot="-8100000">
              <a:off x="3607962" y="1718639"/>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Nam Phong</a:t>
              </a:r>
            </a:p>
          </p:txBody>
        </p:sp>
        <p:sp>
          <p:nvSpPr>
            <p:cNvPr id="35" name="TextBox 38">
              <a:extLst>
                <a:ext uri="{FF2B5EF4-FFF2-40B4-BE49-F238E27FC236}">
                  <a16:creationId xmlns:a16="http://schemas.microsoft.com/office/drawing/2014/main" id="{392C5DA3-3B92-4E65-8289-CDC9FA802487}"/>
                </a:ext>
              </a:extLst>
            </p:cNvPr>
            <p:cNvSpPr txBox="1">
              <a:spLocks noChangeArrowheads="1"/>
            </p:cNvSpPr>
            <p:nvPr/>
          </p:nvSpPr>
          <p:spPr bwMode="auto">
            <a:xfrm rot="-7500000">
              <a:off x="3828079" y="1406376"/>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black"/>
                  </a:solidFill>
                  <a:effectLst/>
                  <a:uLnTx/>
                  <a:uFillTx/>
                  <a:latin typeface="Calibri" pitchFamily="34" charset="0"/>
                  <a:cs typeface="Arial" charset="0"/>
                </a:rPr>
                <a:t>Thiên Phúc</a:t>
              </a:r>
            </a:p>
          </p:txBody>
        </p:sp>
        <p:sp>
          <p:nvSpPr>
            <p:cNvPr id="36" name="TextBox 39">
              <a:extLst>
                <a:ext uri="{FF2B5EF4-FFF2-40B4-BE49-F238E27FC236}">
                  <a16:creationId xmlns:a16="http://schemas.microsoft.com/office/drawing/2014/main" id="{E1E20662-6CA7-49D6-9B80-B2C7F6B3A90B}"/>
                </a:ext>
              </a:extLst>
            </p:cNvPr>
            <p:cNvSpPr txBox="1">
              <a:spLocks noChangeArrowheads="1"/>
            </p:cNvSpPr>
            <p:nvPr/>
          </p:nvSpPr>
          <p:spPr bwMode="auto">
            <a:xfrm rot="-6900000">
              <a:off x="4171804" y="1184424"/>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white"/>
                  </a:solidFill>
                  <a:effectLst/>
                  <a:uLnTx/>
                  <a:uFillTx/>
                  <a:latin typeface="Calibri" pitchFamily="34" charset="0"/>
                  <a:cs typeface="Arial" charset="0"/>
                </a:rPr>
                <a:t>Tiểu Phụng</a:t>
              </a:r>
            </a:p>
          </p:txBody>
        </p:sp>
        <p:sp>
          <p:nvSpPr>
            <p:cNvPr id="37" name="TextBox 40">
              <a:extLst>
                <a:ext uri="{FF2B5EF4-FFF2-40B4-BE49-F238E27FC236}">
                  <a16:creationId xmlns:a16="http://schemas.microsoft.com/office/drawing/2014/main" id="{1B932E45-AC92-4F93-A80B-3F08F8CD2D11}"/>
                </a:ext>
              </a:extLst>
            </p:cNvPr>
            <p:cNvSpPr txBox="1">
              <a:spLocks noChangeArrowheads="1"/>
            </p:cNvSpPr>
            <p:nvPr/>
          </p:nvSpPr>
          <p:spPr bwMode="auto">
            <a:xfrm rot="-6300000">
              <a:off x="4507184" y="1036061"/>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a:ln>
                    <a:noFill/>
                  </a:ln>
                  <a:solidFill>
                    <a:prstClr val="white"/>
                  </a:solidFill>
                  <a:effectLst/>
                  <a:uLnTx/>
                  <a:uFillTx/>
                  <a:latin typeface="Calibri" pitchFamily="34" charset="0"/>
                  <a:cs typeface="Arial" charset="0"/>
                </a:rPr>
                <a:t>Minh Quân</a:t>
              </a:r>
            </a:p>
          </p:txBody>
        </p:sp>
        <p:sp>
          <p:nvSpPr>
            <p:cNvPr id="38" name="TextBox 41">
              <a:extLst>
                <a:ext uri="{FF2B5EF4-FFF2-40B4-BE49-F238E27FC236}">
                  <a16:creationId xmlns:a16="http://schemas.microsoft.com/office/drawing/2014/main" id="{980D0E64-8090-4AE4-A0C6-D1C76C807D96}"/>
                </a:ext>
              </a:extLst>
            </p:cNvPr>
            <p:cNvSpPr txBox="1">
              <a:spLocks noChangeArrowheads="1"/>
            </p:cNvSpPr>
            <p:nvPr/>
          </p:nvSpPr>
          <p:spPr bwMode="auto">
            <a:xfrm rot="-5700000">
              <a:off x="4893328" y="1090792"/>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1" i="0" u="none" strike="noStrike" kern="0" cap="none" spc="0" normalizeH="0" baseline="0" noProof="0" dirty="0" err="1">
                  <a:ln>
                    <a:noFill/>
                  </a:ln>
                  <a:solidFill>
                    <a:srgbClr val="7030A0"/>
                  </a:solidFill>
                  <a:effectLst/>
                  <a:uLnTx/>
                  <a:uFillTx/>
                  <a:latin typeface="Calibri" pitchFamily="34" charset="0"/>
                  <a:cs typeface="Arial" charset="0"/>
                </a:rPr>
                <a:t>Ngọc</a:t>
              </a:r>
              <a:r>
                <a:rPr kumimoji="0" lang="en-US" altLang="en-US" sz="1800" b="1" i="0" u="none" strike="noStrike" kern="0" cap="none" spc="0" normalizeH="0" baseline="0" noProof="0" dirty="0">
                  <a:ln>
                    <a:noFill/>
                  </a:ln>
                  <a:solidFill>
                    <a:srgbClr val="7030A0"/>
                  </a:solidFill>
                  <a:effectLst/>
                  <a:uLnTx/>
                  <a:uFillTx/>
                  <a:latin typeface="Calibri" pitchFamily="34" charset="0"/>
                  <a:cs typeface="Arial" charset="0"/>
                </a:rPr>
                <a:t> </a:t>
              </a:r>
              <a:r>
                <a:rPr kumimoji="0" lang="en-US" altLang="en-US" sz="1800" b="1" i="0" u="none" strike="noStrike" kern="0" cap="none" spc="0" normalizeH="0" baseline="0" noProof="0" dirty="0" err="1">
                  <a:ln>
                    <a:noFill/>
                  </a:ln>
                  <a:solidFill>
                    <a:srgbClr val="7030A0"/>
                  </a:solidFill>
                  <a:effectLst/>
                  <a:uLnTx/>
                  <a:uFillTx/>
                  <a:latin typeface="Calibri" pitchFamily="34" charset="0"/>
                  <a:cs typeface="Arial" charset="0"/>
                </a:rPr>
                <a:t>Quỳnh</a:t>
              </a:r>
              <a:endParaRPr kumimoji="0" lang="en-US" altLang="en-US" sz="1800" b="1" i="0" u="none" strike="noStrike" kern="0" cap="none" spc="0" normalizeH="0" baseline="0" noProof="0" dirty="0">
                <a:ln>
                  <a:noFill/>
                </a:ln>
                <a:solidFill>
                  <a:srgbClr val="7030A0"/>
                </a:solidFill>
                <a:effectLst/>
                <a:uLnTx/>
                <a:uFillTx/>
                <a:latin typeface="Calibri" pitchFamily="34" charset="0"/>
                <a:cs typeface="Arial" charset="0"/>
              </a:endParaRPr>
            </a:p>
          </p:txBody>
        </p:sp>
        <p:sp>
          <p:nvSpPr>
            <p:cNvPr id="39" name="TextBox 42">
              <a:extLst>
                <a:ext uri="{FF2B5EF4-FFF2-40B4-BE49-F238E27FC236}">
                  <a16:creationId xmlns:a16="http://schemas.microsoft.com/office/drawing/2014/main" id="{85E50E8B-E0DF-4B73-9EFD-F7B54981ED14}"/>
                </a:ext>
              </a:extLst>
            </p:cNvPr>
            <p:cNvSpPr txBox="1">
              <a:spLocks noChangeArrowheads="1"/>
            </p:cNvSpPr>
            <p:nvPr/>
          </p:nvSpPr>
          <p:spPr bwMode="auto">
            <a:xfrm rot="-5100000">
              <a:off x="5271284" y="1016210"/>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Phúc An</a:t>
              </a:r>
            </a:p>
          </p:txBody>
        </p:sp>
        <p:sp>
          <p:nvSpPr>
            <p:cNvPr id="40" name="TextBox 43">
              <a:extLst>
                <a:ext uri="{FF2B5EF4-FFF2-40B4-BE49-F238E27FC236}">
                  <a16:creationId xmlns:a16="http://schemas.microsoft.com/office/drawing/2014/main" id="{3590B9C0-5232-4037-8A59-373AB3026576}"/>
                </a:ext>
              </a:extLst>
            </p:cNvPr>
            <p:cNvSpPr txBox="1">
              <a:spLocks noChangeArrowheads="1"/>
            </p:cNvSpPr>
            <p:nvPr/>
          </p:nvSpPr>
          <p:spPr bwMode="auto">
            <a:xfrm rot="-4500000">
              <a:off x="5656954" y="955732"/>
              <a:ext cx="2019740" cy="491118"/>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itchFamily="34" charset="0"/>
                  <a:cs typeface="Arial" charset="0"/>
                </a:rPr>
                <a:t>Bảo Anh</a:t>
              </a:r>
            </a:p>
          </p:txBody>
        </p:sp>
        <p:sp>
          <p:nvSpPr>
            <p:cNvPr id="41" name="TextBox 44">
              <a:extLst>
                <a:ext uri="{FF2B5EF4-FFF2-40B4-BE49-F238E27FC236}">
                  <a16:creationId xmlns:a16="http://schemas.microsoft.com/office/drawing/2014/main" id="{804514BF-6CA8-45B9-AC96-F27CA82AB8CD}"/>
                </a:ext>
              </a:extLst>
            </p:cNvPr>
            <p:cNvSpPr txBox="1">
              <a:spLocks noChangeArrowheads="1"/>
            </p:cNvSpPr>
            <p:nvPr/>
          </p:nvSpPr>
          <p:spPr bwMode="auto">
            <a:xfrm rot="-3900000">
              <a:off x="6032658" y="1138602"/>
              <a:ext cx="2019740" cy="492494"/>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1800" b="0" i="0" u="none" strike="noStrike" kern="0" cap="none" spc="0" normalizeH="0" baseline="0" noProof="0">
                  <a:ln>
                    <a:noFill/>
                  </a:ln>
                  <a:solidFill>
                    <a:prstClr val="black"/>
                  </a:solidFill>
                  <a:effectLst/>
                  <a:uLnTx/>
                  <a:uFillTx/>
                  <a:latin typeface="Calibri" pitchFamily="34" charset="0"/>
                  <a:cs typeface="Arial" charset="0"/>
                </a:rPr>
                <a:t>Thảo Anh</a:t>
              </a:r>
            </a:p>
          </p:txBody>
        </p:sp>
        <p:sp>
          <p:nvSpPr>
            <p:cNvPr id="42" name="TextBox 45">
              <a:extLst>
                <a:ext uri="{FF2B5EF4-FFF2-40B4-BE49-F238E27FC236}">
                  <a16:creationId xmlns:a16="http://schemas.microsoft.com/office/drawing/2014/main" id="{CC4C7A69-273B-4A9E-BAD2-062F47DB10C1}"/>
                </a:ext>
              </a:extLst>
            </p:cNvPr>
            <p:cNvSpPr txBox="1">
              <a:spLocks noChangeArrowheads="1"/>
            </p:cNvSpPr>
            <p:nvPr/>
          </p:nvSpPr>
          <p:spPr bwMode="auto">
            <a:xfrm rot="-3300000">
              <a:off x="6322681" y="1386755"/>
              <a:ext cx="2019118" cy="49244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Việt Anh</a:t>
              </a:r>
            </a:p>
          </p:txBody>
        </p:sp>
        <p:sp>
          <p:nvSpPr>
            <p:cNvPr id="43" name="TextBox 46">
              <a:extLst>
                <a:ext uri="{FF2B5EF4-FFF2-40B4-BE49-F238E27FC236}">
                  <a16:creationId xmlns:a16="http://schemas.microsoft.com/office/drawing/2014/main" id="{93E8459D-A4D5-4AE2-AADB-ABE049DA98BC}"/>
                </a:ext>
              </a:extLst>
            </p:cNvPr>
            <p:cNvSpPr txBox="1">
              <a:spLocks noChangeArrowheads="1"/>
            </p:cNvSpPr>
            <p:nvPr/>
          </p:nvSpPr>
          <p:spPr bwMode="auto">
            <a:xfrm rot="-2700000">
              <a:off x="6709394" y="1515440"/>
              <a:ext cx="2019118" cy="4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Gia Bảo</a:t>
              </a:r>
            </a:p>
          </p:txBody>
        </p:sp>
        <p:sp>
          <p:nvSpPr>
            <p:cNvPr id="44" name="TextBox 47">
              <a:extLst>
                <a:ext uri="{FF2B5EF4-FFF2-40B4-BE49-F238E27FC236}">
                  <a16:creationId xmlns:a16="http://schemas.microsoft.com/office/drawing/2014/main" id="{C4E2638D-1B03-4F6D-AF89-FEC582B97CC9}"/>
                </a:ext>
              </a:extLst>
            </p:cNvPr>
            <p:cNvSpPr txBox="1">
              <a:spLocks noChangeArrowheads="1"/>
            </p:cNvSpPr>
            <p:nvPr/>
          </p:nvSpPr>
          <p:spPr bwMode="auto">
            <a:xfrm rot="-2100000">
              <a:off x="6934022" y="1916333"/>
              <a:ext cx="2019118"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Bảo Châu</a:t>
              </a:r>
            </a:p>
          </p:txBody>
        </p:sp>
        <p:sp>
          <p:nvSpPr>
            <p:cNvPr id="45" name="TextBox 48">
              <a:extLst>
                <a:ext uri="{FF2B5EF4-FFF2-40B4-BE49-F238E27FC236}">
                  <a16:creationId xmlns:a16="http://schemas.microsoft.com/office/drawing/2014/main" id="{B18C1E8D-7973-494C-A849-425165567F22}"/>
                </a:ext>
              </a:extLst>
            </p:cNvPr>
            <p:cNvSpPr txBox="1">
              <a:spLocks noChangeArrowheads="1"/>
            </p:cNvSpPr>
            <p:nvPr/>
          </p:nvSpPr>
          <p:spPr bwMode="auto">
            <a:xfrm rot="-1500000">
              <a:off x="7092264" y="2293481"/>
              <a:ext cx="2019118" cy="49255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Quỳnh Chi</a:t>
              </a:r>
            </a:p>
          </p:txBody>
        </p:sp>
        <p:sp>
          <p:nvSpPr>
            <p:cNvPr id="46" name="TextBox 49">
              <a:extLst>
                <a:ext uri="{FF2B5EF4-FFF2-40B4-BE49-F238E27FC236}">
                  <a16:creationId xmlns:a16="http://schemas.microsoft.com/office/drawing/2014/main" id="{031CE340-5050-4874-8289-68EDE5D739AE}"/>
                </a:ext>
              </a:extLst>
            </p:cNvPr>
            <p:cNvSpPr txBox="1">
              <a:spLocks noChangeArrowheads="1"/>
            </p:cNvSpPr>
            <p:nvPr/>
          </p:nvSpPr>
          <p:spPr bwMode="auto">
            <a:xfrm rot="-900000">
              <a:off x="6972135" y="2695649"/>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Sương Đình</a:t>
              </a:r>
            </a:p>
          </p:txBody>
        </p:sp>
        <p:sp>
          <p:nvSpPr>
            <p:cNvPr id="47" name="TextBox 50">
              <a:extLst>
                <a:ext uri="{FF2B5EF4-FFF2-40B4-BE49-F238E27FC236}">
                  <a16:creationId xmlns:a16="http://schemas.microsoft.com/office/drawing/2014/main" id="{6CFE7755-57A9-4DFE-BAED-E5DD9AC0A595}"/>
                </a:ext>
              </a:extLst>
            </p:cNvPr>
            <p:cNvSpPr txBox="1">
              <a:spLocks noChangeArrowheads="1"/>
            </p:cNvSpPr>
            <p:nvPr/>
          </p:nvSpPr>
          <p:spPr bwMode="auto">
            <a:xfrm rot="-300000">
              <a:off x="7191130" y="3031989"/>
              <a:ext cx="2019117" cy="492443"/>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txBody>
            <a:bodyPr>
              <a:spAutoFit/>
            </a:bodyPr>
            <a:lstStyle>
              <a:lvl1pPr>
                <a:defRPr>
                  <a:solidFill>
                    <a:schemeClr val="tx1"/>
                  </a:solidFill>
                  <a:latin typeface="Calibri" pitchFamily="34" charset="0"/>
                  <a:cs typeface="Arial" charset="0"/>
                </a:defRPr>
              </a:lvl1pPr>
              <a:lvl2pPr marL="742950" indent="-285750">
                <a:defRPr>
                  <a:solidFill>
                    <a:schemeClr val="tx1"/>
                  </a:solidFill>
                  <a:latin typeface="Calibri" pitchFamily="34" charset="0"/>
                  <a:cs typeface="Arial" charset="0"/>
                </a:defRPr>
              </a:lvl2pPr>
              <a:lvl3pPr marL="1143000" indent="-228600">
                <a:defRPr>
                  <a:solidFill>
                    <a:schemeClr val="tx1"/>
                  </a:solidFill>
                  <a:latin typeface="Calibri" pitchFamily="34" charset="0"/>
                  <a:cs typeface="Arial" charset="0"/>
                </a:defRPr>
              </a:lvl3pPr>
              <a:lvl4pPr marL="1600200" indent="-228600">
                <a:defRPr>
                  <a:solidFill>
                    <a:schemeClr val="tx1"/>
                  </a:solidFill>
                  <a:latin typeface="Calibri" pitchFamily="34" charset="0"/>
                  <a:cs typeface="Arial" charset="0"/>
                </a:defRPr>
              </a:lvl4pPr>
              <a:lvl5pPr marL="2057400" indent="-228600">
                <a:defRPr>
                  <a:solidFill>
                    <a:schemeClr val="tx1"/>
                  </a:solidFill>
                  <a:latin typeface="Calibri" pitchFamily="34" charset="0"/>
                  <a:cs typeface="Arial" charset="0"/>
                </a:defRPr>
              </a:lvl5pPr>
              <a:lvl6pPr marL="2514600" indent="-228600" eaLnBrk="0" fontAlgn="base" hangingPunct="0">
                <a:spcBef>
                  <a:spcPct val="0"/>
                </a:spcBef>
                <a:spcAft>
                  <a:spcPct val="0"/>
                </a:spcAft>
                <a:defRPr>
                  <a:solidFill>
                    <a:schemeClr val="tx1"/>
                  </a:solidFill>
                  <a:latin typeface="Calibri" pitchFamily="34" charset="0"/>
                  <a:cs typeface="Arial" charset="0"/>
                </a:defRPr>
              </a:lvl6pPr>
              <a:lvl7pPr marL="2971800" indent="-228600" eaLnBrk="0" fontAlgn="base" hangingPunct="0">
                <a:spcBef>
                  <a:spcPct val="0"/>
                </a:spcBef>
                <a:spcAft>
                  <a:spcPct val="0"/>
                </a:spcAft>
                <a:defRPr>
                  <a:solidFill>
                    <a:schemeClr val="tx1"/>
                  </a:solidFill>
                  <a:latin typeface="Calibri" pitchFamily="34" charset="0"/>
                  <a:cs typeface="Arial" charset="0"/>
                </a:defRPr>
              </a:lvl7pPr>
              <a:lvl8pPr marL="3429000" indent="-228600" eaLnBrk="0" fontAlgn="base" hangingPunct="0">
                <a:spcBef>
                  <a:spcPct val="0"/>
                </a:spcBef>
                <a:spcAft>
                  <a:spcPct val="0"/>
                </a:spcAft>
                <a:defRPr>
                  <a:solidFill>
                    <a:schemeClr val="tx1"/>
                  </a:solidFill>
                  <a:latin typeface="Calibri" pitchFamily="34" charset="0"/>
                  <a:cs typeface="Arial" charset="0"/>
                </a:defRPr>
              </a:lvl8pPr>
              <a:lvl9pPr marL="3886200" indent="-228600" eaLnBrk="0" fontAlgn="base" hangingPunct="0">
                <a:spcBef>
                  <a:spcPct val="0"/>
                </a:spcBef>
                <a:spcAft>
                  <a:spcPct val="0"/>
                </a:spcAft>
                <a:defRPr>
                  <a:solidFill>
                    <a:schemeClr val="tx1"/>
                  </a:solidFill>
                  <a:latin typeface="Calibri" pitchFamily="34" charset="0"/>
                  <a:cs typeface="Arial" charset="0"/>
                </a:defRPr>
              </a:lvl9pP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altLang="en-US" sz="1800" b="0" i="0" u="none" strike="noStrike" kern="0" cap="none" spc="0" normalizeH="0" baseline="0" noProof="0">
                  <a:ln>
                    <a:noFill/>
                  </a:ln>
                  <a:solidFill>
                    <a:prstClr val="black"/>
                  </a:solidFill>
                  <a:effectLst/>
                  <a:uLnTx/>
                  <a:uFillTx/>
                  <a:latin typeface="Calibri" pitchFamily="34" charset="0"/>
                  <a:cs typeface="Arial" charset="0"/>
                </a:rPr>
                <a:t>Ngọc Hà</a:t>
              </a:r>
            </a:p>
          </p:txBody>
        </p:sp>
      </p:grpSp>
      <p:pic>
        <p:nvPicPr>
          <p:cNvPr id="48" name="Picture 54">
            <a:extLst>
              <a:ext uri="{FF2B5EF4-FFF2-40B4-BE49-F238E27FC236}">
                <a16:creationId xmlns:a16="http://schemas.microsoft.com/office/drawing/2014/main" id="{E1606F22-EDB6-46D7-A297-B93E1AF2A38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49" name="Picture 48">
            <a:extLst>
              <a:ext uri="{FF2B5EF4-FFF2-40B4-BE49-F238E27FC236}">
                <a16:creationId xmlns:a16="http://schemas.microsoft.com/office/drawing/2014/main" id="{5D661F94-6071-4C8C-A9BE-602D7C9D8F92}"/>
              </a:ext>
            </a:extLst>
          </p:cNvPr>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9359851" y="5421324"/>
            <a:ext cx="2098675" cy="836612"/>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0" name="Picture 49">
            <a:extLst>
              <a:ext uri="{FF2B5EF4-FFF2-40B4-BE49-F238E27FC236}">
                <a16:creationId xmlns:a16="http://schemas.microsoft.com/office/drawing/2014/main" id="{C5C040A5-35F6-46FD-A979-744A7519121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1" name="Picture 50">
            <a:extLst>
              <a:ext uri="{FF2B5EF4-FFF2-40B4-BE49-F238E27FC236}">
                <a16:creationId xmlns:a16="http://schemas.microsoft.com/office/drawing/2014/main" id="{CA5EF21F-3FEE-4B86-8EE6-8159DFB3BA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2" name="Picture 51">
            <a:extLst>
              <a:ext uri="{FF2B5EF4-FFF2-40B4-BE49-F238E27FC236}">
                <a16:creationId xmlns:a16="http://schemas.microsoft.com/office/drawing/2014/main" id="{80CCD3CA-2C06-4E04-B41A-AB6FAF5910B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3" name="Picture 52">
            <a:extLst>
              <a:ext uri="{FF2B5EF4-FFF2-40B4-BE49-F238E27FC236}">
                <a16:creationId xmlns:a16="http://schemas.microsoft.com/office/drawing/2014/main" id="{FFB6235C-BF9F-406F-8EA3-B6C8103CAED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4" name="Picture 53">
            <a:extLst>
              <a:ext uri="{FF2B5EF4-FFF2-40B4-BE49-F238E27FC236}">
                <a16:creationId xmlns:a16="http://schemas.microsoft.com/office/drawing/2014/main" id="{81648065-18FB-4E23-8A2E-80FA6E3C7CB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5" name="Picture 54">
            <a:extLst>
              <a:ext uri="{FF2B5EF4-FFF2-40B4-BE49-F238E27FC236}">
                <a16:creationId xmlns:a16="http://schemas.microsoft.com/office/drawing/2014/main" id="{FD40B225-B370-4897-A610-E7AB5809E41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6" name="Picture 55">
            <a:extLst>
              <a:ext uri="{FF2B5EF4-FFF2-40B4-BE49-F238E27FC236}">
                <a16:creationId xmlns:a16="http://schemas.microsoft.com/office/drawing/2014/main" id="{24017A52-4B5C-4301-95A8-0FA215BE03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7" name="Picture 56">
            <a:extLst>
              <a:ext uri="{FF2B5EF4-FFF2-40B4-BE49-F238E27FC236}">
                <a16:creationId xmlns:a16="http://schemas.microsoft.com/office/drawing/2014/main" id="{B2C9BFF0-CD43-4A98-B423-F6D2BABB392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8" name="Picture 57">
            <a:extLst>
              <a:ext uri="{FF2B5EF4-FFF2-40B4-BE49-F238E27FC236}">
                <a16:creationId xmlns:a16="http://schemas.microsoft.com/office/drawing/2014/main" id="{6FA4601E-D3BB-45EC-9F5A-ACF6E6210E4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59" name="Picture 58">
            <a:extLst>
              <a:ext uri="{FF2B5EF4-FFF2-40B4-BE49-F238E27FC236}">
                <a16:creationId xmlns:a16="http://schemas.microsoft.com/office/drawing/2014/main" id="{B9A51C98-3A52-408C-8448-D9F7C15BE29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0" name="Picture 59">
            <a:extLst>
              <a:ext uri="{FF2B5EF4-FFF2-40B4-BE49-F238E27FC236}">
                <a16:creationId xmlns:a16="http://schemas.microsoft.com/office/drawing/2014/main" id="{CA915A7E-D0C0-4A3F-B8DC-97F7BA08B627}"/>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1" name="Picture 60">
            <a:extLst>
              <a:ext uri="{FF2B5EF4-FFF2-40B4-BE49-F238E27FC236}">
                <a16:creationId xmlns:a16="http://schemas.microsoft.com/office/drawing/2014/main" id="{D93315EF-B0F4-471A-9320-EAE3D53A447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2" name="Picture 61">
            <a:extLst>
              <a:ext uri="{FF2B5EF4-FFF2-40B4-BE49-F238E27FC236}">
                <a16:creationId xmlns:a16="http://schemas.microsoft.com/office/drawing/2014/main" id="{63628578-E8BA-41C8-8CE5-6362E84F8C2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3" name="Picture 62">
            <a:extLst>
              <a:ext uri="{FF2B5EF4-FFF2-40B4-BE49-F238E27FC236}">
                <a16:creationId xmlns:a16="http://schemas.microsoft.com/office/drawing/2014/main" id="{2CD3B988-C0BA-48A9-82E5-E0BEF464BA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4" name="Picture 63">
            <a:extLst>
              <a:ext uri="{FF2B5EF4-FFF2-40B4-BE49-F238E27FC236}">
                <a16:creationId xmlns:a16="http://schemas.microsoft.com/office/drawing/2014/main" id="{1F0CCDFF-0B37-4458-A04C-85FF2CA45F0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5" name="Picture 64">
            <a:extLst>
              <a:ext uri="{FF2B5EF4-FFF2-40B4-BE49-F238E27FC236}">
                <a16:creationId xmlns:a16="http://schemas.microsoft.com/office/drawing/2014/main" id="{BC105B9D-A0DE-4F76-9B06-8AA25BA89B5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6" name="Picture 65">
            <a:extLst>
              <a:ext uri="{FF2B5EF4-FFF2-40B4-BE49-F238E27FC236}">
                <a16:creationId xmlns:a16="http://schemas.microsoft.com/office/drawing/2014/main" id="{239A55F8-1F1E-4E44-B996-472805B519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7" name="Picture 66">
            <a:extLst>
              <a:ext uri="{FF2B5EF4-FFF2-40B4-BE49-F238E27FC236}">
                <a16:creationId xmlns:a16="http://schemas.microsoft.com/office/drawing/2014/main" id="{F5476CF0-6303-44FA-ACFD-FDE0DA8B331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8" name="Picture 67">
            <a:extLst>
              <a:ext uri="{FF2B5EF4-FFF2-40B4-BE49-F238E27FC236}">
                <a16:creationId xmlns:a16="http://schemas.microsoft.com/office/drawing/2014/main" id="{D3253C27-E8D6-4D36-B028-E3CC3B57816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69" name="Picture 68">
            <a:extLst>
              <a:ext uri="{FF2B5EF4-FFF2-40B4-BE49-F238E27FC236}">
                <a16:creationId xmlns:a16="http://schemas.microsoft.com/office/drawing/2014/main" id="{11067D3A-545D-4CA1-A429-67C987339CD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0" name="Picture 69">
            <a:extLst>
              <a:ext uri="{FF2B5EF4-FFF2-40B4-BE49-F238E27FC236}">
                <a16:creationId xmlns:a16="http://schemas.microsoft.com/office/drawing/2014/main" id="{6E0D49C7-9742-45F2-966A-A0B14AFF841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1" name="Picture 70">
            <a:extLst>
              <a:ext uri="{FF2B5EF4-FFF2-40B4-BE49-F238E27FC236}">
                <a16:creationId xmlns:a16="http://schemas.microsoft.com/office/drawing/2014/main" id="{696005B0-B834-4970-B367-3D0A08A4B5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2" name="Picture 71">
            <a:extLst>
              <a:ext uri="{FF2B5EF4-FFF2-40B4-BE49-F238E27FC236}">
                <a16:creationId xmlns:a16="http://schemas.microsoft.com/office/drawing/2014/main" id="{9451A540-C8D4-4B0D-80AA-6615D988531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3" name="Picture 72">
            <a:extLst>
              <a:ext uri="{FF2B5EF4-FFF2-40B4-BE49-F238E27FC236}">
                <a16:creationId xmlns:a16="http://schemas.microsoft.com/office/drawing/2014/main" id="{3928A236-276A-433E-BAF0-D79193FD7681}"/>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4" name="Picture 73">
            <a:extLst>
              <a:ext uri="{FF2B5EF4-FFF2-40B4-BE49-F238E27FC236}">
                <a16:creationId xmlns:a16="http://schemas.microsoft.com/office/drawing/2014/main" id="{3812171A-E3D2-419D-9D83-D470C104ECB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5" name="Picture 74">
            <a:extLst>
              <a:ext uri="{FF2B5EF4-FFF2-40B4-BE49-F238E27FC236}">
                <a16:creationId xmlns:a16="http://schemas.microsoft.com/office/drawing/2014/main" id="{D9F15923-C604-4383-BC9A-DC0F9976B72D}"/>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6" name="Picture 75">
            <a:extLst>
              <a:ext uri="{FF2B5EF4-FFF2-40B4-BE49-F238E27FC236}">
                <a16:creationId xmlns:a16="http://schemas.microsoft.com/office/drawing/2014/main" id="{B8B8EF7A-5198-48AF-9625-4ABA41691449}"/>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7" name="Picture 76">
            <a:extLst>
              <a:ext uri="{FF2B5EF4-FFF2-40B4-BE49-F238E27FC236}">
                <a16:creationId xmlns:a16="http://schemas.microsoft.com/office/drawing/2014/main" id="{29129C12-01B3-498F-927E-58710F125C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8" name="Picture 77">
            <a:extLst>
              <a:ext uri="{FF2B5EF4-FFF2-40B4-BE49-F238E27FC236}">
                <a16:creationId xmlns:a16="http://schemas.microsoft.com/office/drawing/2014/main" id="{13C71593-CF10-4833-9166-51CFC0FFE52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79" name="Picture 78">
            <a:extLst>
              <a:ext uri="{FF2B5EF4-FFF2-40B4-BE49-F238E27FC236}">
                <a16:creationId xmlns:a16="http://schemas.microsoft.com/office/drawing/2014/main" id="{DBB2A76A-1D13-40C9-9217-441531A295A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0" name="Picture 79">
            <a:extLst>
              <a:ext uri="{FF2B5EF4-FFF2-40B4-BE49-F238E27FC236}">
                <a16:creationId xmlns:a16="http://schemas.microsoft.com/office/drawing/2014/main" id="{FF15484D-E400-48B8-88D5-29272B796BB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1" name="Picture 80">
            <a:extLst>
              <a:ext uri="{FF2B5EF4-FFF2-40B4-BE49-F238E27FC236}">
                <a16:creationId xmlns:a16="http://schemas.microsoft.com/office/drawing/2014/main" id="{1C84DF86-EB5E-401B-97FC-4105C4A0F77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2" name="Picture 81">
            <a:extLst>
              <a:ext uri="{FF2B5EF4-FFF2-40B4-BE49-F238E27FC236}">
                <a16:creationId xmlns:a16="http://schemas.microsoft.com/office/drawing/2014/main" id="{8FFEB09A-EBF7-4F5F-809A-9523F2E99E0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3" name="Picture 82">
            <a:extLst>
              <a:ext uri="{FF2B5EF4-FFF2-40B4-BE49-F238E27FC236}">
                <a16:creationId xmlns:a16="http://schemas.microsoft.com/office/drawing/2014/main" id="{99F52F04-40AD-4C75-A9BB-845678CE0A5A}"/>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4" name="Picture 83">
            <a:extLst>
              <a:ext uri="{FF2B5EF4-FFF2-40B4-BE49-F238E27FC236}">
                <a16:creationId xmlns:a16="http://schemas.microsoft.com/office/drawing/2014/main" id="{9AD41A12-F8C4-48CC-9189-99DEB8754D1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5" name="Picture 84">
            <a:extLst>
              <a:ext uri="{FF2B5EF4-FFF2-40B4-BE49-F238E27FC236}">
                <a16:creationId xmlns:a16="http://schemas.microsoft.com/office/drawing/2014/main" id="{54A50CFD-FBB6-4A9B-8F97-11A84E9662EE}"/>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6" name="Picture 85">
            <a:extLst>
              <a:ext uri="{FF2B5EF4-FFF2-40B4-BE49-F238E27FC236}">
                <a16:creationId xmlns:a16="http://schemas.microsoft.com/office/drawing/2014/main" id="{D76DA2E9-B1AA-46C2-A13E-595B69220F95}"/>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7" name="Picture 86">
            <a:extLst>
              <a:ext uri="{FF2B5EF4-FFF2-40B4-BE49-F238E27FC236}">
                <a16:creationId xmlns:a16="http://schemas.microsoft.com/office/drawing/2014/main" id="{A26AEBCC-DDB7-4EA7-AD0B-DDCC9102E670}"/>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8" name="Picture 87">
            <a:extLst>
              <a:ext uri="{FF2B5EF4-FFF2-40B4-BE49-F238E27FC236}">
                <a16:creationId xmlns:a16="http://schemas.microsoft.com/office/drawing/2014/main" id="{8533F566-802A-4285-ABAE-9C263510233F}"/>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89" name="Picture 88">
            <a:extLst>
              <a:ext uri="{FF2B5EF4-FFF2-40B4-BE49-F238E27FC236}">
                <a16:creationId xmlns:a16="http://schemas.microsoft.com/office/drawing/2014/main" id="{3044E9DF-F134-4B2B-9222-C769C921316B}"/>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0" name="Picture 89">
            <a:extLst>
              <a:ext uri="{FF2B5EF4-FFF2-40B4-BE49-F238E27FC236}">
                <a16:creationId xmlns:a16="http://schemas.microsoft.com/office/drawing/2014/main" id="{01B98605-B2B5-4A75-814A-E70B8B6C7BD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1" name="Picture 90">
            <a:extLst>
              <a:ext uri="{FF2B5EF4-FFF2-40B4-BE49-F238E27FC236}">
                <a16:creationId xmlns:a16="http://schemas.microsoft.com/office/drawing/2014/main" id="{480D8B6F-DCE8-4CBD-B9C6-DBC51A9F08A8}"/>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2" name="Picture 91">
            <a:extLst>
              <a:ext uri="{FF2B5EF4-FFF2-40B4-BE49-F238E27FC236}">
                <a16:creationId xmlns:a16="http://schemas.microsoft.com/office/drawing/2014/main" id="{633B281D-C370-48E3-8AE9-EFB974F6DBF4}"/>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3" name="Picture 92">
            <a:extLst>
              <a:ext uri="{FF2B5EF4-FFF2-40B4-BE49-F238E27FC236}">
                <a16:creationId xmlns:a16="http://schemas.microsoft.com/office/drawing/2014/main" id="{EA9E87BA-4DC6-4C0E-BCDC-62D59EEC3B02}"/>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4" name="Picture 93">
            <a:extLst>
              <a:ext uri="{FF2B5EF4-FFF2-40B4-BE49-F238E27FC236}">
                <a16:creationId xmlns:a16="http://schemas.microsoft.com/office/drawing/2014/main" id="{C84EA4D1-34FE-498A-A760-4B542A6D0F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5" name="Picture 94">
            <a:extLst>
              <a:ext uri="{FF2B5EF4-FFF2-40B4-BE49-F238E27FC236}">
                <a16:creationId xmlns:a16="http://schemas.microsoft.com/office/drawing/2014/main" id="{8D636FC5-6C1F-4D46-96E2-ACC0822D07C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6" name="Picture 95">
            <a:extLst>
              <a:ext uri="{FF2B5EF4-FFF2-40B4-BE49-F238E27FC236}">
                <a16:creationId xmlns:a16="http://schemas.microsoft.com/office/drawing/2014/main" id="{FD97B087-8C82-49F2-866F-36D092B04743}"/>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7" name="Picture 96">
            <a:extLst>
              <a:ext uri="{FF2B5EF4-FFF2-40B4-BE49-F238E27FC236}">
                <a16:creationId xmlns:a16="http://schemas.microsoft.com/office/drawing/2014/main" id="{E8EA1072-DF55-472F-83A8-826F933E3C4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8" name="Picture 97">
            <a:extLst>
              <a:ext uri="{FF2B5EF4-FFF2-40B4-BE49-F238E27FC236}">
                <a16:creationId xmlns:a16="http://schemas.microsoft.com/office/drawing/2014/main" id="{FF0CA786-F7A4-4ADC-AB33-0E83DFD4CF36}"/>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99" name="Picture 98">
            <a:extLst>
              <a:ext uri="{FF2B5EF4-FFF2-40B4-BE49-F238E27FC236}">
                <a16:creationId xmlns:a16="http://schemas.microsoft.com/office/drawing/2014/main" id="{AB01DA42-1F08-4727-A775-A80F1FA4227C}"/>
              </a:ext>
            </a:extLst>
          </p:cNvPr>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rot="-337682">
            <a:off x="9660486" y="3164267"/>
            <a:ext cx="971550" cy="536575"/>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0" name="D70F2213.wav">
            <a:hlinkClick r:id="" action="ppaction://media"/>
            <a:extLst>
              <a:ext uri="{FF2B5EF4-FFF2-40B4-BE49-F238E27FC236}">
                <a16:creationId xmlns:a16="http://schemas.microsoft.com/office/drawing/2014/main" id="{2BB50BB3-9BEF-4297-A1E2-03C44EEEB44A}"/>
              </a:ext>
            </a:extLst>
          </p:cNvPr>
          <p:cNvPicPr>
            <a:picLocks noRot="1" noChangeAspect="1" noChangeArrowheads="1"/>
          </p:cNvPicPr>
          <p:nvPr>
            <a:wavAudioFile r:embed="rId1" name="D70F51D7.wav"/>
          </p:nvPr>
        </p:nvPicPr>
        <p:blipFill>
          <a:blip r:embed="rId10">
            <a:extLst>
              <a:ext uri="{28A0092B-C50C-407E-A947-70E740481C1C}">
                <a14:useLocalDpi xmlns:a14="http://schemas.microsoft.com/office/drawing/2010/main" val="0"/>
              </a:ext>
            </a:extLst>
          </a:blip>
          <a:srcRect/>
          <a:stretch>
            <a:fillRect/>
          </a:stretch>
        </p:blipFill>
        <p:spPr bwMode="auto">
          <a:xfrm>
            <a:off x="11022561" y="-172658"/>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pic>
        <p:nvPicPr>
          <p:cNvPr id="101" name="Far_Away_Sting">
            <a:hlinkClick r:id="" action="ppaction://media"/>
            <a:extLst>
              <a:ext uri="{FF2B5EF4-FFF2-40B4-BE49-F238E27FC236}">
                <a16:creationId xmlns:a16="http://schemas.microsoft.com/office/drawing/2014/main" id="{28FFA8F7-0E4A-4F72-9AEE-95C47AA3B6B5}"/>
              </a:ext>
            </a:extLst>
          </p:cNvPr>
          <p:cNvPicPr>
            <a:picLocks noChangeAspect="1" noChangeArrowheads="1"/>
          </p:cNvPicPr>
          <p:nvPr/>
        </p:nvPicPr>
        <p:blipFill>
          <a:blip r:embed="rId10">
            <a:extLst>
              <a:ext uri="{28A0092B-C50C-407E-A947-70E740481C1C}">
                <a14:useLocalDpi xmlns:a14="http://schemas.microsoft.com/office/drawing/2010/main" val="0"/>
              </a:ext>
            </a:extLst>
          </a:blip>
          <a:srcRect/>
          <a:stretch>
            <a:fillRect/>
          </a:stretch>
        </p:blipFill>
        <p:spPr bwMode="auto">
          <a:xfrm>
            <a:off x="9592224" y="-313946"/>
            <a:ext cx="457200" cy="457200"/>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103" name="TextBox 102">
            <a:extLst>
              <a:ext uri="{FF2B5EF4-FFF2-40B4-BE49-F238E27FC236}">
                <a16:creationId xmlns:a16="http://schemas.microsoft.com/office/drawing/2014/main" id="{4F8981CB-C624-4AA2-BB2B-421F3C24778B}"/>
              </a:ext>
            </a:extLst>
          </p:cNvPr>
          <p:cNvSpPr txBox="1"/>
          <p:nvPr/>
        </p:nvSpPr>
        <p:spPr>
          <a:xfrm>
            <a:off x="1421238" y="1511079"/>
            <a:ext cx="3812902" cy="1323439"/>
          </a:xfrm>
          <a:prstGeom prst="rect">
            <a:avLst/>
          </a:prstGeom>
          <a:noFill/>
          <a:ln>
            <a:noFill/>
          </a:ln>
        </p:spPr>
        <p:txBody>
          <a:bodyPr wrap="square" rtlCol="0">
            <a:spAutoFit/>
          </a:bodyPr>
          <a:lstStyle/>
          <a:p>
            <a:pPr algn="ctr"/>
            <a:r>
              <a:rPr lang="en-US" sz="4000" b="1" dirty="0">
                <a:solidFill>
                  <a:schemeClr val="bg1"/>
                </a:solidFill>
                <a:effectLst>
                  <a:glow rad="228600">
                    <a:srgbClr val="ED7D31">
                      <a:satMod val="175000"/>
                      <a:alpha val="40000"/>
                    </a:srgbClr>
                  </a:glow>
                </a:effectLst>
                <a:latin typeface="Times New Roman" pitchFamily="18" charset="0"/>
                <a:cs typeface="Times New Roman" pitchFamily="18" charset="0"/>
              </a:rPr>
              <a:t>VÒNG QUAY KÌ DIỆU</a:t>
            </a:r>
          </a:p>
        </p:txBody>
      </p:sp>
      <p:sp>
        <p:nvSpPr>
          <p:cNvPr id="104" name="TextBox 103">
            <a:extLst>
              <a:ext uri="{FF2B5EF4-FFF2-40B4-BE49-F238E27FC236}">
                <a16:creationId xmlns:a16="http://schemas.microsoft.com/office/drawing/2014/main" id="{484A5C78-FBBC-49EF-B6EE-3708C7CCB1B8}"/>
              </a:ext>
            </a:extLst>
          </p:cNvPr>
          <p:cNvSpPr txBox="1"/>
          <p:nvPr/>
        </p:nvSpPr>
        <p:spPr>
          <a:xfrm>
            <a:off x="1372939" y="2834518"/>
            <a:ext cx="3812902" cy="3539430"/>
          </a:xfrm>
          <a:prstGeom prst="rect">
            <a:avLst/>
          </a:prstGeom>
          <a:noFill/>
          <a:ln>
            <a:noFill/>
          </a:ln>
        </p:spPr>
        <p:txBody>
          <a:bodyPr wrap="square" rtlCol="0">
            <a:spAutoFit/>
          </a:bodyPr>
          <a:lstStyle/>
          <a:p>
            <a:pPr algn="ct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Quay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trúng</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tên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bạn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nào</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bạn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đó</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đứng</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lên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nói</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về</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quê</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h</a:t>
            </a:r>
            <a:r>
              <a:rPr lang="vi-VN" sz="2800" b="1" dirty="0">
                <a:solidFill>
                  <a:srgbClr val="FFFF00"/>
                </a:solidFill>
                <a:effectLst>
                  <a:glow rad="228600">
                    <a:srgbClr val="ED7D31">
                      <a:satMod val="175000"/>
                      <a:alpha val="40000"/>
                    </a:srgbClr>
                  </a:glow>
                </a:effectLst>
                <a:latin typeface="Times New Roman" pitchFamily="18" charset="0"/>
                <a:cs typeface="Times New Roman" pitchFamily="18" charset="0"/>
              </a:rPr>
              <a:t>ư</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ơng</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mình</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Thầy</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Cô</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thay</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tên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học</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sinh</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của</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lớp</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mình</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vào</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Bấm</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chữ</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quay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để</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quay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và</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bấm</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1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lần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ra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màn</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hình</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để</a:t>
            </a:r>
            <a:r>
              <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rPr>
              <a:t> </a:t>
            </a:r>
            <a:r>
              <a:rPr lang="en-US" sz="2800" b="1" dirty="0" err="1">
                <a:solidFill>
                  <a:srgbClr val="FFFF00"/>
                </a:solidFill>
                <a:effectLst>
                  <a:glow rad="228600">
                    <a:srgbClr val="ED7D31">
                      <a:satMod val="175000"/>
                      <a:alpha val="40000"/>
                    </a:srgbClr>
                  </a:glow>
                </a:effectLst>
                <a:latin typeface="Times New Roman" pitchFamily="18" charset="0"/>
                <a:cs typeface="Times New Roman" pitchFamily="18" charset="0"/>
              </a:rPr>
              <a:t>dừng</a:t>
            </a:r>
            <a:endParaRPr lang="en-US" sz="2800" b="1" dirty="0">
              <a:solidFill>
                <a:srgbClr val="FFFF00"/>
              </a:solidFill>
              <a:effectLst>
                <a:glow rad="228600">
                  <a:srgbClr val="ED7D31">
                    <a:satMod val="175000"/>
                    <a:alpha val="40000"/>
                  </a:srgbClr>
                </a:glow>
              </a:effectLst>
              <a:latin typeface="Times New Roman" pitchFamily="18" charset="0"/>
              <a:cs typeface="Times New Roman" pitchFamily="18" charset="0"/>
            </a:endParaRPr>
          </a:p>
        </p:txBody>
      </p:sp>
      <p:sp>
        <p:nvSpPr>
          <p:cNvPr id="3" name="Arrow: Right 2">
            <a:hlinkClick r:id="rId11" action="ppaction://hlinksldjump"/>
            <a:extLst>
              <a:ext uri="{FF2B5EF4-FFF2-40B4-BE49-F238E27FC236}">
                <a16:creationId xmlns:a16="http://schemas.microsoft.com/office/drawing/2014/main" id="{6C7E401A-CC31-4EFB-937C-D20AB7198D96}"/>
              </a:ext>
            </a:extLst>
          </p:cNvPr>
          <p:cNvSpPr/>
          <p:nvPr/>
        </p:nvSpPr>
        <p:spPr>
          <a:xfrm>
            <a:off x="9899003" y="907679"/>
            <a:ext cx="1514006" cy="614688"/>
          </a:xfrm>
          <a:prstGeom prst="rightArrow">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dirty="0" err="1">
                <a:solidFill>
                  <a:srgbClr val="C00000"/>
                </a:solidFill>
              </a:rPr>
              <a:t>Bài</a:t>
            </a:r>
            <a:r>
              <a:rPr lang="en-US" dirty="0">
                <a:solidFill>
                  <a:srgbClr val="C00000"/>
                </a:solidFill>
              </a:rPr>
              <a:t> </a:t>
            </a:r>
            <a:r>
              <a:rPr lang="en-US" dirty="0" err="1">
                <a:solidFill>
                  <a:srgbClr val="C00000"/>
                </a:solidFill>
              </a:rPr>
              <a:t>học</a:t>
            </a:r>
            <a:r>
              <a:rPr lang="en-US" dirty="0">
                <a:solidFill>
                  <a:srgbClr val="C00000"/>
                </a:solidFill>
              </a:rPr>
              <a:t> </a:t>
            </a:r>
            <a:r>
              <a:rPr lang="en-US" dirty="0" err="1">
                <a:solidFill>
                  <a:srgbClr val="C00000"/>
                </a:solidFill>
              </a:rPr>
              <a:t>tiếp</a:t>
            </a:r>
            <a:endParaRPr lang="en-US" dirty="0">
              <a:solidFill>
                <a:srgbClr val="C00000"/>
              </a:solidFill>
            </a:endParaRPr>
          </a:p>
        </p:txBody>
      </p:sp>
    </p:spTree>
    <p:extLst>
      <p:ext uri="{BB962C8B-B14F-4D97-AF65-F5344CB8AC3E}">
        <p14:creationId xmlns:p14="http://schemas.microsoft.com/office/powerpoint/2010/main" val="4005697269"/>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childTnLst>
                    </p:cTn>
                  </p:par>
                  <p:par>
                    <p:cTn id="8" fill="hold">
                      <p:stCondLst>
                        <p:cond delay="indefinite"/>
                      </p:stCondLst>
                      <p:childTnLst>
                        <p:par>
                          <p:cTn id="9" fill="hold">
                            <p:stCondLst>
                              <p:cond delay="0"/>
                            </p:stCondLst>
                            <p:childTnLst>
                              <p:par>
                                <p:cTn id="10" presetID="10" presetClass="exit" presetSubtype="0" fill="hold" nodeType="clickEffect">
                                  <p:stCondLst>
                                    <p:cond delay="0"/>
                                  </p:stCondLst>
                                  <p:childTnLst>
                                    <p:animEffect transition="out" filter="fade">
                                      <p:cBhvr>
                                        <p:cTn id="11" dur="10"/>
                                        <p:tgtEl>
                                          <p:spTgt spid="50"/>
                                        </p:tgtEl>
                                      </p:cBhvr>
                                    </p:animEffect>
                                    <p:set>
                                      <p:cBhvr>
                                        <p:cTn id="12" dur="1" fill="hold">
                                          <p:stCondLst>
                                            <p:cond delay="9"/>
                                          </p:stCondLst>
                                        </p:cTn>
                                        <p:tgtEl>
                                          <p:spTgt spid="50"/>
                                        </p:tgtEl>
                                        <p:attrNameLst>
                                          <p:attrName>style.visibility</p:attrName>
                                        </p:attrNameLst>
                                      </p:cBhvr>
                                      <p:to>
                                        <p:strVal val="hidden"/>
                                      </p:to>
                                    </p:set>
                                  </p:childTnLst>
                                </p:cTn>
                              </p:par>
                              <p:par>
                                <p:cTn id="13" presetID="3" presetClass="mediacall" presetSubtype="0" fill="hold" nodeType="withEffect">
                                  <p:stCondLst>
                                    <p:cond delay="0"/>
                                  </p:stCondLst>
                                  <p:childTnLst>
                                    <p:cmd type="call" cmd="stop">
                                      <p:cBhvr>
                                        <p:cTn id="14" dur="1" fill="hold"/>
                                        <p:tgtEl>
                                          <p:spTgt spid="100"/>
                                        </p:tgtEl>
                                      </p:cBhvr>
                                    </p:cmd>
                                  </p:childTnLst>
                                </p:cTn>
                              </p:par>
                            </p:childTnLst>
                          </p:cTn>
                        </p:par>
                      </p:childTnLst>
                    </p:cTn>
                  </p:par>
                  <p:par>
                    <p:cTn id="15" fill="hold">
                      <p:stCondLst>
                        <p:cond delay="indefinite"/>
                      </p:stCondLst>
                      <p:childTnLst>
                        <p:par>
                          <p:cTn id="16" fill="hold">
                            <p:stCondLst>
                              <p:cond delay="0"/>
                            </p:stCondLst>
                            <p:childTnLst>
                              <p:par>
                                <p:cTn id="17" presetID="10" presetClass="exit" presetSubtype="0" fill="hold" nodeType="clickEffect">
                                  <p:stCondLst>
                                    <p:cond delay="0"/>
                                  </p:stCondLst>
                                  <p:childTnLst>
                                    <p:animEffect transition="out" filter="fade">
                                      <p:cBhvr>
                                        <p:cTn id="18" dur="10"/>
                                        <p:tgtEl>
                                          <p:spTgt spid="51"/>
                                        </p:tgtEl>
                                      </p:cBhvr>
                                    </p:animEffect>
                                    <p:set>
                                      <p:cBhvr>
                                        <p:cTn id="19" dur="1" fill="hold">
                                          <p:stCondLst>
                                            <p:cond delay="9"/>
                                          </p:stCondLst>
                                        </p:cTn>
                                        <p:tgtEl>
                                          <p:spTgt spid="51"/>
                                        </p:tgtEl>
                                        <p:attrNameLst>
                                          <p:attrName>style.visibility</p:attrName>
                                        </p:attrNameLst>
                                      </p:cBhvr>
                                      <p:to>
                                        <p:strVal val="hidden"/>
                                      </p:to>
                                    </p:set>
                                  </p:childTnLst>
                                </p:cTn>
                              </p:par>
                              <p:par>
                                <p:cTn id="20" presetID="3" presetClass="mediacall" presetSubtype="0" fill="hold" nodeType="withEffect">
                                  <p:stCondLst>
                                    <p:cond delay="0"/>
                                  </p:stCondLst>
                                  <p:childTnLst>
                                    <p:cmd type="call" cmd="stop">
                                      <p:cBhvr>
                                        <p:cTn id="21" dur="1" fill="hold"/>
                                        <p:tgtEl>
                                          <p:spTgt spid="100"/>
                                        </p:tgtEl>
                                      </p:cBhvr>
                                    </p:cmd>
                                  </p:childTnLst>
                                </p:cTn>
                              </p:par>
                            </p:childTnLst>
                          </p:cTn>
                        </p:par>
                      </p:childTnLst>
                    </p:cTn>
                  </p:par>
                  <p:par>
                    <p:cTn id="22" fill="hold">
                      <p:stCondLst>
                        <p:cond delay="indefinite"/>
                      </p:stCondLst>
                      <p:childTnLst>
                        <p:par>
                          <p:cTn id="23" fill="hold">
                            <p:stCondLst>
                              <p:cond delay="0"/>
                            </p:stCondLst>
                            <p:childTnLst>
                              <p:par>
                                <p:cTn id="24" presetID="10" presetClass="exit" presetSubtype="0" fill="hold" nodeType="clickEffect">
                                  <p:stCondLst>
                                    <p:cond delay="0"/>
                                  </p:stCondLst>
                                  <p:childTnLst>
                                    <p:animEffect transition="out" filter="fade">
                                      <p:cBhvr>
                                        <p:cTn id="25" dur="10"/>
                                        <p:tgtEl>
                                          <p:spTgt spid="52"/>
                                        </p:tgtEl>
                                      </p:cBhvr>
                                    </p:animEffect>
                                    <p:set>
                                      <p:cBhvr>
                                        <p:cTn id="26" dur="1" fill="hold">
                                          <p:stCondLst>
                                            <p:cond delay="9"/>
                                          </p:stCondLst>
                                        </p:cTn>
                                        <p:tgtEl>
                                          <p:spTgt spid="52"/>
                                        </p:tgtEl>
                                        <p:attrNameLst>
                                          <p:attrName>style.visibility</p:attrName>
                                        </p:attrNameLst>
                                      </p:cBhvr>
                                      <p:to>
                                        <p:strVal val="hidden"/>
                                      </p:to>
                                    </p:set>
                                  </p:childTnLst>
                                </p:cTn>
                              </p:par>
                              <p:par>
                                <p:cTn id="27" presetID="3" presetClass="mediacall" presetSubtype="0" fill="hold" nodeType="withEffect">
                                  <p:stCondLst>
                                    <p:cond delay="0"/>
                                  </p:stCondLst>
                                  <p:childTnLst>
                                    <p:cmd type="call" cmd="stop">
                                      <p:cBhvr>
                                        <p:cTn id="28" dur="1" fill="hold"/>
                                        <p:tgtEl>
                                          <p:spTgt spid="100"/>
                                        </p:tgtEl>
                                      </p:cBhvr>
                                    </p:cmd>
                                  </p:childTnLst>
                                </p:cTn>
                              </p:par>
                            </p:childTnLst>
                          </p:cTn>
                        </p:par>
                      </p:childTnLst>
                    </p:cTn>
                  </p:par>
                  <p:par>
                    <p:cTn id="29" fill="hold">
                      <p:stCondLst>
                        <p:cond delay="indefinite"/>
                      </p:stCondLst>
                      <p:childTnLst>
                        <p:par>
                          <p:cTn id="30" fill="hold">
                            <p:stCondLst>
                              <p:cond delay="0"/>
                            </p:stCondLst>
                            <p:childTnLst>
                              <p:par>
                                <p:cTn id="31" presetID="10" presetClass="exit" presetSubtype="0" fill="hold" nodeType="clickEffect">
                                  <p:stCondLst>
                                    <p:cond delay="0"/>
                                  </p:stCondLst>
                                  <p:childTnLst>
                                    <p:animEffect transition="out" filter="fade">
                                      <p:cBhvr>
                                        <p:cTn id="32" dur="10"/>
                                        <p:tgtEl>
                                          <p:spTgt spid="53"/>
                                        </p:tgtEl>
                                      </p:cBhvr>
                                    </p:animEffect>
                                    <p:set>
                                      <p:cBhvr>
                                        <p:cTn id="33" dur="1" fill="hold">
                                          <p:stCondLst>
                                            <p:cond delay="9"/>
                                          </p:stCondLst>
                                        </p:cTn>
                                        <p:tgtEl>
                                          <p:spTgt spid="53"/>
                                        </p:tgtEl>
                                        <p:attrNameLst>
                                          <p:attrName>style.visibility</p:attrName>
                                        </p:attrNameLst>
                                      </p:cBhvr>
                                      <p:to>
                                        <p:strVal val="hidden"/>
                                      </p:to>
                                    </p:set>
                                  </p:childTnLst>
                                </p:cTn>
                              </p:par>
                              <p:par>
                                <p:cTn id="34" presetID="3" presetClass="mediacall" presetSubtype="0" fill="hold" nodeType="withEffect">
                                  <p:stCondLst>
                                    <p:cond delay="0"/>
                                  </p:stCondLst>
                                  <p:childTnLst>
                                    <p:cmd type="call" cmd="stop">
                                      <p:cBhvr>
                                        <p:cTn id="35" dur="1" fill="hold"/>
                                        <p:tgtEl>
                                          <p:spTgt spid="100"/>
                                        </p:tgtEl>
                                      </p:cBhvr>
                                    </p:cmd>
                                  </p:childTnLst>
                                </p:cTn>
                              </p:par>
                            </p:childTnLst>
                          </p:cTn>
                        </p:par>
                      </p:childTnLst>
                    </p:cTn>
                  </p:par>
                  <p:par>
                    <p:cTn id="36" fill="hold">
                      <p:stCondLst>
                        <p:cond delay="indefinite"/>
                      </p:stCondLst>
                      <p:childTnLst>
                        <p:par>
                          <p:cTn id="37" fill="hold">
                            <p:stCondLst>
                              <p:cond delay="0"/>
                            </p:stCondLst>
                            <p:childTnLst>
                              <p:par>
                                <p:cTn id="38" presetID="10" presetClass="exit" presetSubtype="0" fill="hold" nodeType="clickEffect">
                                  <p:stCondLst>
                                    <p:cond delay="0"/>
                                  </p:stCondLst>
                                  <p:childTnLst>
                                    <p:animEffect transition="out" filter="fade">
                                      <p:cBhvr>
                                        <p:cTn id="39" dur="10"/>
                                        <p:tgtEl>
                                          <p:spTgt spid="54"/>
                                        </p:tgtEl>
                                      </p:cBhvr>
                                    </p:animEffect>
                                    <p:set>
                                      <p:cBhvr>
                                        <p:cTn id="40" dur="1" fill="hold">
                                          <p:stCondLst>
                                            <p:cond delay="9"/>
                                          </p:stCondLst>
                                        </p:cTn>
                                        <p:tgtEl>
                                          <p:spTgt spid="54"/>
                                        </p:tgtEl>
                                        <p:attrNameLst>
                                          <p:attrName>style.visibility</p:attrName>
                                        </p:attrNameLst>
                                      </p:cBhvr>
                                      <p:to>
                                        <p:strVal val="hidden"/>
                                      </p:to>
                                    </p:set>
                                  </p:childTnLst>
                                </p:cTn>
                              </p:par>
                              <p:par>
                                <p:cTn id="41" presetID="3" presetClass="mediacall" presetSubtype="0" fill="hold" nodeType="withEffect">
                                  <p:stCondLst>
                                    <p:cond delay="0"/>
                                  </p:stCondLst>
                                  <p:childTnLst>
                                    <p:cmd type="call" cmd="stop">
                                      <p:cBhvr>
                                        <p:cTn id="42" dur="1" fill="hold"/>
                                        <p:tgtEl>
                                          <p:spTgt spid="100"/>
                                        </p:tgtEl>
                                      </p:cBhvr>
                                    </p:cmd>
                                  </p:childTnLst>
                                </p:cTn>
                              </p:par>
                            </p:childTnLst>
                          </p:cTn>
                        </p:par>
                      </p:childTnLst>
                    </p:cTn>
                  </p:par>
                  <p:par>
                    <p:cTn id="43" fill="hold">
                      <p:stCondLst>
                        <p:cond delay="indefinite"/>
                      </p:stCondLst>
                      <p:childTnLst>
                        <p:par>
                          <p:cTn id="44" fill="hold">
                            <p:stCondLst>
                              <p:cond delay="0"/>
                            </p:stCondLst>
                            <p:childTnLst>
                              <p:par>
                                <p:cTn id="45" presetID="10" presetClass="exit" presetSubtype="0" fill="hold" nodeType="clickEffect">
                                  <p:stCondLst>
                                    <p:cond delay="0"/>
                                  </p:stCondLst>
                                  <p:childTnLst>
                                    <p:animEffect transition="out" filter="fade">
                                      <p:cBhvr>
                                        <p:cTn id="46" dur="10"/>
                                        <p:tgtEl>
                                          <p:spTgt spid="55"/>
                                        </p:tgtEl>
                                      </p:cBhvr>
                                    </p:animEffect>
                                    <p:set>
                                      <p:cBhvr>
                                        <p:cTn id="47" dur="1" fill="hold">
                                          <p:stCondLst>
                                            <p:cond delay="9"/>
                                          </p:stCondLst>
                                        </p:cTn>
                                        <p:tgtEl>
                                          <p:spTgt spid="55"/>
                                        </p:tgtEl>
                                        <p:attrNameLst>
                                          <p:attrName>style.visibility</p:attrName>
                                        </p:attrNameLst>
                                      </p:cBhvr>
                                      <p:to>
                                        <p:strVal val="hidden"/>
                                      </p:to>
                                    </p:set>
                                  </p:childTnLst>
                                </p:cTn>
                              </p:par>
                              <p:par>
                                <p:cTn id="48" presetID="3" presetClass="mediacall" presetSubtype="0" fill="hold" nodeType="withEffect">
                                  <p:stCondLst>
                                    <p:cond delay="0"/>
                                  </p:stCondLst>
                                  <p:childTnLst>
                                    <p:cmd type="call" cmd="stop">
                                      <p:cBhvr>
                                        <p:cTn id="49" dur="1" fill="hold"/>
                                        <p:tgtEl>
                                          <p:spTgt spid="100"/>
                                        </p:tgtEl>
                                      </p:cBhvr>
                                    </p:cmd>
                                  </p:childTnLst>
                                </p:cTn>
                              </p:par>
                            </p:childTnLst>
                          </p:cTn>
                        </p:par>
                      </p:childTnLst>
                    </p:cTn>
                  </p:par>
                  <p:par>
                    <p:cTn id="50" fill="hold">
                      <p:stCondLst>
                        <p:cond delay="indefinite"/>
                      </p:stCondLst>
                      <p:childTnLst>
                        <p:par>
                          <p:cTn id="51" fill="hold">
                            <p:stCondLst>
                              <p:cond delay="0"/>
                            </p:stCondLst>
                            <p:childTnLst>
                              <p:par>
                                <p:cTn id="52" presetID="10" presetClass="exit" presetSubtype="0" fill="hold" nodeType="clickEffect">
                                  <p:stCondLst>
                                    <p:cond delay="0"/>
                                  </p:stCondLst>
                                  <p:childTnLst>
                                    <p:animEffect transition="out" filter="fade">
                                      <p:cBhvr>
                                        <p:cTn id="53" dur="10"/>
                                        <p:tgtEl>
                                          <p:spTgt spid="56"/>
                                        </p:tgtEl>
                                      </p:cBhvr>
                                    </p:animEffect>
                                    <p:set>
                                      <p:cBhvr>
                                        <p:cTn id="54" dur="1" fill="hold">
                                          <p:stCondLst>
                                            <p:cond delay="9"/>
                                          </p:stCondLst>
                                        </p:cTn>
                                        <p:tgtEl>
                                          <p:spTgt spid="56"/>
                                        </p:tgtEl>
                                        <p:attrNameLst>
                                          <p:attrName>style.visibility</p:attrName>
                                        </p:attrNameLst>
                                      </p:cBhvr>
                                      <p:to>
                                        <p:strVal val="hidden"/>
                                      </p:to>
                                    </p:set>
                                  </p:childTnLst>
                                </p:cTn>
                              </p:par>
                              <p:par>
                                <p:cTn id="55" presetID="3" presetClass="mediacall" presetSubtype="0" fill="hold" nodeType="withEffect">
                                  <p:stCondLst>
                                    <p:cond delay="0"/>
                                  </p:stCondLst>
                                  <p:childTnLst>
                                    <p:cmd type="call" cmd="stop">
                                      <p:cBhvr>
                                        <p:cTn id="56" dur="1" fill="hold"/>
                                        <p:tgtEl>
                                          <p:spTgt spid="100"/>
                                        </p:tgtEl>
                                      </p:cBhvr>
                                    </p:cmd>
                                  </p:childTnLst>
                                </p:cTn>
                              </p:par>
                            </p:childTnLst>
                          </p:cTn>
                        </p:par>
                      </p:childTnLst>
                    </p:cTn>
                  </p:par>
                  <p:par>
                    <p:cTn id="57" fill="hold">
                      <p:stCondLst>
                        <p:cond delay="indefinite"/>
                      </p:stCondLst>
                      <p:childTnLst>
                        <p:par>
                          <p:cTn id="58" fill="hold">
                            <p:stCondLst>
                              <p:cond delay="0"/>
                            </p:stCondLst>
                            <p:childTnLst>
                              <p:par>
                                <p:cTn id="59" presetID="10" presetClass="exit" presetSubtype="0" fill="hold" nodeType="clickEffect">
                                  <p:stCondLst>
                                    <p:cond delay="0"/>
                                  </p:stCondLst>
                                  <p:childTnLst>
                                    <p:animEffect transition="out" filter="fade">
                                      <p:cBhvr>
                                        <p:cTn id="60" dur="10"/>
                                        <p:tgtEl>
                                          <p:spTgt spid="57"/>
                                        </p:tgtEl>
                                      </p:cBhvr>
                                    </p:animEffect>
                                    <p:set>
                                      <p:cBhvr>
                                        <p:cTn id="61" dur="1" fill="hold">
                                          <p:stCondLst>
                                            <p:cond delay="9"/>
                                          </p:stCondLst>
                                        </p:cTn>
                                        <p:tgtEl>
                                          <p:spTgt spid="57"/>
                                        </p:tgtEl>
                                        <p:attrNameLst>
                                          <p:attrName>style.visibility</p:attrName>
                                        </p:attrNameLst>
                                      </p:cBhvr>
                                      <p:to>
                                        <p:strVal val="hidden"/>
                                      </p:to>
                                    </p:set>
                                  </p:childTnLst>
                                </p:cTn>
                              </p:par>
                              <p:par>
                                <p:cTn id="62" presetID="3" presetClass="mediacall" presetSubtype="0" fill="hold" nodeType="withEffect">
                                  <p:stCondLst>
                                    <p:cond delay="0"/>
                                  </p:stCondLst>
                                  <p:childTnLst>
                                    <p:cmd type="call" cmd="stop">
                                      <p:cBhvr>
                                        <p:cTn id="63" dur="1" fill="hold"/>
                                        <p:tgtEl>
                                          <p:spTgt spid="100"/>
                                        </p:tgtEl>
                                      </p:cBhvr>
                                    </p:cmd>
                                  </p:childTnLst>
                                </p:cTn>
                              </p:par>
                            </p:childTnLst>
                          </p:cTn>
                        </p:par>
                      </p:childTnLst>
                    </p:cTn>
                  </p:par>
                  <p:par>
                    <p:cTn id="64" fill="hold">
                      <p:stCondLst>
                        <p:cond delay="indefinite"/>
                      </p:stCondLst>
                      <p:childTnLst>
                        <p:par>
                          <p:cTn id="65" fill="hold">
                            <p:stCondLst>
                              <p:cond delay="0"/>
                            </p:stCondLst>
                            <p:childTnLst>
                              <p:par>
                                <p:cTn id="66" presetID="10" presetClass="exit" presetSubtype="0" fill="hold" nodeType="clickEffect">
                                  <p:stCondLst>
                                    <p:cond delay="0"/>
                                  </p:stCondLst>
                                  <p:childTnLst>
                                    <p:animEffect transition="out" filter="fade">
                                      <p:cBhvr>
                                        <p:cTn id="67" dur="10"/>
                                        <p:tgtEl>
                                          <p:spTgt spid="58"/>
                                        </p:tgtEl>
                                      </p:cBhvr>
                                    </p:animEffect>
                                    <p:set>
                                      <p:cBhvr>
                                        <p:cTn id="68" dur="1" fill="hold">
                                          <p:stCondLst>
                                            <p:cond delay="9"/>
                                          </p:stCondLst>
                                        </p:cTn>
                                        <p:tgtEl>
                                          <p:spTgt spid="58"/>
                                        </p:tgtEl>
                                        <p:attrNameLst>
                                          <p:attrName>style.visibility</p:attrName>
                                        </p:attrNameLst>
                                      </p:cBhvr>
                                      <p:to>
                                        <p:strVal val="hidden"/>
                                      </p:to>
                                    </p:set>
                                  </p:childTnLst>
                                </p:cTn>
                              </p:par>
                              <p:par>
                                <p:cTn id="69" presetID="3" presetClass="mediacall" presetSubtype="0" fill="hold" nodeType="withEffect">
                                  <p:stCondLst>
                                    <p:cond delay="0"/>
                                  </p:stCondLst>
                                  <p:childTnLst>
                                    <p:cmd type="call" cmd="stop">
                                      <p:cBhvr>
                                        <p:cTn id="70" dur="1" fill="hold"/>
                                        <p:tgtEl>
                                          <p:spTgt spid="100"/>
                                        </p:tgtEl>
                                      </p:cBhvr>
                                    </p:cmd>
                                  </p:childTnLst>
                                </p:cTn>
                              </p:par>
                            </p:childTnLst>
                          </p:cTn>
                        </p:par>
                      </p:childTnLst>
                    </p:cTn>
                  </p:par>
                  <p:par>
                    <p:cTn id="71" fill="hold">
                      <p:stCondLst>
                        <p:cond delay="indefinite"/>
                      </p:stCondLst>
                      <p:childTnLst>
                        <p:par>
                          <p:cTn id="72" fill="hold">
                            <p:stCondLst>
                              <p:cond delay="0"/>
                            </p:stCondLst>
                            <p:childTnLst>
                              <p:par>
                                <p:cTn id="73" presetID="10" presetClass="exit" presetSubtype="0" fill="hold" nodeType="clickEffect">
                                  <p:stCondLst>
                                    <p:cond delay="0"/>
                                  </p:stCondLst>
                                  <p:childTnLst>
                                    <p:animEffect transition="out" filter="fade">
                                      <p:cBhvr>
                                        <p:cTn id="74" dur="10"/>
                                        <p:tgtEl>
                                          <p:spTgt spid="59"/>
                                        </p:tgtEl>
                                      </p:cBhvr>
                                    </p:animEffect>
                                    <p:set>
                                      <p:cBhvr>
                                        <p:cTn id="75" dur="1" fill="hold">
                                          <p:stCondLst>
                                            <p:cond delay="9"/>
                                          </p:stCondLst>
                                        </p:cTn>
                                        <p:tgtEl>
                                          <p:spTgt spid="59"/>
                                        </p:tgtEl>
                                        <p:attrNameLst>
                                          <p:attrName>style.visibility</p:attrName>
                                        </p:attrNameLst>
                                      </p:cBhvr>
                                      <p:to>
                                        <p:strVal val="hidden"/>
                                      </p:to>
                                    </p:set>
                                  </p:childTnLst>
                                </p:cTn>
                              </p:par>
                              <p:par>
                                <p:cTn id="76" presetID="3" presetClass="mediacall" presetSubtype="0" fill="hold" nodeType="withEffect">
                                  <p:stCondLst>
                                    <p:cond delay="0"/>
                                  </p:stCondLst>
                                  <p:childTnLst>
                                    <p:cmd type="call" cmd="stop">
                                      <p:cBhvr>
                                        <p:cTn id="77" dur="1" fill="hold"/>
                                        <p:tgtEl>
                                          <p:spTgt spid="100"/>
                                        </p:tgtEl>
                                      </p:cBhvr>
                                    </p:cmd>
                                  </p:childTnLst>
                                </p:cTn>
                              </p:par>
                            </p:childTnLst>
                          </p:cTn>
                        </p:par>
                      </p:childTnLst>
                    </p:cTn>
                  </p:par>
                  <p:par>
                    <p:cTn id="78" fill="hold">
                      <p:stCondLst>
                        <p:cond delay="indefinite"/>
                      </p:stCondLst>
                      <p:childTnLst>
                        <p:par>
                          <p:cTn id="79" fill="hold">
                            <p:stCondLst>
                              <p:cond delay="0"/>
                            </p:stCondLst>
                            <p:childTnLst>
                              <p:par>
                                <p:cTn id="80" presetID="10" presetClass="exit" presetSubtype="0" fill="hold" nodeType="clickEffect">
                                  <p:stCondLst>
                                    <p:cond delay="0"/>
                                  </p:stCondLst>
                                  <p:childTnLst>
                                    <p:animEffect transition="out" filter="fade">
                                      <p:cBhvr>
                                        <p:cTn id="81" dur="10"/>
                                        <p:tgtEl>
                                          <p:spTgt spid="60"/>
                                        </p:tgtEl>
                                      </p:cBhvr>
                                    </p:animEffect>
                                    <p:set>
                                      <p:cBhvr>
                                        <p:cTn id="82" dur="1" fill="hold">
                                          <p:stCondLst>
                                            <p:cond delay="9"/>
                                          </p:stCondLst>
                                        </p:cTn>
                                        <p:tgtEl>
                                          <p:spTgt spid="60"/>
                                        </p:tgtEl>
                                        <p:attrNameLst>
                                          <p:attrName>style.visibility</p:attrName>
                                        </p:attrNameLst>
                                      </p:cBhvr>
                                      <p:to>
                                        <p:strVal val="hidden"/>
                                      </p:to>
                                    </p:set>
                                  </p:childTnLst>
                                </p:cTn>
                              </p:par>
                              <p:par>
                                <p:cTn id="83" presetID="3" presetClass="mediacall" presetSubtype="0" fill="hold" nodeType="withEffect">
                                  <p:stCondLst>
                                    <p:cond delay="0"/>
                                  </p:stCondLst>
                                  <p:childTnLst>
                                    <p:cmd type="call" cmd="stop">
                                      <p:cBhvr>
                                        <p:cTn id="84" dur="1" fill="hold"/>
                                        <p:tgtEl>
                                          <p:spTgt spid="100"/>
                                        </p:tgtEl>
                                      </p:cBhvr>
                                    </p:cmd>
                                  </p:childTnLst>
                                </p:cTn>
                              </p:par>
                            </p:childTnLst>
                          </p:cTn>
                        </p:par>
                      </p:childTnLst>
                    </p:cTn>
                  </p:par>
                  <p:par>
                    <p:cTn id="85" fill="hold">
                      <p:stCondLst>
                        <p:cond delay="indefinite"/>
                      </p:stCondLst>
                      <p:childTnLst>
                        <p:par>
                          <p:cTn id="86" fill="hold">
                            <p:stCondLst>
                              <p:cond delay="0"/>
                            </p:stCondLst>
                            <p:childTnLst>
                              <p:par>
                                <p:cTn id="87" presetID="10" presetClass="exit" presetSubtype="0" fill="hold" nodeType="clickEffect">
                                  <p:stCondLst>
                                    <p:cond delay="0"/>
                                  </p:stCondLst>
                                  <p:childTnLst>
                                    <p:animEffect transition="out" filter="fade">
                                      <p:cBhvr>
                                        <p:cTn id="88" dur="10"/>
                                        <p:tgtEl>
                                          <p:spTgt spid="61"/>
                                        </p:tgtEl>
                                      </p:cBhvr>
                                    </p:animEffect>
                                    <p:set>
                                      <p:cBhvr>
                                        <p:cTn id="89" dur="1" fill="hold">
                                          <p:stCondLst>
                                            <p:cond delay="9"/>
                                          </p:stCondLst>
                                        </p:cTn>
                                        <p:tgtEl>
                                          <p:spTgt spid="61"/>
                                        </p:tgtEl>
                                        <p:attrNameLst>
                                          <p:attrName>style.visibility</p:attrName>
                                        </p:attrNameLst>
                                      </p:cBhvr>
                                      <p:to>
                                        <p:strVal val="hidden"/>
                                      </p:to>
                                    </p:set>
                                  </p:childTnLst>
                                </p:cTn>
                              </p:par>
                              <p:par>
                                <p:cTn id="90" presetID="3" presetClass="mediacall" presetSubtype="0" fill="hold" nodeType="withEffect">
                                  <p:stCondLst>
                                    <p:cond delay="0"/>
                                  </p:stCondLst>
                                  <p:childTnLst>
                                    <p:cmd type="call" cmd="stop">
                                      <p:cBhvr>
                                        <p:cTn id="91" dur="1" fill="hold"/>
                                        <p:tgtEl>
                                          <p:spTgt spid="100"/>
                                        </p:tgtEl>
                                      </p:cBhvr>
                                    </p:cmd>
                                  </p:childTnLst>
                                </p:cTn>
                              </p:par>
                            </p:childTnLst>
                          </p:cTn>
                        </p:par>
                      </p:childTnLst>
                    </p:cTn>
                  </p:par>
                  <p:par>
                    <p:cTn id="92" fill="hold">
                      <p:stCondLst>
                        <p:cond delay="indefinite"/>
                      </p:stCondLst>
                      <p:childTnLst>
                        <p:par>
                          <p:cTn id="93" fill="hold">
                            <p:stCondLst>
                              <p:cond delay="0"/>
                            </p:stCondLst>
                            <p:childTnLst>
                              <p:par>
                                <p:cTn id="94" presetID="10" presetClass="exit" presetSubtype="0" fill="hold" nodeType="clickEffect">
                                  <p:stCondLst>
                                    <p:cond delay="0"/>
                                  </p:stCondLst>
                                  <p:childTnLst>
                                    <p:animEffect transition="out" filter="fade">
                                      <p:cBhvr>
                                        <p:cTn id="95" dur="10"/>
                                        <p:tgtEl>
                                          <p:spTgt spid="62"/>
                                        </p:tgtEl>
                                      </p:cBhvr>
                                    </p:animEffect>
                                    <p:set>
                                      <p:cBhvr>
                                        <p:cTn id="96" dur="1" fill="hold">
                                          <p:stCondLst>
                                            <p:cond delay="9"/>
                                          </p:stCondLst>
                                        </p:cTn>
                                        <p:tgtEl>
                                          <p:spTgt spid="62"/>
                                        </p:tgtEl>
                                        <p:attrNameLst>
                                          <p:attrName>style.visibility</p:attrName>
                                        </p:attrNameLst>
                                      </p:cBhvr>
                                      <p:to>
                                        <p:strVal val="hidden"/>
                                      </p:to>
                                    </p:set>
                                  </p:childTnLst>
                                </p:cTn>
                              </p:par>
                              <p:par>
                                <p:cTn id="97" presetID="3" presetClass="mediacall" presetSubtype="0" fill="hold" nodeType="withEffect">
                                  <p:stCondLst>
                                    <p:cond delay="0"/>
                                  </p:stCondLst>
                                  <p:childTnLst>
                                    <p:cmd type="call" cmd="stop">
                                      <p:cBhvr>
                                        <p:cTn id="98" dur="1" fill="hold"/>
                                        <p:tgtEl>
                                          <p:spTgt spid="100"/>
                                        </p:tgtEl>
                                      </p:cBhvr>
                                    </p:cmd>
                                  </p:childTnLst>
                                </p:cTn>
                              </p:par>
                            </p:childTnLst>
                          </p:cTn>
                        </p:par>
                      </p:childTnLst>
                    </p:cTn>
                  </p:par>
                  <p:par>
                    <p:cTn id="99" fill="hold">
                      <p:stCondLst>
                        <p:cond delay="indefinite"/>
                      </p:stCondLst>
                      <p:childTnLst>
                        <p:par>
                          <p:cTn id="100" fill="hold">
                            <p:stCondLst>
                              <p:cond delay="0"/>
                            </p:stCondLst>
                            <p:childTnLst>
                              <p:par>
                                <p:cTn id="101" presetID="10" presetClass="exit" presetSubtype="0" fill="hold" nodeType="clickEffect">
                                  <p:stCondLst>
                                    <p:cond delay="0"/>
                                  </p:stCondLst>
                                  <p:childTnLst>
                                    <p:animEffect transition="out" filter="fade">
                                      <p:cBhvr>
                                        <p:cTn id="102" dur="10"/>
                                        <p:tgtEl>
                                          <p:spTgt spid="63"/>
                                        </p:tgtEl>
                                      </p:cBhvr>
                                    </p:animEffect>
                                    <p:set>
                                      <p:cBhvr>
                                        <p:cTn id="103" dur="1" fill="hold">
                                          <p:stCondLst>
                                            <p:cond delay="9"/>
                                          </p:stCondLst>
                                        </p:cTn>
                                        <p:tgtEl>
                                          <p:spTgt spid="63"/>
                                        </p:tgtEl>
                                        <p:attrNameLst>
                                          <p:attrName>style.visibility</p:attrName>
                                        </p:attrNameLst>
                                      </p:cBhvr>
                                      <p:to>
                                        <p:strVal val="hidden"/>
                                      </p:to>
                                    </p:set>
                                  </p:childTnLst>
                                </p:cTn>
                              </p:par>
                              <p:par>
                                <p:cTn id="104" presetID="3" presetClass="mediacall" presetSubtype="0" fill="hold" nodeType="withEffect">
                                  <p:stCondLst>
                                    <p:cond delay="0"/>
                                  </p:stCondLst>
                                  <p:childTnLst>
                                    <p:cmd type="call" cmd="stop">
                                      <p:cBhvr>
                                        <p:cTn id="105" dur="1" fill="hold"/>
                                        <p:tgtEl>
                                          <p:spTgt spid="100"/>
                                        </p:tgtEl>
                                      </p:cBhvr>
                                    </p:cmd>
                                  </p:childTnLst>
                                </p:cTn>
                              </p:par>
                            </p:childTnLst>
                          </p:cTn>
                        </p:par>
                      </p:childTnLst>
                    </p:cTn>
                  </p:par>
                  <p:par>
                    <p:cTn id="106" fill="hold">
                      <p:stCondLst>
                        <p:cond delay="indefinite"/>
                      </p:stCondLst>
                      <p:childTnLst>
                        <p:par>
                          <p:cTn id="107" fill="hold">
                            <p:stCondLst>
                              <p:cond delay="0"/>
                            </p:stCondLst>
                            <p:childTnLst>
                              <p:par>
                                <p:cTn id="108" presetID="10" presetClass="exit" presetSubtype="0" fill="hold" nodeType="clickEffect">
                                  <p:stCondLst>
                                    <p:cond delay="0"/>
                                  </p:stCondLst>
                                  <p:childTnLst>
                                    <p:animEffect transition="out" filter="fade">
                                      <p:cBhvr>
                                        <p:cTn id="109" dur="10"/>
                                        <p:tgtEl>
                                          <p:spTgt spid="64"/>
                                        </p:tgtEl>
                                      </p:cBhvr>
                                    </p:animEffect>
                                    <p:set>
                                      <p:cBhvr>
                                        <p:cTn id="110" dur="1" fill="hold">
                                          <p:stCondLst>
                                            <p:cond delay="9"/>
                                          </p:stCondLst>
                                        </p:cTn>
                                        <p:tgtEl>
                                          <p:spTgt spid="64"/>
                                        </p:tgtEl>
                                        <p:attrNameLst>
                                          <p:attrName>style.visibility</p:attrName>
                                        </p:attrNameLst>
                                      </p:cBhvr>
                                      <p:to>
                                        <p:strVal val="hidden"/>
                                      </p:to>
                                    </p:set>
                                  </p:childTnLst>
                                </p:cTn>
                              </p:par>
                              <p:par>
                                <p:cTn id="111" presetID="3" presetClass="mediacall" presetSubtype="0" fill="hold" nodeType="withEffect">
                                  <p:stCondLst>
                                    <p:cond delay="0"/>
                                  </p:stCondLst>
                                  <p:childTnLst>
                                    <p:cmd type="call" cmd="stop">
                                      <p:cBhvr>
                                        <p:cTn id="112" dur="1" fill="hold"/>
                                        <p:tgtEl>
                                          <p:spTgt spid="100"/>
                                        </p:tgtEl>
                                      </p:cBhvr>
                                    </p:cmd>
                                  </p:childTnLst>
                                </p:cTn>
                              </p:par>
                            </p:childTnLst>
                          </p:cTn>
                        </p:par>
                      </p:childTnLst>
                    </p:cTn>
                  </p:par>
                  <p:par>
                    <p:cTn id="113" fill="hold">
                      <p:stCondLst>
                        <p:cond delay="indefinite"/>
                      </p:stCondLst>
                      <p:childTnLst>
                        <p:par>
                          <p:cTn id="114" fill="hold">
                            <p:stCondLst>
                              <p:cond delay="0"/>
                            </p:stCondLst>
                            <p:childTnLst>
                              <p:par>
                                <p:cTn id="115" presetID="10" presetClass="exit" presetSubtype="0" fill="hold" nodeType="clickEffect">
                                  <p:stCondLst>
                                    <p:cond delay="0"/>
                                  </p:stCondLst>
                                  <p:childTnLst>
                                    <p:animEffect transition="out" filter="fade">
                                      <p:cBhvr>
                                        <p:cTn id="116" dur="10"/>
                                        <p:tgtEl>
                                          <p:spTgt spid="65"/>
                                        </p:tgtEl>
                                      </p:cBhvr>
                                    </p:animEffect>
                                    <p:set>
                                      <p:cBhvr>
                                        <p:cTn id="117" dur="1" fill="hold">
                                          <p:stCondLst>
                                            <p:cond delay="9"/>
                                          </p:stCondLst>
                                        </p:cTn>
                                        <p:tgtEl>
                                          <p:spTgt spid="65"/>
                                        </p:tgtEl>
                                        <p:attrNameLst>
                                          <p:attrName>style.visibility</p:attrName>
                                        </p:attrNameLst>
                                      </p:cBhvr>
                                      <p:to>
                                        <p:strVal val="hidden"/>
                                      </p:to>
                                    </p:set>
                                  </p:childTnLst>
                                </p:cTn>
                              </p:par>
                              <p:par>
                                <p:cTn id="118" presetID="3" presetClass="mediacall" presetSubtype="0" fill="hold" nodeType="withEffect">
                                  <p:stCondLst>
                                    <p:cond delay="0"/>
                                  </p:stCondLst>
                                  <p:childTnLst>
                                    <p:cmd type="call" cmd="stop">
                                      <p:cBhvr>
                                        <p:cTn id="119" dur="1" fill="hold"/>
                                        <p:tgtEl>
                                          <p:spTgt spid="100"/>
                                        </p:tgtEl>
                                      </p:cBhvr>
                                    </p:cmd>
                                  </p:childTnLst>
                                </p:cTn>
                              </p:par>
                            </p:childTnLst>
                          </p:cTn>
                        </p:par>
                      </p:childTnLst>
                    </p:cTn>
                  </p:par>
                  <p:par>
                    <p:cTn id="120" fill="hold">
                      <p:stCondLst>
                        <p:cond delay="indefinite"/>
                      </p:stCondLst>
                      <p:childTnLst>
                        <p:par>
                          <p:cTn id="121" fill="hold">
                            <p:stCondLst>
                              <p:cond delay="0"/>
                            </p:stCondLst>
                            <p:childTnLst>
                              <p:par>
                                <p:cTn id="122" presetID="10" presetClass="exit" presetSubtype="0" fill="hold" nodeType="clickEffect">
                                  <p:stCondLst>
                                    <p:cond delay="0"/>
                                  </p:stCondLst>
                                  <p:childTnLst>
                                    <p:animEffect transition="out" filter="fade">
                                      <p:cBhvr>
                                        <p:cTn id="123" dur="10"/>
                                        <p:tgtEl>
                                          <p:spTgt spid="66"/>
                                        </p:tgtEl>
                                      </p:cBhvr>
                                    </p:animEffect>
                                    <p:set>
                                      <p:cBhvr>
                                        <p:cTn id="124" dur="1" fill="hold">
                                          <p:stCondLst>
                                            <p:cond delay="9"/>
                                          </p:stCondLst>
                                        </p:cTn>
                                        <p:tgtEl>
                                          <p:spTgt spid="66"/>
                                        </p:tgtEl>
                                        <p:attrNameLst>
                                          <p:attrName>style.visibility</p:attrName>
                                        </p:attrNameLst>
                                      </p:cBhvr>
                                      <p:to>
                                        <p:strVal val="hidden"/>
                                      </p:to>
                                    </p:set>
                                  </p:childTnLst>
                                </p:cTn>
                              </p:par>
                              <p:par>
                                <p:cTn id="125" presetID="3" presetClass="mediacall" presetSubtype="0" fill="hold" nodeType="withEffect">
                                  <p:stCondLst>
                                    <p:cond delay="0"/>
                                  </p:stCondLst>
                                  <p:childTnLst>
                                    <p:cmd type="call" cmd="stop">
                                      <p:cBhvr>
                                        <p:cTn id="126" dur="1" fill="hold"/>
                                        <p:tgtEl>
                                          <p:spTgt spid="100"/>
                                        </p:tgtEl>
                                      </p:cBhvr>
                                    </p:cmd>
                                  </p:childTnLst>
                                </p:cTn>
                              </p:par>
                            </p:childTnLst>
                          </p:cTn>
                        </p:par>
                      </p:childTnLst>
                    </p:cTn>
                  </p:par>
                  <p:par>
                    <p:cTn id="127" fill="hold">
                      <p:stCondLst>
                        <p:cond delay="indefinite"/>
                      </p:stCondLst>
                      <p:childTnLst>
                        <p:par>
                          <p:cTn id="128" fill="hold">
                            <p:stCondLst>
                              <p:cond delay="0"/>
                            </p:stCondLst>
                            <p:childTnLst>
                              <p:par>
                                <p:cTn id="129" presetID="10" presetClass="exit" presetSubtype="0" fill="hold" nodeType="clickEffect">
                                  <p:stCondLst>
                                    <p:cond delay="0"/>
                                  </p:stCondLst>
                                  <p:childTnLst>
                                    <p:animEffect transition="out" filter="fade">
                                      <p:cBhvr>
                                        <p:cTn id="130" dur="10"/>
                                        <p:tgtEl>
                                          <p:spTgt spid="67"/>
                                        </p:tgtEl>
                                      </p:cBhvr>
                                    </p:animEffect>
                                    <p:set>
                                      <p:cBhvr>
                                        <p:cTn id="131" dur="1" fill="hold">
                                          <p:stCondLst>
                                            <p:cond delay="9"/>
                                          </p:stCondLst>
                                        </p:cTn>
                                        <p:tgtEl>
                                          <p:spTgt spid="67"/>
                                        </p:tgtEl>
                                        <p:attrNameLst>
                                          <p:attrName>style.visibility</p:attrName>
                                        </p:attrNameLst>
                                      </p:cBhvr>
                                      <p:to>
                                        <p:strVal val="hidden"/>
                                      </p:to>
                                    </p:set>
                                  </p:childTnLst>
                                </p:cTn>
                              </p:par>
                              <p:par>
                                <p:cTn id="132" presetID="3" presetClass="mediacall" presetSubtype="0" fill="hold" nodeType="withEffect">
                                  <p:stCondLst>
                                    <p:cond delay="0"/>
                                  </p:stCondLst>
                                  <p:childTnLst>
                                    <p:cmd type="call" cmd="stop">
                                      <p:cBhvr>
                                        <p:cTn id="133" dur="1" fill="hold"/>
                                        <p:tgtEl>
                                          <p:spTgt spid="100"/>
                                        </p:tgtEl>
                                      </p:cBhvr>
                                    </p:cmd>
                                  </p:childTnLst>
                                </p:cTn>
                              </p:par>
                            </p:childTnLst>
                          </p:cTn>
                        </p:par>
                      </p:childTnLst>
                    </p:cTn>
                  </p:par>
                  <p:par>
                    <p:cTn id="134" fill="hold">
                      <p:stCondLst>
                        <p:cond delay="indefinite"/>
                      </p:stCondLst>
                      <p:childTnLst>
                        <p:par>
                          <p:cTn id="135" fill="hold">
                            <p:stCondLst>
                              <p:cond delay="0"/>
                            </p:stCondLst>
                            <p:childTnLst>
                              <p:par>
                                <p:cTn id="136" presetID="10" presetClass="exit" presetSubtype="0" fill="hold" nodeType="clickEffect">
                                  <p:stCondLst>
                                    <p:cond delay="0"/>
                                  </p:stCondLst>
                                  <p:childTnLst>
                                    <p:animEffect transition="out" filter="fade">
                                      <p:cBhvr>
                                        <p:cTn id="137" dur="10"/>
                                        <p:tgtEl>
                                          <p:spTgt spid="68"/>
                                        </p:tgtEl>
                                      </p:cBhvr>
                                    </p:animEffect>
                                    <p:set>
                                      <p:cBhvr>
                                        <p:cTn id="138" dur="1" fill="hold">
                                          <p:stCondLst>
                                            <p:cond delay="9"/>
                                          </p:stCondLst>
                                        </p:cTn>
                                        <p:tgtEl>
                                          <p:spTgt spid="68"/>
                                        </p:tgtEl>
                                        <p:attrNameLst>
                                          <p:attrName>style.visibility</p:attrName>
                                        </p:attrNameLst>
                                      </p:cBhvr>
                                      <p:to>
                                        <p:strVal val="hidden"/>
                                      </p:to>
                                    </p:set>
                                  </p:childTnLst>
                                </p:cTn>
                              </p:par>
                              <p:par>
                                <p:cTn id="139" presetID="3" presetClass="mediacall" presetSubtype="0" fill="hold" nodeType="withEffect">
                                  <p:stCondLst>
                                    <p:cond delay="0"/>
                                  </p:stCondLst>
                                  <p:childTnLst>
                                    <p:cmd type="call" cmd="stop">
                                      <p:cBhvr>
                                        <p:cTn id="140" dur="1" fill="hold"/>
                                        <p:tgtEl>
                                          <p:spTgt spid="100"/>
                                        </p:tgtEl>
                                      </p:cBhvr>
                                    </p:cmd>
                                  </p:childTnLst>
                                </p:cTn>
                              </p:par>
                            </p:childTnLst>
                          </p:cTn>
                        </p:par>
                      </p:childTnLst>
                    </p:cTn>
                  </p:par>
                  <p:par>
                    <p:cTn id="141" fill="hold">
                      <p:stCondLst>
                        <p:cond delay="indefinite"/>
                      </p:stCondLst>
                      <p:childTnLst>
                        <p:par>
                          <p:cTn id="142" fill="hold">
                            <p:stCondLst>
                              <p:cond delay="0"/>
                            </p:stCondLst>
                            <p:childTnLst>
                              <p:par>
                                <p:cTn id="143" presetID="10" presetClass="exit" presetSubtype="0" fill="hold" nodeType="clickEffect">
                                  <p:stCondLst>
                                    <p:cond delay="0"/>
                                  </p:stCondLst>
                                  <p:childTnLst>
                                    <p:animEffect transition="out" filter="fade">
                                      <p:cBhvr>
                                        <p:cTn id="144" dur="10"/>
                                        <p:tgtEl>
                                          <p:spTgt spid="69"/>
                                        </p:tgtEl>
                                      </p:cBhvr>
                                    </p:animEffect>
                                    <p:set>
                                      <p:cBhvr>
                                        <p:cTn id="145" dur="1" fill="hold">
                                          <p:stCondLst>
                                            <p:cond delay="9"/>
                                          </p:stCondLst>
                                        </p:cTn>
                                        <p:tgtEl>
                                          <p:spTgt spid="69"/>
                                        </p:tgtEl>
                                        <p:attrNameLst>
                                          <p:attrName>style.visibility</p:attrName>
                                        </p:attrNameLst>
                                      </p:cBhvr>
                                      <p:to>
                                        <p:strVal val="hidden"/>
                                      </p:to>
                                    </p:set>
                                  </p:childTnLst>
                                </p:cTn>
                              </p:par>
                              <p:par>
                                <p:cTn id="146" presetID="3" presetClass="mediacall" presetSubtype="0" fill="hold" nodeType="withEffect">
                                  <p:stCondLst>
                                    <p:cond delay="0"/>
                                  </p:stCondLst>
                                  <p:childTnLst>
                                    <p:cmd type="call" cmd="stop">
                                      <p:cBhvr>
                                        <p:cTn id="147" dur="1" fill="hold"/>
                                        <p:tgtEl>
                                          <p:spTgt spid="100"/>
                                        </p:tgtEl>
                                      </p:cBhvr>
                                    </p:cmd>
                                  </p:childTnLst>
                                </p:cTn>
                              </p:par>
                            </p:childTnLst>
                          </p:cTn>
                        </p:par>
                      </p:childTnLst>
                    </p:cTn>
                  </p:par>
                  <p:par>
                    <p:cTn id="148" fill="hold">
                      <p:stCondLst>
                        <p:cond delay="indefinite"/>
                      </p:stCondLst>
                      <p:childTnLst>
                        <p:par>
                          <p:cTn id="149" fill="hold">
                            <p:stCondLst>
                              <p:cond delay="0"/>
                            </p:stCondLst>
                            <p:childTnLst>
                              <p:par>
                                <p:cTn id="150" presetID="10" presetClass="exit" presetSubtype="0" fill="hold" nodeType="clickEffect">
                                  <p:stCondLst>
                                    <p:cond delay="0"/>
                                  </p:stCondLst>
                                  <p:childTnLst>
                                    <p:animEffect transition="out" filter="fade">
                                      <p:cBhvr>
                                        <p:cTn id="151" dur="10"/>
                                        <p:tgtEl>
                                          <p:spTgt spid="70"/>
                                        </p:tgtEl>
                                      </p:cBhvr>
                                    </p:animEffect>
                                    <p:set>
                                      <p:cBhvr>
                                        <p:cTn id="152" dur="1" fill="hold">
                                          <p:stCondLst>
                                            <p:cond delay="9"/>
                                          </p:stCondLst>
                                        </p:cTn>
                                        <p:tgtEl>
                                          <p:spTgt spid="70"/>
                                        </p:tgtEl>
                                        <p:attrNameLst>
                                          <p:attrName>style.visibility</p:attrName>
                                        </p:attrNameLst>
                                      </p:cBhvr>
                                      <p:to>
                                        <p:strVal val="hidden"/>
                                      </p:to>
                                    </p:set>
                                  </p:childTnLst>
                                </p:cTn>
                              </p:par>
                              <p:par>
                                <p:cTn id="153" presetID="3" presetClass="mediacall" presetSubtype="0" fill="hold" nodeType="withEffect">
                                  <p:stCondLst>
                                    <p:cond delay="0"/>
                                  </p:stCondLst>
                                  <p:childTnLst>
                                    <p:cmd type="call" cmd="stop">
                                      <p:cBhvr>
                                        <p:cTn id="154" dur="1" fill="hold"/>
                                        <p:tgtEl>
                                          <p:spTgt spid="100"/>
                                        </p:tgtEl>
                                      </p:cBhvr>
                                    </p:cmd>
                                  </p:childTnLst>
                                </p:cTn>
                              </p:par>
                            </p:childTnLst>
                          </p:cTn>
                        </p:par>
                      </p:childTnLst>
                    </p:cTn>
                  </p:par>
                  <p:par>
                    <p:cTn id="155" fill="hold">
                      <p:stCondLst>
                        <p:cond delay="indefinite"/>
                      </p:stCondLst>
                      <p:childTnLst>
                        <p:par>
                          <p:cTn id="156" fill="hold">
                            <p:stCondLst>
                              <p:cond delay="0"/>
                            </p:stCondLst>
                            <p:childTnLst>
                              <p:par>
                                <p:cTn id="157" presetID="10" presetClass="exit" presetSubtype="0" fill="hold" nodeType="clickEffect">
                                  <p:stCondLst>
                                    <p:cond delay="0"/>
                                  </p:stCondLst>
                                  <p:childTnLst>
                                    <p:animEffect transition="out" filter="fade">
                                      <p:cBhvr>
                                        <p:cTn id="158" dur="10"/>
                                        <p:tgtEl>
                                          <p:spTgt spid="71"/>
                                        </p:tgtEl>
                                      </p:cBhvr>
                                    </p:animEffect>
                                    <p:set>
                                      <p:cBhvr>
                                        <p:cTn id="159" dur="1" fill="hold">
                                          <p:stCondLst>
                                            <p:cond delay="9"/>
                                          </p:stCondLst>
                                        </p:cTn>
                                        <p:tgtEl>
                                          <p:spTgt spid="71"/>
                                        </p:tgtEl>
                                        <p:attrNameLst>
                                          <p:attrName>style.visibility</p:attrName>
                                        </p:attrNameLst>
                                      </p:cBhvr>
                                      <p:to>
                                        <p:strVal val="hidden"/>
                                      </p:to>
                                    </p:set>
                                  </p:childTnLst>
                                </p:cTn>
                              </p:par>
                              <p:par>
                                <p:cTn id="160" presetID="3" presetClass="mediacall" presetSubtype="0" fill="hold" nodeType="withEffect">
                                  <p:stCondLst>
                                    <p:cond delay="0"/>
                                  </p:stCondLst>
                                  <p:childTnLst>
                                    <p:cmd type="call" cmd="stop">
                                      <p:cBhvr>
                                        <p:cTn id="161" dur="1" fill="hold"/>
                                        <p:tgtEl>
                                          <p:spTgt spid="100"/>
                                        </p:tgtEl>
                                      </p:cBhvr>
                                    </p:cmd>
                                  </p:childTnLst>
                                </p:cTn>
                              </p:par>
                            </p:childTnLst>
                          </p:cTn>
                        </p:par>
                      </p:childTnLst>
                    </p:cTn>
                  </p:par>
                  <p:par>
                    <p:cTn id="162" fill="hold">
                      <p:stCondLst>
                        <p:cond delay="indefinite"/>
                      </p:stCondLst>
                      <p:childTnLst>
                        <p:par>
                          <p:cTn id="163" fill="hold">
                            <p:stCondLst>
                              <p:cond delay="0"/>
                            </p:stCondLst>
                            <p:childTnLst>
                              <p:par>
                                <p:cTn id="164" presetID="10" presetClass="exit" presetSubtype="0" fill="hold" nodeType="clickEffect">
                                  <p:stCondLst>
                                    <p:cond delay="0"/>
                                  </p:stCondLst>
                                  <p:childTnLst>
                                    <p:animEffect transition="out" filter="fade">
                                      <p:cBhvr>
                                        <p:cTn id="165" dur="10"/>
                                        <p:tgtEl>
                                          <p:spTgt spid="72"/>
                                        </p:tgtEl>
                                      </p:cBhvr>
                                    </p:animEffect>
                                    <p:set>
                                      <p:cBhvr>
                                        <p:cTn id="166" dur="1" fill="hold">
                                          <p:stCondLst>
                                            <p:cond delay="9"/>
                                          </p:stCondLst>
                                        </p:cTn>
                                        <p:tgtEl>
                                          <p:spTgt spid="72"/>
                                        </p:tgtEl>
                                        <p:attrNameLst>
                                          <p:attrName>style.visibility</p:attrName>
                                        </p:attrNameLst>
                                      </p:cBhvr>
                                      <p:to>
                                        <p:strVal val="hidden"/>
                                      </p:to>
                                    </p:set>
                                  </p:childTnLst>
                                </p:cTn>
                              </p:par>
                              <p:par>
                                <p:cTn id="167" presetID="3" presetClass="mediacall" presetSubtype="0" fill="hold" nodeType="withEffect">
                                  <p:stCondLst>
                                    <p:cond delay="0"/>
                                  </p:stCondLst>
                                  <p:childTnLst>
                                    <p:cmd type="call" cmd="stop">
                                      <p:cBhvr>
                                        <p:cTn id="168" dur="1" fill="hold"/>
                                        <p:tgtEl>
                                          <p:spTgt spid="100"/>
                                        </p:tgtEl>
                                      </p:cBhvr>
                                    </p:cmd>
                                  </p:childTnLst>
                                </p:cTn>
                              </p:par>
                            </p:childTnLst>
                          </p:cTn>
                        </p:par>
                      </p:childTnLst>
                    </p:cTn>
                  </p:par>
                  <p:par>
                    <p:cTn id="169" fill="hold">
                      <p:stCondLst>
                        <p:cond delay="indefinite"/>
                      </p:stCondLst>
                      <p:childTnLst>
                        <p:par>
                          <p:cTn id="170" fill="hold">
                            <p:stCondLst>
                              <p:cond delay="0"/>
                            </p:stCondLst>
                            <p:childTnLst>
                              <p:par>
                                <p:cTn id="171" presetID="10" presetClass="exit" presetSubtype="0" fill="hold" nodeType="clickEffect">
                                  <p:stCondLst>
                                    <p:cond delay="0"/>
                                  </p:stCondLst>
                                  <p:childTnLst>
                                    <p:animEffect transition="out" filter="fade">
                                      <p:cBhvr>
                                        <p:cTn id="172" dur="10"/>
                                        <p:tgtEl>
                                          <p:spTgt spid="73"/>
                                        </p:tgtEl>
                                      </p:cBhvr>
                                    </p:animEffect>
                                    <p:set>
                                      <p:cBhvr>
                                        <p:cTn id="173" dur="1" fill="hold">
                                          <p:stCondLst>
                                            <p:cond delay="9"/>
                                          </p:stCondLst>
                                        </p:cTn>
                                        <p:tgtEl>
                                          <p:spTgt spid="73"/>
                                        </p:tgtEl>
                                        <p:attrNameLst>
                                          <p:attrName>style.visibility</p:attrName>
                                        </p:attrNameLst>
                                      </p:cBhvr>
                                      <p:to>
                                        <p:strVal val="hidden"/>
                                      </p:to>
                                    </p:set>
                                  </p:childTnLst>
                                </p:cTn>
                              </p:par>
                              <p:par>
                                <p:cTn id="174" presetID="3" presetClass="mediacall" presetSubtype="0" fill="hold" nodeType="withEffect">
                                  <p:stCondLst>
                                    <p:cond delay="0"/>
                                  </p:stCondLst>
                                  <p:childTnLst>
                                    <p:cmd type="call" cmd="stop">
                                      <p:cBhvr>
                                        <p:cTn id="175" dur="1" fill="hold"/>
                                        <p:tgtEl>
                                          <p:spTgt spid="100"/>
                                        </p:tgtEl>
                                      </p:cBhvr>
                                    </p:cmd>
                                  </p:childTnLst>
                                </p:cTn>
                              </p:par>
                            </p:childTnLst>
                          </p:cTn>
                        </p:par>
                      </p:childTnLst>
                    </p:cTn>
                  </p:par>
                  <p:par>
                    <p:cTn id="176" fill="hold">
                      <p:stCondLst>
                        <p:cond delay="indefinite"/>
                      </p:stCondLst>
                      <p:childTnLst>
                        <p:par>
                          <p:cTn id="177" fill="hold">
                            <p:stCondLst>
                              <p:cond delay="0"/>
                            </p:stCondLst>
                            <p:childTnLst>
                              <p:par>
                                <p:cTn id="178" presetID="10" presetClass="exit" presetSubtype="0" fill="hold" nodeType="clickEffect">
                                  <p:stCondLst>
                                    <p:cond delay="0"/>
                                  </p:stCondLst>
                                  <p:childTnLst>
                                    <p:animEffect transition="out" filter="fade">
                                      <p:cBhvr>
                                        <p:cTn id="179" dur="10"/>
                                        <p:tgtEl>
                                          <p:spTgt spid="74"/>
                                        </p:tgtEl>
                                      </p:cBhvr>
                                    </p:animEffect>
                                    <p:set>
                                      <p:cBhvr>
                                        <p:cTn id="180" dur="1" fill="hold">
                                          <p:stCondLst>
                                            <p:cond delay="9"/>
                                          </p:stCondLst>
                                        </p:cTn>
                                        <p:tgtEl>
                                          <p:spTgt spid="74"/>
                                        </p:tgtEl>
                                        <p:attrNameLst>
                                          <p:attrName>style.visibility</p:attrName>
                                        </p:attrNameLst>
                                      </p:cBhvr>
                                      <p:to>
                                        <p:strVal val="hidden"/>
                                      </p:to>
                                    </p:set>
                                  </p:childTnLst>
                                </p:cTn>
                              </p:par>
                              <p:par>
                                <p:cTn id="181" presetID="3" presetClass="mediacall" presetSubtype="0" fill="hold" nodeType="withEffect">
                                  <p:stCondLst>
                                    <p:cond delay="0"/>
                                  </p:stCondLst>
                                  <p:childTnLst>
                                    <p:cmd type="call" cmd="stop">
                                      <p:cBhvr>
                                        <p:cTn id="182" dur="1" fill="hold"/>
                                        <p:tgtEl>
                                          <p:spTgt spid="100"/>
                                        </p:tgtEl>
                                      </p:cBhvr>
                                    </p:cmd>
                                  </p:childTnLst>
                                </p:cTn>
                              </p:par>
                            </p:childTnLst>
                          </p:cTn>
                        </p:par>
                      </p:childTnLst>
                    </p:cTn>
                  </p:par>
                  <p:par>
                    <p:cTn id="183" fill="hold">
                      <p:stCondLst>
                        <p:cond delay="indefinite"/>
                      </p:stCondLst>
                      <p:childTnLst>
                        <p:par>
                          <p:cTn id="184" fill="hold">
                            <p:stCondLst>
                              <p:cond delay="0"/>
                            </p:stCondLst>
                            <p:childTnLst>
                              <p:par>
                                <p:cTn id="185" presetID="10" presetClass="exit" presetSubtype="0" fill="hold" nodeType="clickEffect">
                                  <p:stCondLst>
                                    <p:cond delay="0"/>
                                  </p:stCondLst>
                                  <p:childTnLst>
                                    <p:animEffect transition="out" filter="fade">
                                      <p:cBhvr>
                                        <p:cTn id="186" dur="10"/>
                                        <p:tgtEl>
                                          <p:spTgt spid="75"/>
                                        </p:tgtEl>
                                      </p:cBhvr>
                                    </p:animEffect>
                                    <p:set>
                                      <p:cBhvr>
                                        <p:cTn id="187" dur="1" fill="hold">
                                          <p:stCondLst>
                                            <p:cond delay="9"/>
                                          </p:stCondLst>
                                        </p:cTn>
                                        <p:tgtEl>
                                          <p:spTgt spid="75"/>
                                        </p:tgtEl>
                                        <p:attrNameLst>
                                          <p:attrName>style.visibility</p:attrName>
                                        </p:attrNameLst>
                                      </p:cBhvr>
                                      <p:to>
                                        <p:strVal val="hidden"/>
                                      </p:to>
                                    </p:set>
                                  </p:childTnLst>
                                </p:cTn>
                              </p:par>
                              <p:par>
                                <p:cTn id="188" presetID="3" presetClass="mediacall" presetSubtype="0" fill="hold" nodeType="withEffect">
                                  <p:stCondLst>
                                    <p:cond delay="0"/>
                                  </p:stCondLst>
                                  <p:childTnLst>
                                    <p:cmd type="call" cmd="stop">
                                      <p:cBhvr>
                                        <p:cTn id="189" dur="1" fill="hold"/>
                                        <p:tgtEl>
                                          <p:spTgt spid="100"/>
                                        </p:tgtEl>
                                      </p:cBhvr>
                                    </p:cmd>
                                  </p:childTnLst>
                                </p:cTn>
                              </p:par>
                            </p:childTnLst>
                          </p:cTn>
                        </p:par>
                      </p:childTnLst>
                    </p:cTn>
                  </p:par>
                  <p:par>
                    <p:cTn id="190" fill="hold">
                      <p:stCondLst>
                        <p:cond delay="indefinite"/>
                      </p:stCondLst>
                      <p:childTnLst>
                        <p:par>
                          <p:cTn id="191" fill="hold">
                            <p:stCondLst>
                              <p:cond delay="0"/>
                            </p:stCondLst>
                            <p:childTnLst>
                              <p:par>
                                <p:cTn id="192" presetID="10" presetClass="exit" presetSubtype="0" fill="hold" nodeType="clickEffect">
                                  <p:stCondLst>
                                    <p:cond delay="0"/>
                                  </p:stCondLst>
                                  <p:childTnLst>
                                    <p:animEffect transition="out" filter="fade">
                                      <p:cBhvr>
                                        <p:cTn id="193" dur="10"/>
                                        <p:tgtEl>
                                          <p:spTgt spid="76"/>
                                        </p:tgtEl>
                                      </p:cBhvr>
                                    </p:animEffect>
                                    <p:set>
                                      <p:cBhvr>
                                        <p:cTn id="194" dur="1" fill="hold">
                                          <p:stCondLst>
                                            <p:cond delay="9"/>
                                          </p:stCondLst>
                                        </p:cTn>
                                        <p:tgtEl>
                                          <p:spTgt spid="76"/>
                                        </p:tgtEl>
                                        <p:attrNameLst>
                                          <p:attrName>style.visibility</p:attrName>
                                        </p:attrNameLst>
                                      </p:cBhvr>
                                      <p:to>
                                        <p:strVal val="hidden"/>
                                      </p:to>
                                    </p:set>
                                  </p:childTnLst>
                                </p:cTn>
                              </p:par>
                              <p:par>
                                <p:cTn id="195" presetID="3" presetClass="mediacall" presetSubtype="0" fill="hold" nodeType="withEffect">
                                  <p:stCondLst>
                                    <p:cond delay="0"/>
                                  </p:stCondLst>
                                  <p:childTnLst>
                                    <p:cmd type="call" cmd="stop">
                                      <p:cBhvr>
                                        <p:cTn id="196" dur="1" fill="hold"/>
                                        <p:tgtEl>
                                          <p:spTgt spid="100"/>
                                        </p:tgtEl>
                                      </p:cBhvr>
                                    </p:cmd>
                                  </p:childTnLst>
                                </p:cTn>
                              </p:par>
                            </p:childTnLst>
                          </p:cTn>
                        </p:par>
                      </p:childTnLst>
                    </p:cTn>
                  </p:par>
                  <p:par>
                    <p:cTn id="197" fill="hold">
                      <p:stCondLst>
                        <p:cond delay="indefinite"/>
                      </p:stCondLst>
                      <p:childTnLst>
                        <p:par>
                          <p:cTn id="198" fill="hold">
                            <p:stCondLst>
                              <p:cond delay="0"/>
                            </p:stCondLst>
                            <p:childTnLst>
                              <p:par>
                                <p:cTn id="199" presetID="10" presetClass="exit" presetSubtype="0" fill="hold" nodeType="clickEffect">
                                  <p:stCondLst>
                                    <p:cond delay="0"/>
                                  </p:stCondLst>
                                  <p:childTnLst>
                                    <p:animEffect transition="out" filter="fade">
                                      <p:cBhvr>
                                        <p:cTn id="200" dur="10"/>
                                        <p:tgtEl>
                                          <p:spTgt spid="77"/>
                                        </p:tgtEl>
                                      </p:cBhvr>
                                    </p:animEffect>
                                    <p:set>
                                      <p:cBhvr>
                                        <p:cTn id="201" dur="1" fill="hold">
                                          <p:stCondLst>
                                            <p:cond delay="9"/>
                                          </p:stCondLst>
                                        </p:cTn>
                                        <p:tgtEl>
                                          <p:spTgt spid="77"/>
                                        </p:tgtEl>
                                        <p:attrNameLst>
                                          <p:attrName>style.visibility</p:attrName>
                                        </p:attrNameLst>
                                      </p:cBhvr>
                                      <p:to>
                                        <p:strVal val="hidden"/>
                                      </p:to>
                                    </p:set>
                                  </p:childTnLst>
                                </p:cTn>
                              </p:par>
                              <p:par>
                                <p:cTn id="202" presetID="3" presetClass="mediacall" presetSubtype="0" fill="hold" nodeType="withEffect">
                                  <p:stCondLst>
                                    <p:cond delay="0"/>
                                  </p:stCondLst>
                                  <p:childTnLst>
                                    <p:cmd type="call" cmd="stop">
                                      <p:cBhvr>
                                        <p:cTn id="203" dur="1" fill="hold"/>
                                        <p:tgtEl>
                                          <p:spTgt spid="100"/>
                                        </p:tgtEl>
                                      </p:cBhvr>
                                    </p:cmd>
                                  </p:childTnLst>
                                </p:cTn>
                              </p:par>
                            </p:childTnLst>
                          </p:cTn>
                        </p:par>
                      </p:childTnLst>
                    </p:cTn>
                  </p:par>
                  <p:par>
                    <p:cTn id="204" fill="hold">
                      <p:stCondLst>
                        <p:cond delay="indefinite"/>
                      </p:stCondLst>
                      <p:childTnLst>
                        <p:par>
                          <p:cTn id="205" fill="hold">
                            <p:stCondLst>
                              <p:cond delay="0"/>
                            </p:stCondLst>
                            <p:childTnLst>
                              <p:par>
                                <p:cTn id="206" presetID="10" presetClass="exit" presetSubtype="0" fill="hold" nodeType="clickEffect">
                                  <p:stCondLst>
                                    <p:cond delay="0"/>
                                  </p:stCondLst>
                                  <p:childTnLst>
                                    <p:animEffect transition="out" filter="fade">
                                      <p:cBhvr>
                                        <p:cTn id="207" dur="10"/>
                                        <p:tgtEl>
                                          <p:spTgt spid="78"/>
                                        </p:tgtEl>
                                      </p:cBhvr>
                                    </p:animEffect>
                                    <p:set>
                                      <p:cBhvr>
                                        <p:cTn id="208" dur="1" fill="hold">
                                          <p:stCondLst>
                                            <p:cond delay="9"/>
                                          </p:stCondLst>
                                        </p:cTn>
                                        <p:tgtEl>
                                          <p:spTgt spid="78"/>
                                        </p:tgtEl>
                                        <p:attrNameLst>
                                          <p:attrName>style.visibility</p:attrName>
                                        </p:attrNameLst>
                                      </p:cBhvr>
                                      <p:to>
                                        <p:strVal val="hidden"/>
                                      </p:to>
                                    </p:set>
                                  </p:childTnLst>
                                </p:cTn>
                              </p:par>
                              <p:par>
                                <p:cTn id="209" presetID="3" presetClass="mediacall" presetSubtype="0" fill="hold" nodeType="withEffect">
                                  <p:stCondLst>
                                    <p:cond delay="0"/>
                                  </p:stCondLst>
                                  <p:childTnLst>
                                    <p:cmd type="call" cmd="stop">
                                      <p:cBhvr>
                                        <p:cTn id="210" dur="1" fill="hold"/>
                                        <p:tgtEl>
                                          <p:spTgt spid="100"/>
                                        </p:tgtEl>
                                      </p:cBhvr>
                                    </p:cmd>
                                  </p:childTnLst>
                                </p:cTn>
                              </p:par>
                            </p:childTnLst>
                          </p:cTn>
                        </p:par>
                      </p:childTnLst>
                    </p:cTn>
                  </p:par>
                  <p:par>
                    <p:cTn id="211" fill="hold">
                      <p:stCondLst>
                        <p:cond delay="indefinite"/>
                      </p:stCondLst>
                      <p:childTnLst>
                        <p:par>
                          <p:cTn id="212" fill="hold">
                            <p:stCondLst>
                              <p:cond delay="0"/>
                            </p:stCondLst>
                            <p:childTnLst>
                              <p:par>
                                <p:cTn id="213" presetID="10" presetClass="exit" presetSubtype="0" fill="hold" nodeType="clickEffect">
                                  <p:stCondLst>
                                    <p:cond delay="0"/>
                                  </p:stCondLst>
                                  <p:childTnLst>
                                    <p:animEffect transition="out" filter="fade">
                                      <p:cBhvr>
                                        <p:cTn id="214" dur="10"/>
                                        <p:tgtEl>
                                          <p:spTgt spid="79"/>
                                        </p:tgtEl>
                                      </p:cBhvr>
                                    </p:animEffect>
                                    <p:set>
                                      <p:cBhvr>
                                        <p:cTn id="215" dur="1" fill="hold">
                                          <p:stCondLst>
                                            <p:cond delay="9"/>
                                          </p:stCondLst>
                                        </p:cTn>
                                        <p:tgtEl>
                                          <p:spTgt spid="79"/>
                                        </p:tgtEl>
                                        <p:attrNameLst>
                                          <p:attrName>style.visibility</p:attrName>
                                        </p:attrNameLst>
                                      </p:cBhvr>
                                      <p:to>
                                        <p:strVal val="hidden"/>
                                      </p:to>
                                    </p:set>
                                  </p:childTnLst>
                                </p:cTn>
                              </p:par>
                              <p:par>
                                <p:cTn id="216" presetID="3" presetClass="mediacall" presetSubtype="0" fill="hold" nodeType="withEffect">
                                  <p:stCondLst>
                                    <p:cond delay="0"/>
                                  </p:stCondLst>
                                  <p:childTnLst>
                                    <p:cmd type="call" cmd="stop">
                                      <p:cBhvr>
                                        <p:cTn id="217" dur="1" fill="hold"/>
                                        <p:tgtEl>
                                          <p:spTgt spid="100"/>
                                        </p:tgtEl>
                                      </p:cBhvr>
                                    </p:cmd>
                                  </p:childTnLst>
                                </p:cTn>
                              </p:par>
                            </p:childTnLst>
                          </p:cTn>
                        </p:par>
                      </p:childTnLst>
                    </p:cTn>
                  </p:par>
                  <p:par>
                    <p:cTn id="218" fill="hold">
                      <p:stCondLst>
                        <p:cond delay="indefinite"/>
                      </p:stCondLst>
                      <p:childTnLst>
                        <p:par>
                          <p:cTn id="219" fill="hold">
                            <p:stCondLst>
                              <p:cond delay="0"/>
                            </p:stCondLst>
                            <p:childTnLst>
                              <p:par>
                                <p:cTn id="220" presetID="10" presetClass="exit" presetSubtype="0" fill="hold" nodeType="clickEffect">
                                  <p:stCondLst>
                                    <p:cond delay="0"/>
                                  </p:stCondLst>
                                  <p:childTnLst>
                                    <p:animEffect transition="out" filter="fade">
                                      <p:cBhvr>
                                        <p:cTn id="221" dur="10"/>
                                        <p:tgtEl>
                                          <p:spTgt spid="80"/>
                                        </p:tgtEl>
                                      </p:cBhvr>
                                    </p:animEffect>
                                    <p:set>
                                      <p:cBhvr>
                                        <p:cTn id="222" dur="1" fill="hold">
                                          <p:stCondLst>
                                            <p:cond delay="9"/>
                                          </p:stCondLst>
                                        </p:cTn>
                                        <p:tgtEl>
                                          <p:spTgt spid="80"/>
                                        </p:tgtEl>
                                        <p:attrNameLst>
                                          <p:attrName>style.visibility</p:attrName>
                                        </p:attrNameLst>
                                      </p:cBhvr>
                                      <p:to>
                                        <p:strVal val="hidden"/>
                                      </p:to>
                                    </p:set>
                                  </p:childTnLst>
                                </p:cTn>
                              </p:par>
                              <p:par>
                                <p:cTn id="223" presetID="3" presetClass="mediacall" presetSubtype="0" fill="hold" nodeType="withEffect">
                                  <p:stCondLst>
                                    <p:cond delay="0"/>
                                  </p:stCondLst>
                                  <p:childTnLst>
                                    <p:cmd type="call" cmd="stop">
                                      <p:cBhvr>
                                        <p:cTn id="224" dur="1" fill="hold"/>
                                        <p:tgtEl>
                                          <p:spTgt spid="100"/>
                                        </p:tgtEl>
                                      </p:cBhvr>
                                    </p:cmd>
                                  </p:childTnLst>
                                </p:cTn>
                              </p:par>
                            </p:childTnLst>
                          </p:cTn>
                        </p:par>
                      </p:childTnLst>
                    </p:cTn>
                  </p:par>
                  <p:par>
                    <p:cTn id="225" fill="hold">
                      <p:stCondLst>
                        <p:cond delay="indefinite"/>
                      </p:stCondLst>
                      <p:childTnLst>
                        <p:par>
                          <p:cTn id="226" fill="hold">
                            <p:stCondLst>
                              <p:cond delay="0"/>
                            </p:stCondLst>
                            <p:childTnLst>
                              <p:par>
                                <p:cTn id="227" presetID="10" presetClass="exit" presetSubtype="0" fill="hold" nodeType="clickEffect">
                                  <p:stCondLst>
                                    <p:cond delay="0"/>
                                  </p:stCondLst>
                                  <p:childTnLst>
                                    <p:animEffect transition="out" filter="fade">
                                      <p:cBhvr>
                                        <p:cTn id="228" dur="10"/>
                                        <p:tgtEl>
                                          <p:spTgt spid="81"/>
                                        </p:tgtEl>
                                      </p:cBhvr>
                                    </p:animEffect>
                                    <p:set>
                                      <p:cBhvr>
                                        <p:cTn id="229" dur="1" fill="hold">
                                          <p:stCondLst>
                                            <p:cond delay="9"/>
                                          </p:stCondLst>
                                        </p:cTn>
                                        <p:tgtEl>
                                          <p:spTgt spid="81"/>
                                        </p:tgtEl>
                                        <p:attrNameLst>
                                          <p:attrName>style.visibility</p:attrName>
                                        </p:attrNameLst>
                                      </p:cBhvr>
                                      <p:to>
                                        <p:strVal val="hidden"/>
                                      </p:to>
                                    </p:set>
                                  </p:childTnLst>
                                </p:cTn>
                              </p:par>
                              <p:par>
                                <p:cTn id="230" presetID="3" presetClass="mediacall" presetSubtype="0" fill="hold" nodeType="withEffect">
                                  <p:stCondLst>
                                    <p:cond delay="0"/>
                                  </p:stCondLst>
                                  <p:childTnLst>
                                    <p:cmd type="call" cmd="stop">
                                      <p:cBhvr>
                                        <p:cTn id="231" dur="1" fill="hold"/>
                                        <p:tgtEl>
                                          <p:spTgt spid="100"/>
                                        </p:tgtEl>
                                      </p:cBhvr>
                                    </p:cmd>
                                  </p:childTnLst>
                                </p:cTn>
                              </p:par>
                            </p:childTnLst>
                          </p:cTn>
                        </p:par>
                      </p:childTnLst>
                    </p:cTn>
                  </p:par>
                  <p:par>
                    <p:cTn id="232" fill="hold">
                      <p:stCondLst>
                        <p:cond delay="indefinite"/>
                      </p:stCondLst>
                      <p:childTnLst>
                        <p:par>
                          <p:cTn id="233" fill="hold">
                            <p:stCondLst>
                              <p:cond delay="0"/>
                            </p:stCondLst>
                            <p:childTnLst>
                              <p:par>
                                <p:cTn id="234" presetID="10" presetClass="exit" presetSubtype="0" fill="hold" nodeType="clickEffect">
                                  <p:stCondLst>
                                    <p:cond delay="0"/>
                                  </p:stCondLst>
                                  <p:childTnLst>
                                    <p:animEffect transition="out" filter="fade">
                                      <p:cBhvr>
                                        <p:cTn id="235" dur="10"/>
                                        <p:tgtEl>
                                          <p:spTgt spid="82"/>
                                        </p:tgtEl>
                                      </p:cBhvr>
                                    </p:animEffect>
                                    <p:set>
                                      <p:cBhvr>
                                        <p:cTn id="236" dur="1" fill="hold">
                                          <p:stCondLst>
                                            <p:cond delay="9"/>
                                          </p:stCondLst>
                                        </p:cTn>
                                        <p:tgtEl>
                                          <p:spTgt spid="82"/>
                                        </p:tgtEl>
                                        <p:attrNameLst>
                                          <p:attrName>style.visibility</p:attrName>
                                        </p:attrNameLst>
                                      </p:cBhvr>
                                      <p:to>
                                        <p:strVal val="hidden"/>
                                      </p:to>
                                    </p:set>
                                  </p:childTnLst>
                                </p:cTn>
                              </p:par>
                              <p:par>
                                <p:cTn id="237" presetID="3" presetClass="mediacall" presetSubtype="0" fill="hold" nodeType="withEffect">
                                  <p:stCondLst>
                                    <p:cond delay="0"/>
                                  </p:stCondLst>
                                  <p:childTnLst>
                                    <p:cmd type="call" cmd="stop">
                                      <p:cBhvr>
                                        <p:cTn id="238" dur="1" fill="hold"/>
                                        <p:tgtEl>
                                          <p:spTgt spid="100"/>
                                        </p:tgtEl>
                                      </p:cBhvr>
                                    </p:cmd>
                                  </p:childTnLst>
                                </p:cTn>
                              </p:par>
                            </p:childTnLst>
                          </p:cTn>
                        </p:par>
                      </p:childTnLst>
                    </p:cTn>
                  </p:par>
                  <p:par>
                    <p:cTn id="239" fill="hold">
                      <p:stCondLst>
                        <p:cond delay="indefinite"/>
                      </p:stCondLst>
                      <p:childTnLst>
                        <p:par>
                          <p:cTn id="240" fill="hold">
                            <p:stCondLst>
                              <p:cond delay="0"/>
                            </p:stCondLst>
                            <p:childTnLst>
                              <p:par>
                                <p:cTn id="241" presetID="10" presetClass="exit" presetSubtype="0" fill="hold" nodeType="clickEffect">
                                  <p:stCondLst>
                                    <p:cond delay="0"/>
                                  </p:stCondLst>
                                  <p:childTnLst>
                                    <p:animEffect transition="out" filter="fade">
                                      <p:cBhvr>
                                        <p:cTn id="242" dur="10"/>
                                        <p:tgtEl>
                                          <p:spTgt spid="83"/>
                                        </p:tgtEl>
                                      </p:cBhvr>
                                    </p:animEffect>
                                    <p:set>
                                      <p:cBhvr>
                                        <p:cTn id="243" dur="1" fill="hold">
                                          <p:stCondLst>
                                            <p:cond delay="9"/>
                                          </p:stCondLst>
                                        </p:cTn>
                                        <p:tgtEl>
                                          <p:spTgt spid="83"/>
                                        </p:tgtEl>
                                        <p:attrNameLst>
                                          <p:attrName>style.visibility</p:attrName>
                                        </p:attrNameLst>
                                      </p:cBhvr>
                                      <p:to>
                                        <p:strVal val="hidden"/>
                                      </p:to>
                                    </p:set>
                                  </p:childTnLst>
                                </p:cTn>
                              </p:par>
                              <p:par>
                                <p:cTn id="244" presetID="3" presetClass="mediacall" presetSubtype="0" fill="hold" nodeType="withEffect">
                                  <p:stCondLst>
                                    <p:cond delay="0"/>
                                  </p:stCondLst>
                                  <p:childTnLst>
                                    <p:cmd type="call" cmd="stop">
                                      <p:cBhvr>
                                        <p:cTn id="245" dur="1" fill="hold"/>
                                        <p:tgtEl>
                                          <p:spTgt spid="100"/>
                                        </p:tgtEl>
                                      </p:cBhvr>
                                    </p:cmd>
                                  </p:childTnLst>
                                </p:cTn>
                              </p:par>
                            </p:childTnLst>
                          </p:cTn>
                        </p:par>
                      </p:childTnLst>
                    </p:cTn>
                  </p:par>
                  <p:par>
                    <p:cTn id="246" fill="hold">
                      <p:stCondLst>
                        <p:cond delay="indefinite"/>
                      </p:stCondLst>
                      <p:childTnLst>
                        <p:par>
                          <p:cTn id="247" fill="hold">
                            <p:stCondLst>
                              <p:cond delay="0"/>
                            </p:stCondLst>
                            <p:childTnLst>
                              <p:par>
                                <p:cTn id="248" presetID="10" presetClass="exit" presetSubtype="0" fill="hold" nodeType="clickEffect">
                                  <p:stCondLst>
                                    <p:cond delay="0"/>
                                  </p:stCondLst>
                                  <p:childTnLst>
                                    <p:animEffect transition="out" filter="fade">
                                      <p:cBhvr>
                                        <p:cTn id="249" dur="10"/>
                                        <p:tgtEl>
                                          <p:spTgt spid="84"/>
                                        </p:tgtEl>
                                      </p:cBhvr>
                                    </p:animEffect>
                                    <p:set>
                                      <p:cBhvr>
                                        <p:cTn id="250" dur="1" fill="hold">
                                          <p:stCondLst>
                                            <p:cond delay="9"/>
                                          </p:stCondLst>
                                        </p:cTn>
                                        <p:tgtEl>
                                          <p:spTgt spid="84"/>
                                        </p:tgtEl>
                                        <p:attrNameLst>
                                          <p:attrName>style.visibility</p:attrName>
                                        </p:attrNameLst>
                                      </p:cBhvr>
                                      <p:to>
                                        <p:strVal val="hidden"/>
                                      </p:to>
                                    </p:set>
                                  </p:childTnLst>
                                </p:cTn>
                              </p:par>
                              <p:par>
                                <p:cTn id="251" presetID="3" presetClass="mediacall" presetSubtype="0" fill="hold" nodeType="withEffect">
                                  <p:stCondLst>
                                    <p:cond delay="0"/>
                                  </p:stCondLst>
                                  <p:childTnLst>
                                    <p:cmd type="call" cmd="stop">
                                      <p:cBhvr>
                                        <p:cTn id="252" dur="1" fill="hold"/>
                                        <p:tgtEl>
                                          <p:spTgt spid="100"/>
                                        </p:tgtEl>
                                      </p:cBhvr>
                                    </p:cmd>
                                  </p:childTnLst>
                                </p:cTn>
                              </p:par>
                            </p:childTnLst>
                          </p:cTn>
                        </p:par>
                      </p:childTnLst>
                    </p:cTn>
                  </p:par>
                  <p:par>
                    <p:cTn id="253" fill="hold">
                      <p:stCondLst>
                        <p:cond delay="indefinite"/>
                      </p:stCondLst>
                      <p:childTnLst>
                        <p:par>
                          <p:cTn id="254" fill="hold">
                            <p:stCondLst>
                              <p:cond delay="0"/>
                            </p:stCondLst>
                            <p:childTnLst>
                              <p:par>
                                <p:cTn id="255" presetID="10" presetClass="exit" presetSubtype="0" fill="hold" nodeType="clickEffect">
                                  <p:stCondLst>
                                    <p:cond delay="0"/>
                                  </p:stCondLst>
                                  <p:childTnLst>
                                    <p:animEffect transition="out" filter="fade">
                                      <p:cBhvr>
                                        <p:cTn id="256" dur="10"/>
                                        <p:tgtEl>
                                          <p:spTgt spid="85"/>
                                        </p:tgtEl>
                                      </p:cBhvr>
                                    </p:animEffect>
                                    <p:set>
                                      <p:cBhvr>
                                        <p:cTn id="257" dur="1" fill="hold">
                                          <p:stCondLst>
                                            <p:cond delay="9"/>
                                          </p:stCondLst>
                                        </p:cTn>
                                        <p:tgtEl>
                                          <p:spTgt spid="85"/>
                                        </p:tgtEl>
                                        <p:attrNameLst>
                                          <p:attrName>style.visibility</p:attrName>
                                        </p:attrNameLst>
                                      </p:cBhvr>
                                      <p:to>
                                        <p:strVal val="hidden"/>
                                      </p:to>
                                    </p:set>
                                  </p:childTnLst>
                                </p:cTn>
                              </p:par>
                              <p:par>
                                <p:cTn id="258" presetID="3" presetClass="mediacall" presetSubtype="0" fill="hold" nodeType="withEffect">
                                  <p:stCondLst>
                                    <p:cond delay="0"/>
                                  </p:stCondLst>
                                  <p:childTnLst>
                                    <p:cmd type="call" cmd="stop">
                                      <p:cBhvr>
                                        <p:cTn id="259" dur="1" fill="hold"/>
                                        <p:tgtEl>
                                          <p:spTgt spid="100"/>
                                        </p:tgtEl>
                                      </p:cBhvr>
                                    </p:cmd>
                                  </p:childTnLst>
                                </p:cTn>
                              </p:par>
                            </p:childTnLst>
                          </p:cTn>
                        </p:par>
                      </p:childTnLst>
                    </p:cTn>
                  </p:par>
                  <p:par>
                    <p:cTn id="260" fill="hold">
                      <p:stCondLst>
                        <p:cond delay="indefinite"/>
                      </p:stCondLst>
                      <p:childTnLst>
                        <p:par>
                          <p:cTn id="261" fill="hold">
                            <p:stCondLst>
                              <p:cond delay="0"/>
                            </p:stCondLst>
                            <p:childTnLst>
                              <p:par>
                                <p:cTn id="262" presetID="10" presetClass="exit" presetSubtype="0" fill="hold" nodeType="clickEffect">
                                  <p:stCondLst>
                                    <p:cond delay="0"/>
                                  </p:stCondLst>
                                  <p:childTnLst>
                                    <p:animEffect transition="out" filter="fade">
                                      <p:cBhvr>
                                        <p:cTn id="263" dur="10"/>
                                        <p:tgtEl>
                                          <p:spTgt spid="86"/>
                                        </p:tgtEl>
                                      </p:cBhvr>
                                    </p:animEffect>
                                    <p:set>
                                      <p:cBhvr>
                                        <p:cTn id="264" dur="1" fill="hold">
                                          <p:stCondLst>
                                            <p:cond delay="9"/>
                                          </p:stCondLst>
                                        </p:cTn>
                                        <p:tgtEl>
                                          <p:spTgt spid="86"/>
                                        </p:tgtEl>
                                        <p:attrNameLst>
                                          <p:attrName>style.visibility</p:attrName>
                                        </p:attrNameLst>
                                      </p:cBhvr>
                                      <p:to>
                                        <p:strVal val="hidden"/>
                                      </p:to>
                                    </p:set>
                                  </p:childTnLst>
                                </p:cTn>
                              </p:par>
                              <p:par>
                                <p:cTn id="265" presetID="3" presetClass="mediacall" presetSubtype="0" fill="hold" nodeType="withEffect">
                                  <p:stCondLst>
                                    <p:cond delay="0"/>
                                  </p:stCondLst>
                                  <p:childTnLst>
                                    <p:cmd type="call" cmd="stop">
                                      <p:cBhvr>
                                        <p:cTn id="266" dur="1" fill="hold"/>
                                        <p:tgtEl>
                                          <p:spTgt spid="100"/>
                                        </p:tgtEl>
                                      </p:cBhvr>
                                    </p:cmd>
                                  </p:childTnLst>
                                </p:cTn>
                              </p:par>
                            </p:childTnLst>
                          </p:cTn>
                        </p:par>
                      </p:childTnLst>
                    </p:cTn>
                  </p:par>
                  <p:par>
                    <p:cTn id="267" fill="hold">
                      <p:stCondLst>
                        <p:cond delay="indefinite"/>
                      </p:stCondLst>
                      <p:childTnLst>
                        <p:par>
                          <p:cTn id="268" fill="hold">
                            <p:stCondLst>
                              <p:cond delay="0"/>
                            </p:stCondLst>
                            <p:childTnLst>
                              <p:par>
                                <p:cTn id="269" presetID="10" presetClass="exit" presetSubtype="0" fill="hold" nodeType="clickEffect">
                                  <p:stCondLst>
                                    <p:cond delay="0"/>
                                  </p:stCondLst>
                                  <p:childTnLst>
                                    <p:animEffect transition="out" filter="fade">
                                      <p:cBhvr>
                                        <p:cTn id="270" dur="10"/>
                                        <p:tgtEl>
                                          <p:spTgt spid="87"/>
                                        </p:tgtEl>
                                      </p:cBhvr>
                                    </p:animEffect>
                                    <p:set>
                                      <p:cBhvr>
                                        <p:cTn id="271" dur="1" fill="hold">
                                          <p:stCondLst>
                                            <p:cond delay="9"/>
                                          </p:stCondLst>
                                        </p:cTn>
                                        <p:tgtEl>
                                          <p:spTgt spid="87"/>
                                        </p:tgtEl>
                                        <p:attrNameLst>
                                          <p:attrName>style.visibility</p:attrName>
                                        </p:attrNameLst>
                                      </p:cBhvr>
                                      <p:to>
                                        <p:strVal val="hidden"/>
                                      </p:to>
                                    </p:set>
                                  </p:childTnLst>
                                </p:cTn>
                              </p:par>
                              <p:par>
                                <p:cTn id="272" presetID="3" presetClass="mediacall" presetSubtype="0" fill="hold" nodeType="withEffect">
                                  <p:stCondLst>
                                    <p:cond delay="0"/>
                                  </p:stCondLst>
                                  <p:childTnLst>
                                    <p:cmd type="call" cmd="stop">
                                      <p:cBhvr>
                                        <p:cTn id="273" dur="1" fill="hold"/>
                                        <p:tgtEl>
                                          <p:spTgt spid="100"/>
                                        </p:tgtEl>
                                      </p:cBhvr>
                                    </p:cmd>
                                  </p:childTnLst>
                                </p:cTn>
                              </p:par>
                            </p:childTnLst>
                          </p:cTn>
                        </p:par>
                      </p:childTnLst>
                    </p:cTn>
                  </p:par>
                  <p:par>
                    <p:cTn id="274" fill="hold">
                      <p:stCondLst>
                        <p:cond delay="indefinite"/>
                      </p:stCondLst>
                      <p:childTnLst>
                        <p:par>
                          <p:cTn id="275" fill="hold">
                            <p:stCondLst>
                              <p:cond delay="0"/>
                            </p:stCondLst>
                            <p:childTnLst>
                              <p:par>
                                <p:cTn id="276" presetID="10" presetClass="exit" presetSubtype="0" fill="hold" nodeType="clickEffect">
                                  <p:stCondLst>
                                    <p:cond delay="0"/>
                                  </p:stCondLst>
                                  <p:childTnLst>
                                    <p:animEffect transition="out" filter="fade">
                                      <p:cBhvr>
                                        <p:cTn id="277" dur="10"/>
                                        <p:tgtEl>
                                          <p:spTgt spid="88"/>
                                        </p:tgtEl>
                                      </p:cBhvr>
                                    </p:animEffect>
                                    <p:set>
                                      <p:cBhvr>
                                        <p:cTn id="278" dur="1" fill="hold">
                                          <p:stCondLst>
                                            <p:cond delay="9"/>
                                          </p:stCondLst>
                                        </p:cTn>
                                        <p:tgtEl>
                                          <p:spTgt spid="88"/>
                                        </p:tgtEl>
                                        <p:attrNameLst>
                                          <p:attrName>style.visibility</p:attrName>
                                        </p:attrNameLst>
                                      </p:cBhvr>
                                      <p:to>
                                        <p:strVal val="hidden"/>
                                      </p:to>
                                    </p:set>
                                  </p:childTnLst>
                                </p:cTn>
                              </p:par>
                              <p:par>
                                <p:cTn id="279" presetID="3" presetClass="mediacall" presetSubtype="0" fill="hold" nodeType="withEffect">
                                  <p:stCondLst>
                                    <p:cond delay="0"/>
                                  </p:stCondLst>
                                  <p:childTnLst>
                                    <p:cmd type="call" cmd="stop">
                                      <p:cBhvr>
                                        <p:cTn id="280" dur="1" fill="hold"/>
                                        <p:tgtEl>
                                          <p:spTgt spid="100"/>
                                        </p:tgtEl>
                                      </p:cBhvr>
                                    </p:cmd>
                                  </p:childTnLst>
                                </p:cTn>
                              </p:par>
                            </p:childTnLst>
                          </p:cTn>
                        </p:par>
                      </p:childTnLst>
                    </p:cTn>
                  </p:par>
                  <p:par>
                    <p:cTn id="281" fill="hold">
                      <p:stCondLst>
                        <p:cond delay="indefinite"/>
                      </p:stCondLst>
                      <p:childTnLst>
                        <p:par>
                          <p:cTn id="282" fill="hold">
                            <p:stCondLst>
                              <p:cond delay="0"/>
                            </p:stCondLst>
                            <p:childTnLst>
                              <p:par>
                                <p:cTn id="283" presetID="10" presetClass="exit" presetSubtype="0" fill="hold" nodeType="clickEffect">
                                  <p:stCondLst>
                                    <p:cond delay="0"/>
                                  </p:stCondLst>
                                  <p:childTnLst>
                                    <p:animEffect transition="out" filter="fade">
                                      <p:cBhvr>
                                        <p:cTn id="284" dur="10"/>
                                        <p:tgtEl>
                                          <p:spTgt spid="89"/>
                                        </p:tgtEl>
                                      </p:cBhvr>
                                    </p:animEffect>
                                    <p:set>
                                      <p:cBhvr>
                                        <p:cTn id="285" dur="1" fill="hold">
                                          <p:stCondLst>
                                            <p:cond delay="9"/>
                                          </p:stCondLst>
                                        </p:cTn>
                                        <p:tgtEl>
                                          <p:spTgt spid="89"/>
                                        </p:tgtEl>
                                        <p:attrNameLst>
                                          <p:attrName>style.visibility</p:attrName>
                                        </p:attrNameLst>
                                      </p:cBhvr>
                                      <p:to>
                                        <p:strVal val="hidden"/>
                                      </p:to>
                                    </p:set>
                                  </p:childTnLst>
                                </p:cTn>
                              </p:par>
                              <p:par>
                                <p:cTn id="286" presetID="3" presetClass="mediacall" presetSubtype="0" fill="hold" nodeType="withEffect">
                                  <p:stCondLst>
                                    <p:cond delay="0"/>
                                  </p:stCondLst>
                                  <p:childTnLst>
                                    <p:cmd type="call" cmd="stop">
                                      <p:cBhvr>
                                        <p:cTn id="287" dur="1" fill="hold"/>
                                        <p:tgtEl>
                                          <p:spTgt spid="100"/>
                                        </p:tgtEl>
                                      </p:cBhvr>
                                    </p:cmd>
                                  </p:childTnLst>
                                </p:cTn>
                              </p:par>
                            </p:childTnLst>
                          </p:cTn>
                        </p:par>
                      </p:childTnLst>
                    </p:cTn>
                  </p:par>
                  <p:par>
                    <p:cTn id="288" fill="hold">
                      <p:stCondLst>
                        <p:cond delay="indefinite"/>
                      </p:stCondLst>
                      <p:childTnLst>
                        <p:par>
                          <p:cTn id="289" fill="hold">
                            <p:stCondLst>
                              <p:cond delay="0"/>
                            </p:stCondLst>
                            <p:childTnLst>
                              <p:par>
                                <p:cTn id="290" presetID="10" presetClass="exit" presetSubtype="0" fill="hold" nodeType="clickEffect">
                                  <p:stCondLst>
                                    <p:cond delay="0"/>
                                  </p:stCondLst>
                                  <p:childTnLst>
                                    <p:animEffect transition="out" filter="fade">
                                      <p:cBhvr>
                                        <p:cTn id="291" dur="10"/>
                                        <p:tgtEl>
                                          <p:spTgt spid="90"/>
                                        </p:tgtEl>
                                      </p:cBhvr>
                                    </p:animEffect>
                                    <p:set>
                                      <p:cBhvr>
                                        <p:cTn id="292" dur="1" fill="hold">
                                          <p:stCondLst>
                                            <p:cond delay="9"/>
                                          </p:stCondLst>
                                        </p:cTn>
                                        <p:tgtEl>
                                          <p:spTgt spid="90"/>
                                        </p:tgtEl>
                                        <p:attrNameLst>
                                          <p:attrName>style.visibility</p:attrName>
                                        </p:attrNameLst>
                                      </p:cBhvr>
                                      <p:to>
                                        <p:strVal val="hidden"/>
                                      </p:to>
                                    </p:set>
                                  </p:childTnLst>
                                </p:cTn>
                              </p:par>
                              <p:par>
                                <p:cTn id="293" presetID="3" presetClass="mediacall" presetSubtype="0" fill="hold" nodeType="withEffect">
                                  <p:stCondLst>
                                    <p:cond delay="0"/>
                                  </p:stCondLst>
                                  <p:childTnLst>
                                    <p:cmd type="call" cmd="stop">
                                      <p:cBhvr>
                                        <p:cTn id="294" dur="1" fill="hold"/>
                                        <p:tgtEl>
                                          <p:spTgt spid="100"/>
                                        </p:tgtEl>
                                      </p:cBhvr>
                                    </p:cmd>
                                  </p:childTnLst>
                                </p:cTn>
                              </p:par>
                            </p:childTnLst>
                          </p:cTn>
                        </p:par>
                      </p:childTnLst>
                    </p:cTn>
                  </p:par>
                  <p:par>
                    <p:cTn id="295" fill="hold">
                      <p:stCondLst>
                        <p:cond delay="indefinite"/>
                      </p:stCondLst>
                      <p:childTnLst>
                        <p:par>
                          <p:cTn id="296" fill="hold">
                            <p:stCondLst>
                              <p:cond delay="0"/>
                            </p:stCondLst>
                            <p:childTnLst>
                              <p:par>
                                <p:cTn id="297" presetID="10" presetClass="exit" presetSubtype="0" fill="hold" nodeType="clickEffect">
                                  <p:stCondLst>
                                    <p:cond delay="0"/>
                                  </p:stCondLst>
                                  <p:childTnLst>
                                    <p:animEffect transition="out" filter="fade">
                                      <p:cBhvr>
                                        <p:cTn id="298" dur="10"/>
                                        <p:tgtEl>
                                          <p:spTgt spid="91"/>
                                        </p:tgtEl>
                                      </p:cBhvr>
                                    </p:animEffect>
                                    <p:set>
                                      <p:cBhvr>
                                        <p:cTn id="299" dur="1" fill="hold">
                                          <p:stCondLst>
                                            <p:cond delay="9"/>
                                          </p:stCondLst>
                                        </p:cTn>
                                        <p:tgtEl>
                                          <p:spTgt spid="91"/>
                                        </p:tgtEl>
                                        <p:attrNameLst>
                                          <p:attrName>style.visibility</p:attrName>
                                        </p:attrNameLst>
                                      </p:cBhvr>
                                      <p:to>
                                        <p:strVal val="hidden"/>
                                      </p:to>
                                    </p:set>
                                  </p:childTnLst>
                                </p:cTn>
                              </p:par>
                              <p:par>
                                <p:cTn id="300" presetID="3" presetClass="mediacall" presetSubtype="0" fill="hold" nodeType="withEffect">
                                  <p:stCondLst>
                                    <p:cond delay="0"/>
                                  </p:stCondLst>
                                  <p:childTnLst>
                                    <p:cmd type="call" cmd="stop">
                                      <p:cBhvr>
                                        <p:cTn id="301" dur="1" fill="hold"/>
                                        <p:tgtEl>
                                          <p:spTgt spid="100"/>
                                        </p:tgtEl>
                                      </p:cBhvr>
                                    </p:cmd>
                                  </p:childTnLst>
                                </p:cTn>
                              </p:par>
                            </p:childTnLst>
                          </p:cTn>
                        </p:par>
                      </p:childTnLst>
                    </p:cTn>
                  </p:par>
                  <p:par>
                    <p:cTn id="302" fill="hold">
                      <p:stCondLst>
                        <p:cond delay="indefinite"/>
                      </p:stCondLst>
                      <p:childTnLst>
                        <p:par>
                          <p:cTn id="303" fill="hold">
                            <p:stCondLst>
                              <p:cond delay="0"/>
                            </p:stCondLst>
                            <p:childTnLst>
                              <p:par>
                                <p:cTn id="304" presetID="10" presetClass="exit" presetSubtype="0" fill="hold" nodeType="clickEffect">
                                  <p:stCondLst>
                                    <p:cond delay="0"/>
                                  </p:stCondLst>
                                  <p:childTnLst>
                                    <p:animEffect transition="out" filter="fade">
                                      <p:cBhvr>
                                        <p:cTn id="305" dur="10"/>
                                        <p:tgtEl>
                                          <p:spTgt spid="92"/>
                                        </p:tgtEl>
                                      </p:cBhvr>
                                    </p:animEffect>
                                    <p:set>
                                      <p:cBhvr>
                                        <p:cTn id="306" dur="1" fill="hold">
                                          <p:stCondLst>
                                            <p:cond delay="9"/>
                                          </p:stCondLst>
                                        </p:cTn>
                                        <p:tgtEl>
                                          <p:spTgt spid="92"/>
                                        </p:tgtEl>
                                        <p:attrNameLst>
                                          <p:attrName>style.visibility</p:attrName>
                                        </p:attrNameLst>
                                      </p:cBhvr>
                                      <p:to>
                                        <p:strVal val="hidden"/>
                                      </p:to>
                                    </p:set>
                                  </p:childTnLst>
                                </p:cTn>
                              </p:par>
                              <p:par>
                                <p:cTn id="307" presetID="3" presetClass="mediacall" presetSubtype="0" fill="hold" nodeType="withEffect">
                                  <p:stCondLst>
                                    <p:cond delay="0"/>
                                  </p:stCondLst>
                                  <p:childTnLst>
                                    <p:cmd type="call" cmd="stop">
                                      <p:cBhvr>
                                        <p:cTn id="308" dur="1" fill="hold"/>
                                        <p:tgtEl>
                                          <p:spTgt spid="100"/>
                                        </p:tgtEl>
                                      </p:cBhvr>
                                    </p:cmd>
                                  </p:childTnLst>
                                </p:cTn>
                              </p:par>
                            </p:childTnLst>
                          </p:cTn>
                        </p:par>
                      </p:childTnLst>
                    </p:cTn>
                  </p:par>
                  <p:par>
                    <p:cTn id="309" fill="hold">
                      <p:stCondLst>
                        <p:cond delay="indefinite"/>
                      </p:stCondLst>
                      <p:childTnLst>
                        <p:par>
                          <p:cTn id="310" fill="hold">
                            <p:stCondLst>
                              <p:cond delay="0"/>
                            </p:stCondLst>
                            <p:childTnLst>
                              <p:par>
                                <p:cTn id="311" presetID="10" presetClass="exit" presetSubtype="0" fill="hold" nodeType="clickEffect">
                                  <p:stCondLst>
                                    <p:cond delay="0"/>
                                  </p:stCondLst>
                                  <p:childTnLst>
                                    <p:animEffect transition="out" filter="fade">
                                      <p:cBhvr>
                                        <p:cTn id="312" dur="10"/>
                                        <p:tgtEl>
                                          <p:spTgt spid="93"/>
                                        </p:tgtEl>
                                      </p:cBhvr>
                                    </p:animEffect>
                                    <p:set>
                                      <p:cBhvr>
                                        <p:cTn id="313" dur="1" fill="hold">
                                          <p:stCondLst>
                                            <p:cond delay="9"/>
                                          </p:stCondLst>
                                        </p:cTn>
                                        <p:tgtEl>
                                          <p:spTgt spid="93"/>
                                        </p:tgtEl>
                                        <p:attrNameLst>
                                          <p:attrName>style.visibility</p:attrName>
                                        </p:attrNameLst>
                                      </p:cBhvr>
                                      <p:to>
                                        <p:strVal val="hidden"/>
                                      </p:to>
                                    </p:set>
                                  </p:childTnLst>
                                </p:cTn>
                              </p:par>
                              <p:par>
                                <p:cTn id="314" presetID="3" presetClass="mediacall" presetSubtype="0" fill="hold" nodeType="withEffect">
                                  <p:stCondLst>
                                    <p:cond delay="0"/>
                                  </p:stCondLst>
                                  <p:childTnLst>
                                    <p:cmd type="call" cmd="stop">
                                      <p:cBhvr>
                                        <p:cTn id="315" dur="1" fill="hold"/>
                                        <p:tgtEl>
                                          <p:spTgt spid="100"/>
                                        </p:tgtEl>
                                      </p:cBhvr>
                                    </p:cmd>
                                  </p:childTnLst>
                                </p:cTn>
                              </p:par>
                            </p:childTnLst>
                          </p:cTn>
                        </p:par>
                      </p:childTnLst>
                    </p:cTn>
                  </p:par>
                  <p:par>
                    <p:cTn id="316" fill="hold">
                      <p:stCondLst>
                        <p:cond delay="indefinite"/>
                      </p:stCondLst>
                      <p:childTnLst>
                        <p:par>
                          <p:cTn id="317" fill="hold">
                            <p:stCondLst>
                              <p:cond delay="0"/>
                            </p:stCondLst>
                            <p:childTnLst>
                              <p:par>
                                <p:cTn id="318" presetID="10" presetClass="exit" presetSubtype="0" fill="hold" nodeType="clickEffect">
                                  <p:stCondLst>
                                    <p:cond delay="0"/>
                                  </p:stCondLst>
                                  <p:childTnLst>
                                    <p:animEffect transition="out" filter="fade">
                                      <p:cBhvr>
                                        <p:cTn id="319" dur="10"/>
                                        <p:tgtEl>
                                          <p:spTgt spid="94"/>
                                        </p:tgtEl>
                                      </p:cBhvr>
                                    </p:animEffect>
                                    <p:set>
                                      <p:cBhvr>
                                        <p:cTn id="320" dur="1" fill="hold">
                                          <p:stCondLst>
                                            <p:cond delay="9"/>
                                          </p:stCondLst>
                                        </p:cTn>
                                        <p:tgtEl>
                                          <p:spTgt spid="94"/>
                                        </p:tgtEl>
                                        <p:attrNameLst>
                                          <p:attrName>style.visibility</p:attrName>
                                        </p:attrNameLst>
                                      </p:cBhvr>
                                      <p:to>
                                        <p:strVal val="hidden"/>
                                      </p:to>
                                    </p:set>
                                  </p:childTnLst>
                                </p:cTn>
                              </p:par>
                              <p:par>
                                <p:cTn id="321" presetID="3" presetClass="mediacall" presetSubtype="0" fill="hold" nodeType="withEffect">
                                  <p:stCondLst>
                                    <p:cond delay="0"/>
                                  </p:stCondLst>
                                  <p:childTnLst>
                                    <p:cmd type="call" cmd="stop">
                                      <p:cBhvr>
                                        <p:cTn id="322" dur="1" fill="hold"/>
                                        <p:tgtEl>
                                          <p:spTgt spid="100"/>
                                        </p:tgtEl>
                                      </p:cBhvr>
                                    </p:cmd>
                                  </p:childTnLst>
                                </p:cTn>
                              </p:par>
                            </p:childTnLst>
                          </p:cTn>
                        </p:par>
                      </p:childTnLst>
                    </p:cTn>
                  </p:par>
                  <p:par>
                    <p:cTn id="323" fill="hold">
                      <p:stCondLst>
                        <p:cond delay="indefinite"/>
                      </p:stCondLst>
                      <p:childTnLst>
                        <p:par>
                          <p:cTn id="324" fill="hold">
                            <p:stCondLst>
                              <p:cond delay="0"/>
                            </p:stCondLst>
                            <p:childTnLst>
                              <p:par>
                                <p:cTn id="325" presetID="10" presetClass="exit" presetSubtype="0" fill="hold" nodeType="clickEffect">
                                  <p:stCondLst>
                                    <p:cond delay="0"/>
                                  </p:stCondLst>
                                  <p:childTnLst>
                                    <p:animEffect transition="out" filter="fade">
                                      <p:cBhvr>
                                        <p:cTn id="326" dur="10"/>
                                        <p:tgtEl>
                                          <p:spTgt spid="95"/>
                                        </p:tgtEl>
                                      </p:cBhvr>
                                    </p:animEffect>
                                    <p:set>
                                      <p:cBhvr>
                                        <p:cTn id="327" dur="1" fill="hold">
                                          <p:stCondLst>
                                            <p:cond delay="9"/>
                                          </p:stCondLst>
                                        </p:cTn>
                                        <p:tgtEl>
                                          <p:spTgt spid="95"/>
                                        </p:tgtEl>
                                        <p:attrNameLst>
                                          <p:attrName>style.visibility</p:attrName>
                                        </p:attrNameLst>
                                      </p:cBhvr>
                                      <p:to>
                                        <p:strVal val="hidden"/>
                                      </p:to>
                                    </p:set>
                                  </p:childTnLst>
                                </p:cTn>
                              </p:par>
                              <p:par>
                                <p:cTn id="328" presetID="3" presetClass="mediacall" presetSubtype="0" fill="hold" nodeType="withEffect">
                                  <p:stCondLst>
                                    <p:cond delay="0"/>
                                  </p:stCondLst>
                                  <p:childTnLst>
                                    <p:cmd type="call" cmd="stop">
                                      <p:cBhvr>
                                        <p:cTn id="329" dur="1" fill="hold"/>
                                        <p:tgtEl>
                                          <p:spTgt spid="100"/>
                                        </p:tgtEl>
                                      </p:cBhvr>
                                    </p:cmd>
                                  </p:childTnLst>
                                </p:cTn>
                              </p:par>
                            </p:childTnLst>
                          </p:cTn>
                        </p:par>
                      </p:childTnLst>
                    </p:cTn>
                  </p:par>
                  <p:par>
                    <p:cTn id="330" fill="hold">
                      <p:stCondLst>
                        <p:cond delay="indefinite"/>
                      </p:stCondLst>
                      <p:childTnLst>
                        <p:par>
                          <p:cTn id="331" fill="hold">
                            <p:stCondLst>
                              <p:cond delay="0"/>
                            </p:stCondLst>
                            <p:childTnLst>
                              <p:par>
                                <p:cTn id="332" presetID="10" presetClass="exit" presetSubtype="0" fill="hold" nodeType="clickEffect">
                                  <p:stCondLst>
                                    <p:cond delay="0"/>
                                  </p:stCondLst>
                                  <p:childTnLst>
                                    <p:animEffect transition="out" filter="fade">
                                      <p:cBhvr>
                                        <p:cTn id="333" dur="10"/>
                                        <p:tgtEl>
                                          <p:spTgt spid="96"/>
                                        </p:tgtEl>
                                      </p:cBhvr>
                                    </p:animEffect>
                                    <p:set>
                                      <p:cBhvr>
                                        <p:cTn id="334" dur="1" fill="hold">
                                          <p:stCondLst>
                                            <p:cond delay="9"/>
                                          </p:stCondLst>
                                        </p:cTn>
                                        <p:tgtEl>
                                          <p:spTgt spid="96"/>
                                        </p:tgtEl>
                                        <p:attrNameLst>
                                          <p:attrName>style.visibility</p:attrName>
                                        </p:attrNameLst>
                                      </p:cBhvr>
                                      <p:to>
                                        <p:strVal val="hidden"/>
                                      </p:to>
                                    </p:set>
                                  </p:childTnLst>
                                </p:cTn>
                              </p:par>
                              <p:par>
                                <p:cTn id="335" presetID="3" presetClass="mediacall" presetSubtype="0" fill="hold" nodeType="withEffect">
                                  <p:stCondLst>
                                    <p:cond delay="0"/>
                                  </p:stCondLst>
                                  <p:childTnLst>
                                    <p:cmd type="call" cmd="stop">
                                      <p:cBhvr>
                                        <p:cTn id="336" dur="1" fill="hold"/>
                                        <p:tgtEl>
                                          <p:spTgt spid="100"/>
                                        </p:tgtEl>
                                      </p:cBhvr>
                                    </p:cmd>
                                  </p:childTnLst>
                                </p:cTn>
                              </p:par>
                            </p:childTnLst>
                          </p:cTn>
                        </p:par>
                      </p:childTnLst>
                    </p:cTn>
                  </p:par>
                  <p:par>
                    <p:cTn id="337" fill="hold">
                      <p:stCondLst>
                        <p:cond delay="indefinite"/>
                      </p:stCondLst>
                      <p:childTnLst>
                        <p:par>
                          <p:cTn id="338" fill="hold">
                            <p:stCondLst>
                              <p:cond delay="0"/>
                            </p:stCondLst>
                            <p:childTnLst>
                              <p:par>
                                <p:cTn id="339" presetID="10" presetClass="exit" presetSubtype="0" fill="hold" nodeType="clickEffect">
                                  <p:stCondLst>
                                    <p:cond delay="0"/>
                                  </p:stCondLst>
                                  <p:childTnLst>
                                    <p:animEffect transition="out" filter="fade">
                                      <p:cBhvr>
                                        <p:cTn id="340" dur="10"/>
                                        <p:tgtEl>
                                          <p:spTgt spid="97"/>
                                        </p:tgtEl>
                                      </p:cBhvr>
                                    </p:animEffect>
                                    <p:set>
                                      <p:cBhvr>
                                        <p:cTn id="341" dur="1" fill="hold">
                                          <p:stCondLst>
                                            <p:cond delay="9"/>
                                          </p:stCondLst>
                                        </p:cTn>
                                        <p:tgtEl>
                                          <p:spTgt spid="97"/>
                                        </p:tgtEl>
                                        <p:attrNameLst>
                                          <p:attrName>style.visibility</p:attrName>
                                        </p:attrNameLst>
                                      </p:cBhvr>
                                      <p:to>
                                        <p:strVal val="hidden"/>
                                      </p:to>
                                    </p:set>
                                  </p:childTnLst>
                                </p:cTn>
                              </p:par>
                              <p:par>
                                <p:cTn id="342" presetID="3" presetClass="mediacall" presetSubtype="0" fill="hold" nodeType="withEffect">
                                  <p:stCondLst>
                                    <p:cond delay="0"/>
                                  </p:stCondLst>
                                  <p:childTnLst>
                                    <p:cmd type="call" cmd="stop">
                                      <p:cBhvr>
                                        <p:cTn id="343" dur="1" fill="hold"/>
                                        <p:tgtEl>
                                          <p:spTgt spid="100"/>
                                        </p:tgtEl>
                                      </p:cBhvr>
                                    </p:cmd>
                                  </p:childTnLst>
                                </p:cTn>
                              </p:par>
                            </p:childTnLst>
                          </p:cTn>
                        </p:par>
                      </p:childTnLst>
                    </p:cTn>
                  </p:par>
                  <p:par>
                    <p:cTn id="344" fill="hold">
                      <p:stCondLst>
                        <p:cond delay="indefinite"/>
                      </p:stCondLst>
                      <p:childTnLst>
                        <p:par>
                          <p:cTn id="345" fill="hold">
                            <p:stCondLst>
                              <p:cond delay="0"/>
                            </p:stCondLst>
                            <p:childTnLst>
                              <p:par>
                                <p:cTn id="346" presetID="10" presetClass="exit" presetSubtype="0" fill="hold" nodeType="clickEffect">
                                  <p:stCondLst>
                                    <p:cond delay="0"/>
                                  </p:stCondLst>
                                  <p:childTnLst>
                                    <p:animEffect transition="out" filter="fade">
                                      <p:cBhvr>
                                        <p:cTn id="347" dur="10"/>
                                        <p:tgtEl>
                                          <p:spTgt spid="98"/>
                                        </p:tgtEl>
                                      </p:cBhvr>
                                    </p:animEffect>
                                    <p:set>
                                      <p:cBhvr>
                                        <p:cTn id="348" dur="1" fill="hold">
                                          <p:stCondLst>
                                            <p:cond delay="9"/>
                                          </p:stCondLst>
                                        </p:cTn>
                                        <p:tgtEl>
                                          <p:spTgt spid="98"/>
                                        </p:tgtEl>
                                        <p:attrNameLst>
                                          <p:attrName>style.visibility</p:attrName>
                                        </p:attrNameLst>
                                      </p:cBhvr>
                                      <p:to>
                                        <p:strVal val="hidden"/>
                                      </p:to>
                                    </p:set>
                                  </p:childTnLst>
                                </p:cTn>
                              </p:par>
                              <p:par>
                                <p:cTn id="349" presetID="3" presetClass="mediacall" presetSubtype="0" fill="hold" nodeType="withEffect">
                                  <p:stCondLst>
                                    <p:cond delay="0"/>
                                  </p:stCondLst>
                                  <p:childTnLst>
                                    <p:cmd type="call" cmd="stop">
                                      <p:cBhvr>
                                        <p:cTn id="350" dur="1" fill="hold"/>
                                        <p:tgtEl>
                                          <p:spTgt spid="100"/>
                                        </p:tgtEl>
                                      </p:cBhvr>
                                    </p:cmd>
                                  </p:childTnLst>
                                </p:cTn>
                              </p:par>
                            </p:childTnLst>
                          </p:cTn>
                        </p:par>
                      </p:childTnLst>
                    </p:cTn>
                  </p:par>
                  <p:par>
                    <p:cTn id="351" fill="hold">
                      <p:stCondLst>
                        <p:cond delay="indefinite"/>
                      </p:stCondLst>
                      <p:childTnLst>
                        <p:par>
                          <p:cTn id="352" fill="hold">
                            <p:stCondLst>
                              <p:cond delay="0"/>
                            </p:stCondLst>
                            <p:childTnLst>
                              <p:par>
                                <p:cTn id="353" presetID="10" presetClass="exit" presetSubtype="0" fill="hold" nodeType="clickEffect">
                                  <p:stCondLst>
                                    <p:cond delay="0"/>
                                  </p:stCondLst>
                                  <p:childTnLst>
                                    <p:animEffect transition="out" filter="fade">
                                      <p:cBhvr>
                                        <p:cTn id="354" dur="10"/>
                                        <p:tgtEl>
                                          <p:spTgt spid="99"/>
                                        </p:tgtEl>
                                      </p:cBhvr>
                                    </p:animEffect>
                                    <p:set>
                                      <p:cBhvr>
                                        <p:cTn id="355" dur="1" fill="hold">
                                          <p:stCondLst>
                                            <p:cond delay="9"/>
                                          </p:stCondLst>
                                        </p:cTn>
                                        <p:tgtEl>
                                          <p:spTgt spid="99"/>
                                        </p:tgtEl>
                                        <p:attrNameLst>
                                          <p:attrName>style.visibility</p:attrName>
                                        </p:attrNameLst>
                                      </p:cBhvr>
                                      <p:to>
                                        <p:strVal val="hidden"/>
                                      </p:to>
                                    </p:set>
                                  </p:childTnLst>
                                </p:cTn>
                              </p:par>
                              <p:par>
                                <p:cTn id="356" presetID="3" presetClass="mediacall" presetSubtype="0" fill="hold" nodeType="withEffect">
                                  <p:stCondLst>
                                    <p:cond delay="0"/>
                                  </p:stCondLst>
                                  <p:childTnLst>
                                    <p:cmd type="call" cmd="stop">
                                      <p:cBhvr>
                                        <p:cTn id="357" dur="1" fill="hold"/>
                                        <p:tgtEl>
                                          <p:spTgt spid="100"/>
                                        </p:tgtEl>
                                      </p:cBhvr>
                                    </p:cmd>
                                  </p:childTnLst>
                                </p:cTn>
                              </p:par>
                            </p:childTnLst>
                          </p:cTn>
                        </p:par>
                      </p:childTnLst>
                    </p:cTn>
                  </p:par>
                </p:childTnLst>
              </p:cTn>
              <p:prevCondLst>
                <p:cond evt="onPrev" delay="0">
                  <p:tgtEl>
                    <p:sldTgt/>
                  </p:tgtEl>
                </p:cond>
              </p:prevCondLst>
              <p:nextCondLst>
                <p:cond evt="onNext" delay="0">
                  <p:tgtEl>
                    <p:sldTgt/>
                  </p:tgtEl>
                </p:cond>
              </p:nextCondLst>
            </p:seq>
            <p:seq concurrent="1" nextAc="seek">
              <p:cTn id="358" restart="whenNotActive" fill="hold" evtFilter="cancelBubble" nodeType="interactiveSeq">
                <p:stCondLst>
                  <p:cond evt="onClick" delay="0">
                    <p:tgtEl>
                      <p:spTgt spid="49"/>
                    </p:tgtEl>
                  </p:cond>
                </p:stCondLst>
                <p:endSync evt="end" delay="0">
                  <p:rtn val="all"/>
                </p:endSync>
                <p:childTnLst>
                  <p:par>
                    <p:cTn id="359" fill="hold">
                      <p:stCondLst>
                        <p:cond delay="0"/>
                      </p:stCondLst>
                      <p:childTnLst>
                        <p:par>
                          <p:cTn id="360" fill="hold">
                            <p:stCondLst>
                              <p:cond delay="0"/>
                            </p:stCondLst>
                            <p:childTnLst>
                              <p:par>
                                <p:cTn id="361" presetID="30" presetClass="emph" presetSubtype="0" fill="hold" nodeType="clickEffect">
                                  <p:stCondLst>
                                    <p:cond delay="0"/>
                                  </p:stCondLst>
                                  <p:childTnLst>
                                    <p:animClr clrSpc="hsl" dir="cw">
                                      <p:cBhvr override="childStyle">
                                        <p:cTn id="362" dur="500" fill="hold"/>
                                        <p:tgtEl>
                                          <p:spTgt spid="49"/>
                                        </p:tgtEl>
                                        <p:attrNameLst>
                                          <p:attrName>style.color</p:attrName>
                                        </p:attrNameLst>
                                      </p:cBhvr>
                                      <p:by>
                                        <p:hsl h="0" s="12549" l="25098"/>
                                      </p:by>
                                    </p:animClr>
                                    <p:animClr clrSpc="hsl" dir="cw">
                                      <p:cBhvr>
                                        <p:cTn id="363" dur="500" fill="hold"/>
                                        <p:tgtEl>
                                          <p:spTgt spid="49"/>
                                        </p:tgtEl>
                                        <p:attrNameLst>
                                          <p:attrName>fillcolor</p:attrName>
                                        </p:attrNameLst>
                                      </p:cBhvr>
                                      <p:by>
                                        <p:hsl h="0" s="12549" l="25098"/>
                                      </p:by>
                                    </p:animClr>
                                    <p:animClr clrSpc="hsl" dir="cw">
                                      <p:cBhvr>
                                        <p:cTn id="364" dur="500" fill="hold"/>
                                        <p:tgtEl>
                                          <p:spTgt spid="49"/>
                                        </p:tgtEl>
                                        <p:attrNameLst>
                                          <p:attrName>stroke.color</p:attrName>
                                        </p:attrNameLst>
                                      </p:cBhvr>
                                      <p:by>
                                        <p:hsl h="0" s="12549" l="25098"/>
                                      </p:by>
                                    </p:animClr>
                                    <p:set>
                                      <p:cBhvr>
                                        <p:cTn id="365" dur="500" fill="hold"/>
                                        <p:tgtEl>
                                          <p:spTgt spid="49"/>
                                        </p:tgtEl>
                                        <p:attrNameLst>
                                          <p:attrName>fill.type</p:attrName>
                                        </p:attrNameLst>
                                      </p:cBhvr>
                                      <p:to>
                                        <p:strVal val="solid"/>
                                      </p:to>
                                    </p:set>
                                  </p:childTnLst>
                                </p:cTn>
                              </p:par>
                              <p:par>
                                <p:cTn id="366" presetID="8" presetClass="emph" presetSubtype="0" repeatCount="indefinite" fill="hold" nodeType="withEffect">
                                  <p:stCondLst>
                                    <p:cond delay="0"/>
                                  </p:stCondLst>
                                  <p:endCondLst>
                                    <p:cond evt="onNext" delay="0">
                                      <p:tgtEl>
                                        <p:sldTgt/>
                                      </p:tgtEl>
                                    </p:cond>
                                  </p:endCondLst>
                                  <p:childTnLst>
                                    <p:animRot by="21600000">
                                      <p:cBhvr>
                                        <p:cTn id="367" dur="500" fill="hold"/>
                                        <p:tgtEl>
                                          <p:spTgt spid="8"/>
                                        </p:tgtEl>
                                        <p:attrNameLst>
                                          <p:attrName>r</p:attrName>
                                        </p:attrNameLst>
                                      </p:cBhvr>
                                    </p:animRot>
                                  </p:childTnLst>
                                </p:cTn>
                              </p:par>
                              <p:par>
                                <p:cTn id="368" presetID="1" presetClass="mediacall" presetSubtype="0" fill="hold" nodeType="withEffect">
                                  <p:stCondLst>
                                    <p:cond delay="0"/>
                                  </p:stCondLst>
                                  <p:childTnLst>
                                    <p:cmd type="call" cmd="playFrom(0.0)">
                                      <p:cBhvr>
                                        <p:cTn id="369" dur="30406" fill="hold"/>
                                        <p:tgtEl>
                                          <p:spTgt spid="100"/>
                                        </p:tgtEl>
                                      </p:cBhvr>
                                    </p:cmd>
                                  </p:childTnLst>
                                </p:cTn>
                              </p:par>
                            </p:childTnLst>
                          </p:cTn>
                        </p:par>
                      </p:childTnLst>
                    </p:cTn>
                  </p:par>
                </p:childTnLst>
              </p:cTn>
              <p:nextCondLst>
                <p:cond evt="onClick" delay="0">
                  <p:tgtEl>
                    <p:spTgt spid="49"/>
                  </p:tgtEl>
                </p:cond>
              </p:nextCondLst>
            </p:seq>
            <p:audio>
              <p:cMediaNode vol="80000">
                <p:cTn id="370" repeatCount="indefinite" fill="hold" display="0">
                  <p:stCondLst>
                    <p:cond delay="indefinite"/>
                  </p:stCondLst>
                  <p:endCondLst>
                    <p:cond evt="onStopAudio" delay="0">
                      <p:tgtEl>
                        <p:sldTgt/>
                      </p:tgtEl>
                    </p:cond>
                    <p:cond evt="onNext" delay="0">
                      <p:tgtEl>
                        <p:sldTgt/>
                      </p:tgtEl>
                    </p:cond>
                  </p:endCondLst>
                </p:cTn>
                <p:tgtEl>
                  <p:spTgt spid="100"/>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385826" y="1335160"/>
            <a:ext cx="7344265" cy="4460187"/>
          </a:xfrm>
          <a:prstGeom prst="rect">
            <a:avLst/>
          </a:prstGeom>
          <a:noFill/>
          <a:ln w="9525">
            <a:noFill/>
          </a:ln>
        </p:spPr>
      </p:pic>
      <p:pic>
        <p:nvPicPr>
          <p:cNvPr id="145" name="图片 2">
            <a:extLst>
              <a:ext uri="{FF2B5EF4-FFF2-40B4-BE49-F238E27FC236}">
                <a16:creationId xmlns:a16="http://schemas.microsoft.com/office/drawing/2014/main" id="{8B23750B-AFD4-432E-BD0C-4C44A59D0F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0092" y="2397812"/>
            <a:ext cx="2310458" cy="4460188"/>
          </a:xfrm>
          <a:prstGeom prst="rect">
            <a:avLst/>
          </a:prstGeom>
        </p:spPr>
      </p:pic>
      <p:sp>
        <p:nvSpPr>
          <p:cNvPr id="65" name="Rectangle 64">
            <a:extLst>
              <a:ext uri="{FF2B5EF4-FFF2-40B4-BE49-F238E27FC236}">
                <a16:creationId xmlns:a16="http://schemas.microsoft.com/office/drawing/2014/main" id="{6DFF7666-62C0-4D35-BF7B-C88A38F37916}"/>
              </a:ext>
            </a:extLst>
          </p:cNvPr>
          <p:cNvSpPr/>
          <p:nvPr/>
        </p:nvSpPr>
        <p:spPr>
          <a:xfrm>
            <a:off x="2665605" y="1185922"/>
            <a:ext cx="6784706" cy="3913892"/>
          </a:xfrm>
          <a:prstGeom prst="rect">
            <a:avLst/>
          </a:prstGeom>
        </p:spPr>
        <p:txBody>
          <a:bodyPr wrap="square">
            <a:spAutoFit/>
          </a:bodyPr>
          <a:lstStyle/>
          <a:p>
            <a:pPr marL="0" marR="0" lvl="0" indent="0" algn="just" defTabSz="914400" rtl="0" eaLnBrk="1" fontAlgn="auto" latinLnBrk="0" hangingPunct="1">
              <a:lnSpc>
                <a:spcPct val="100000"/>
              </a:lnSpc>
              <a:spcBef>
                <a:spcPts val="0"/>
              </a:spcBef>
              <a:spcAft>
                <a:spcPts val="1000"/>
              </a:spcAft>
              <a:buClrTx/>
              <a:buSzTx/>
              <a:buFontTx/>
              <a:buNone/>
              <a:tabLst/>
              <a:defRPr/>
            </a:pPr>
            <a:r>
              <a:rPr kumimoji="0" lang="en-US" sz="4000" b="0" i="0" u="none" strike="noStrike" kern="1200" cap="none" spc="0" normalizeH="0" baseline="0" noProof="0" dirty="0">
                <a:ln>
                  <a:noFill/>
                </a:ln>
                <a:solidFill>
                  <a:srgbClr val="FFFF00"/>
                </a:solidFill>
                <a:effectLst/>
                <a:uLnTx/>
                <a:uFillTx/>
                <a:latin typeface="Arial"/>
                <a:ea typeface="Calibri" panose="020F0502020204030204" pitchFamily="34" charset="0"/>
                <a:cs typeface="Arial" panose="020B0604020202020204" pitchFamily="34" charset="0"/>
              </a:rPr>
              <a:t>                        </a:t>
            </a:r>
            <a:endParaRPr kumimoji="0" lang="en-US" sz="4000" b="0" i="0" u="none" strike="noStrike" kern="1200" cap="none" spc="0" normalizeH="0" baseline="0" noProof="0" dirty="0">
              <a:ln>
                <a:noFill/>
              </a:ln>
              <a:solidFill>
                <a:srgbClr val="34FC4C"/>
              </a:solidFill>
              <a:effectLst/>
              <a:uLnTx/>
              <a:uFillTx/>
              <a:latin typeface="Arial"/>
              <a:ea typeface="Calibri" panose="020F0502020204030204" pitchFamily="34" charset="0"/>
              <a:cs typeface="Arial" panose="020B0604020202020204" pitchFamily="34" charset="0"/>
            </a:endParaRPr>
          </a:p>
          <a:p>
            <a:pPr lvl="0" algn="just">
              <a:spcAft>
                <a:spcPts val="1000"/>
              </a:spcAft>
            </a:pPr>
            <a:r>
              <a:rPr lang="en-US" sz="4000" dirty="0">
                <a:solidFill>
                  <a:srgbClr val="FFFF00"/>
                </a:solidFill>
                <a:ea typeface="Calibri" panose="020F0502020204030204" pitchFamily="34" charset="0"/>
                <a:cs typeface="Arial" panose="020B0604020202020204" pitchFamily="34" charset="0"/>
              </a:rPr>
              <a:t>	</a:t>
            </a:r>
            <a:r>
              <a:rPr lang="vi-VN" sz="4000" dirty="0">
                <a:solidFill>
                  <a:srgbClr val="FFFF00"/>
                </a:solidFill>
                <a:ea typeface="Calibri" panose="020F0502020204030204" pitchFamily="34" charset="0"/>
                <a:cs typeface="Arial" panose="020B0604020202020204" pitchFamily="34" charset="0"/>
              </a:rPr>
              <a:t>Mỗi vùng quê có một nét đẹp khác nhau. Chúng ta gắn bó với quê hương mình, yêu quê hương mình từ những điều giản dị đó.</a:t>
            </a:r>
            <a:endParaRPr kumimoji="0" lang="vi-VN" sz="40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endParaRPr>
          </a:p>
        </p:txBody>
      </p:sp>
    </p:spTree>
    <p:extLst>
      <p:ext uri="{BB962C8B-B14F-4D97-AF65-F5344CB8AC3E}">
        <p14:creationId xmlns:p14="http://schemas.microsoft.com/office/powerpoint/2010/main" val="4024780667"/>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71226" y="19584"/>
            <a:ext cx="12334452" cy="7001712"/>
          </a:xfrm>
          <a:prstGeom prst="rect">
            <a:avLst/>
          </a:prstGeom>
        </p:spPr>
      </p:pic>
      <p:sp>
        <p:nvSpPr>
          <p:cNvPr id="22" name="Rectangle 21">
            <a:extLst>
              <a:ext uri="{FF2B5EF4-FFF2-40B4-BE49-F238E27FC236}">
                <a16:creationId xmlns:a16="http://schemas.microsoft.com/office/drawing/2014/main" id="{E59A16FC-6708-4F9C-82E6-7F0DB2C59277}"/>
              </a:ext>
            </a:extLst>
          </p:cNvPr>
          <p:cNvSpPr/>
          <p:nvPr/>
        </p:nvSpPr>
        <p:spPr>
          <a:xfrm>
            <a:off x="375534" y="719009"/>
            <a:ext cx="11030128" cy="461665"/>
          </a:xfrm>
          <a:prstGeom prst="rect">
            <a:avLst/>
          </a:prstGeom>
        </p:spPr>
        <p:txBody>
          <a:bodyPr wrap="square">
            <a:spAutoFit/>
          </a:bodyPr>
          <a:lstStyle/>
          <a:p>
            <a:pPr algn="ctr"/>
            <a:r>
              <a:rPr lang="vi-VN" sz="2400" b="1" dirty="0">
                <a:solidFill>
                  <a:srgbClr val="FFFF00"/>
                </a:solidFill>
                <a:latin typeface="Arial" panose="020B0604020202020204" pitchFamily="34" charset="0"/>
                <a:cs typeface="Arial" panose="020B0604020202020204" pitchFamily="34" charset="0"/>
              </a:rPr>
              <a:t>2. Nêu việc làm thể hiện tình yêu quê hương của các bạn trong tranh.</a:t>
            </a:r>
          </a:p>
        </p:txBody>
      </p:sp>
      <p:pic>
        <p:nvPicPr>
          <p:cNvPr id="23" name="图片 4" descr="图片包含 矢量图形&#10;&#10;描述已自动生成">
            <a:extLst>
              <a:ext uri="{FF2B5EF4-FFF2-40B4-BE49-F238E27FC236}">
                <a16:creationId xmlns:a16="http://schemas.microsoft.com/office/drawing/2014/main" id="{7D1F17FD-4FB2-4585-B718-EFEA7DD4417E}"/>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855312" y="-200932"/>
            <a:ext cx="1999094" cy="1763486"/>
          </a:xfrm>
          <a:prstGeom prst="rect">
            <a:avLst/>
          </a:prstGeom>
          <a:effectLst>
            <a:outerShdw blurRad="50800" dist="38100" dir="2700000" algn="tl" rotWithShape="0">
              <a:prstClr val="black">
                <a:alpha val="40000"/>
              </a:prstClr>
            </a:outerShdw>
          </a:effectLst>
        </p:spPr>
      </p:pic>
      <p:pic>
        <p:nvPicPr>
          <p:cNvPr id="24" name="Picture 23">
            <a:extLst>
              <a:ext uri="{FF2B5EF4-FFF2-40B4-BE49-F238E27FC236}">
                <a16:creationId xmlns:a16="http://schemas.microsoft.com/office/drawing/2014/main" id="{4369EECF-CD7A-47A9-889A-462C6B51573E}"/>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714513" y="3938691"/>
            <a:ext cx="2500653" cy="2478348"/>
          </a:xfrm>
          <a:prstGeom prst="rect">
            <a:avLst/>
          </a:prstGeom>
        </p:spPr>
      </p:pic>
      <p:pic>
        <p:nvPicPr>
          <p:cNvPr id="25" name="Picture 24">
            <a:extLst>
              <a:ext uri="{FF2B5EF4-FFF2-40B4-BE49-F238E27FC236}">
                <a16:creationId xmlns:a16="http://schemas.microsoft.com/office/drawing/2014/main" id="{362CAAB5-F34F-4B86-BC26-497CD0D2B6C9}"/>
              </a:ext>
            </a:extLst>
          </p:cNvPr>
          <p:cNvPicPr>
            <a:picLocks noChangeAspect="1"/>
          </p:cNvPicPr>
          <p:nvPr/>
        </p:nvPicPr>
        <p:blipFill>
          <a:blip r:embed="rId8" cstate="print">
            <a:extLst>
              <a:ext uri="{28A0092B-C50C-407E-A947-70E740481C1C}">
                <a14:useLocalDpi xmlns:a14="http://schemas.microsoft.com/office/drawing/2010/main" val="0"/>
              </a:ext>
            </a:extLst>
          </a:blip>
          <a:stretch>
            <a:fillRect/>
          </a:stretch>
        </p:blipFill>
        <p:spPr>
          <a:xfrm>
            <a:off x="3357730" y="3967473"/>
            <a:ext cx="2707594" cy="2478347"/>
          </a:xfrm>
          <a:prstGeom prst="rect">
            <a:avLst/>
          </a:prstGeom>
        </p:spPr>
      </p:pic>
      <p:grpSp>
        <p:nvGrpSpPr>
          <p:cNvPr id="26" name="Group 25">
            <a:extLst>
              <a:ext uri="{FF2B5EF4-FFF2-40B4-BE49-F238E27FC236}">
                <a16:creationId xmlns:a16="http://schemas.microsoft.com/office/drawing/2014/main" id="{466978FD-1E33-438A-9ACA-F56C396539C6}"/>
              </a:ext>
            </a:extLst>
          </p:cNvPr>
          <p:cNvGrpSpPr/>
          <p:nvPr/>
        </p:nvGrpSpPr>
        <p:grpSpPr>
          <a:xfrm>
            <a:off x="714513" y="1312288"/>
            <a:ext cx="2643217" cy="2494789"/>
            <a:chOff x="580543" y="1193115"/>
            <a:chExt cx="3059820" cy="2835884"/>
          </a:xfrm>
        </p:grpSpPr>
        <p:pic>
          <p:nvPicPr>
            <p:cNvPr id="27" name="Picture 26">
              <a:extLst>
                <a:ext uri="{FF2B5EF4-FFF2-40B4-BE49-F238E27FC236}">
                  <a16:creationId xmlns:a16="http://schemas.microsoft.com/office/drawing/2014/main" id="{3D235782-7690-4D02-A555-D6ACA276DFD1}"/>
                </a:ext>
              </a:extLst>
            </p:cNvPr>
            <p:cNvPicPr>
              <a:picLocks noChangeAspect="1"/>
            </p:cNvPicPr>
            <p:nvPr/>
          </p:nvPicPr>
          <p:blipFill>
            <a:blip r:embed="rId9" cstate="print">
              <a:extLst>
                <a:ext uri="{28A0092B-C50C-407E-A947-70E740481C1C}">
                  <a14:useLocalDpi xmlns:a14="http://schemas.microsoft.com/office/drawing/2010/main" val="0"/>
                </a:ext>
              </a:extLst>
            </a:blip>
            <a:stretch>
              <a:fillRect/>
            </a:stretch>
          </p:blipFill>
          <p:spPr>
            <a:xfrm>
              <a:off x="580936" y="1232448"/>
              <a:ext cx="3059427" cy="2796551"/>
            </a:xfrm>
            <a:prstGeom prst="rect">
              <a:avLst/>
            </a:prstGeom>
          </p:spPr>
        </p:pic>
        <p:pic>
          <p:nvPicPr>
            <p:cNvPr id="28" name="Picture 27">
              <a:extLst>
                <a:ext uri="{FF2B5EF4-FFF2-40B4-BE49-F238E27FC236}">
                  <a16:creationId xmlns:a16="http://schemas.microsoft.com/office/drawing/2014/main" id="{4F301D64-D347-4C93-84F1-517D6588D0A3}"/>
                </a:ext>
              </a:extLst>
            </p:cNvPr>
            <p:cNvPicPr>
              <a:picLocks noChangeAspect="1"/>
            </p:cNvPicPr>
            <p:nvPr/>
          </p:nvPicPr>
          <p:blipFill>
            <a:blip r:embed="rId10" cstate="print">
              <a:extLst>
                <a:ext uri="{28A0092B-C50C-407E-A947-70E740481C1C}">
                  <a14:useLocalDpi xmlns:a14="http://schemas.microsoft.com/office/drawing/2010/main" val="0"/>
                </a:ext>
              </a:extLst>
            </a:blip>
            <a:stretch>
              <a:fillRect/>
            </a:stretch>
          </p:blipFill>
          <p:spPr>
            <a:xfrm>
              <a:off x="580543" y="1193115"/>
              <a:ext cx="420537" cy="420537"/>
            </a:xfrm>
            <a:prstGeom prst="rect">
              <a:avLst/>
            </a:prstGeom>
          </p:spPr>
        </p:pic>
      </p:grpSp>
      <p:grpSp>
        <p:nvGrpSpPr>
          <p:cNvPr id="29" name="Group 28">
            <a:extLst>
              <a:ext uri="{FF2B5EF4-FFF2-40B4-BE49-F238E27FC236}">
                <a16:creationId xmlns:a16="http://schemas.microsoft.com/office/drawing/2014/main" id="{E1978F3E-9740-4B10-844F-36E046AB866C}"/>
              </a:ext>
            </a:extLst>
          </p:cNvPr>
          <p:cNvGrpSpPr/>
          <p:nvPr/>
        </p:nvGrpSpPr>
        <p:grpSpPr>
          <a:xfrm>
            <a:off x="3400088" y="1346889"/>
            <a:ext cx="2622877" cy="2460187"/>
            <a:chOff x="5282380" y="1118624"/>
            <a:chExt cx="2634351" cy="2796551"/>
          </a:xfrm>
        </p:grpSpPr>
        <p:pic>
          <p:nvPicPr>
            <p:cNvPr id="30" name="Picture 29">
              <a:extLst>
                <a:ext uri="{FF2B5EF4-FFF2-40B4-BE49-F238E27FC236}">
                  <a16:creationId xmlns:a16="http://schemas.microsoft.com/office/drawing/2014/main" id="{C634D06F-AE71-48C1-A446-F1BB8696F8BF}"/>
                </a:ext>
              </a:extLst>
            </p:cNvPr>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5282380" y="1118624"/>
              <a:ext cx="2634351" cy="2796551"/>
            </a:xfrm>
            <a:prstGeom prst="rect">
              <a:avLst/>
            </a:prstGeom>
          </p:spPr>
        </p:pic>
        <p:pic>
          <p:nvPicPr>
            <p:cNvPr id="31" name="Picture 30">
              <a:extLst>
                <a:ext uri="{FF2B5EF4-FFF2-40B4-BE49-F238E27FC236}">
                  <a16:creationId xmlns:a16="http://schemas.microsoft.com/office/drawing/2014/main" id="{DEB19E6D-6E8C-4AFE-8B0B-F472FD5A26B8}"/>
                </a:ext>
              </a:extLst>
            </p:cNvPr>
            <p:cNvPicPr>
              <a:picLocks noChangeAspect="1"/>
            </p:cNvPicPr>
            <p:nvPr/>
          </p:nvPicPr>
          <p:blipFill>
            <a:blip r:embed="rId12" cstate="print">
              <a:extLst>
                <a:ext uri="{28A0092B-C50C-407E-A947-70E740481C1C}">
                  <a14:useLocalDpi xmlns:a14="http://schemas.microsoft.com/office/drawing/2010/main" val="0"/>
                </a:ext>
              </a:extLst>
            </a:blip>
            <a:stretch>
              <a:fillRect/>
            </a:stretch>
          </p:blipFill>
          <p:spPr>
            <a:xfrm>
              <a:off x="5282380" y="1193115"/>
              <a:ext cx="420537" cy="420537"/>
            </a:xfrm>
            <a:prstGeom prst="rect">
              <a:avLst/>
            </a:prstGeom>
          </p:spPr>
        </p:pic>
      </p:grpSp>
      <p:sp>
        <p:nvSpPr>
          <p:cNvPr id="32" name="Rounded Rectangle 3">
            <a:extLst>
              <a:ext uri="{FF2B5EF4-FFF2-40B4-BE49-F238E27FC236}">
                <a16:creationId xmlns:a16="http://schemas.microsoft.com/office/drawing/2014/main" id="{D016E607-4C3A-4702-824F-5917F8EE4CE6}"/>
              </a:ext>
            </a:extLst>
          </p:cNvPr>
          <p:cNvSpPr/>
          <p:nvPr/>
        </p:nvSpPr>
        <p:spPr>
          <a:xfrm>
            <a:off x="6156187" y="1944510"/>
            <a:ext cx="5641298" cy="3680381"/>
          </a:xfrm>
          <a:prstGeom prst="roundRect">
            <a:avLst/>
          </a:prstGeom>
          <a:solidFill>
            <a:sysClr val="window" lastClr="FFFFFF"/>
          </a:solidFill>
          <a:ln w="12700" cap="flat" cmpd="sng" algn="ctr">
            <a:solidFill>
              <a:srgbClr val="4472C4">
                <a:shade val="50000"/>
              </a:srgbClr>
            </a:solidFill>
            <a:prstDash val="solid"/>
            <a:miter lim="800000"/>
          </a:ln>
          <a:effectLst/>
        </p:spPr>
        <p:txBody>
          <a:bodyPr rtlCol="0" anchor="ctr"/>
          <a:lstStyle/>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Gợi</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ý: </a:t>
            </a:r>
          </a:p>
          <a:p>
            <a:pPr marL="0" marR="0" lvl="0" indent="0"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Các</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nhân</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vật</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trong</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tranh</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làm</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gì</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Nói</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gì</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a:t>
            </a:r>
          </a:p>
          <a:p>
            <a:pPr marL="0" marR="0" lvl="0" indent="0" algn="just"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Các</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bạn</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nhỏ</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trong</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tranh</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thể</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hiện</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tình</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yêu</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với</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quê</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hương</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như</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thế</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C00000"/>
                </a:solidFill>
                <a:effectLst/>
                <a:uLnTx/>
                <a:uFillTx/>
                <a:latin typeface="Times New Roman" pitchFamily="18" charset="0"/>
                <a:ea typeface="+mn-ea"/>
                <a:cs typeface="Times New Roman" pitchFamily="18" charset="0"/>
              </a:rPr>
              <a:t>nào</a:t>
            </a:r>
            <a:r>
              <a:rPr kumimoji="0" lang="en-US" sz="3200" b="1" i="0" u="none" strike="noStrike" kern="0" cap="none" spc="0" normalizeH="0" baseline="0" noProof="0" dirty="0">
                <a:ln>
                  <a:noFill/>
                </a:ln>
                <a:solidFill>
                  <a:srgbClr val="C00000"/>
                </a:solidFill>
                <a:effectLst/>
                <a:uLnTx/>
                <a:uFillTx/>
                <a:latin typeface="Times New Roman" pitchFamily="18" charset="0"/>
                <a:ea typeface="+mn-ea"/>
                <a:cs typeface="Times New Roman" pitchFamily="18" charset="0"/>
              </a:rPr>
              <a:t>? </a:t>
            </a:r>
          </a:p>
        </p:txBody>
      </p:sp>
      <p:sp>
        <p:nvSpPr>
          <p:cNvPr id="33" name="Rounded Rectangle 4">
            <a:extLst>
              <a:ext uri="{FF2B5EF4-FFF2-40B4-BE49-F238E27FC236}">
                <a16:creationId xmlns:a16="http://schemas.microsoft.com/office/drawing/2014/main" id="{829385C9-D54C-433A-A0F7-2D2501501D93}"/>
              </a:ext>
            </a:extLst>
          </p:cNvPr>
          <p:cNvSpPr/>
          <p:nvPr/>
        </p:nvSpPr>
        <p:spPr>
          <a:xfrm>
            <a:off x="7720014" y="2098683"/>
            <a:ext cx="3685648" cy="664704"/>
          </a:xfrm>
          <a:prstGeom prst="roundRect">
            <a:avLst/>
          </a:prstGeom>
          <a:solidFill>
            <a:srgbClr val="FFC000">
              <a:lumMod val="20000"/>
              <a:lumOff val="80000"/>
            </a:srgb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err="1">
                <a:ln>
                  <a:noFill/>
                </a:ln>
                <a:solidFill>
                  <a:srgbClr val="5B9BD5">
                    <a:lumMod val="75000"/>
                  </a:srgbClr>
                </a:solidFill>
                <a:effectLst/>
                <a:uLnTx/>
                <a:uFillTx/>
                <a:latin typeface="Times New Roman" pitchFamily="18" charset="0"/>
                <a:ea typeface="+mn-ea"/>
                <a:cs typeface="Times New Roman" pitchFamily="18" charset="0"/>
              </a:rPr>
              <a:t>Thảo</a:t>
            </a:r>
            <a:r>
              <a:rPr kumimoji="0" lang="en-US" sz="3200" b="1" i="0" u="none" strike="noStrike" kern="0" cap="none" spc="0" normalizeH="0" baseline="0" noProof="0" dirty="0">
                <a:ln>
                  <a:noFill/>
                </a:ln>
                <a:solidFill>
                  <a:srgbClr val="5B9BD5">
                    <a:lumMod val="75000"/>
                  </a:srgbClr>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5B9BD5">
                    <a:lumMod val="75000"/>
                  </a:srgbClr>
                </a:solidFill>
                <a:effectLst/>
                <a:uLnTx/>
                <a:uFillTx/>
                <a:latin typeface="Times New Roman" pitchFamily="18" charset="0"/>
                <a:ea typeface="+mn-ea"/>
                <a:cs typeface="Times New Roman" pitchFamily="18" charset="0"/>
              </a:rPr>
              <a:t>luận</a:t>
            </a:r>
            <a:r>
              <a:rPr kumimoji="0" lang="en-US" sz="3200" b="1" i="0" u="none" strike="noStrike" kern="0" cap="none" spc="0" normalizeH="0" baseline="0" noProof="0" dirty="0">
                <a:ln>
                  <a:noFill/>
                </a:ln>
                <a:solidFill>
                  <a:srgbClr val="5B9BD5">
                    <a:lumMod val="75000"/>
                  </a:srgbClr>
                </a:solidFill>
                <a:effectLst/>
                <a:uLnTx/>
                <a:uFillTx/>
                <a:latin typeface="Times New Roman" pitchFamily="18" charset="0"/>
                <a:ea typeface="+mn-ea"/>
                <a:cs typeface="Times New Roman" pitchFamily="18" charset="0"/>
              </a:rPr>
              <a:t> </a:t>
            </a:r>
            <a:r>
              <a:rPr kumimoji="0" lang="en-US" sz="3200" b="1" i="0" u="none" strike="noStrike" kern="0" cap="none" spc="0" normalizeH="0" baseline="0" noProof="0" dirty="0" err="1">
                <a:ln>
                  <a:noFill/>
                </a:ln>
                <a:solidFill>
                  <a:srgbClr val="5B9BD5">
                    <a:lumMod val="75000"/>
                  </a:srgbClr>
                </a:solidFill>
                <a:effectLst/>
                <a:uLnTx/>
                <a:uFillTx/>
                <a:latin typeface="Times New Roman" pitchFamily="18" charset="0"/>
                <a:ea typeface="+mn-ea"/>
                <a:cs typeface="Times New Roman" pitchFamily="18" charset="0"/>
              </a:rPr>
              <a:t>nhóm</a:t>
            </a:r>
            <a:r>
              <a:rPr kumimoji="0" lang="en-US" sz="3200" b="1" i="0" u="none" strike="noStrike" kern="0" cap="none" spc="0" normalizeH="0" baseline="0" noProof="0" dirty="0">
                <a:ln>
                  <a:noFill/>
                </a:ln>
                <a:solidFill>
                  <a:srgbClr val="5B9BD5">
                    <a:lumMod val="75000"/>
                  </a:srgbClr>
                </a:solidFill>
                <a:effectLst/>
                <a:uLnTx/>
                <a:uFillTx/>
                <a:latin typeface="Times New Roman" pitchFamily="18" charset="0"/>
                <a:ea typeface="+mn-ea"/>
                <a:cs typeface="Times New Roman" pitchFamily="18" charset="0"/>
              </a:rPr>
              <a:t> 4</a:t>
            </a:r>
          </a:p>
        </p:txBody>
      </p:sp>
    </p:spTree>
    <p:extLst>
      <p:ext uri="{BB962C8B-B14F-4D97-AF65-F5344CB8AC3E}">
        <p14:creationId xmlns:p14="http://schemas.microsoft.com/office/powerpoint/2010/main" val="925368540"/>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23"/>
                                        </p:tgtEl>
                                        <p:attrNameLst>
                                          <p:attrName>style.visibility</p:attrName>
                                        </p:attrNameLst>
                                      </p:cBhvr>
                                      <p:to>
                                        <p:strVal val="visible"/>
                                      </p:to>
                                    </p:set>
                                    <p:animEffect transition="in" filter="fade">
                                      <p:cBhvr>
                                        <p:cTn id="11" dur="500"/>
                                        <p:tgtEl>
                                          <p:spTgt spid="23"/>
                                        </p:tgtEl>
                                      </p:cBhvr>
                                    </p:animEffect>
                                  </p:childTnLst>
                                </p:cTn>
                              </p:par>
                            </p:childTnLst>
                          </p:cTn>
                        </p:par>
                      </p:childTnLst>
                    </p:cTn>
                  </p:par>
                  <p:par>
                    <p:cTn id="12" fill="hold">
                      <p:stCondLst>
                        <p:cond delay="indefinite"/>
                      </p:stCondLst>
                      <p:childTnLst>
                        <p:par>
                          <p:cTn id="13" fill="hold">
                            <p:stCondLst>
                              <p:cond delay="0"/>
                            </p:stCondLst>
                            <p:childTnLst>
                              <p:par>
                                <p:cTn id="14" presetID="22" presetClass="entr" presetSubtype="4" fill="hold" grpId="0" nodeType="clickEffect">
                                  <p:stCondLst>
                                    <p:cond delay="0"/>
                                  </p:stCondLst>
                                  <p:childTnLst>
                                    <p:set>
                                      <p:cBhvr>
                                        <p:cTn id="15" dur="1" fill="hold">
                                          <p:stCondLst>
                                            <p:cond delay="0"/>
                                          </p:stCondLst>
                                        </p:cTn>
                                        <p:tgtEl>
                                          <p:spTgt spid="32"/>
                                        </p:tgtEl>
                                        <p:attrNameLst>
                                          <p:attrName>style.visibility</p:attrName>
                                        </p:attrNameLst>
                                      </p:cBhvr>
                                      <p:to>
                                        <p:strVal val="visible"/>
                                      </p:to>
                                    </p:set>
                                    <p:animEffect transition="in" filter="wipe(down)">
                                      <p:cBhvr>
                                        <p:cTn id="16" dur="500"/>
                                        <p:tgtEl>
                                          <p:spTgt spid="32"/>
                                        </p:tgtEl>
                                      </p:cBhvr>
                                    </p:animEffect>
                                  </p:childTnLst>
                                </p:cTn>
                              </p:par>
                            </p:childTnLst>
                          </p:cTn>
                        </p:par>
                      </p:childTnLst>
                    </p:cTn>
                  </p:par>
                  <p:par>
                    <p:cTn id="17" fill="hold">
                      <p:stCondLst>
                        <p:cond delay="indefinite"/>
                      </p:stCondLst>
                      <p:childTnLst>
                        <p:par>
                          <p:cTn id="18" fill="hold">
                            <p:stCondLst>
                              <p:cond delay="0"/>
                            </p:stCondLst>
                            <p:childTnLst>
                              <p:par>
                                <p:cTn id="19" presetID="10" presetClass="entr" presetSubtype="0" fill="hold" grpId="0" nodeType="clickEffect">
                                  <p:stCondLst>
                                    <p:cond delay="0"/>
                                  </p:stCondLst>
                                  <p:childTnLst>
                                    <p:set>
                                      <p:cBhvr>
                                        <p:cTn id="20" dur="1" fill="hold">
                                          <p:stCondLst>
                                            <p:cond delay="0"/>
                                          </p:stCondLst>
                                        </p:cTn>
                                        <p:tgtEl>
                                          <p:spTgt spid="33"/>
                                        </p:tgtEl>
                                        <p:attrNameLst>
                                          <p:attrName>style.visibility</p:attrName>
                                        </p:attrNameLst>
                                      </p:cBhvr>
                                      <p:to>
                                        <p:strVal val="visible"/>
                                      </p:to>
                                    </p:set>
                                    <p:animEffect transition="in" filter="fade">
                                      <p:cBhvr>
                                        <p:cTn id="21" dur="500"/>
                                        <p:tgtEl>
                                          <p:spTgt spid="33"/>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2" grpId="0" animBg="1"/>
      <p:bldP spid="33" grpId="0" animBg="1"/>
    </p:bld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grpSp>
        <p:nvGrpSpPr>
          <p:cNvPr id="1923" name="Google Shape;1923;p54"/>
          <p:cNvGrpSpPr/>
          <p:nvPr/>
        </p:nvGrpSpPr>
        <p:grpSpPr>
          <a:xfrm>
            <a:off x="407247" y="1122681"/>
            <a:ext cx="6132635" cy="4965700"/>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930" name="Google Shape;1930;p54"/>
          <p:cNvSpPr/>
          <p:nvPr/>
        </p:nvSpPr>
        <p:spPr>
          <a:xfrm rot="813408">
            <a:off x="10405085" y="2608517"/>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31" name="Google Shape;1931;p54"/>
          <p:cNvSpPr/>
          <p:nvPr/>
        </p:nvSpPr>
        <p:spPr>
          <a:xfrm rot="813408">
            <a:off x="10613250" y="3203490"/>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32" name="Google Shape;1932;p54"/>
          <p:cNvSpPr/>
          <p:nvPr/>
        </p:nvSpPr>
        <p:spPr>
          <a:xfrm rot="813408">
            <a:off x="10608182"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80" name="Google Shape;1980;p54"/>
          <p:cNvSpPr/>
          <p:nvPr/>
        </p:nvSpPr>
        <p:spPr>
          <a:xfrm flipH="1">
            <a:off x="10024468"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1987" name="Google Shape;1987;p54"/>
          <p:cNvGrpSpPr/>
          <p:nvPr/>
        </p:nvGrpSpPr>
        <p:grpSpPr>
          <a:xfrm>
            <a:off x="-656563"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990" name="Google Shape;1990;p54"/>
          <p:cNvGrpSpPr/>
          <p:nvPr/>
        </p:nvGrpSpPr>
        <p:grpSpPr>
          <a:xfrm flipH="1">
            <a:off x="303258"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994" name="Google Shape;1994;p54"/>
          <p:cNvGrpSpPr/>
          <p:nvPr/>
        </p:nvGrpSpPr>
        <p:grpSpPr>
          <a:xfrm>
            <a:off x="5372800" y="5380021"/>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03" name="Google Shape;603;p33"/>
          <p:cNvGrpSpPr/>
          <p:nvPr/>
        </p:nvGrpSpPr>
        <p:grpSpPr>
          <a:xfrm rot="1385271">
            <a:off x="-560172" y="15461"/>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6" name="Group 5"/>
          <p:cNvGrpSpPr/>
          <p:nvPr/>
        </p:nvGrpSpPr>
        <p:grpSpPr>
          <a:xfrm>
            <a:off x="6762372" y="93387"/>
            <a:ext cx="5098627" cy="6412654"/>
            <a:chOff x="8860" y="898"/>
            <a:chExt cx="6022" cy="7574"/>
          </a:xfrm>
        </p:grpSpPr>
        <p:sp>
          <p:nvSpPr>
            <p:cNvPr id="2653" name="Google Shape;2653;p65"/>
            <p:cNvSpPr/>
            <p:nvPr/>
          </p:nvSpPr>
          <p:spPr>
            <a:xfrm>
              <a:off x="8860" y="3128"/>
              <a:ext cx="6022" cy="5344"/>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defTabSz="1219170">
                <a:buClr>
                  <a:srgbClr val="000000"/>
                </a:buClr>
              </a:pPr>
              <a:endParaRPr sz="2133" kern="0">
                <a:solidFill>
                  <a:srgbClr val="78302E"/>
                </a:solidFill>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algn="ctr" defTabSz="1219170">
                <a:buClr>
                  <a:srgbClr val="000000"/>
                </a:buClr>
              </a:pPr>
              <a:r>
                <a:rPr lang="en-US" altLang="en-GB" sz="4267" kern="0" dirty="0">
                  <a:solidFill>
                    <a:srgbClr val="FFFFFF"/>
                  </a:solidFill>
                  <a:latin typeface="iCiel Cadena" panose="02000503000000020004" charset="0"/>
                  <a:ea typeface="Fredoka One" panose="02000000000000000000"/>
                  <a:cs typeface="iCiel Cadena" panose="02000503000000020004" charset="0"/>
                  <a:sym typeface="Fredoka One" panose="02000000000000000000"/>
                </a:rPr>
                <a:t>Chia </a:t>
              </a:r>
              <a:r>
                <a:rPr lang="en-US" altLang="en-GB" sz="4267" kern="0" dirty="0" err="1">
                  <a:solidFill>
                    <a:srgbClr val="FFFFFF"/>
                  </a:solidFill>
                  <a:latin typeface="iCiel Cadena" panose="02000503000000020004" charset="0"/>
                  <a:ea typeface="Fredoka One" panose="02000000000000000000"/>
                  <a:cs typeface="iCiel Cadena" panose="02000503000000020004" charset="0"/>
                  <a:sym typeface="Fredoka One" panose="02000000000000000000"/>
                </a:rPr>
                <a:t>sẻ</a:t>
              </a:r>
              <a:r>
                <a:rPr lang="en-US" altLang="en-GB" sz="4267" kern="0" dirty="0">
                  <a:solidFill>
                    <a:srgbClr val="FFFFFF"/>
                  </a:solidFill>
                  <a:latin typeface="iCiel Cadena" panose="02000503000000020004" charset="0"/>
                  <a:ea typeface="Fredoka One" panose="02000000000000000000"/>
                  <a:cs typeface="iCiel Cadena" panose="02000503000000020004" charset="0"/>
                  <a:sym typeface="Fredoka One" panose="02000000000000000000"/>
                </a:rPr>
                <a:t> tr</a:t>
              </a:r>
              <a:r>
                <a:rPr lang="vi-VN" altLang="en-GB" sz="4267" kern="0" dirty="0">
                  <a:solidFill>
                    <a:srgbClr val="FFFFFF"/>
                  </a:solidFill>
                  <a:latin typeface="iCiel Cadena" panose="02000503000000020004" charset="0"/>
                  <a:ea typeface="Fredoka One" panose="02000000000000000000"/>
                  <a:cs typeface="iCiel Cadena" panose="02000503000000020004" charset="0"/>
                  <a:sym typeface="Fredoka One" panose="02000000000000000000"/>
                </a:rPr>
                <a:t>ư</a:t>
              </a:r>
              <a:r>
                <a:rPr lang="en-US" altLang="en-GB" sz="4267" kern="0" dirty="0" err="1">
                  <a:solidFill>
                    <a:srgbClr val="FFFFFF"/>
                  </a:solidFill>
                  <a:latin typeface="iCiel Cadena" panose="02000503000000020004" charset="0"/>
                  <a:ea typeface="Fredoka One" panose="02000000000000000000"/>
                  <a:cs typeface="iCiel Cadena" panose="02000503000000020004" charset="0"/>
                  <a:sym typeface="Fredoka One" panose="02000000000000000000"/>
                </a:rPr>
                <a:t>ớc</a:t>
              </a:r>
              <a:r>
                <a:rPr lang="en-US" altLang="en-GB" sz="4267" kern="0" dirty="0">
                  <a:solidFill>
                    <a:srgbClr val="FFFFFF"/>
                  </a:solidFill>
                  <a:latin typeface="iCiel Cadena" panose="02000503000000020004" charset="0"/>
                  <a:ea typeface="Fredoka One" panose="02000000000000000000"/>
                  <a:cs typeface="iCiel Cadena" panose="02000503000000020004" charset="0"/>
                  <a:sym typeface="Fredoka One" panose="02000000000000000000"/>
                </a:rPr>
                <a:t> </a:t>
              </a:r>
              <a:r>
                <a:rPr lang="en-US" altLang="en-GB" sz="4267" kern="0" dirty="0" err="1">
                  <a:solidFill>
                    <a:srgbClr val="FFFFFF"/>
                  </a:solidFill>
                  <a:latin typeface="iCiel Cadena" panose="02000503000000020004" charset="0"/>
                  <a:ea typeface="Fredoka One" panose="02000000000000000000"/>
                  <a:cs typeface="iCiel Cadena" panose="02000503000000020004" charset="0"/>
                  <a:sym typeface="Fredoka One" panose="02000000000000000000"/>
                </a:rPr>
                <a:t>lớp</a:t>
              </a:r>
              <a:endParaRPr lang="en-US" altLang="en-GB" sz="4267" kern="0" dirty="0">
                <a:solidFill>
                  <a:srgbClr val="FFFFFF"/>
                </a:solidFill>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2696" name="Google Shape;2696;p65"/>
            <p:cNvCxnSpPr>
              <a:cxnSpLocks/>
            </p:cNvCxnSpPr>
            <p:nvPr/>
          </p:nvCxnSpPr>
          <p:spPr>
            <a:xfrm flipH="1">
              <a:off x="9829" y="1782"/>
              <a:ext cx="273" cy="1413"/>
            </a:xfrm>
            <a:prstGeom prst="straightConnector1">
              <a:avLst/>
            </a:prstGeom>
            <a:noFill/>
            <a:ln w="9525" cap="flat" cmpd="sng">
              <a:solidFill>
                <a:schemeClr val="accent6"/>
              </a:solidFill>
              <a:prstDash val="dash"/>
              <a:round/>
              <a:headEnd type="oval" w="med" len="med"/>
              <a:tailEnd type="oval" w="med" len="med"/>
            </a:ln>
          </p:spPr>
        </p:cxnSp>
        <p:cxnSp>
          <p:nvCxnSpPr>
            <p:cNvPr id="5" name="Google Shape;2696;p65"/>
            <p:cNvCxnSpPr>
              <a:cxnSpLocks/>
            </p:cNvCxnSpPr>
            <p:nvPr/>
          </p:nvCxnSpPr>
          <p:spPr>
            <a:xfrm>
              <a:off x="13324" y="1827"/>
              <a:ext cx="265" cy="1255"/>
            </a:xfrm>
            <a:prstGeom prst="straightConnector1">
              <a:avLst/>
            </a:prstGeom>
            <a:noFill/>
            <a:ln w="9525" cap="flat" cmpd="sng">
              <a:solidFill>
                <a:schemeClr val="accent6"/>
              </a:solidFill>
              <a:prstDash val="dash"/>
              <a:round/>
              <a:headEnd type="oval" w="med" len="med"/>
              <a:tailEnd type="oval" w="med" len="med"/>
            </a:ln>
          </p:spPr>
        </p:cxnSp>
      </p:grpSp>
      <p:grpSp>
        <p:nvGrpSpPr>
          <p:cNvPr id="7" name="Google Shape;2690;p65"/>
          <p:cNvGrpSpPr/>
          <p:nvPr/>
        </p:nvGrpSpPr>
        <p:grpSpPr>
          <a:xfrm>
            <a:off x="10654075" y="1694134"/>
            <a:ext cx="508909" cy="487652"/>
            <a:chOff x="2322750" y="2445350"/>
            <a:chExt cx="497825" cy="464725"/>
          </a:xfrm>
        </p:grpSpPr>
        <p:sp>
          <p:nvSpPr>
            <p:cNvPr id="8"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dirty="0">
                <a:solidFill>
                  <a:srgbClr val="000000"/>
                </a:solidFill>
                <a:latin typeface="Arial" panose="020B0604020202020204"/>
                <a:cs typeface="Arial" panose="020B0604020202020204"/>
                <a:sym typeface="Arial" panose="020B0604020202020204"/>
              </a:endParaRPr>
            </a:p>
          </p:txBody>
        </p:sp>
        <p:sp>
          <p:nvSpPr>
            <p:cNvPr id="10"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1"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grpSp>
        <p:nvGrpSpPr>
          <p:cNvPr id="14" name="Google Shape;2690;p65"/>
          <p:cNvGrpSpPr/>
          <p:nvPr/>
        </p:nvGrpSpPr>
        <p:grpSpPr>
          <a:xfrm flipH="1">
            <a:off x="7140498" y="1794432"/>
            <a:ext cx="508909" cy="487652"/>
            <a:chOff x="2322750" y="2445350"/>
            <a:chExt cx="497825" cy="464725"/>
          </a:xfrm>
        </p:grpSpPr>
        <p:sp>
          <p:nvSpPr>
            <p:cNvPr id="15"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6"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7"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8"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9"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2" name="Text Box 0"/>
          <p:cNvSpPr txBox="1"/>
          <p:nvPr/>
        </p:nvSpPr>
        <p:spPr>
          <a:xfrm>
            <a:off x="6985171" y="2418030"/>
            <a:ext cx="4846321" cy="3539430"/>
          </a:xfrm>
          <a:prstGeom prst="rect">
            <a:avLst/>
          </a:prstGeom>
          <a:noFill/>
        </p:spPr>
        <p:txBody>
          <a:bodyPr wrap="square" rtlCol="0">
            <a:spAutoFit/>
          </a:bodyPr>
          <a:lstStyle/>
          <a:p>
            <a:pPr algn="just" defTabSz="1219170">
              <a:buClr>
                <a:srgbClr val="000000"/>
              </a:buClr>
            </a:pPr>
            <a:r>
              <a:rPr lang="vi-VN" sz="3200" kern="0" dirty="0">
                <a:solidFill>
                  <a:srgbClr val="000000"/>
                </a:solidFill>
                <a:latin typeface="Arial" panose="020B0604020202020204"/>
                <a:cs typeface="Arial" panose="020B0604020202020204"/>
                <a:sym typeface="Arial" panose="020B0604020202020204"/>
              </a:rPr>
              <a:t>Bố Bin thông báo chủ nhật này cho cả nhà về quê. Hai chị em Bin rất vui mừng. Điều đó thể hiện hai chị em rất thích về thăm quê và thăm những người thân ở quê. </a:t>
            </a:r>
            <a:endParaRPr lang="en-US" sz="3200" kern="0" dirty="0">
              <a:solidFill>
                <a:srgbClr val="000000"/>
              </a:solidFill>
              <a:latin typeface="Arial" panose="020B0604020202020204"/>
              <a:cs typeface="Arial" panose="020B0604020202020204"/>
              <a:sym typeface="Arial" panose="020B0604020202020204"/>
            </a:endParaRPr>
          </a:p>
        </p:txBody>
      </p:sp>
      <p:grpSp>
        <p:nvGrpSpPr>
          <p:cNvPr id="73" name="Group 72">
            <a:extLst>
              <a:ext uri="{FF2B5EF4-FFF2-40B4-BE49-F238E27FC236}">
                <a16:creationId xmlns:a16="http://schemas.microsoft.com/office/drawing/2014/main" id="{8A3FC60B-D82C-4986-8C95-C0F7DB891207}"/>
              </a:ext>
            </a:extLst>
          </p:cNvPr>
          <p:cNvGrpSpPr/>
          <p:nvPr/>
        </p:nvGrpSpPr>
        <p:grpSpPr>
          <a:xfrm>
            <a:off x="879181" y="1296334"/>
            <a:ext cx="5658797" cy="3891481"/>
            <a:chOff x="580543" y="1193115"/>
            <a:chExt cx="3059820" cy="2835884"/>
          </a:xfrm>
        </p:grpSpPr>
        <p:pic>
          <p:nvPicPr>
            <p:cNvPr id="74" name="Picture 73">
              <a:extLst>
                <a:ext uri="{FF2B5EF4-FFF2-40B4-BE49-F238E27FC236}">
                  <a16:creationId xmlns:a16="http://schemas.microsoft.com/office/drawing/2014/main" id="{C6910F3E-A2E8-46DE-BECE-6DB0B256EBA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80936" y="1232448"/>
              <a:ext cx="3059427" cy="2796551"/>
            </a:xfrm>
            <a:prstGeom prst="rect">
              <a:avLst/>
            </a:prstGeom>
          </p:spPr>
        </p:pic>
        <p:pic>
          <p:nvPicPr>
            <p:cNvPr id="75" name="Picture 74">
              <a:extLst>
                <a:ext uri="{FF2B5EF4-FFF2-40B4-BE49-F238E27FC236}">
                  <a16:creationId xmlns:a16="http://schemas.microsoft.com/office/drawing/2014/main" id="{0F07224F-D32B-4246-96B3-6DF77EDF793F}"/>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80543" y="1193115"/>
              <a:ext cx="420537" cy="420537"/>
            </a:xfrm>
            <a:prstGeom prst="rect">
              <a:avLst/>
            </a:prstGeom>
          </p:spPr>
        </p:pic>
      </p:grpSp>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 grpId="1"/>
      <p:bldP spid="1930" grpId="0" animBg="1"/>
      <p:bldP spid="1931" grpId="0" animBg="1"/>
      <p:bldP spid="1932" grpId="0" animBg="1"/>
      <p:bldP spid="2" grpId="0"/>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grpSp>
        <p:nvGrpSpPr>
          <p:cNvPr id="1923" name="Google Shape;1923;p54"/>
          <p:cNvGrpSpPr/>
          <p:nvPr/>
        </p:nvGrpSpPr>
        <p:grpSpPr>
          <a:xfrm>
            <a:off x="407247" y="1122681"/>
            <a:ext cx="6132635" cy="4965700"/>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930" name="Google Shape;1930;p54"/>
          <p:cNvSpPr/>
          <p:nvPr/>
        </p:nvSpPr>
        <p:spPr>
          <a:xfrm rot="813408">
            <a:off x="10405085" y="2608517"/>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1" name="Google Shape;1931;p54"/>
          <p:cNvSpPr/>
          <p:nvPr/>
        </p:nvSpPr>
        <p:spPr>
          <a:xfrm rot="813408">
            <a:off x="10613250" y="3203490"/>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2" name="Google Shape;1932;p54"/>
          <p:cNvSpPr/>
          <p:nvPr/>
        </p:nvSpPr>
        <p:spPr>
          <a:xfrm rot="813408">
            <a:off x="10608182"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0" name="Google Shape;1980;p54"/>
          <p:cNvSpPr/>
          <p:nvPr/>
        </p:nvSpPr>
        <p:spPr>
          <a:xfrm flipH="1">
            <a:off x="10024468"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987" name="Google Shape;1987;p54"/>
          <p:cNvGrpSpPr/>
          <p:nvPr/>
        </p:nvGrpSpPr>
        <p:grpSpPr>
          <a:xfrm>
            <a:off x="-656563"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0" name="Google Shape;1990;p54"/>
          <p:cNvGrpSpPr/>
          <p:nvPr/>
        </p:nvGrpSpPr>
        <p:grpSpPr>
          <a:xfrm flipH="1">
            <a:off x="303258"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4" name="Google Shape;1994;p54"/>
          <p:cNvGrpSpPr/>
          <p:nvPr/>
        </p:nvGrpSpPr>
        <p:grpSpPr>
          <a:xfrm>
            <a:off x="5372800" y="5380021"/>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3" name="Google Shape;603;p33"/>
          <p:cNvGrpSpPr/>
          <p:nvPr/>
        </p:nvGrpSpPr>
        <p:grpSpPr>
          <a:xfrm rot="1385271">
            <a:off x="-560172" y="15461"/>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 name="Group 5"/>
          <p:cNvGrpSpPr/>
          <p:nvPr/>
        </p:nvGrpSpPr>
        <p:grpSpPr>
          <a:xfrm>
            <a:off x="6762372" y="93387"/>
            <a:ext cx="5098627" cy="6412654"/>
            <a:chOff x="8860" y="898"/>
            <a:chExt cx="6022" cy="7574"/>
          </a:xfrm>
        </p:grpSpPr>
        <p:sp>
          <p:nvSpPr>
            <p:cNvPr id="2653" name="Google Shape;2653;p65"/>
            <p:cNvSpPr/>
            <p:nvPr/>
          </p:nvSpPr>
          <p:spPr>
            <a:xfrm>
              <a:off x="8860" y="3128"/>
              <a:ext cx="6022" cy="5344"/>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78302E"/>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Chia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sẻ</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tr</a:t>
              </a:r>
              <a:r>
                <a:rPr kumimoji="0" lang="vi-VN"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ư</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ớc</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lớp</a:t>
              </a:r>
              <a:endPar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2696" name="Google Shape;2696;p65"/>
            <p:cNvCxnSpPr>
              <a:cxnSpLocks/>
            </p:cNvCxnSpPr>
            <p:nvPr/>
          </p:nvCxnSpPr>
          <p:spPr>
            <a:xfrm flipH="1">
              <a:off x="9829" y="1782"/>
              <a:ext cx="273" cy="1413"/>
            </a:xfrm>
            <a:prstGeom prst="straightConnector1">
              <a:avLst/>
            </a:prstGeom>
            <a:noFill/>
            <a:ln w="9525" cap="flat" cmpd="sng">
              <a:solidFill>
                <a:schemeClr val="accent6"/>
              </a:solidFill>
              <a:prstDash val="dash"/>
              <a:round/>
              <a:headEnd type="oval" w="med" len="med"/>
              <a:tailEnd type="oval" w="med" len="med"/>
            </a:ln>
          </p:spPr>
        </p:cxnSp>
        <p:cxnSp>
          <p:nvCxnSpPr>
            <p:cNvPr id="5" name="Google Shape;2696;p65"/>
            <p:cNvCxnSpPr>
              <a:cxnSpLocks/>
            </p:cNvCxnSpPr>
            <p:nvPr/>
          </p:nvCxnSpPr>
          <p:spPr>
            <a:xfrm>
              <a:off x="13324" y="1827"/>
              <a:ext cx="265" cy="1255"/>
            </a:xfrm>
            <a:prstGeom prst="straightConnector1">
              <a:avLst/>
            </a:prstGeom>
            <a:noFill/>
            <a:ln w="9525" cap="flat" cmpd="sng">
              <a:solidFill>
                <a:schemeClr val="accent6"/>
              </a:solidFill>
              <a:prstDash val="dash"/>
              <a:round/>
              <a:headEnd type="oval" w="med" len="med"/>
              <a:tailEnd type="oval" w="med" len="med"/>
            </a:ln>
          </p:spPr>
        </p:cxnSp>
      </p:grpSp>
      <p:grpSp>
        <p:nvGrpSpPr>
          <p:cNvPr id="7" name="Google Shape;2690;p65"/>
          <p:cNvGrpSpPr/>
          <p:nvPr/>
        </p:nvGrpSpPr>
        <p:grpSpPr>
          <a:xfrm>
            <a:off x="10654075" y="1694134"/>
            <a:ext cx="508909" cy="487652"/>
            <a:chOff x="2322750" y="2445350"/>
            <a:chExt cx="497825" cy="464725"/>
          </a:xfrm>
        </p:grpSpPr>
        <p:sp>
          <p:nvSpPr>
            <p:cNvPr id="8"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 name="Google Shape;2690;p65"/>
          <p:cNvGrpSpPr/>
          <p:nvPr/>
        </p:nvGrpSpPr>
        <p:grpSpPr>
          <a:xfrm flipH="1">
            <a:off x="7140498" y="1794432"/>
            <a:ext cx="508909" cy="487652"/>
            <a:chOff x="2322750" y="2445350"/>
            <a:chExt cx="497825" cy="464725"/>
          </a:xfrm>
        </p:grpSpPr>
        <p:sp>
          <p:nvSpPr>
            <p:cNvPr id="15"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 Box 0"/>
          <p:cNvSpPr txBox="1"/>
          <p:nvPr/>
        </p:nvSpPr>
        <p:spPr>
          <a:xfrm>
            <a:off x="6955818" y="2551032"/>
            <a:ext cx="4846321" cy="3416320"/>
          </a:xfrm>
          <a:prstGeom prst="rect">
            <a:avLst/>
          </a:prstGeom>
          <a:noFill/>
        </p:spPr>
        <p:txBody>
          <a:bodyPr wrap="square" rtlCol="0">
            <a:spAutoFit/>
          </a:bodyPr>
          <a:lstStyle/>
          <a:p>
            <a:pPr lvl="0" algn="just" defTabSz="1219170">
              <a:buClr>
                <a:srgbClr val="000000"/>
              </a:buClr>
            </a:pPr>
            <a:r>
              <a:rPr lang="vi-VN" sz="3600" kern="0" dirty="0">
                <a:solidFill>
                  <a:srgbClr val="000000"/>
                </a:solidFill>
                <a:latin typeface="Arial" panose="020B0604020202020204"/>
                <a:cs typeface="Arial" panose="020B0604020202020204"/>
                <a:sym typeface="Arial" panose="020B0604020202020204"/>
              </a:rPr>
              <a:t>Hai mẹ con Tin về thăm quê ở vùng biển đảo. Tin thấy đảo quê mình thật đẹp. Điều đó cho thấy Tin yêu cảnh đẹp của quê hương. </a:t>
            </a:r>
            <a:endParaRPr kumimoji="0" lang="en-US" sz="3600" b="0" i="0" u="none" strike="noStrike" kern="0" cap="none" spc="0" normalizeH="0" baseline="0" noProof="0" dirty="0">
              <a:ln>
                <a:noFill/>
              </a:ln>
              <a:solidFill>
                <a:srgbClr val="000000"/>
              </a:solidFill>
              <a:effectLst/>
              <a:uLnTx/>
              <a:uFillTx/>
              <a:latin typeface="Arial" panose="020B0604020202020204"/>
              <a:cs typeface="Arial" panose="020B0604020202020204"/>
              <a:sym typeface="Arial" panose="020B0604020202020204"/>
            </a:endParaRPr>
          </a:p>
        </p:txBody>
      </p:sp>
      <p:grpSp>
        <p:nvGrpSpPr>
          <p:cNvPr id="76" name="Group 75">
            <a:extLst>
              <a:ext uri="{FF2B5EF4-FFF2-40B4-BE49-F238E27FC236}">
                <a16:creationId xmlns:a16="http://schemas.microsoft.com/office/drawing/2014/main" id="{79D4DC49-8FAD-4241-AD49-089DC553FCA6}"/>
              </a:ext>
            </a:extLst>
          </p:cNvPr>
          <p:cNvGrpSpPr/>
          <p:nvPr/>
        </p:nvGrpSpPr>
        <p:grpSpPr>
          <a:xfrm>
            <a:off x="744922" y="1281591"/>
            <a:ext cx="5411413" cy="3820480"/>
            <a:chOff x="5282380" y="1118624"/>
            <a:chExt cx="2634351" cy="2796551"/>
          </a:xfrm>
        </p:grpSpPr>
        <p:pic>
          <p:nvPicPr>
            <p:cNvPr id="77" name="Picture 76">
              <a:extLst>
                <a:ext uri="{FF2B5EF4-FFF2-40B4-BE49-F238E27FC236}">
                  <a16:creationId xmlns:a16="http://schemas.microsoft.com/office/drawing/2014/main" id="{B46F85B0-9B56-47DA-91D9-2534C6428102}"/>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282380" y="1118624"/>
              <a:ext cx="2634351" cy="2796551"/>
            </a:xfrm>
            <a:prstGeom prst="rect">
              <a:avLst/>
            </a:prstGeom>
          </p:spPr>
        </p:pic>
        <p:pic>
          <p:nvPicPr>
            <p:cNvPr id="78" name="Picture 77">
              <a:extLst>
                <a:ext uri="{FF2B5EF4-FFF2-40B4-BE49-F238E27FC236}">
                  <a16:creationId xmlns:a16="http://schemas.microsoft.com/office/drawing/2014/main" id="{F7F70D4B-CD64-4EA3-AC6A-354CBB434273}"/>
                </a:ext>
              </a:extLst>
            </p:cNvPr>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5282380" y="1193115"/>
              <a:ext cx="420537" cy="420537"/>
            </a:xfrm>
            <a:prstGeom prst="rect">
              <a:avLst/>
            </a:prstGeom>
          </p:spPr>
        </p:pic>
      </p:grpSp>
    </p:spTree>
    <p:extLst>
      <p:ext uri="{BB962C8B-B14F-4D97-AF65-F5344CB8AC3E}">
        <p14:creationId xmlns:p14="http://schemas.microsoft.com/office/powerpoint/2010/main" val="2393662917"/>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 grpId="0"/>
      <p:bldP spid="1930" grpId="0" animBg="1"/>
      <p:bldP spid="1931" grpId="0" animBg="1"/>
      <p:bldP spid="1932" grpId="0" animBg="1"/>
      <p:bldP spid="2" grpId="0"/>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grpSp>
        <p:nvGrpSpPr>
          <p:cNvPr id="1923" name="Google Shape;1923;p54"/>
          <p:cNvGrpSpPr/>
          <p:nvPr/>
        </p:nvGrpSpPr>
        <p:grpSpPr>
          <a:xfrm>
            <a:off x="407247" y="1122681"/>
            <a:ext cx="6132635" cy="4965700"/>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930" name="Google Shape;1930;p54"/>
          <p:cNvSpPr/>
          <p:nvPr/>
        </p:nvSpPr>
        <p:spPr>
          <a:xfrm rot="813408">
            <a:off x="10405085" y="2608517"/>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1" name="Google Shape;1931;p54"/>
          <p:cNvSpPr/>
          <p:nvPr/>
        </p:nvSpPr>
        <p:spPr>
          <a:xfrm rot="813408">
            <a:off x="10613250" y="3203490"/>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2" name="Google Shape;1932;p54"/>
          <p:cNvSpPr/>
          <p:nvPr/>
        </p:nvSpPr>
        <p:spPr>
          <a:xfrm rot="813408">
            <a:off x="10608182"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0" name="Google Shape;1980;p54"/>
          <p:cNvSpPr/>
          <p:nvPr/>
        </p:nvSpPr>
        <p:spPr>
          <a:xfrm flipH="1">
            <a:off x="10024468"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987" name="Google Shape;1987;p54"/>
          <p:cNvGrpSpPr/>
          <p:nvPr/>
        </p:nvGrpSpPr>
        <p:grpSpPr>
          <a:xfrm>
            <a:off x="-656563"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0" name="Google Shape;1990;p54"/>
          <p:cNvGrpSpPr/>
          <p:nvPr/>
        </p:nvGrpSpPr>
        <p:grpSpPr>
          <a:xfrm flipH="1">
            <a:off x="303258"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4" name="Google Shape;1994;p54"/>
          <p:cNvGrpSpPr/>
          <p:nvPr/>
        </p:nvGrpSpPr>
        <p:grpSpPr>
          <a:xfrm>
            <a:off x="5372800" y="5380021"/>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3" name="Google Shape;603;p33"/>
          <p:cNvGrpSpPr/>
          <p:nvPr/>
        </p:nvGrpSpPr>
        <p:grpSpPr>
          <a:xfrm rot="1385271">
            <a:off x="-560172" y="15461"/>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 name="Group 5"/>
          <p:cNvGrpSpPr/>
          <p:nvPr/>
        </p:nvGrpSpPr>
        <p:grpSpPr>
          <a:xfrm>
            <a:off x="6762372" y="93387"/>
            <a:ext cx="5098627" cy="6412654"/>
            <a:chOff x="8860" y="898"/>
            <a:chExt cx="6022" cy="7574"/>
          </a:xfrm>
        </p:grpSpPr>
        <p:sp>
          <p:nvSpPr>
            <p:cNvPr id="2653" name="Google Shape;2653;p65"/>
            <p:cNvSpPr/>
            <p:nvPr/>
          </p:nvSpPr>
          <p:spPr>
            <a:xfrm>
              <a:off x="8860" y="3128"/>
              <a:ext cx="6022" cy="5344"/>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78302E"/>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Chia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sẻ</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tr</a:t>
              </a:r>
              <a:r>
                <a:rPr kumimoji="0" lang="vi-VN"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ư</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ớc</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lớp</a:t>
              </a:r>
              <a:endPar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2696" name="Google Shape;2696;p65"/>
            <p:cNvCxnSpPr>
              <a:cxnSpLocks/>
            </p:cNvCxnSpPr>
            <p:nvPr/>
          </p:nvCxnSpPr>
          <p:spPr>
            <a:xfrm flipH="1">
              <a:off x="9829" y="1782"/>
              <a:ext cx="273" cy="1413"/>
            </a:xfrm>
            <a:prstGeom prst="straightConnector1">
              <a:avLst/>
            </a:prstGeom>
            <a:noFill/>
            <a:ln w="9525" cap="flat" cmpd="sng">
              <a:solidFill>
                <a:schemeClr val="accent6"/>
              </a:solidFill>
              <a:prstDash val="dash"/>
              <a:round/>
              <a:headEnd type="oval" w="med" len="med"/>
              <a:tailEnd type="oval" w="med" len="med"/>
            </a:ln>
          </p:spPr>
        </p:cxnSp>
        <p:cxnSp>
          <p:nvCxnSpPr>
            <p:cNvPr id="5" name="Google Shape;2696;p65"/>
            <p:cNvCxnSpPr>
              <a:cxnSpLocks/>
            </p:cNvCxnSpPr>
            <p:nvPr/>
          </p:nvCxnSpPr>
          <p:spPr>
            <a:xfrm>
              <a:off x="13324" y="1827"/>
              <a:ext cx="265" cy="1255"/>
            </a:xfrm>
            <a:prstGeom prst="straightConnector1">
              <a:avLst/>
            </a:prstGeom>
            <a:noFill/>
            <a:ln w="9525" cap="flat" cmpd="sng">
              <a:solidFill>
                <a:schemeClr val="accent6"/>
              </a:solidFill>
              <a:prstDash val="dash"/>
              <a:round/>
              <a:headEnd type="oval" w="med" len="med"/>
              <a:tailEnd type="oval" w="med" len="med"/>
            </a:ln>
          </p:spPr>
        </p:cxnSp>
      </p:grpSp>
      <p:grpSp>
        <p:nvGrpSpPr>
          <p:cNvPr id="7" name="Google Shape;2690;p65"/>
          <p:cNvGrpSpPr/>
          <p:nvPr/>
        </p:nvGrpSpPr>
        <p:grpSpPr>
          <a:xfrm>
            <a:off x="10654075" y="1694134"/>
            <a:ext cx="508909" cy="487652"/>
            <a:chOff x="2322750" y="2445350"/>
            <a:chExt cx="497825" cy="464725"/>
          </a:xfrm>
        </p:grpSpPr>
        <p:sp>
          <p:nvSpPr>
            <p:cNvPr id="8"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 name="Google Shape;2690;p65"/>
          <p:cNvGrpSpPr/>
          <p:nvPr/>
        </p:nvGrpSpPr>
        <p:grpSpPr>
          <a:xfrm flipH="1">
            <a:off x="7140498" y="1794432"/>
            <a:ext cx="508909" cy="487652"/>
            <a:chOff x="2322750" y="2445350"/>
            <a:chExt cx="497825" cy="464725"/>
          </a:xfrm>
        </p:grpSpPr>
        <p:sp>
          <p:nvSpPr>
            <p:cNvPr id="15"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 Box 0"/>
          <p:cNvSpPr txBox="1"/>
          <p:nvPr/>
        </p:nvSpPr>
        <p:spPr>
          <a:xfrm>
            <a:off x="6946175" y="2396273"/>
            <a:ext cx="4846321" cy="3970318"/>
          </a:xfrm>
          <a:prstGeom prst="rect">
            <a:avLst/>
          </a:prstGeom>
          <a:noFill/>
        </p:spPr>
        <p:txBody>
          <a:bodyPr wrap="square" rtlCol="0">
            <a:spAutoFit/>
          </a:bodyPr>
          <a:lstStyle/>
          <a:p>
            <a:pPr lvl="0" algn="just" defTabSz="1219170">
              <a:buClr>
                <a:srgbClr val="000000"/>
              </a:buClr>
            </a:pPr>
            <a:r>
              <a:rPr lang="vi-VN" sz="3600" kern="0" dirty="0">
                <a:solidFill>
                  <a:srgbClr val="000000"/>
                </a:solidFill>
                <a:latin typeface="Arial" panose="020B0604020202020204"/>
                <a:cs typeface="Arial" panose="020B0604020202020204"/>
                <a:sym typeface="Arial" panose="020B0604020202020204"/>
              </a:rPr>
              <a:t>Na vui mừng khoe với bạn bài báo viết về nghệ nhân gốm ở quê mình. Điều này cho thấy Na yêu quý và tự hào về con người quê mình. </a:t>
            </a:r>
            <a:endParaRPr kumimoji="0" lang="en-US" sz="36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75" name="Picture 74">
            <a:extLst>
              <a:ext uri="{FF2B5EF4-FFF2-40B4-BE49-F238E27FC236}">
                <a16:creationId xmlns:a16="http://schemas.microsoft.com/office/drawing/2014/main" id="{D7A28BAD-9AB1-4CA3-BD25-40508F2DFCEA}"/>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40224" y="1282520"/>
            <a:ext cx="5355776" cy="3788390"/>
          </a:xfrm>
          <a:prstGeom prst="rect">
            <a:avLst/>
          </a:prstGeom>
        </p:spPr>
      </p:pic>
    </p:spTree>
    <p:extLst>
      <p:ext uri="{BB962C8B-B14F-4D97-AF65-F5344CB8AC3E}">
        <p14:creationId xmlns:p14="http://schemas.microsoft.com/office/powerpoint/2010/main" val="3331593299"/>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 grpId="0"/>
      <p:bldP spid="1930" grpId="0" animBg="1"/>
      <p:bldP spid="1931" grpId="0" animBg="1"/>
      <p:bldP spid="1932" grpId="0" animBg="1"/>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Shape 1920"/>
        <p:cNvGrpSpPr/>
        <p:nvPr/>
      </p:nvGrpSpPr>
      <p:grpSpPr>
        <a:xfrm>
          <a:off x="0" y="0"/>
          <a:ext cx="0" cy="0"/>
          <a:chOff x="0" y="0"/>
          <a:chExt cx="0" cy="0"/>
        </a:xfrm>
      </p:grpSpPr>
      <p:grpSp>
        <p:nvGrpSpPr>
          <p:cNvPr id="1923" name="Google Shape;1923;p54"/>
          <p:cNvGrpSpPr/>
          <p:nvPr/>
        </p:nvGrpSpPr>
        <p:grpSpPr>
          <a:xfrm>
            <a:off x="407247" y="1122681"/>
            <a:ext cx="6132635" cy="4965700"/>
            <a:chOff x="4194275" y="1132225"/>
            <a:chExt cx="4262058" cy="2995974"/>
          </a:xfrm>
        </p:grpSpPr>
        <p:sp>
          <p:nvSpPr>
            <p:cNvPr id="1924" name="Google Shape;1924;p54"/>
            <p:cNvSpPr/>
            <p:nvPr/>
          </p:nvSpPr>
          <p:spPr>
            <a:xfrm>
              <a:off x="5812789" y="3604412"/>
              <a:ext cx="1111940" cy="523776"/>
            </a:xfrm>
            <a:custGeom>
              <a:avLst/>
              <a:gdLst/>
              <a:ahLst/>
              <a:cxnLst/>
              <a:rect l="l" t="t" r="r" b="b"/>
              <a:pathLst>
                <a:path w="14652" h="6902" extrusionOk="0">
                  <a:moveTo>
                    <a:pt x="1570" y="1"/>
                  </a:moveTo>
                  <a:lnTo>
                    <a:pt x="1258" y="1372"/>
                  </a:lnTo>
                  <a:lnTo>
                    <a:pt x="0" y="6902"/>
                  </a:lnTo>
                  <a:lnTo>
                    <a:pt x="14651" y="6902"/>
                  </a:lnTo>
                  <a:lnTo>
                    <a:pt x="13394" y="1372"/>
                  </a:lnTo>
                  <a:lnTo>
                    <a:pt x="13081" y="1"/>
                  </a:ln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5" name="Google Shape;1925;p54"/>
            <p:cNvSpPr/>
            <p:nvPr/>
          </p:nvSpPr>
          <p:spPr>
            <a:xfrm>
              <a:off x="5911281" y="3609400"/>
              <a:ext cx="917193" cy="112284"/>
            </a:xfrm>
            <a:custGeom>
              <a:avLst/>
              <a:gdLst/>
              <a:ahLst/>
              <a:cxnLst/>
              <a:rect l="l" t="t" r="r" b="b"/>
              <a:pathLst>
                <a:path w="12137" h="1372" extrusionOk="0">
                  <a:moveTo>
                    <a:pt x="313" y="1"/>
                  </a:moveTo>
                  <a:lnTo>
                    <a:pt x="1" y="1372"/>
                  </a:lnTo>
                  <a:lnTo>
                    <a:pt x="12137" y="1372"/>
                  </a:lnTo>
                  <a:lnTo>
                    <a:pt x="11824" y="1"/>
                  </a:ln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6" name="Google Shape;1926;p54"/>
            <p:cNvSpPr/>
            <p:nvPr/>
          </p:nvSpPr>
          <p:spPr>
            <a:xfrm>
              <a:off x="5506268" y="3978777"/>
              <a:ext cx="1724904" cy="149422"/>
            </a:xfrm>
            <a:custGeom>
              <a:avLst/>
              <a:gdLst/>
              <a:ahLst/>
              <a:cxnLst/>
              <a:rect l="l" t="t" r="r" b="b"/>
              <a:pathLst>
                <a:path w="22729" h="1969" extrusionOk="0">
                  <a:moveTo>
                    <a:pt x="10" y="0"/>
                  </a:moveTo>
                  <a:cubicBezTo>
                    <a:pt x="5" y="0"/>
                    <a:pt x="1" y="4"/>
                    <a:pt x="1" y="10"/>
                  </a:cubicBezTo>
                  <a:lnTo>
                    <a:pt x="1" y="1961"/>
                  </a:lnTo>
                  <a:cubicBezTo>
                    <a:pt x="1" y="1965"/>
                    <a:pt x="5" y="1969"/>
                    <a:pt x="10" y="1969"/>
                  </a:cubicBezTo>
                  <a:lnTo>
                    <a:pt x="22719" y="1969"/>
                  </a:lnTo>
                  <a:cubicBezTo>
                    <a:pt x="22725" y="1969"/>
                    <a:pt x="22729" y="1965"/>
                    <a:pt x="22729" y="1961"/>
                  </a:cubicBezTo>
                  <a:lnTo>
                    <a:pt x="22729" y="10"/>
                  </a:lnTo>
                  <a:cubicBezTo>
                    <a:pt x="22728" y="4"/>
                    <a:pt x="22725" y="0"/>
                    <a:pt x="22719"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7" name="Google Shape;1927;p54"/>
            <p:cNvSpPr/>
            <p:nvPr/>
          </p:nvSpPr>
          <p:spPr>
            <a:xfrm>
              <a:off x="5506268" y="3978777"/>
              <a:ext cx="1724904" cy="117170"/>
            </a:xfrm>
            <a:custGeom>
              <a:avLst/>
              <a:gdLst/>
              <a:ahLst/>
              <a:cxnLst/>
              <a:rect l="l" t="t" r="r" b="b"/>
              <a:pathLst>
                <a:path w="22729" h="1544" extrusionOk="0">
                  <a:moveTo>
                    <a:pt x="10" y="0"/>
                  </a:moveTo>
                  <a:cubicBezTo>
                    <a:pt x="5" y="0"/>
                    <a:pt x="1" y="4"/>
                    <a:pt x="1" y="10"/>
                  </a:cubicBezTo>
                  <a:lnTo>
                    <a:pt x="1" y="1535"/>
                  </a:lnTo>
                  <a:cubicBezTo>
                    <a:pt x="1" y="1540"/>
                    <a:pt x="5" y="1543"/>
                    <a:pt x="10" y="1543"/>
                  </a:cubicBezTo>
                  <a:lnTo>
                    <a:pt x="22719" y="1543"/>
                  </a:lnTo>
                  <a:cubicBezTo>
                    <a:pt x="22725" y="1543"/>
                    <a:pt x="22729" y="1540"/>
                    <a:pt x="22729" y="1535"/>
                  </a:cubicBezTo>
                  <a:lnTo>
                    <a:pt x="22729" y="10"/>
                  </a:lnTo>
                  <a:cubicBezTo>
                    <a:pt x="22728" y="4"/>
                    <a:pt x="22725" y="0"/>
                    <a:pt x="22719"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28" name="Google Shape;1928;p54"/>
            <p:cNvSpPr/>
            <p:nvPr/>
          </p:nvSpPr>
          <p:spPr>
            <a:xfrm>
              <a:off x="4194275" y="1132225"/>
              <a:ext cx="4262058" cy="2506185"/>
            </a:xfrm>
            <a:custGeom>
              <a:avLst/>
              <a:gdLst/>
              <a:ahLst/>
              <a:cxnLst/>
              <a:rect l="l" t="t" r="r" b="b"/>
              <a:pathLst>
                <a:path w="56161" h="33025" extrusionOk="0">
                  <a:moveTo>
                    <a:pt x="1905" y="0"/>
                  </a:moveTo>
                  <a:cubicBezTo>
                    <a:pt x="854" y="0"/>
                    <a:pt x="1" y="854"/>
                    <a:pt x="1" y="1906"/>
                  </a:cubicBezTo>
                  <a:lnTo>
                    <a:pt x="1" y="31120"/>
                  </a:lnTo>
                  <a:cubicBezTo>
                    <a:pt x="1" y="32171"/>
                    <a:pt x="854" y="33025"/>
                    <a:pt x="1905" y="33025"/>
                  </a:cubicBezTo>
                  <a:lnTo>
                    <a:pt x="54255" y="33025"/>
                  </a:lnTo>
                  <a:cubicBezTo>
                    <a:pt x="55306" y="33025"/>
                    <a:pt x="56161" y="32171"/>
                    <a:pt x="56161" y="31120"/>
                  </a:cubicBezTo>
                  <a:lnTo>
                    <a:pt x="56161" y="1906"/>
                  </a:lnTo>
                  <a:cubicBezTo>
                    <a:pt x="56161" y="854"/>
                    <a:pt x="55306" y="0"/>
                    <a:pt x="54255"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1930" name="Google Shape;1930;p54"/>
          <p:cNvSpPr/>
          <p:nvPr/>
        </p:nvSpPr>
        <p:spPr>
          <a:xfrm rot="813408">
            <a:off x="10405085" y="2608517"/>
            <a:ext cx="900" cy="33"/>
          </a:xfrm>
          <a:custGeom>
            <a:avLst/>
            <a:gdLst/>
            <a:ahLst/>
            <a:cxnLst/>
            <a:rect l="l" t="t" r="r" b="b"/>
            <a:pathLst>
              <a:path w="27" h="1" extrusionOk="0">
                <a:moveTo>
                  <a:pt x="1" y="1"/>
                </a:moveTo>
                <a:lnTo>
                  <a:pt x="1" y="1"/>
                </a:lnTo>
                <a:lnTo>
                  <a:pt x="27"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1" name="Google Shape;1931;p54"/>
          <p:cNvSpPr/>
          <p:nvPr/>
        </p:nvSpPr>
        <p:spPr>
          <a:xfrm rot="813408">
            <a:off x="10613250" y="3203490"/>
            <a:ext cx="900" cy="33"/>
          </a:xfrm>
          <a:custGeom>
            <a:avLst/>
            <a:gdLst/>
            <a:ahLst/>
            <a:cxnLst/>
            <a:rect l="l" t="t" r="r" b="b"/>
            <a:pathLst>
              <a:path w="27" h="1" extrusionOk="0">
                <a:moveTo>
                  <a:pt x="0" y="1"/>
                </a:moveTo>
                <a:lnTo>
                  <a:pt x="26" y="1"/>
                </a:lnTo>
                <a:lnTo>
                  <a:pt x="26"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32" name="Google Shape;1932;p54"/>
          <p:cNvSpPr/>
          <p:nvPr/>
        </p:nvSpPr>
        <p:spPr>
          <a:xfrm rot="813408">
            <a:off x="10608182" y="2710819"/>
            <a:ext cx="33" cy="900"/>
          </a:xfrm>
          <a:custGeom>
            <a:avLst/>
            <a:gdLst/>
            <a:ahLst/>
            <a:cxnLst/>
            <a:rect l="l" t="t" r="r" b="b"/>
            <a:pathLst>
              <a:path w="1" h="27" extrusionOk="0">
                <a:moveTo>
                  <a:pt x="1" y="27"/>
                </a:moveTo>
                <a:lnTo>
                  <a:pt x="1" y="1"/>
                </a:lnTo>
                <a:close/>
              </a:path>
            </a:pathLst>
          </a:custGeom>
          <a:solidFill>
            <a:srgbClr val="D0771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0" name="Google Shape;1980;p54"/>
          <p:cNvSpPr/>
          <p:nvPr/>
        </p:nvSpPr>
        <p:spPr>
          <a:xfrm flipH="1">
            <a:off x="10024468" y="6336895"/>
            <a:ext cx="1027433" cy="304231"/>
          </a:xfrm>
          <a:custGeom>
            <a:avLst/>
            <a:gdLst/>
            <a:ahLst/>
            <a:cxnLst/>
            <a:rect l="l" t="t" r="r" b="b"/>
            <a:pathLst>
              <a:path w="9949" h="2989" extrusionOk="0">
                <a:moveTo>
                  <a:pt x="8508" y="2009"/>
                </a:moveTo>
                <a:cubicBezTo>
                  <a:pt x="8508" y="2009"/>
                  <a:pt x="8527" y="2009"/>
                  <a:pt x="8527" y="2028"/>
                </a:cubicBezTo>
                <a:cubicBezTo>
                  <a:pt x="8527" y="2009"/>
                  <a:pt x="8527" y="2009"/>
                  <a:pt x="8508" y="2009"/>
                </a:cubicBezTo>
                <a:close/>
                <a:moveTo>
                  <a:pt x="4425" y="1"/>
                </a:moveTo>
                <a:cubicBezTo>
                  <a:pt x="4386" y="1"/>
                  <a:pt x="4354" y="5"/>
                  <a:pt x="4322" y="12"/>
                </a:cubicBezTo>
                <a:cubicBezTo>
                  <a:pt x="4187" y="50"/>
                  <a:pt x="4033" y="88"/>
                  <a:pt x="3899" y="127"/>
                </a:cubicBezTo>
                <a:cubicBezTo>
                  <a:pt x="3438" y="300"/>
                  <a:pt x="3035" y="588"/>
                  <a:pt x="2670" y="933"/>
                </a:cubicBezTo>
                <a:cubicBezTo>
                  <a:pt x="2478" y="1125"/>
                  <a:pt x="2286" y="1337"/>
                  <a:pt x="2152" y="1548"/>
                </a:cubicBezTo>
                <a:lnTo>
                  <a:pt x="1921" y="1913"/>
                </a:lnTo>
                <a:cubicBezTo>
                  <a:pt x="1902" y="1990"/>
                  <a:pt x="1863" y="2028"/>
                  <a:pt x="1825" y="2105"/>
                </a:cubicBezTo>
                <a:cubicBezTo>
                  <a:pt x="1710" y="1894"/>
                  <a:pt x="1575" y="1721"/>
                  <a:pt x="1345" y="1605"/>
                </a:cubicBezTo>
                <a:cubicBezTo>
                  <a:pt x="1236" y="1529"/>
                  <a:pt x="1114" y="1496"/>
                  <a:pt x="990" y="1496"/>
                </a:cubicBezTo>
                <a:cubicBezTo>
                  <a:pt x="897" y="1496"/>
                  <a:pt x="802" y="1515"/>
                  <a:pt x="711" y="1548"/>
                </a:cubicBezTo>
                <a:cubicBezTo>
                  <a:pt x="481" y="1625"/>
                  <a:pt x="289" y="1817"/>
                  <a:pt x="193" y="2009"/>
                </a:cubicBezTo>
                <a:cubicBezTo>
                  <a:pt x="58" y="2278"/>
                  <a:pt x="1" y="2604"/>
                  <a:pt x="58" y="2911"/>
                </a:cubicBezTo>
                <a:cubicBezTo>
                  <a:pt x="58" y="2969"/>
                  <a:pt x="78" y="2988"/>
                  <a:pt x="135" y="2988"/>
                </a:cubicBezTo>
                <a:cubicBezTo>
                  <a:pt x="154" y="2988"/>
                  <a:pt x="193" y="2969"/>
                  <a:pt x="193" y="2911"/>
                </a:cubicBezTo>
                <a:cubicBezTo>
                  <a:pt x="174" y="2777"/>
                  <a:pt x="174" y="2662"/>
                  <a:pt x="193" y="2508"/>
                </a:cubicBezTo>
                <a:lnTo>
                  <a:pt x="193" y="2527"/>
                </a:lnTo>
                <a:cubicBezTo>
                  <a:pt x="231" y="2412"/>
                  <a:pt x="250" y="2297"/>
                  <a:pt x="289" y="2201"/>
                </a:cubicBezTo>
                <a:lnTo>
                  <a:pt x="289" y="2220"/>
                </a:lnTo>
                <a:cubicBezTo>
                  <a:pt x="346" y="2124"/>
                  <a:pt x="366" y="2047"/>
                  <a:pt x="442" y="1990"/>
                </a:cubicBezTo>
                <a:lnTo>
                  <a:pt x="577" y="1836"/>
                </a:lnTo>
                <a:cubicBezTo>
                  <a:pt x="634" y="1798"/>
                  <a:pt x="673" y="1759"/>
                  <a:pt x="750" y="1740"/>
                </a:cubicBezTo>
                <a:cubicBezTo>
                  <a:pt x="807" y="1721"/>
                  <a:pt x="846" y="1721"/>
                  <a:pt x="922" y="1701"/>
                </a:cubicBezTo>
                <a:lnTo>
                  <a:pt x="1095" y="1701"/>
                </a:lnTo>
                <a:cubicBezTo>
                  <a:pt x="1134" y="1701"/>
                  <a:pt x="1211" y="1721"/>
                  <a:pt x="1249" y="1740"/>
                </a:cubicBezTo>
                <a:cubicBezTo>
                  <a:pt x="1307" y="1759"/>
                  <a:pt x="1345" y="1798"/>
                  <a:pt x="1403" y="1836"/>
                </a:cubicBezTo>
                <a:cubicBezTo>
                  <a:pt x="1479" y="1894"/>
                  <a:pt x="1537" y="1951"/>
                  <a:pt x="1595" y="2028"/>
                </a:cubicBezTo>
                <a:cubicBezTo>
                  <a:pt x="1671" y="2143"/>
                  <a:pt x="1729" y="2239"/>
                  <a:pt x="1787" y="2393"/>
                </a:cubicBezTo>
                <a:lnTo>
                  <a:pt x="1787" y="2412"/>
                </a:lnTo>
                <a:cubicBezTo>
                  <a:pt x="1806" y="2431"/>
                  <a:pt x="1806" y="2470"/>
                  <a:pt x="1863" y="2489"/>
                </a:cubicBezTo>
                <a:cubicBezTo>
                  <a:pt x="1902" y="2489"/>
                  <a:pt x="1959" y="2489"/>
                  <a:pt x="1979" y="2431"/>
                </a:cubicBezTo>
                <a:cubicBezTo>
                  <a:pt x="2056" y="2297"/>
                  <a:pt x="2113" y="2182"/>
                  <a:pt x="2190" y="2028"/>
                </a:cubicBezTo>
                <a:cubicBezTo>
                  <a:pt x="2267" y="1913"/>
                  <a:pt x="2344" y="1798"/>
                  <a:pt x="2440" y="1663"/>
                </a:cubicBezTo>
                <a:cubicBezTo>
                  <a:pt x="2632" y="1413"/>
                  <a:pt x="2862" y="1164"/>
                  <a:pt x="3131" y="972"/>
                </a:cubicBezTo>
                <a:cubicBezTo>
                  <a:pt x="3131" y="972"/>
                  <a:pt x="3150" y="972"/>
                  <a:pt x="3150" y="953"/>
                </a:cubicBezTo>
                <a:cubicBezTo>
                  <a:pt x="3400" y="780"/>
                  <a:pt x="3630" y="607"/>
                  <a:pt x="3899" y="511"/>
                </a:cubicBezTo>
                <a:cubicBezTo>
                  <a:pt x="4091" y="453"/>
                  <a:pt x="4283" y="376"/>
                  <a:pt x="4475" y="357"/>
                </a:cubicBezTo>
                <a:cubicBezTo>
                  <a:pt x="4533" y="338"/>
                  <a:pt x="4586" y="328"/>
                  <a:pt x="4638" y="328"/>
                </a:cubicBezTo>
                <a:cubicBezTo>
                  <a:pt x="4691" y="328"/>
                  <a:pt x="4744" y="338"/>
                  <a:pt x="4802" y="357"/>
                </a:cubicBezTo>
                <a:cubicBezTo>
                  <a:pt x="4878" y="357"/>
                  <a:pt x="4955" y="376"/>
                  <a:pt x="5032" y="396"/>
                </a:cubicBezTo>
                <a:cubicBezTo>
                  <a:pt x="5070" y="415"/>
                  <a:pt x="5090" y="453"/>
                  <a:pt x="5147" y="472"/>
                </a:cubicBezTo>
                <a:cubicBezTo>
                  <a:pt x="5166" y="492"/>
                  <a:pt x="5224" y="511"/>
                  <a:pt x="5243" y="568"/>
                </a:cubicBezTo>
                <a:cubicBezTo>
                  <a:pt x="5263" y="607"/>
                  <a:pt x="5282" y="664"/>
                  <a:pt x="5301" y="684"/>
                </a:cubicBezTo>
                <a:cubicBezTo>
                  <a:pt x="5339" y="761"/>
                  <a:pt x="5359" y="837"/>
                  <a:pt x="5359" y="895"/>
                </a:cubicBezTo>
                <a:cubicBezTo>
                  <a:pt x="5378" y="1049"/>
                  <a:pt x="5359" y="1183"/>
                  <a:pt x="5359" y="1337"/>
                </a:cubicBezTo>
                <a:cubicBezTo>
                  <a:pt x="5301" y="1625"/>
                  <a:pt x="5205" y="1913"/>
                  <a:pt x="5090" y="2201"/>
                </a:cubicBezTo>
                <a:cubicBezTo>
                  <a:pt x="5070" y="2278"/>
                  <a:pt x="5013" y="2335"/>
                  <a:pt x="4994" y="2412"/>
                </a:cubicBezTo>
                <a:cubicBezTo>
                  <a:pt x="4974" y="2431"/>
                  <a:pt x="4974" y="2489"/>
                  <a:pt x="4974" y="2508"/>
                </a:cubicBezTo>
                <a:cubicBezTo>
                  <a:pt x="4974" y="2566"/>
                  <a:pt x="4994" y="2623"/>
                  <a:pt x="5051" y="2662"/>
                </a:cubicBezTo>
                <a:cubicBezTo>
                  <a:pt x="5083" y="2693"/>
                  <a:pt x="5126" y="2708"/>
                  <a:pt x="5175" y="2708"/>
                </a:cubicBezTo>
                <a:cubicBezTo>
                  <a:pt x="5215" y="2708"/>
                  <a:pt x="5258" y="2698"/>
                  <a:pt x="5301" y="2681"/>
                </a:cubicBezTo>
                <a:cubicBezTo>
                  <a:pt x="5474" y="2585"/>
                  <a:pt x="5627" y="2508"/>
                  <a:pt x="5781" y="2431"/>
                </a:cubicBezTo>
                <a:cubicBezTo>
                  <a:pt x="5877" y="2393"/>
                  <a:pt x="5954" y="2374"/>
                  <a:pt x="6050" y="2316"/>
                </a:cubicBezTo>
                <a:lnTo>
                  <a:pt x="6088" y="2316"/>
                </a:lnTo>
                <a:cubicBezTo>
                  <a:pt x="6088" y="2316"/>
                  <a:pt x="6107" y="2316"/>
                  <a:pt x="6107" y="2297"/>
                </a:cubicBezTo>
                <a:cubicBezTo>
                  <a:pt x="6530" y="2105"/>
                  <a:pt x="6991" y="1990"/>
                  <a:pt x="7471" y="1913"/>
                </a:cubicBezTo>
                <a:cubicBezTo>
                  <a:pt x="7596" y="1903"/>
                  <a:pt x="7716" y="1898"/>
                  <a:pt x="7836" y="1898"/>
                </a:cubicBezTo>
                <a:cubicBezTo>
                  <a:pt x="7956" y="1898"/>
                  <a:pt x="8076" y="1903"/>
                  <a:pt x="8201" y="1913"/>
                </a:cubicBezTo>
                <a:cubicBezTo>
                  <a:pt x="8354" y="1932"/>
                  <a:pt x="8527" y="1990"/>
                  <a:pt x="8700" y="2028"/>
                </a:cubicBezTo>
                <a:cubicBezTo>
                  <a:pt x="8815" y="2086"/>
                  <a:pt x="8930" y="2143"/>
                  <a:pt x="9065" y="2239"/>
                </a:cubicBezTo>
                <a:cubicBezTo>
                  <a:pt x="9161" y="2335"/>
                  <a:pt x="9257" y="2412"/>
                  <a:pt x="9353" y="2527"/>
                </a:cubicBezTo>
                <a:cubicBezTo>
                  <a:pt x="9372" y="2585"/>
                  <a:pt x="9391" y="2604"/>
                  <a:pt x="9410" y="2662"/>
                </a:cubicBezTo>
                <a:cubicBezTo>
                  <a:pt x="9468" y="2700"/>
                  <a:pt x="9506" y="2758"/>
                  <a:pt x="9583" y="2777"/>
                </a:cubicBezTo>
                <a:cubicBezTo>
                  <a:pt x="9606" y="2783"/>
                  <a:pt x="9628" y="2785"/>
                  <a:pt x="9650" y="2785"/>
                </a:cubicBezTo>
                <a:cubicBezTo>
                  <a:pt x="9703" y="2785"/>
                  <a:pt x="9754" y="2771"/>
                  <a:pt x="9795" y="2758"/>
                </a:cubicBezTo>
                <a:cubicBezTo>
                  <a:pt x="9852" y="2719"/>
                  <a:pt x="9891" y="2662"/>
                  <a:pt x="9929" y="2585"/>
                </a:cubicBezTo>
                <a:cubicBezTo>
                  <a:pt x="9948" y="2508"/>
                  <a:pt x="9948" y="2431"/>
                  <a:pt x="9891" y="2374"/>
                </a:cubicBezTo>
                <a:cubicBezTo>
                  <a:pt x="9756" y="2182"/>
                  <a:pt x="9603" y="2009"/>
                  <a:pt x="9449" y="1855"/>
                </a:cubicBezTo>
                <a:cubicBezTo>
                  <a:pt x="9353" y="1798"/>
                  <a:pt x="9276" y="1740"/>
                  <a:pt x="9180" y="1663"/>
                </a:cubicBezTo>
                <a:cubicBezTo>
                  <a:pt x="9084" y="1625"/>
                  <a:pt x="8969" y="1567"/>
                  <a:pt x="8873" y="1529"/>
                </a:cubicBezTo>
                <a:cubicBezTo>
                  <a:pt x="8662" y="1452"/>
                  <a:pt x="8450" y="1413"/>
                  <a:pt x="8239" y="1375"/>
                </a:cubicBezTo>
                <a:cubicBezTo>
                  <a:pt x="8133" y="1365"/>
                  <a:pt x="8023" y="1361"/>
                  <a:pt x="7913" y="1361"/>
                </a:cubicBezTo>
                <a:cubicBezTo>
                  <a:pt x="7802" y="1361"/>
                  <a:pt x="7692" y="1365"/>
                  <a:pt x="7586" y="1375"/>
                </a:cubicBezTo>
                <a:cubicBezTo>
                  <a:pt x="7164" y="1433"/>
                  <a:pt x="6722" y="1548"/>
                  <a:pt x="6299" y="1721"/>
                </a:cubicBezTo>
                <a:cubicBezTo>
                  <a:pt x="6088" y="1798"/>
                  <a:pt x="5896" y="1894"/>
                  <a:pt x="5704" y="1990"/>
                </a:cubicBezTo>
                <a:cubicBezTo>
                  <a:pt x="5704" y="1990"/>
                  <a:pt x="5676" y="1990"/>
                  <a:pt x="5668" y="2002"/>
                </a:cubicBezTo>
                <a:lnTo>
                  <a:pt x="5668" y="2002"/>
                </a:lnTo>
                <a:cubicBezTo>
                  <a:pt x="5744" y="1735"/>
                  <a:pt x="5820" y="1469"/>
                  <a:pt x="5839" y="1221"/>
                </a:cubicBezTo>
                <a:cubicBezTo>
                  <a:pt x="5839" y="1049"/>
                  <a:pt x="5839" y="876"/>
                  <a:pt x="5781" y="741"/>
                </a:cubicBezTo>
                <a:cubicBezTo>
                  <a:pt x="5762" y="664"/>
                  <a:pt x="5743" y="588"/>
                  <a:pt x="5723" y="549"/>
                </a:cubicBezTo>
                <a:cubicBezTo>
                  <a:pt x="5685" y="472"/>
                  <a:pt x="5647" y="415"/>
                  <a:pt x="5589" y="376"/>
                </a:cubicBezTo>
                <a:cubicBezTo>
                  <a:pt x="5531" y="280"/>
                  <a:pt x="5435" y="204"/>
                  <a:pt x="5301" y="165"/>
                </a:cubicBezTo>
                <a:cubicBezTo>
                  <a:pt x="5186" y="88"/>
                  <a:pt x="5051" y="69"/>
                  <a:pt x="4917" y="69"/>
                </a:cubicBezTo>
                <a:lnTo>
                  <a:pt x="4802" y="69"/>
                </a:lnTo>
                <a:cubicBezTo>
                  <a:pt x="4610" y="18"/>
                  <a:pt x="4503" y="1"/>
                  <a:pt x="4425"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nvGrpSpPr>
          <p:cNvPr id="1987" name="Google Shape;1987;p54"/>
          <p:cNvGrpSpPr/>
          <p:nvPr/>
        </p:nvGrpSpPr>
        <p:grpSpPr>
          <a:xfrm>
            <a:off x="-656563" y="5824321"/>
            <a:ext cx="3419260" cy="1197787"/>
            <a:chOff x="-567123" y="4417591"/>
            <a:chExt cx="2564445" cy="898340"/>
          </a:xfrm>
        </p:grpSpPr>
        <p:sp>
          <p:nvSpPr>
            <p:cNvPr id="1988" name="Google Shape;1988;p54"/>
            <p:cNvSpPr/>
            <p:nvPr/>
          </p:nvSpPr>
          <p:spPr>
            <a:xfrm>
              <a:off x="-565468" y="4424298"/>
              <a:ext cx="2562790" cy="891632"/>
            </a:xfrm>
            <a:custGeom>
              <a:avLst/>
              <a:gdLst/>
              <a:ahLst/>
              <a:cxnLst/>
              <a:rect l="l" t="t" r="r" b="b"/>
              <a:pathLst>
                <a:path w="29421" h="10236" extrusionOk="0">
                  <a:moveTo>
                    <a:pt x="20664" y="0"/>
                  </a:moveTo>
                  <a:cubicBezTo>
                    <a:pt x="20568" y="0"/>
                    <a:pt x="20472" y="19"/>
                    <a:pt x="20376" y="58"/>
                  </a:cubicBezTo>
                  <a:cubicBezTo>
                    <a:pt x="20203" y="96"/>
                    <a:pt x="20049" y="173"/>
                    <a:pt x="19896" y="346"/>
                  </a:cubicBezTo>
                  <a:cubicBezTo>
                    <a:pt x="19723" y="461"/>
                    <a:pt x="19608" y="634"/>
                    <a:pt x="19492" y="787"/>
                  </a:cubicBezTo>
                  <a:cubicBezTo>
                    <a:pt x="19358" y="960"/>
                    <a:pt x="19243" y="1133"/>
                    <a:pt x="19127" y="1344"/>
                  </a:cubicBezTo>
                  <a:cubicBezTo>
                    <a:pt x="18916" y="1709"/>
                    <a:pt x="18743" y="2132"/>
                    <a:pt x="18532" y="2689"/>
                  </a:cubicBezTo>
                  <a:cubicBezTo>
                    <a:pt x="18475" y="2861"/>
                    <a:pt x="18398" y="2996"/>
                    <a:pt x="18359" y="3169"/>
                  </a:cubicBezTo>
                  <a:cubicBezTo>
                    <a:pt x="18302" y="2689"/>
                    <a:pt x="18244" y="2305"/>
                    <a:pt x="18110" y="1978"/>
                  </a:cubicBezTo>
                  <a:cubicBezTo>
                    <a:pt x="18052" y="1728"/>
                    <a:pt x="17956" y="1517"/>
                    <a:pt x="17822" y="1364"/>
                  </a:cubicBezTo>
                  <a:cubicBezTo>
                    <a:pt x="17764" y="1268"/>
                    <a:pt x="17687" y="1210"/>
                    <a:pt x="17610" y="1133"/>
                  </a:cubicBezTo>
                  <a:cubicBezTo>
                    <a:pt x="17572" y="1076"/>
                    <a:pt x="17514" y="1056"/>
                    <a:pt x="17476" y="1037"/>
                  </a:cubicBezTo>
                  <a:cubicBezTo>
                    <a:pt x="17418" y="1018"/>
                    <a:pt x="17341" y="980"/>
                    <a:pt x="17303" y="960"/>
                  </a:cubicBezTo>
                  <a:cubicBezTo>
                    <a:pt x="17207" y="922"/>
                    <a:pt x="17092" y="922"/>
                    <a:pt x="16996" y="922"/>
                  </a:cubicBezTo>
                  <a:lnTo>
                    <a:pt x="16938" y="922"/>
                  </a:lnTo>
                  <a:cubicBezTo>
                    <a:pt x="16842" y="922"/>
                    <a:pt x="16746" y="941"/>
                    <a:pt x="16650" y="960"/>
                  </a:cubicBezTo>
                  <a:cubicBezTo>
                    <a:pt x="16458" y="1018"/>
                    <a:pt x="16285" y="1133"/>
                    <a:pt x="16151" y="1268"/>
                  </a:cubicBezTo>
                  <a:cubicBezTo>
                    <a:pt x="15940" y="1517"/>
                    <a:pt x="15786" y="1882"/>
                    <a:pt x="15690" y="2362"/>
                  </a:cubicBezTo>
                  <a:cubicBezTo>
                    <a:pt x="15613" y="2765"/>
                    <a:pt x="15594" y="3226"/>
                    <a:pt x="15652" y="3764"/>
                  </a:cubicBezTo>
                  <a:cubicBezTo>
                    <a:pt x="15671" y="4129"/>
                    <a:pt x="15690" y="4532"/>
                    <a:pt x="15767" y="4974"/>
                  </a:cubicBezTo>
                  <a:cubicBezTo>
                    <a:pt x="15709" y="4955"/>
                    <a:pt x="15690" y="4955"/>
                    <a:pt x="15652" y="4916"/>
                  </a:cubicBezTo>
                  <a:cubicBezTo>
                    <a:pt x="15575" y="4897"/>
                    <a:pt x="15498" y="4897"/>
                    <a:pt x="15421" y="4878"/>
                  </a:cubicBezTo>
                  <a:lnTo>
                    <a:pt x="15306" y="4878"/>
                  </a:lnTo>
                  <a:cubicBezTo>
                    <a:pt x="15210" y="4878"/>
                    <a:pt x="15133" y="4897"/>
                    <a:pt x="15037" y="4897"/>
                  </a:cubicBezTo>
                  <a:cubicBezTo>
                    <a:pt x="14922" y="4916"/>
                    <a:pt x="14807" y="4974"/>
                    <a:pt x="14711" y="5012"/>
                  </a:cubicBezTo>
                  <a:cubicBezTo>
                    <a:pt x="14615" y="5070"/>
                    <a:pt x="14519" y="5108"/>
                    <a:pt x="14461" y="5185"/>
                  </a:cubicBezTo>
                  <a:lnTo>
                    <a:pt x="14461" y="5166"/>
                  </a:lnTo>
                  <a:cubicBezTo>
                    <a:pt x="14403" y="4993"/>
                    <a:pt x="14327" y="4878"/>
                    <a:pt x="14211" y="4763"/>
                  </a:cubicBezTo>
                  <a:cubicBezTo>
                    <a:pt x="14019" y="4571"/>
                    <a:pt x="13750" y="4436"/>
                    <a:pt x="13405" y="4436"/>
                  </a:cubicBezTo>
                  <a:lnTo>
                    <a:pt x="13386" y="4436"/>
                  </a:lnTo>
                  <a:cubicBezTo>
                    <a:pt x="13270" y="4436"/>
                    <a:pt x="13117" y="4475"/>
                    <a:pt x="12982" y="4513"/>
                  </a:cubicBezTo>
                  <a:cubicBezTo>
                    <a:pt x="12829" y="4571"/>
                    <a:pt x="12694" y="4609"/>
                    <a:pt x="12579" y="4705"/>
                  </a:cubicBezTo>
                  <a:cubicBezTo>
                    <a:pt x="12502" y="4763"/>
                    <a:pt x="12406" y="4820"/>
                    <a:pt x="12329" y="4878"/>
                  </a:cubicBezTo>
                  <a:cubicBezTo>
                    <a:pt x="12387" y="4455"/>
                    <a:pt x="12406" y="4148"/>
                    <a:pt x="12425" y="3841"/>
                  </a:cubicBezTo>
                  <a:cubicBezTo>
                    <a:pt x="12445" y="3169"/>
                    <a:pt x="12349" y="2669"/>
                    <a:pt x="12157" y="2228"/>
                  </a:cubicBezTo>
                  <a:cubicBezTo>
                    <a:pt x="12061" y="2016"/>
                    <a:pt x="11926" y="1824"/>
                    <a:pt x="11734" y="1690"/>
                  </a:cubicBezTo>
                  <a:cubicBezTo>
                    <a:pt x="11542" y="1536"/>
                    <a:pt x="11331" y="1460"/>
                    <a:pt x="11062" y="1440"/>
                  </a:cubicBezTo>
                  <a:lnTo>
                    <a:pt x="10966" y="1440"/>
                  </a:lnTo>
                  <a:cubicBezTo>
                    <a:pt x="10467" y="1440"/>
                    <a:pt x="10044" y="1824"/>
                    <a:pt x="9852" y="2074"/>
                  </a:cubicBezTo>
                  <a:cubicBezTo>
                    <a:pt x="9506" y="2497"/>
                    <a:pt x="9276" y="3034"/>
                    <a:pt x="9122" y="3438"/>
                  </a:cubicBezTo>
                  <a:cubicBezTo>
                    <a:pt x="9046" y="3649"/>
                    <a:pt x="8969" y="3860"/>
                    <a:pt x="8892" y="4110"/>
                  </a:cubicBezTo>
                  <a:cubicBezTo>
                    <a:pt x="8854" y="3918"/>
                    <a:pt x="8796" y="3726"/>
                    <a:pt x="8738" y="3534"/>
                  </a:cubicBezTo>
                  <a:cubicBezTo>
                    <a:pt x="8642" y="3265"/>
                    <a:pt x="8546" y="3034"/>
                    <a:pt x="8450" y="2785"/>
                  </a:cubicBezTo>
                  <a:cubicBezTo>
                    <a:pt x="8316" y="2554"/>
                    <a:pt x="8220" y="2324"/>
                    <a:pt x="8085" y="2132"/>
                  </a:cubicBezTo>
                  <a:cubicBezTo>
                    <a:pt x="7893" y="1844"/>
                    <a:pt x="7548" y="1536"/>
                    <a:pt x="7144" y="1536"/>
                  </a:cubicBezTo>
                  <a:lnTo>
                    <a:pt x="7048" y="1536"/>
                  </a:lnTo>
                  <a:cubicBezTo>
                    <a:pt x="6818" y="1556"/>
                    <a:pt x="6588" y="1690"/>
                    <a:pt x="6434" y="1824"/>
                  </a:cubicBezTo>
                  <a:cubicBezTo>
                    <a:pt x="6261" y="1997"/>
                    <a:pt x="6165" y="2209"/>
                    <a:pt x="6146" y="2516"/>
                  </a:cubicBezTo>
                  <a:cubicBezTo>
                    <a:pt x="6107" y="2708"/>
                    <a:pt x="6107" y="2938"/>
                    <a:pt x="6146" y="3188"/>
                  </a:cubicBezTo>
                  <a:cubicBezTo>
                    <a:pt x="6165" y="3399"/>
                    <a:pt x="6203" y="3649"/>
                    <a:pt x="6261" y="3918"/>
                  </a:cubicBezTo>
                  <a:cubicBezTo>
                    <a:pt x="6299" y="4090"/>
                    <a:pt x="6338" y="4244"/>
                    <a:pt x="6376" y="4398"/>
                  </a:cubicBezTo>
                  <a:lnTo>
                    <a:pt x="6434" y="4532"/>
                  </a:lnTo>
                  <a:lnTo>
                    <a:pt x="6395" y="4513"/>
                  </a:lnTo>
                  <a:cubicBezTo>
                    <a:pt x="6261" y="4455"/>
                    <a:pt x="6107" y="4417"/>
                    <a:pt x="5973" y="4417"/>
                  </a:cubicBezTo>
                  <a:lnTo>
                    <a:pt x="5819" y="4417"/>
                  </a:lnTo>
                  <a:cubicBezTo>
                    <a:pt x="5589" y="4436"/>
                    <a:pt x="5378" y="4571"/>
                    <a:pt x="5205" y="4724"/>
                  </a:cubicBezTo>
                  <a:cubicBezTo>
                    <a:pt x="5128" y="4398"/>
                    <a:pt x="5051" y="4052"/>
                    <a:pt x="4955" y="3764"/>
                  </a:cubicBezTo>
                  <a:cubicBezTo>
                    <a:pt x="4898" y="3495"/>
                    <a:pt x="4763" y="3226"/>
                    <a:pt x="4648" y="2957"/>
                  </a:cubicBezTo>
                  <a:cubicBezTo>
                    <a:pt x="4533" y="2689"/>
                    <a:pt x="4417" y="2439"/>
                    <a:pt x="4245" y="2228"/>
                  </a:cubicBezTo>
                  <a:cubicBezTo>
                    <a:pt x="4072" y="2016"/>
                    <a:pt x="3899" y="1824"/>
                    <a:pt x="3707" y="1709"/>
                  </a:cubicBezTo>
                  <a:cubicBezTo>
                    <a:pt x="3515" y="1575"/>
                    <a:pt x="3284" y="1517"/>
                    <a:pt x="3035" y="1479"/>
                  </a:cubicBezTo>
                  <a:lnTo>
                    <a:pt x="2977" y="1479"/>
                  </a:lnTo>
                  <a:cubicBezTo>
                    <a:pt x="2785" y="1479"/>
                    <a:pt x="2593" y="1536"/>
                    <a:pt x="2420" y="1613"/>
                  </a:cubicBezTo>
                  <a:cubicBezTo>
                    <a:pt x="2267" y="1671"/>
                    <a:pt x="2132" y="1805"/>
                    <a:pt x="2017" y="1997"/>
                  </a:cubicBezTo>
                  <a:cubicBezTo>
                    <a:pt x="1940" y="2113"/>
                    <a:pt x="1883" y="2266"/>
                    <a:pt x="1844" y="2420"/>
                  </a:cubicBezTo>
                  <a:cubicBezTo>
                    <a:pt x="1787" y="2573"/>
                    <a:pt x="1767" y="2765"/>
                    <a:pt x="1767" y="2957"/>
                  </a:cubicBezTo>
                  <a:cubicBezTo>
                    <a:pt x="1748" y="3284"/>
                    <a:pt x="1787" y="3668"/>
                    <a:pt x="1883" y="4129"/>
                  </a:cubicBezTo>
                  <a:cubicBezTo>
                    <a:pt x="1959" y="4494"/>
                    <a:pt x="2075" y="4878"/>
                    <a:pt x="2209" y="5243"/>
                  </a:cubicBezTo>
                  <a:cubicBezTo>
                    <a:pt x="2228" y="5281"/>
                    <a:pt x="2247" y="5358"/>
                    <a:pt x="2267" y="5396"/>
                  </a:cubicBezTo>
                  <a:lnTo>
                    <a:pt x="2247" y="5377"/>
                  </a:lnTo>
                  <a:cubicBezTo>
                    <a:pt x="1979" y="5185"/>
                    <a:pt x="1767" y="5012"/>
                    <a:pt x="1537" y="4897"/>
                  </a:cubicBezTo>
                  <a:cubicBezTo>
                    <a:pt x="1211" y="4724"/>
                    <a:pt x="922" y="4628"/>
                    <a:pt x="711" y="4628"/>
                  </a:cubicBezTo>
                  <a:cubicBezTo>
                    <a:pt x="519" y="4628"/>
                    <a:pt x="346" y="4705"/>
                    <a:pt x="231" y="4820"/>
                  </a:cubicBezTo>
                  <a:cubicBezTo>
                    <a:pt x="97" y="4974"/>
                    <a:pt x="1" y="5243"/>
                    <a:pt x="20" y="5492"/>
                  </a:cubicBezTo>
                  <a:cubicBezTo>
                    <a:pt x="39" y="5742"/>
                    <a:pt x="135" y="5972"/>
                    <a:pt x="327" y="6261"/>
                  </a:cubicBezTo>
                  <a:cubicBezTo>
                    <a:pt x="500" y="6510"/>
                    <a:pt x="692" y="6721"/>
                    <a:pt x="961" y="6933"/>
                  </a:cubicBezTo>
                  <a:cubicBezTo>
                    <a:pt x="1076" y="7048"/>
                    <a:pt x="1211" y="7144"/>
                    <a:pt x="1345" y="7221"/>
                  </a:cubicBezTo>
                  <a:cubicBezTo>
                    <a:pt x="1345" y="7297"/>
                    <a:pt x="1403" y="7374"/>
                    <a:pt x="1479" y="7394"/>
                  </a:cubicBezTo>
                  <a:cubicBezTo>
                    <a:pt x="1537" y="7413"/>
                    <a:pt x="1575" y="7413"/>
                    <a:pt x="1633" y="7451"/>
                  </a:cubicBezTo>
                  <a:cubicBezTo>
                    <a:pt x="1921" y="7566"/>
                    <a:pt x="2151" y="7739"/>
                    <a:pt x="2363" y="7931"/>
                  </a:cubicBezTo>
                  <a:lnTo>
                    <a:pt x="2420" y="7970"/>
                  </a:lnTo>
                  <a:cubicBezTo>
                    <a:pt x="2689" y="8181"/>
                    <a:pt x="2939" y="8373"/>
                    <a:pt x="3265" y="8546"/>
                  </a:cubicBezTo>
                  <a:cubicBezTo>
                    <a:pt x="3419" y="8642"/>
                    <a:pt x="3649" y="8719"/>
                    <a:pt x="3803" y="8795"/>
                  </a:cubicBezTo>
                  <a:cubicBezTo>
                    <a:pt x="4033" y="8891"/>
                    <a:pt x="4264" y="8949"/>
                    <a:pt x="4475" y="9026"/>
                  </a:cubicBezTo>
                  <a:cubicBezTo>
                    <a:pt x="5435" y="9371"/>
                    <a:pt x="6299" y="9583"/>
                    <a:pt x="7125" y="9698"/>
                  </a:cubicBezTo>
                  <a:cubicBezTo>
                    <a:pt x="7356" y="9717"/>
                    <a:pt x="7586" y="9756"/>
                    <a:pt x="7797" y="9775"/>
                  </a:cubicBezTo>
                  <a:cubicBezTo>
                    <a:pt x="8009" y="9794"/>
                    <a:pt x="8258" y="9794"/>
                    <a:pt x="8469" y="9794"/>
                  </a:cubicBezTo>
                  <a:lnTo>
                    <a:pt x="8508" y="9794"/>
                  </a:lnTo>
                  <a:cubicBezTo>
                    <a:pt x="8969" y="9794"/>
                    <a:pt x="9410" y="9813"/>
                    <a:pt x="9852" y="9813"/>
                  </a:cubicBezTo>
                  <a:cubicBezTo>
                    <a:pt x="10793" y="9852"/>
                    <a:pt x="11753" y="9909"/>
                    <a:pt x="12579" y="9967"/>
                  </a:cubicBezTo>
                  <a:lnTo>
                    <a:pt x="13347" y="10005"/>
                  </a:lnTo>
                  <a:cubicBezTo>
                    <a:pt x="14883" y="10101"/>
                    <a:pt x="16458" y="10197"/>
                    <a:pt x="18052" y="10236"/>
                  </a:cubicBezTo>
                  <a:lnTo>
                    <a:pt x="19012" y="10236"/>
                  </a:lnTo>
                  <a:cubicBezTo>
                    <a:pt x="19608" y="10236"/>
                    <a:pt x="20203" y="10197"/>
                    <a:pt x="20760" y="10178"/>
                  </a:cubicBezTo>
                  <a:cubicBezTo>
                    <a:pt x="21662" y="10120"/>
                    <a:pt x="22584" y="10063"/>
                    <a:pt x="23487" y="9948"/>
                  </a:cubicBezTo>
                  <a:cubicBezTo>
                    <a:pt x="24408" y="9813"/>
                    <a:pt x="25292" y="9640"/>
                    <a:pt x="26156" y="9410"/>
                  </a:cubicBezTo>
                  <a:cubicBezTo>
                    <a:pt x="26540" y="9314"/>
                    <a:pt x="26943" y="9199"/>
                    <a:pt x="27327" y="9045"/>
                  </a:cubicBezTo>
                  <a:cubicBezTo>
                    <a:pt x="27615" y="8949"/>
                    <a:pt x="27884" y="8834"/>
                    <a:pt x="28153" y="8680"/>
                  </a:cubicBezTo>
                  <a:cubicBezTo>
                    <a:pt x="28441" y="8527"/>
                    <a:pt x="28672" y="8334"/>
                    <a:pt x="28902" y="8142"/>
                  </a:cubicBezTo>
                  <a:cubicBezTo>
                    <a:pt x="29132" y="7893"/>
                    <a:pt x="29286" y="7643"/>
                    <a:pt x="29382" y="7355"/>
                  </a:cubicBezTo>
                  <a:cubicBezTo>
                    <a:pt x="29421" y="7201"/>
                    <a:pt x="29421" y="7029"/>
                    <a:pt x="29421" y="6894"/>
                  </a:cubicBezTo>
                  <a:cubicBezTo>
                    <a:pt x="29421" y="6817"/>
                    <a:pt x="29401" y="6721"/>
                    <a:pt x="29382" y="6625"/>
                  </a:cubicBezTo>
                  <a:cubicBezTo>
                    <a:pt x="29344" y="6529"/>
                    <a:pt x="29305" y="6414"/>
                    <a:pt x="29248" y="6318"/>
                  </a:cubicBezTo>
                  <a:cubicBezTo>
                    <a:pt x="29152" y="6107"/>
                    <a:pt x="28940" y="5684"/>
                    <a:pt x="28518" y="5531"/>
                  </a:cubicBezTo>
                  <a:cubicBezTo>
                    <a:pt x="28441" y="5492"/>
                    <a:pt x="28384" y="5473"/>
                    <a:pt x="28326" y="5454"/>
                  </a:cubicBezTo>
                  <a:cubicBezTo>
                    <a:pt x="28249" y="5435"/>
                    <a:pt x="28153" y="5435"/>
                    <a:pt x="28095" y="5396"/>
                  </a:cubicBezTo>
                  <a:lnTo>
                    <a:pt x="27788" y="5396"/>
                  </a:lnTo>
                  <a:cubicBezTo>
                    <a:pt x="27654" y="5435"/>
                    <a:pt x="27519" y="5454"/>
                    <a:pt x="27404" y="5473"/>
                  </a:cubicBezTo>
                  <a:cubicBezTo>
                    <a:pt x="27251" y="5531"/>
                    <a:pt x="27135" y="5569"/>
                    <a:pt x="27001" y="5627"/>
                  </a:cubicBezTo>
                  <a:cubicBezTo>
                    <a:pt x="26847" y="5684"/>
                    <a:pt x="26694" y="5761"/>
                    <a:pt x="26521" y="5857"/>
                  </a:cubicBezTo>
                  <a:lnTo>
                    <a:pt x="26521" y="5684"/>
                  </a:lnTo>
                  <a:cubicBezTo>
                    <a:pt x="26521" y="5646"/>
                    <a:pt x="26502" y="5569"/>
                    <a:pt x="26502" y="5531"/>
                  </a:cubicBezTo>
                  <a:cubicBezTo>
                    <a:pt x="26502" y="5473"/>
                    <a:pt x="26463" y="5435"/>
                    <a:pt x="26444" y="5377"/>
                  </a:cubicBezTo>
                  <a:lnTo>
                    <a:pt x="26425" y="5320"/>
                  </a:lnTo>
                  <a:cubicBezTo>
                    <a:pt x="26386" y="5262"/>
                    <a:pt x="26329" y="5185"/>
                    <a:pt x="26271" y="5108"/>
                  </a:cubicBezTo>
                  <a:cubicBezTo>
                    <a:pt x="26194" y="5051"/>
                    <a:pt x="26137" y="4993"/>
                    <a:pt x="26060" y="4935"/>
                  </a:cubicBezTo>
                  <a:cubicBezTo>
                    <a:pt x="25906" y="4878"/>
                    <a:pt x="25753" y="4820"/>
                    <a:pt x="25541" y="4820"/>
                  </a:cubicBezTo>
                  <a:cubicBezTo>
                    <a:pt x="25445" y="4820"/>
                    <a:pt x="25330" y="4839"/>
                    <a:pt x="25273" y="4839"/>
                  </a:cubicBezTo>
                  <a:cubicBezTo>
                    <a:pt x="25177" y="4878"/>
                    <a:pt x="25100" y="4878"/>
                    <a:pt x="25004" y="4897"/>
                  </a:cubicBezTo>
                  <a:cubicBezTo>
                    <a:pt x="24831" y="4955"/>
                    <a:pt x="24639" y="5012"/>
                    <a:pt x="24428" y="5108"/>
                  </a:cubicBezTo>
                  <a:cubicBezTo>
                    <a:pt x="24351" y="5166"/>
                    <a:pt x="24255" y="5185"/>
                    <a:pt x="24178" y="5243"/>
                  </a:cubicBezTo>
                  <a:lnTo>
                    <a:pt x="24178" y="5204"/>
                  </a:lnTo>
                  <a:cubicBezTo>
                    <a:pt x="24216" y="4935"/>
                    <a:pt x="24216" y="4705"/>
                    <a:pt x="24140" y="4513"/>
                  </a:cubicBezTo>
                  <a:cubicBezTo>
                    <a:pt x="24120" y="4417"/>
                    <a:pt x="24063" y="4321"/>
                    <a:pt x="24024" y="4244"/>
                  </a:cubicBezTo>
                  <a:cubicBezTo>
                    <a:pt x="23967" y="4148"/>
                    <a:pt x="23890" y="4071"/>
                    <a:pt x="23775" y="4014"/>
                  </a:cubicBezTo>
                  <a:cubicBezTo>
                    <a:pt x="23698" y="3956"/>
                    <a:pt x="23640" y="3918"/>
                    <a:pt x="23544" y="3879"/>
                  </a:cubicBezTo>
                  <a:cubicBezTo>
                    <a:pt x="23448" y="3860"/>
                    <a:pt x="23352" y="3841"/>
                    <a:pt x="23275" y="3841"/>
                  </a:cubicBezTo>
                  <a:lnTo>
                    <a:pt x="23122" y="3841"/>
                  </a:lnTo>
                  <a:cubicBezTo>
                    <a:pt x="22987" y="3841"/>
                    <a:pt x="22815" y="3860"/>
                    <a:pt x="22699" y="3879"/>
                  </a:cubicBezTo>
                  <a:cubicBezTo>
                    <a:pt x="22450" y="3937"/>
                    <a:pt x="22238" y="4033"/>
                    <a:pt x="22046" y="4110"/>
                  </a:cubicBezTo>
                  <a:cubicBezTo>
                    <a:pt x="21682" y="4244"/>
                    <a:pt x="21355" y="4455"/>
                    <a:pt x="20990" y="4705"/>
                  </a:cubicBezTo>
                  <a:lnTo>
                    <a:pt x="21086" y="4494"/>
                  </a:lnTo>
                  <a:lnTo>
                    <a:pt x="21163" y="4283"/>
                  </a:lnTo>
                  <a:cubicBezTo>
                    <a:pt x="21355" y="3745"/>
                    <a:pt x="21566" y="3150"/>
                    <a:pt x="21720" y="2535"/>
                  </a:cubicBezTo>
                  <a:cubicBezTo>
                    <a:pt x="21778" y="2228"/>
                    <a:pt x="21835" y="1940"/>
                    <a:pt x="21835" y="1671"/>
                  </a:cubicBezTo>
                  <a:cubicBezTo>
                    <a:pt x="21854" y="1383"/>
                    <a:pt x="21835" y="1152"/>
                    <a:pt x="21758" y="941"/>
                  </a:cubicBezTo>
                  <a:cubicBezTo>
                    <a:pt x="21682" y="691"/>
                    <a:pt x="21566" y="499"/>
                    <a:pt x="21393" y="327"/>
                  </a:cubicBezTo>
                  <a:cubicBezTo>
                    <a:pt x="21240" y="192"/>
                    <a:pt x="21048" y="77"/>
                    <a:pt x="20875" y="19"/>
                  </a:cubicBezTo>
                  <a:cubicBezTo>
                    <a:pt x="20837" y="0"/>
                    <a:pt x="20760" y="0"/>
                    <a:pt x="20664"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89" name="Google Shape;1989;p54"/>
            <p:cNvSpPr/>
            <p:nvPr/>
          </p:nvSpPr>
          <p:spPr>
            <a:xfrm>
              <a:off x="-567123" y="4417591"/>
              <a:ext cx="2562790" cy="583272"/>
            </a:xfrm>
            <a:custGeom>
              <a:avLst/>
              <a:gdLst/>
              <a:ahLst/>
              <a:cxnLst/>
              <a:rect l="l" t="t" r="r" b="b"/>
              <a:pathLst>
                <a:path w="29421" h="6696" extrusionOk="0">
                  <a:moveTo>
                    <a:pt x="2190" y="2305"/>
                  </a:moveTo>
                  <a:lnTo>
                    <a:pt x="2190" y="2305"/>
                  </a:lnTo>
                  <a:cubicBezTo>
                    <a:pt x="2183" y="2318"/>
                    <a:pt x="2177" y="2330"/>
                    <a:pt x="2171" y="2343"/>
                  </a:cubicBezTo>
                  <a:lnTo>
                    <a:pt x="2171" y="2343"/>
                  </a:lnTo>
                  <a:cubicBezTo>
                    <a:pt x="2190" y="2342"/>
                    <a:pt x="2190" y="2305"/>
                    <a:pt x="2190" y="2305"/>
                  </a:cubicBezTo>
                  <a:close/>
                  <a:moveTo>
                    <a:pt x="20779" y="0"/>
                  </a:moveTo>
                  <a:cubicBezTo>
                    <a:pt x="20606" y="0"/>
                    <a:pt x="20433" y="20"/>
                    <a:pt x="20279" y="96"/>
                  </a:cubicBezTo>
                  <a:cubicBezTo>
                    <a:pt x="20107" y="154"/>
                    <a:pt x="19953" y="250"/>
                    <a:pt x="19819" y="346"/>
                  </a:cubicBezTo>
                  <a:cubicBezTo>
                    <a:pt x="19665" y="461"/>
                    <a:pt x="19550" y="576"/>
                    <a:pt x="19434" y="730"/>
                  </a:cubicBezTo>
                  <a:cubicBezTo>
                    <a:pt x="19319" y="864"/>
                    <a:pt x="19223" y="1037"/>
                    <a:pt x="19127" y="1210"/>
                  </a:cubicBezTo>
                  <a:cubicBezTo>
                    <a:pt x="18935" y="1537"/>
                    <a:pt x="18762" y="1901"/>
                    <a:pt x="18609" y="2286"/>
                  </a:cubicBezTo>
                  <a:cubicBezTo>
                    <a:pt x="18570" y="2420"/>
                    <a:pt x="18513" y="2554"/>
                    <a:pt x="18474" y="2689"/>
                  </a:cubicBezTo>
                  <a:cubicBezTo>
                    <a:pt x="18474" y="2670"/>
                    <a:pt x="18474" y="2612"/>
                    <a:pt x="18436" y="2593"/>
                  </a:cubicBezTo>
                  <a:cubicBezTo>
                    <a:pt x="18397" y="2382"/>
                    <a:pt x="18359" y="2170"/>
                    <a:pt x="18282" y="1978"/>
                  </a:cubicBezTo>
                  <a:cubicBezTo>
                    <a:pt x="18205" y="1786"/>
                    <a:pt x="18109" y="1556"/>
                    <a:pt x="17994" y="1402"/>
                  </a:cubicBezTo>
                  <a:cubicBezTo>
                    <a:pt x="17898" y="1229"/>
                    <a:pt x="17745" y="1076"/>
                    <a:pt x="17591" y="960"/>
                  </a:cubicBezTo>
                  <a:cubicBezTo>
                    <a:pt x="17437" y="864"/>
                    <a:pt x="17245" y="788"/>
                    <a:pt x="17072" y="788"/>
                  </a:cubicBezTo>
                  <a:lnTo>
                    <a:pt x="17053" y="788"/>
                  </a:lnTo>
                  <a:cubicBezTo>
                    <a:pt x="16957" y="788"/>
                    <a:pt x="16861" y="826"/>
                    <a:pt x="16746" y="845"/>
                  </a:cubicBezTo>
                  <a:cubicBezTo>
                    <a:pt x="16612" y="884"/>
                    <a:pt x="16496" y="941"/>
                    <a:pt x="16400" y="1018"/>
                  </a:cubicBezTo>
                  <a:cubicBezTo>
                    <a:pt x="15997" y="1249"/>
                    <a:pt x="15747" y="1690"/>
                    <a:pt x="15613" y="2132"/>
                  </a:cubicBezTo>
                  <a:cubicBezTo>
                    <a:pt x="15459" y="2612"/>
                    <a:pt x="15440" y="3130"/>
                    <a:pt x="15459" y="3630"/>
                  </a:cubicBezTo>
                  <a:cubicBezTo>
                    <a:pt x="15498" y="4014"/>
                    <a:pt x="15517" y="4379"/>
                    <a:pt x="15594" y="4763"/>
                  </a:cubicBezTo>
                  <a:cubicBezTo>
                    <a:pt x="15517" y="4724"/>
                    <a:pt x="15459" y="4724"/>
                    <a:pt x="15402" y="4724"/>
                  </a:cubicBezTo>
                  <a:cubicBezTo>
                    <a:pt x="15267" y="4724"/>
                    <a:pt x="15171" y="4763"/>
                    <a:pt x="15056" y="4782"/>
                  </a:cubicBezTo>
                  <a:cubicBezTo>
                    <a:pt x="14960" y="4801"/>
                    <a:pt x="14845" y="4878"/>
                    <a:pt x="14749" y="4916"/>
                  </a:cubicBezTo>
                  <a:cubicBezTo>
                    <a:pt x="14672" y="4974"/>
                    <a:pt x="14634" y="4993"/>
                    <a:pt x="14557" y="5051"/>
                  </a:cubicBezTo>
                  <a:cubicBezTo>
                    <a:pt x="14538" y="4993"/>
                    <a:pt x="14499" y="4955"/>
                    <a:pt x="14461" y="4916"/>
                  </a:cubicBezTo>
                  <a:cubicBezTo>
                    <a:pt x="14384" y="4840"/>
                    <a:pt x="14307" y="4744"/>
                    <a:pt x="14211" y="4667"/>
                  </a:cubicBezTo>
                  <a:cubicBezTo>
                    <a:pt x="14057" y="4513"/>
                    <a:pt x="13865" y="4417"/>
                    <a:pt x="13635" y="4379"/>
                  </a:cubicBezTo>
                  <a:cubicBezTo>
                    <a:pt x="13577" y="4340"/>
                    <a:pt x="13481" y="4340"/>
                    <a:pt x="13405" y="4340"/>
                  </a:cubicBezTo>
                  <a:cubicBezTo>
                    <a:pt x="13251" y="4340"/>
                    <a:pt x="13136" y="4379"/>
                    <a:pt x="13001" y="4398"/>
                  </a:cubicBezTo>
                  <a:cubicBezTo>
                    <a:pt x="12867" y="4417"/>
                    <a:pt x="12752" y="4494"/>
                    <a:pt x="12636" y="4532"/>
                  </a:cubicBezTo>
                  <a:lnTo>
                    <a:pt x="12636" y="4321"/>
                  </a:lnTo>
                  <a:cubicBezTo>
                    <a:pt x="12656" y="3879"/>
                    <a:pt x="12636" y="3438"/>
                    <a:pt x="12560" y="2977"/>
                  </a:cubicBezTo>
                  <a:cubicBezTo>
                    <a:pt x="12521" y="2746"/>
                    <a:pt x="12444" y="2497"/>
                    <a:pt x="12348" y="2286"/>
                  </a:cubicBezTo>
                  <a:cubicBezTo>
                    <a:pt x="12252" y="2074"/>
                    <a:pt x="12137" y="1882"/>
                    <a:pt x="11964" y="1709"/>
                  </a:cubicBezTo>
                  <a:cubicBezTo>
                    <a:pt x="11791" y="1537"/>
                    <a:pt x="11580" y="1441"/>
                    <a:pt x="11369" y="1402"/>
                  </a:cubicBezTo>
                  <a:cubicBezTo>
                    <a:pt x="11235" y="1383"/>
                    <a:pt x="11119" y="1345"/>
                    <a:pt x="11004" y="1345"/>
                  </a:cubicBezTo>
                  <a:cubicBezTo>
                    <a:pt x="10908" y="1345"/>
                    <a:pt x="10793" y="1345"/>
                    <a:pt x="10697" y="1402"/>
                  </a:cubicBezTo>
                  <a:cubicBezTo>
                    <a:pt x="10255" y="1498"/>
                    <a:pt x="9948" y="1805"/>
                    <a:pt x="9679" y="2151"/>
                  </a:cubicBezTo>
                  <a:cubicBezTo>
                    <a:pt x="9372" y="2574"/>
                    <a:pt x="9180" y="3054"/>
                    <a:pt x="8988" y="3534"/>
                  </a:cubicBezTo>
                  <a:cubicBezTo>
                    <a:pt x="8969" y="3419"/>
                    <a:pt x="8911" y="3303"/>
                    <a:pt x="8892" y="3169"/>
                  </a:cubicBezTo>
                  <a:cubicBezTo>
                    <a:pt x="8815" y="2958"/>
                    <a:pt x="8719" y="2766"/>
                    <a:pt x="8623" y="2574"/>
                  </a:cubicBezTo>
                  <a:cubicBezTo>
                    <a:pt x="8508" y="2362"/>
                    <a:pt x="8392" y="2151"/>
                    <a:pt x="8239" y="1959"/>
                  </a:cubicBezTo>
                  <a:cubicBezTo>
                    <a:pt x="8162" y="1863"/>
                    <a:pt x="8104" y="1786"/>
                    <a:pt x="8008" y="1709"/>
                  </a:cubicBezTo>
                  <a:cubicBezTo>
                    <a:pt x="7912" y="1633"/>
                    <a:pt x="7836" y="1556"/>
                    <a:pt x="7720" y="1498"/>
                  </a:cubicBezTo>
                  <a:cubicBezTo>
                    <a:pt x="7567" y="1402"/>
                    <a:pt x="7375" y="1345"/>
                    <a:pt x="7221" y="1345"/>
                  </a:cubicBezTo>
                  <a:lnTo>
                    <a:pt x="7106" y="1345"/>
                  </a:lnTo>
                  <a:cubicBezTo>
                    <a:pt x="6875" y="1383"/>
                    <a:pt x="6664" y="1498"/>
                    <a:pt x="6491" y="1633"/>
                  </a:cubicBezTo>
                  <a:cubicBezTo>
                    <a:pt x="6318" y="1805"/>
                    <a:pt x="6184" y="1997"/>
                    <a:pt x="6107" y="2209"/>
                  </a:cubicBezTo>
                  <a:cubicBezTo>
                    <a:pt x="6011" y="2458"/>
                    <a:pt x="5992" y="2689"/>
                    <a:pt x="5992" y="2958"/>
                  </a:cubicBezTo>
                  <a:cubicBezTo>
                    <a:pt x="5992" y="3246"/>
                    <a:pt x="6011" y="3534"/>
                    <a:pt x="6088" y="3822"/>
                  </a:cubicBezTo>
                  <a:cubicBezTo>
                    <a:pt x="6107" y="3975"/>
                    <a:pt x="6165" y="4110"/>
                    <a:pt x="6222" y="4264"/>
                  </a:cubicBezTo>
                  <a:cubicBezTo>
                    <a:pt x="6184" y="4264"/>
                    <a:pt x="6146" y="4225"/>
                    <a:pt x="6107" y="4225"/>
                  </a:cubicBezTo>
                  <a:lnTo>
                    <a:pt x="6069" y="4225"/>
                  </a:lnTo>
                  <a:cubicBezTo>
                    <a:pt x="5934" y="4225"/>
                    <a:pt x="5838" y="4264"/>
                    <a:pt x="5723" y="4283"/>
                  </a:cubicBezTo>
                  <a:cubicBezTo>
                    <a:pt x="5608" y="4302"/>
                    <a:pt x="5512" y="4360"/>
                    <a:pt x="5416" y="4398"/>
                  </a:cubicBezTo>
                  <a:cubicBezTo>
                    <a:pt x="5358" y="4417"/>
                    <a:pt x="5339" y="4456"/>
                    <a:pt x="5301" y="4475"/>
                  </a:cubicBezTo>
                  <a:cubicBezTo>
                    <a:pt x="5185" y="3822"/>
                    <a:pt x="5032" y="3169"/>
                    <a:pt x="4744" y="2593"/>
                  </a:cubicBezTo>
                  <a:cubicBezTo>
                    <a:pt x="4609" y="2362"/>
                    <a:pt x="4475" y="2113"/>
                    <a:pt x="4283" y="1921"/>
                  </a:cubicBezTo>
                  <a:cubicBezTo>
                    <a:pt x="4187" y="1825"/>
                    <a:pt x="4110" y="1767"/>
                    <a:pt x="3995" y="1671"/>
                  </a:cubicBezTo>
                  <a:cubicBezTo>
                    <a:pt x="3899" y="1594"/>
                    <a:pt x="3784" y="1517"/>
                    <a:pt x="3649" y="1441"/>
                  </a:cubicBezTo>
                  <a:cubicBezTo>
                    <a:pt x="3553" y="1402"/>
                    <a:pt x="3457" y="1345"/>
                    <a:pt x="3342" y="1325"/>
                  </a:cubicBezTo>
                  <a:cubicBezTo>
                    <a:pt x="3227" y="1306"/>
                    <a:pt x="3131" y="1287"/>
                    <a:pt x="3015" y="1287"/>
                  </a:cubicBezTo>
                  <a:lnTo>
                    <a:pt x="2977" y="1287"/>
                  </a:lnTo>
                  <a:cubicBezTo>
                    <a:pt x="2939" y="1287"/>
                    <a:pt x="2862" y="1287"/>
                    <a:pt x="2823" y="1306"/>
                  </a:cubicBezTo>
                  <a:cubicBezTo>
                    <a:pt x="2766" y="1306"/>
                    <a:pt x="2689" y="1325"/>
                    <a:pt x="2651" y="1345"/>
                  </a:cubicBezTo>
                  <a:cubicBezTo>
                    <a:pt x="2535" y="1383"/>
                    <a:pt x="2439" y="1441"/>
                    <a:pt x="2343" y="1517"/>
                  </a:cubicBezTo>
                  <a:cubicBezTo>
                    <a:pt x="2247" y="1594"/>
                    <a:pt x="2151" y="1690"/>
                    <a:pt x="2074" y="1786"/>
                  </a:cubicBezTo>
                  <a:cubicBezTo>
                    <a:pt x="1978" y="1901"/>
                    <a:pt x="1902" y="2055"/>
                    <a:pt x="1825" y="2190"/>
                  </a:cubicBezTo>
                  <a:cubicBezTo>
                    <a:pt x="1786" y="2305"/>
                    <a:pt x="1729" y="2458"/>
                    <a:pt x="1710" y="2593"/>
                  </a:cubicBezTo>
                  <a:cubicBezTo>
                    <a:pt x="1671" y="2746"/>
                    <a:pt x="1671" y="2881"/>
                    <a:pt x="1633" y="3054"/>
                  </a:cubicBezTo>
                  <a:cubicBezTo>
                    <a:pt x="1614" y="3265"/>
                    <a:pt x="1633" y="3515"/>
                    <a:pt x="1671" y="3726"/>
                  </a:cubicBezTo>
                  <a:cubicBezTo>
                    <a:pt x="1690" y="3937"/>
                    <a:pt x="1710" y="4187"/>
                    <a:pt x="1767" y="4398"/>
                  </a:cubicBezTo>
                  <a:cubicBezTo>
                    <a:pt x="1806" y="4609"/>
                    <a:pt x="1882" y="4859"/>
                    <a:pt x="1921" y="5070"/>
                  </a:cubicBezTo>
                  <a:lnTo>
                    <a:pt x="1710" y="4936"/>
                  </a:lnTo>
                  <a:cubicBezTo>
                    <a:pt x="1537" y="4801"/>
                    <a:pt x="1345" y="4686"/>
                    <a:pt x="1153" y="4590"/>
                  </a:cubicBezTo>
                  <a:cubicBezTo>
                    <a:pt x="1041" y="4526"/>
                    <a:pt x="904" y="4489"/>
                    <a:pt x="761" y="4489"/>
                  </a:cubicBezTo>
                  <a:cubicBezTo>
                    <a:pt x="732" y="4489"/>
                    <a:pt x="702" y="4491"/>
                    <a:pt x="673" y="4494"/>
                  </a:cubicBezTo>
                  <a:cubicBezTo>
                    <a:pt x="634" y="4494"/>
                    <a:pt x="577" y="4513"/>
                    <a:pt x="538" y="4552"/>
                  </a:cubicBezTo>
                  <a:lnTo>
                    <a:pt x="385" y="4609"/>
                  </a:lnTo>
                  <a:cubicBezTo>
                    <a:pt x="289" y="4667"/>
                    <a:pt x="231" y="4744"/>
                    <a:pt x="154" y="4840"/>
                  </a:cubicBezTo>
                  <a:cubicBezTo>
                    <a:pt x="39" y="4993"/>
                    <a:pt x="0" y="5185"/>
                    <a:pt x="0" y="5377"/>
                  </a:cubicBezTo>
                  <a:cubicBezTo>
                    <a:pt x="0" y="5608"/>
                    <a:pt x="77" y="5819"/>
                    <a:pt x="154" y="6011"/>
                  </a:cubicBezTo>
                  <a:cubicBezTo>
                    <a:pt x="231" y="6203"/>
                    <a:pt x="346" y="6395"/>
                    <a:pt x="442" y="6587"/>
                  </a:cubicBezTo>
                  <a:cubicBezTo>
                    <a:pt x="461" y="6606"/>
                    <a:pt x="461" y="6626"/>
                    <a:pt x="481" y="6664"/>
                  </a:cubicBezTo>
                  <a:cubicBezTo>
                    <a:pt x="503" y="6686"/>
                    <a:pt x="526" y="6696"/>
                    <a:pt x="552" y="6696"/>
                  </a:cubicBezTo>
                  <a:cubicBezTo>
                    <a:pt x="571" y="6696"/>
                    <a:pt x="591" y="6691"/>
                    <a:pt x="615" y="6683"/>
                  </a:cubicBezTo>
                  <a:cubicBezTo>
                    <a:pt x="653" y="6664"/>
                    <a:pt x="653" y="6606"/>
                    <a:pt x="634" y="6568"/>
                  </a:cubicBezTo>
                  <a:cubicBezTo>
                    <a:pt x="615" y="6510"/>
                    <a:pt x="557" y="6472"/>
                    <a:pt x="538" y="6414"/>
                  </a:cubicBezTo>
                  <a:cubicBezTo>
                    <a:pt x="423" y="6222"/>
                    <a:pt x="327" y="6030"/>
                    <a:pt x="269" y="5819"/>
                  </a:cubicBezTo>
                  <a:cubicBezTo>
                    <a:pt x="231" y="5665"/>
                    <a:pt x="193" y="5550"/>
                    <a:pt x="193" y="5397"/>
                  </a:cubicBezTo>
                  <a:cubicBezTo>
                    <a:pt x="193" y="5339"/>
                    <a:pt x="193" y="5262"/>
                    <a:pt x="231" y="5185"/>
                  </a:cubicBezTo>
                  <a:cubicBezTo>
                    <a:pt x="250" y="5147"/>
                    <a:pt x="250" y="5089"/>
                    <a:pt x="269" y="5051"/>
                  </a:cubicBezTo>
                  <a:cubicBezTo>
                    <a:pt x="289" y="5012"/>
                    <a:pt x="327" y="4974"/>
                    <a:pt x="346" y="4955"/>
                  </a:cubicBezTo>
                  <a:cubicBezTo>
                    <a:pt x="365" y="4916"/>
                    <a:pt x="423" y="4897"/>
                    <a:pt x="442" y="4878"/>
                  </a:cubicBezTo>
                  <a:cubicBezTo>
                    <a:pt x="481" y="4859"/>
                    <a:pt x="538" y="4840"/>
                    <a:pt x="615" y="4801"/>
                  </a:cubicBezTo>
                  <a:cubicBezTo>
                    <a:pt x="634" y="4801"/>
                    <a:pt x="673" y="4782"/>
                    <a:pt x="711" y="4782"/>
                  </a:cubicBezTo>
                  <a:cubicBezTo>
                    <a:pt x="730" y="4782"/>
                    <a:pt x="769" y="4782"/>
                    <a:pt x="807" y="4801"/>
                  </a:cubicBezTo>
                  <a:cubicBezTo>
                    <a:pt x="903" y="4840"/>
                    <a:pt x="999" y="4878"/>
                    <a:pt x="1095" y="4936"/>
                  </a:cubicBezTo>
                  <a:cubicBezTo>
                    <a:pt x="1345" y="5070"/>
                    <a:pt x="1575" y="5243"/>
                    <a:pt x="1806" y="5435"/>
                  </a:cubicBezTo>
                  <a:cubicBezTo>
                    <a:pt x="1902" y="5512"/>
                    <a:pt x="1978" y="5569"/>
                    <a:pt x="2074" y="5646"/>
                  </a:cubicBezTo>
                  <a:cubicBezTo>
                    <a:pt x="2094" y="5665"/>
                    <a:pt x="2151" y="5704"/>
                    <a:pt x="2170" y="5742"/>
                  </a:cubicBezTo>
                  <a:cubicBezTo>
                    <a:pt x="2190" y="5771"/>
                    <a:pt x="2223" y="5785"/>
                    <a:pt x="2259" y="5785"/>
                  </a:cubicBezTo>
                  <a:cubicBezTo>
                    <a:pt x="2295" y="5785"/>
                    <a:pt x="2334" y="5771"/>
                    <a:pt x="2363" y="5742"/>
                  </a:cubicBezTo>
                  <a:cubicBezTo>
                    <a:pt x="2401" y="5704"/>
                    <a:pt x="2439" y="5627"/>
                    <a:pt x="2401" y="5550"/>
                  </a:cubicBezTo>
                  <a:cubicBezTo>
                    <a:pt x="2343" y="5358"/>
                    <a:pt x="2266" y="5166"/>
                    <a:pt x="2209" y="4993"/>
                  </a:cubicBezTo>
                  <a:lnTo>
                    <a:pt x="2209" y="4974"/>
                  </a:lnTo>
                  <a:cubicBezTo>
                    <a:pt x="2074" y="4494"/>
                    <a:pt x="1978" y="4014"/>
                    <a:pt x="1959" y="3515"/>
                  </a:cubicBezTo>
                  <a:cubicBezTo>
                    <a:pt x="1959" y="3246"/>
                    <a:pt x="1978" y="3015"/>
                    <a:pt x="2017" y="2746"/>
                  </a:cubicBezTo>
                  <a:cubicBezTo>
                    <a:pt x="2070" y="2606"/>
                    <a:pt x="2106" y="2481"/>
                    <a:pt x="2171" y="2343"/>
                  </a:cubicBezTo>
                  <a:lnTo>
                    <a:pt x="2171" y="2343"/>
                  </a:lnTo>
                  <a:cubicBezTo>
                    <a:pt x="2171" y="2343"/>
                    <a:pt x="2171" y="2343"/>
                    <a:pt x="2170" y="2343"/>
                  </a:cubicBezTo>
                  <a:cubicBezTo>
                    <a:pt x="2170" y="2343"/>
                    <a:pt x="2170" y="2305"/>
                    <a:pt x="2190" y="2305"/>
                  </a:cubicBezTo>
                  <a:cubicBezTo>
                    <a:pt x="2266" y="2209"/>
                    <a:pt x="2305" y="2113"/>
                    <a:pt x="2401" y="2017"/>
                  </a:cubicBezTo>
                  <a:cubicBezTo>
                    <a:pt x="2459" y="1978"/>
                    <a:pt x="2535" y="1901"/>
                    <a:pt x="2593" y="1882"/>
                  </a:cubicBezTo>
                  <a:cubicBezTo>
                    <a:pt x="2651" y="1863"/>
                    <a:pt x="2689" y="1825"/>
                    <a:pt x="2766" y="1805"/>
                  </a:cubicBezTo>
                  <a:cubicBezTo>
                    <a:pt x="2843" y="1786"/>
                    <a:pt x="2919" y="1786"/>
                    <a:pt x="2977" y="1786"/>
                  </a:cubicBezTo>
                  <a:cubicBezTo>
                    <a:pt x="3054" y="1786"/>
                    <a:pt x="3131" y="1786"/>
                    <a:pt x="3207" y="1805"/>
                  </a:cubicBezTo>
                  <a:cubicBezTo>
                    <a:pt x="3323" y="1825"/>
                    <a:pt x="3419" y="1882"/>
                    <a:pt x="3515" y="1921"/>
                  </a:cubicBezTo>
                  <a:cubicBezTo>
                    <a:pt x="3630" y="1997"/>
                    <a:pt x="3745" y="2093"/>
                    <a:pt x="3880" y="2190"/>
                  </a:cubicBezTo>
                  <a:cubicBezTo>
                    <a:pt x="4014" y="2343"/>
                    <a:pt x="4129" y="2478"/>
                    <a:pt x="4225" y="2650"/>
                  </a:cubicBezTo>
                  <a:cubicBezTo>
                    <a:pt x="4321" y="2823"/>
                    <a:pt x="4398" y="2977"/>
                    <a:pt x="4475" y="3150"/>
                  </a:cubicBezTo>
                  <a:cubicBezTo>
                    <a:pt x="4571" y="3342"/>
                    <a:pt x="4609" y="3534"/>
                    <a:pt x="4686" y="3745"/>
                  </a:cubicBezTo>
                  <a:cubicBezTo>
                    <a:pt x="4782" y="4110"/>
                    <a:pt x="4859" y="4456"/>
                    <a:pt x="4897" y="4840"/>
                  </a:cubicBezTo>
                  <a:cubicBezTo>
                    <a:pt x="4897" y="4878"/>
                    <a:pt x="4955" y="4936"/>
                    <a:pt x="4974" y="4955"/>
                  </a:cubicBezTo>
                  <a:cubicBezTo>
                    <a:pt x="4993" y="4955"/>
                    <a:pt x="4993" y="4974"/>
                    <a:pt x="5032" y="4974"/>
                  </a:cubicBezTo>
                  <a:cubicBezTo>
                    <a:pt x="5051" y="4993"/>
                    <a:pt x="5070" y="4993"/>
                    <a:pt x="5089" y="4993"/>
                  </a:cubicBezTo>
                  <a:cubicBezTo>
                    <a:pt x="5147" y="4993"/>
                    <a:pt x="5166" y="4993"/>
                    <a:pt x="5224" y="4974"/>
                  </a:cubicBezTo>
                  <a:cubicBezTo>
                    <a:pt x="5262" y="4955"/>
                    <a:pt x="5320" y="4936"/>
                    <a:pt x="5377" y="4878"/>
                  </a:cubicBezTo>
                  <a:cubicBezTo>
                    <a:pt x="5512" y="4801"/>
                    <a:pt x="5627" y="4763"/>
                    <a:pt x="5762" y="4744"/>
                  </a:cubicBezTo>
                  <a:cubicBezTo>
                    <a:pt x="5838" y="4705"/>
                    <a:pt x="5915" y="4705"/>
                    <a:pt x="5954" y="4705"/>
                  </a:cubicBezTo>
                  <a:cubicBezTo>
                    <a:pt x="6030" y="4705"/>
                    <a:pt x="6126" y="4744"/>
                    <a:pt x="6203" y="4763"/>
                  </a:cubicBezTo>
                  <a:cubicBezTo>
                    <a:pt x="6222" y="4763"/>
                    <a:pt x="6280" y="4782"/>
                    <a:pt x="6299" y="4801"/>
                  </a:cubicBezTo>
                  <a:cubicBezTo>
                    <a:pt x="6327" y="4812"/>
                    <a:pt x="6354" y="4817"/>
                    <a:pt x="6379" y="4817"/>
                  </a:cubicBezTo>
                  <a:cubicBezTo>
                    <a:pt x="6439" y="4817"/>
                    <a:pt x="6489" y="4790"/>
                    <a:pt x="6530" y="4763"/>
                  </a:cubicBezTo>
                  <a:cubicBezTo>
                    <a:pt x="6568" y="4763"/>
                    <a:pt x="6568" y="4763"/>
                    <a:pt x="6587" y="4744"/>
                  </a:cubicBezTo>
                  <a:cubicBezTo>
                    <a:pt x="6607" y="4705"/>
                    <a:pt x="6626" y="4686"/>
                    <a:pt x="6664" y="4648"/>
                  </a:cubicBezTo>
                  <a:cubicBezTo>
                    <a:pt x="6664" y="4590"/>
                    <a:pt x="6664" y="4571"/>
                    <a:pt x="6626" y="4513"/>
                  </a:cubicBezTo>
                  <a:cubicBezTo>
                    <a:pt x="6510" y="4302"/>
                    <a:pt x="6434" y="4071"/>
                    <a:pt x="6395" y="3803"/>
                  </a:cubicBezTo>
                  <a:cubicBezTo>
                    <a:pt x="6338" y="3534"/>
                    <a:pt x="6318" y="3303"/>
                    <a:pt x="6318" y="3034"/>
                  </a:cubicBezTo>
                  <a:cubicBezTo>
                    <a:pt x="6318" y="2862"/>
                    <a:pt x="6338" y="2689"/>
                    <a:pt x="6395" y="2535"/>
                  </a:cubicBezTo>
                  <a:cubicBezTo>
                    <a:pt x="6414" y="2439"/>
                    <a:pt x="6472" y="2343"/>
                    <a:pt x="6530" y="2247"/>
                  </a:cubicBezTo>
                  <a:cubicBezTo>
                    <a:pt x="6587" y="2170"/>
                    <a:pt x="6626" y="2093"/>
                    <a:pt x="6703" y="2055"/>
                  </a:cubicBezTo>
                  <a:lnTo>
                    <a:pt x="6914" y="1901"/>
                  </a:lnTo>
                  <a:cubicBezTo>
                    <a:pt x="6971" y="1882"/>
                    <a:pt x="7048" y="1863"/>
                    <a:pt x="7087" y="1825"/>
                  </a:cubicBezTo>
                  <a:cubicBezTo>
                    <a:pt x="7144" y="1825"/>
                    <a:pt x="7183" y="1805"/>
                    <a:pt x="7240" y="1805"/>
                  </a:cubicBezTo>
                  <a:cubicBezTo>
                    <a:pt x="7279" y="1805"/>
                    <a:pt x="7336" y="1825"/>
                    <a:pt x="7375" y="1825"/>
                  </a:cubicBezTo>
                  <a:cubicBezTo>
                    <a:pt x="7432" y="1863"/>
                    <a:pt x="7490" y="1882"/>
                    <a:pt x="7547" y="1901"/>
                  </a:cubicBezTo>
                  <a:cubicBezTo>
                    <a:pt x="7643" y="1978"/>
                    <a:pt x="7740" y="2055"/>
                    <a:pt x="7816" y="2151"/>
                  </a:cubicBezTo>
                  <a:cubicBezTo>
                    <a:pt x="7970" y="2305"/>
                    <a:pt x="8104" y="2535"/>
                    <a:pt x="8200" y="2727"/>
                  </a:cubicBezTo>
                  <a:cubicBezTo>
                    <a:pt x="8335" y="3015"/>
                    <a:pt x="8450" y="3323"/>
                    <a:pt x="8527" y="3630"/>
                  </a:cubicBezTo>
                  <a:cubicBezTo>
                    <a:pt x="8546" y="3803"/>
                    <a:pt x="8584" y="3956"/>
                    <a:pt x="8604" y="4167"/>
                  </a:cubicBezTo>
                  <a:cubicBezTo>
                    <a:pt x="8604" y="4273"/>
                    <a:pt x="8700" y="4362"/>
                    <a:pt x="8804" y="4362"/>
                  </a:cubicBezTo>
                  <a:cubicBezTo>
                    <a:pt x="8814" y="4362"/>
                    <a:pt x="8824" y="4361"/>
                    <a:pt x="8834" y="4360"/>
                  </a:cubicBezTo>
                  <a:cubicBezTo>
                    <a:pt x="8911" y="4360"/>
                    <a:pt x="8988" y="4302"/>
                    <a:pt x="9007" y="4225"/>
                  </a:cubicBezTo>
                  <a:lnTo>
                    <a:pt x="9026" y="4206"/>
                  </a:lnTo>
                  <a:cubicBezTo>
                    <a:pt x="9257" y="3649"/>
                    <a:pt x="9449" y="3092"/>
                    <a:pt x="9756" y="2593"/>
                  </a:cubicBezTo>
                  <a:cubicBezTo>
                    <a:pt x="9871" y="2401"/>
                    <a:pt x="9986" y="2228"/>
                    <a:pt x="10159" y="2093"/>
                  </a:cubicBezTo>
                  <a:lnTo>
                    <a:pt x="10447" y="1882"/>
                  </a:lnTo>
                  <a:cubicBezTo>
                    <a:pt x="10543" y="1825"/>
                    <a:pt x="10620" y="1805"/>
                    <a:pt x="10716" y="1786"/>
                  </a:cubicBezTo>
                  <a:cubicBezTo>
                    <a:pt x="10812" y="1748"/>
                    <a:pt x="10889" y="1748"/>
                    <a:pt x="10985" y="1748"/>
                  </a:cubicBezTo>
                  <a:cubicBezTo>
                    <a:pt x="11100" y="1748"/>
                    <a:pt x="11196" y="1786"/>
                    <a:pt x="11311" y="1805"/>
                  </a:cubicBezTo>
                  <a:cubicBezTo>
                    <a:pt x="11388" y="1825"/>
                    <a:pt x="11484" y="1882"/>
                    <a:pt x="11561" y="1901"/>
                  </a:cubicBezTo>
                  <a:cubicBezTo>
                    <a:pt x="11619" y="1959"/>
                    <a:pt x="11695" y="2017"/>
                    <a:pt x="11772" y="2074"/>
                  </a:cubicBezTo>
                  <a:cubicBezTo>
                    <a:pt x="11868" y="2170"/>
                    <a:pt x="11945" y="2266"/>
                    <a:pt x="11983" y="2382"/>
                  </a:cubicBezTo>
                  <a:cubicBezTo>
                    <a:pt x="12080" y="2574"/>
                    <a:pt x="12137" y="2766"/>
                    <a:pt x="12176" y="2958"/>
                  </a:cubicBezTo>
                  <a:cubicBezTo>
                    <a:pt x="12252" y="3342"/>
                    <a:pt x="12272" y="3745"/>
                    <a:pt x="12272" y="4129"/>
                  </a:cubicBezTo>
                  <a:cubicBezTo>
                    <a:pt x="12272" y="4206"/>
                    <a:pt x="12272" y="4283"/>
                    <a:pt x="12252" y="4340"/>
                  </a:cubicBezTo>
                  <a:cubicBezTo>
                    <a:pt x="12233" y="4513"/>
                    <a:pt x="12195" y="4667"/>
                    <a:pt x="12176" y="4820"/>
                  </a:cubicBezTo>
                  <a:cubicBezTo>
                    <a:pt x="12176" y="4878"/>
                    <a:pt x="12176" y="4916"/>
                    <a:pt x="12195" y="4974"/>
                  </a:cubicBezTo>
                  <a:cubicBezTo>
                    <a:pt x="12233" y="5012"/>
                    <a:pt x="12272" y="5051"/>
                    <a:pt x="12329" y="5051"/>
                  </a:cubicBezTo>
                  <a:cubicBezTo>
                    <a:pt x="12348" y="5060"/>
                    <a:pt x="12377" y="5065"/>
                    <a:pt x="12406" y="5065"/>
                  </a:cubicBezTo>
                  <a:cubicBezTo>
                    <a:pt x="12435" y="5065"/>
                    <a:pt x="12464" y="5060"/>
                    <a:pt x="12483" y="5051"/>
                  </a:cubicBezTo>
                  <a:cubicBezTo>
                    <a:pt x="12560" y="4974"/>
                    <a:pt x="12656" y="4916"/>
                    <a:pt x="12752" y="4878"/>
                  </a:cubicBezTo>
                  <a:cubicBezTo>
                    <a:pt x="12867" y="4801"/>
                    <a:pt x="13001" y="4763"/>
                    <a:pt x="13136" y="4724"/>
                  </a:cubicBezTo>
                  <a:cubicBezTo>
                    <a:pt x="13232" y="4705"/>
                    <a:pt x="13328" y="4705"/>
                    <a:pt x="13424" y="4705"/>
                  </a:cubicBezTo>
                  <a:cubicBezTo>
                    <a:pt x="13520" y="4705"/>
                    <a:pt x="13597" y="4724"/>
                    <a:pt x="13693" y="4763"/>
                  </a:cubicBezTo>
                  <a:cubicBezTo>
                    <a:pt x="13769" y="4782"/>
                    <a:pt x="13827" y="4820"/>
                    <a:pt x="13904" y="4859"/>
                  </a:cubicBezTo>
                  <a:cubicBezTo>
                    <a:pt x="13981" y="4897"/>
                    <a:pt x="14057" y="4974"/>
                    <a:pt x="14115" y="5051"/>
                  </a:cubicBezTo>
                  <a:cubicBezTo>
                    <a:pt x="14192" y="5108"/>
                    <a:pt x="14269" y="5204"/>
                    <a:pt x="14307" y="5301"/>
                  </a:cubicBezTo>
                  <a:cubicBezTo>
                    <a:pt x="14307" y="5339"/>
                    <a:pt x="14346" y="5358"/>
                    <a:pt x="14346" y="5358"/>
                  </a:cubicBezTo>
                  <a:cubicBezTo>
                    <a:pt x="14365" y="5397"/>
                    <a:pt x="14384" y="5435"/>
                    <a:pt x="14403" y="5454"/>
                  </a:cubicBezTo>
                  <a:cubicBezTo>
                    <a:pt x="14427" y="5462"/>
                    <a:pt x="14448" y="5467"/>
                    <a:pt x="14468" y="5467"/>
                  </a:cubicBezTo>
                  <a:cubicBezTo>
                    <a:pt x="14496" y="5467"/>
                    <a:pt x="14523" y="5457"/>
                    <a:pt x="14557" y="5435"/>
                  </a:cubicBezTo>
                  <a:cubicBezTo>
                    <a:pt x="14672" y="5339"/>
                    <a:pt x="14787" y="5262"/>
                    <a:pt x="14941" y="5185"/>
                  </a:cubicBezTo>
                  <a:cubicBezTo>
                    <a:pt x="15018" y="5166"/>
                    <a:pt x="15075" y="5108"/>
                    <a:pt x="15171" y="5089"/>
                  </a:cubicBezTo>
                  <a:cubicBezTo>
                    <a:pt x="15229" y="5089"/>
                    <a:pt x="15267" y="5070"/>
                    <a:pt x="15325" y="5070"/>
                  </a:cubicBezTo>
                  <a:cubicBezTo>
                    <a:pt x="15363" y="5070"/>
                    <a:pt x="15421" y="5089"/>
                    <a:pt x="15479" y="5089"/>
                  </a:cubicBezTo>
                  <a:cubicBezTo>
                    <a:pt x="15498" y="5108"/>
                    <a:pt x="15536" y="5108"/>
                    <a:pt x="15555" y="5147"/>
                  </a:cubicBezTo>
                  <a:cubicBezTo>
                    <a:pt x="15584" y="5156"/>
                    <a:pt x="15608" y="5161"/>
                    <a:pt x="15632" y="5161"/>
                  </a:cubicBezTo>
                  <a:cubicBezTo>
                    <a:pt x="15656" y="5161"/>
                    <a:pt x="15680" y="5156"/>
                    <a:pt x="15709" y="5147"/>
                  </a:cubicBezTo>
                  <a:lnTo>
                    <a:pt x="15728" y="5147"/>
                  </a:lnTo>
                  <a:cubicBezTo>
                    <a:pt x="15805" y="5108"/>
                    <a:pt x="15863" y="5070"/>
                    <a:pt x="15863" y="4993"/>
                  </a:cubicBezTo>
                  <a:cubicBezTo>
                    <a:pt x="15786" y="4513"/>
                    <a:pt x="15709" y="4033"/>
                    <a:pt x="15690" y="3553"/>
                  </a:cubicBezTo>
                  <a:cubicBezTo>
                    <a:pt x="15690" y="3150"/>
                    <a:pt x="15709" y="2766"/>
                    <a:pt x="15786" y="2382"/>
                  </a:cubicBezTo>
                  <a:cubicBezTo>
                    <a:pt x="15824" y="2190"/>
                    <a:pt x="15901" y="1997"/>
                    <a:pt x="15997" y="1805"/>
                  </a:cubicBezTo>
                  <a:cubicBezTo>
                    <a:pt x="16074" y="1690"/>
                    <a:pt x="16151" y="1594"/>
                    <a:pt x="16208" y="1498"/>
                  </a:cubicBezTo>
                  <a:cubicBezTo>
                    <a:pt x="16304" y="1402"/>
                    <a:pt x="16400" y="1325"/>
                    <a:pt x="16496" y="1249"/>
                  </a:cubicBezTo>
                  <a:cubicBezTo>
                    <a:pt x="16496" y="1249"/>
                    <a:pt x="16507" y="1249"/>
                    <a:pt x="16513" y="1240"/>
                  </a:cubicBezTo>
                  <a:lnTo>
                    <a:pt x="16513" y="1240"/>
                  </a:lnTo>
                  <a:cubicBezTo>
                    <a:pt x="16587" y="1202"/>
                    <a:pt x="16676" y="1151"/>
                    <a:pt x="16765" y="1133"/>
                  </a:cubicBezTo>
                  <a:cubicBezTo>
                    <a:pt x="16842" y="1114"/>
                    <a:pt x="16880" y="1114"/>
                    <a:pt x="16957" y="1114"/>
                  </a:cubicBezTo>
                  <a:cubicBezTo>
                    <a:pt x="16996" y="1114"/>
                    <a:pt x="17053" y="1114"/>
                    <a:pt x="17130" y="1133"/>
                  </a:cubicBezTo>
                  <a:cubicBezTo>
                    <a:pt x="17168" y="1153"/>
                    <a:pt x="17226" y="1153"/>
                    <a:pt x="17264" y="1210"/>
                  </a:cubicBezTo>
                  <a:cubicBezTo>
                    <a:pt x="17322" y="1229"/>
                    <a:pt x="17399" y="1268"/>
                    <a:pt x="17437" y="1325"/>
                  </a:cubicBezTo>
                  <a:cubicBezTo>
                    <a:pt x="17533" y="1421"/>
                    <a:pt x="17610" y="1517"/>
                    <a:pt x="17668" y="1613"/>
                  </a:cubicBezTo>
                  <a:cubicBezTo>
                    <a:pt x="17764" y="1786"/>
                    <a:pt x="17841" y="1978"/>
                    <a:pt x="17917" y="2170"/>
                  </a:cubicBezTo>
                  <a:cubicBezTo>
                    <a:pt x="17994" y="2420"/>
                    <a:pt x="18033" y="2708"/>
                    <a:pt x="18071" y="2996"/>
                  </a:cubicBezTo>
                  <a:lnTo>
                    <a:pt x="18071" y="3246"/>
                  </a:lnTo>
                  <a:cubicBezTo>
                    <a:pt x="18071" y="3284"/>
                    <a:pt x="18071" y="3342"/>
                    <a:pt x="18109" y="3380"/>
                  </a:cubicBezTo>
                  <a:cubicBezTo>
                    <a:pt x="18129" y="3438"/>
                    <a:pt x="18186" y="3457"/>
                    <a:pt x="18225" y="3457"/>
                  </a:cubicBezTo>
                  <a:lnTo>
                    <a:pt x="18301" y="3457"/>
                  </a:lnTo>
                  <a:cubicBezTo>
                    <a:pt x="18359" y="3457"/>
                    <a:pt x="18397" y="3438"/>
                    <a:pt x="18417" y="3380"/>
                  </a:cubicBezTo>
                  <a:cubicBezTo>
                    <a:pt x="18666" y="2785"/>
                    <a:pt x="18858" y="2190"/>
                    <a:pt x="19146" y="1633"/>
                  </a:cubicBezTo>
                  <a:cubicBezTo>
                    <a:pt x="19281" y="1364"/>
                    <a:pt x="19473" y="1114"/>
                    <a:pt x="19703" y="864"/>
                  </a:cubicBezTo>
                  <a:cubicBezTo>
                    <a:pt x="19799" y="768"/>
                    <a:pt x="19915" y="672"/>
                    <a:pt x="20049" y="576"/>
                  </a:cubicBezTo>
                  <a:cubicBezTo>
                    <a:pt x="20145" y="538"/>
                    <a:pt x="20241" y="480"/>
                    <a:pt x="20337" y="461"/>
                  </a:cubicBezTo>
                  <a:cubicBezTo>
                    <a:pt x="20433" y="442"/>
                    <a:pt x="20510" y="404"/>
                    <a:pt x="20606" y="404"/>
                  </a:cubicBezTo>
                  <a:cubicBezTo>
                    <a:pt x="20721" y="404"/>
                    <a:pt x="20856" y="404"/>
                    <a:pt x="20971" y="461"/>
                  </a:cubicBezTo>
                  <a:cubicBezTo>
                    <a:pt x="21048" y="480"/>
                    <a:pt x="21105" y="500"/>
                    <a:pt x="21182" y="557"/>
                  </a:cubicBezTo>
                  <a:cubicBezTo>
                    <a:pt x="21240" y="576"/>
                    <a:pt x="21278" y="634"/>
                    <a:pt x="21336" y="672"/>
                  </a:cubicBezTo>
                  <a:cubicBezTo>
                    <a:pt x="21374" y="730"/>
                    <a:pt x="21432" y="768"/>
                    <a:pt x="21451" y="826"/>
                  </a:cubicBezTo>
                  <a:cubicBezTo>
                    <a:pt x="21489" y="884"/>
                    <a:pt x="21528" y="960"/>
                    <a:pt x="21547" y="1057"/>
                  </a:cubicBezTo>
                  <a:cubicBezTo>
                    <a:pt x="21585" y="1210"/>
                    <a:pt x="21585" y="1345"/>
                    <a:pt x="21624" y="1517"/>
                  </a:cubicBezTo>
                  <a:cubicBezTo>
                    <a:pt x="21624" y="1921"/>
                    <a:pt x="21547" y="2324"/>
                    <a:pt x="21451" y="2708"/>
                  </a:cubicBezTo>
                  <a:cubicBezTo>
                    <a:pt x="21393" y="2938"/>
                    <a:pt x="21355" y="3130"/>
                    <a:pt x="21278" y="3342"/>
                  </a:cubicBezTo>
                  <a:lnTo>
                    <a:pt x="21067" y="3995"/>
                  </a:lnTo>
                  <a:cubicBezTo>
                    <a:pt x="21009" y="4091"/>
                    <a:pt x="20990" y="4187"/>
                    <a:pt x="20952" y="4283"/>
                  </a:cubicBezTo>
                  <a:cubicBezTo>
                    <a:pt x="20894" y="4398"/>
                    <a:pt x="20817" y="4494"/>
                    <a:pt x="20779" y="4609"/>
                  </a:cubicBezTo>
                  <a:cubicBezTo>
                    <a:pt x="20721" y="4705"/>
                    <a:pt x="20798" y="4801"/>
                    <a:pt x="20875" y="4859"/>
                  </a:cubicBezTo>
                  <a:cubicBezTo>
                    <a:pt x="20888" y="4859"/>
                    <a:pt x="20900" y="4867"/>
                    <a:pt x="20919" y="4867"/>
                  </a:cubicBezTo>
                  <a:cubicBezTo>
                    <a:pt x="20928" y="4867"/>
                    <a:pt x="20939" y="4865"/>
                    <a:pt x="20952" y="4859"/>
                  </a:cubicBezTo>
                  <a:cubicBezTo>
                    <a:pt x="20961" y="4868"/>
                    <a:pt x="20976" y="4873"/>
                    <a:pt x="20992" y="4873"/>
                  </a:cubicBezTo>
                  <a:cubicBezTo>
                    <a:pt x="21009" y="4873"/>
                    <a:pt x="21028" y="4868"/>
                    <a:pt x="21048" y="4859"/>
                  </a:cubicBezTo>
                  <a:cubicBezTo>
                    <a:pt x="21201" y="4763"/>
                    <a:pt x="21374" y="4686"/>
                    <a:pt x="21547" y="4609"/>
                  </a:cubicBezTo>
                  <a:cubicBezTo>
                    <a:pt x="21758" y="4513"/>
                    <a:pt x="21969" y="4436"/>
                    <a:pt x="22200" y="4398"/>
                  </a:cubicBezTo>
                  <a:cubicBezTo>
                    <a:pt x="22507" y="4302"/>
                    <a:pt x="22834" y="4244"/>
                    <a:pt x="23179" y="4225"/>
                  </a:cubicBezTo>
                  <a:cubicBezTo>
                    <a:pt x="23314" y="4225"/>
                    <a:pt x="23448" y="4244"/>
                    <a:pt x="23582" y="4283"/>
                  </a:cubicBezTo>
                  <a:cubicBezTo>
                    <a:pt x="23659" y="4302"/>
                    <a:pt x="23736" y="4321"/>
                    <a:pt x="23774" y="4340"/>
                  </a:cubicBezTo>
                  <a:cubicBezTo>
                    <a:pt x="23832" y="4379"/>
                    <a:pt x="23871" y="4398"/>
                    <a:pt x="23890" y="4436"/>
                  </a:cubicBezTo>
                  <a:cubicBezTo>
                    <a:pt x="23928" y="4475"/>
                    <a:pt x="23967" y="4513"/>
                    <a:pt x="23986" y="4571"/>
                  </a:cubicBezTo>
                  <a:lnTo>
                    <a:pt x="24063" y="4705"/>
                  </a:lnTo>
                  <a:cubicBezTo>
                    <a:pt x="24082" y="4782"/>
                    <a:pt x="24082" y="4878"/>
                    <a:pt x="24082" y="4955"/>
                  </a:cubicBezTo>
                  <a:cubicBezTo>
                    <a:pt x="24082" y="5089"/>
                    <a:pt x="24063" y="5262"/>
                    <a:pt x="24024" y="5397"/>
                  </a:cubicBezTo>
                  <a:cubicBezTo>
                    <a:pt x="23986" y="5454"/>
                    <a:pt x="24043" y="5531"/>
                    <a:pt x="24063" y="5550"/>
                  </a:cubicBezTo>
                  <a:cubicBezTo>
                    <a:pt x="24103" y="5564"/>
                    <a:pt x="24134" y="5577"/>
                    <a:pt x="24170" y="5577"/>
                  </a:cubicBezTo>
                  <a:cubicBezTo>
                    <a:pt x="24184" y="5577"/>
                    <a:pt x="24199" y="5575"/>
                    <a:pt x="24216" y="5569"/>
                  </a:cubicBezTo>
                  <a:cubicBezTo>
                    <a:pt x="24351" y="5493"/>
                    <a:pt x="24504" y="5454"/>
                    <a:pt x="24639" y="5435"/>
                  </a:cubicBezTo>
                  <a:cubicBezTo>
                    <a:pt x="24984" y="5339"/>
                    <a:pt x="25292" y="5281"/>
                    <a:pt x="25656" y="5281"/>
                  </a:cubicBezTo>
                  <a:cubicBezTo>
                    <a:pt x="25772" y="5281"/>
                    <a:pt x="25906" y="5281"/>
                    <a:pt x="26041" y="5339"/>
                  </a:cubicBezTo>
                  <a:cubicBezTo>
                    <a:pt x="26079" y="5358"/>
                    <a:pt x="26137" y="5358"/>
                    <a:pt x="26175" y="5377"/>
                  </a:cubicBezTo>
                  <a:cubicBezTo>
                    <a:pt x="26194" y="5397"/>
                    <a:pt x="26233" y="5397"/>
                    <a:pt x="26252" y="5435"/>
                  </a:cubicBezTo>
                  <a:lnTo>
                    <a:pt x="26290" y="5473"/>
                  </a:lnTo>
                  <a:cubicBezTo>
                    <a:pt x="26290" y="5512"/>
                    <a:pt x="26329" y="5531"/>
                    <a:pt x="26329" y="5550"/>
                  </a:cubicBezTo>
                  <a:cubicBezTo>
                    <a:pt x="26329" y="5569"/>
                    <a:pt x="26329" y="5627"/>
                    <a:pt x="26348" y="5646"/>
                  </a:cubicBezTo>
                  <a:cubicBezTo>
                    <a:pt x="26348" y="5742"/>
                    <a:pt x="26329" y="5857"/>
                    <a:pt x="26290" y="5953"/>
                  </a:cubicBezTo>
                  <a:lnTo>
                    <a:pt x="26290" y="6049"/>
                  </a:lnTo>
                  <a:cubicBezTo>
                    <a:pt x="26329" y="6107"/>
                    <a:pt x="26348" y="6126"/>
                    <a:pt x="26386" y="6145"/>
                  </a:cubicBezTo>
                  <a:lnTo>
                    <a:pt x="26444" y="6145"/>
                  </a:lnTo>
                  <a:cubicBezTo>
                    <a:pt x="26463" y="6165"/>
                    <a:pt x="26521" y="6165"/>
                    <a:pt x="26540" y="6165"/>
                  </a:cubicBezTo>
                  <a:cubicBezTo>
                    <a:pt x="26578" y="6165"/>
                    <a:pt x="26636" y="6145"/>
                    <a:pt x="26655" y="6107"/>
                  </a:cubicBezTo>
                  <a:lnTo>
                    <a:pt x="26713" y="6049"/>
                  </a:lnTo>
                  <a:cubicBezTo>
                    <a:pt x="26828" y="5953"/>
                    <a:pt x="26943" y="5857"/>
                    <a:pt x="27097" y="5781"/>
                  </a:cubicBezTo>
                  <a:cubicBezTo>
                    <a:pt x="27212" y="5742"/>
                    <a:pt x="27308" y="5685"/>
                    <a:pt x="27423" y="5665"/>
                  </a:cubicBezTo>
                  <a:cubicBezTo>
                    <a:pt x="27538" y="5646"/>
                    <a:pt x="27673" y="5646"/>
                    <a:pt x="27788" y="5646"/>
                  </a:cubicBezTo>
                  <a:cubicBezTo>
                    <a:pt x="27903" y="5646"/>
                    <a:pt x="28057" y="5685"/>
                    <a:pt x="28172" y="5723"/>
                  </a:cubicBezTo>
                  <a:cubicBezTo>
                    <a:pt x="28307" y="5761"/>
                    <a:pt x="28479" y="5838"/>
                    <a:pt x="28595" y="5934"/>
                  </a:cubicBezTo>
                  <a:cubicBezTo>
                    <a:pt x="28729" y="6030"/>
                    <a:pt x="28844" y="6126"/>
                    <a:pt x="28940" y="6222"/>
                  </a:cubicBezTo>
                  <a:cubicBezTo>
                    <a:pt x="29036" y="6318"/>
                    <a:pt x="29113" y="6434"/>
                    <a:pt x="29151" y="6549"/>
                  </a:cubicBezTo>
                  <a:cubicBezTo>
                    <a:pt x="29164" y="6585"/>
                    <a:pt x="29191" y="6599"/>
                    <a:pt x="29220" y="6599"/>
                  </a:cubicBezTo>
                  <a:cubicBezTo>
                    <a:pt x="29236" y="6599"/>
                    <a:pt x="29253" y="6594"/>
                    <a:pt x="29267" y="6587"/>
                  </a:cubicBezTo>
                  <a:cubicBezTo>
                    <a:pt x="29420" y="6491"/>
                    <a:pt x="29420" y="6434"/>
                    <a:pt x="29401" y="6395"/>
                  </a:cubicBezTo>
                  <a:cubicBezTo>
                    <a:pt x="29248" y="6126"/>
                    <a:pt x="29075" y="5915"/>
                    <a:pt x="28844" y="5723"/>
                  </a:cubicBezTo>
                  <a:cubicBezTo>
                    <a:pt x="28748" y="5627"/>
                    <a:pt x="28633" y="5550"/>
                    <a:pt x="28499" y="5473"/>
                  </a:cubicBezTo>
                  <a:cubicBezTo>
                    <a:pt x="28383" y="5416"/>
                    <a:pt x="28230" y="5358"/>
                    <a:pt x="28095" y="5320"/>
                  </a:cubicBezTo>
                  <a:cubicBezTo>
                    <a:pt x="27980" y="5262"/>
                    <a:pt x="27826" y="5262"/>
                    <a:pt x="27692" y="5262"/>
                  </a:cubicBezTo>
                  <a:lnTo>
                    <a:pt x="27634" y="5262"/>
                  </a:lnTo>
                  <a:cubicBezTo>
                    <a:pt x="27500" y="5262"/>
                    <a:pt x="27385" y="5281"/>
                    <a:pt x="27231" y="5320"/>
                  </a:cubicBezTo>
                  <a:cubicBezTo>
                    <a:pt x="27097" y="5339"/>
                    <a:pt x="26962" y="5397"/>
                    <a:pt x="26828" y="5454"/>
                  </a:cubicBezTo>
                  <a:cubicBezTo>
                    <a:pt x="26770" y="5473"/>
                    <a:pt x="26751" y="5512"/>
                    <a:pt x="26713" y="5531"/>
                  </a:cubicBezTo>
                  <a:lnTo>
                    <a:pt x="26713" y="5454"/>
                  </a:lnTo>
                  <a:cubicBezTo>
                    <a:pt x="26713" y="5377"/>
                    <a:pt x="26674" y="5339"/>
                    <a:pt x="26655" y="5281"/>
                  </a:cubicBezTo>
                  <a:cubicBezTo>
                    <a:pt x="26636" y="5224"/>
                    <a:pt x="26578" y="5166"/>
                    <a:pt x="26540" y="5108"/>
                  </a:cubicBezTo>
                  <a:cubicBezTo>
                    <a:pt x="26444" y="5051"/>
                    <a:pt x="26348" y="4974"/>
                    <a:pt x="26233" y="4955"/>
                  </a:cubicBezTo>
                  <a:cubicBezTo>
                    <a:pt x="26079" y="4897"/>
                    <a:pt x="25944" y="4878"/>
                    <a:pt x="25791" y="4878"/>
                  </a:cubicBezTo>
                  <a:cubicBezTo>
                    <a:pt x="25484" y="4878"/>
                    <a:pt x="25176" y="4897"/>
                    <a:pt x="24888" y="4974"/>
                  </a:cubicBezTo>
                  <a:cubicBezTo>
                    <a:pt x="24735" y="4993"/>
                    <a:pt x="24600" y="5051"/>
                    <a:pt x="24466" y="5089"/>
                  </a:cubicBezTo>
                  <a:lnTo>
                    <a:pt x="24447" y="5089"/>
                  </a:lnTo>
                  <a:cubicBezTo>
                    <a:pt x="24466" y="4974"/>
                    <a:pt x="24466" y="4859"/>
                    <a:pt x="24447" y="4724"/>
                  </a:cubicBezTo>
                  <a:cubicBezTo>
                    <a:pt x="24427" y="4571"/>
                    <a:pt x="24370" y="4417"/>
                    <a:pt x="24274" y="4283"/>
                  </a:cubicBezTo>
                  <a:cubicBezTo>
                    <a:pt x="24216" y="4148"/>
                    <a:pt x="24063" y="4052"/>
                    <a:pt x="23947" y="4014"/>
                  </a:cubicBezTo>
                  <a:cubicBezTo>
                    <a:pt x="23794" y="3937"/>
                    <a:pt x="23659" y="3918"/>
                    <a:pt x="23506" y="3899"/>
                  </a:cubicBezTo>
                  <a:lnTo>
                    <a:pt x="23314" y="3899"/>
                  </a:lnTo>
                  <a:cubicBezTo>
                    <a:pt x="23218" y="3899"/>
                    <a:pt x="23102" y="3899"/>
                    <a:pt x="23006" y="3918"/>
                  </a:cubicBezTo>
                  <a:cubicBezTo>
                    <a:pt x="22814" y="3937"/>
                    <a:pt x="22641" y="3956"/>
                    <a:pt x="22488" y="4014"/>
                  </a:cubicBezTo>
                  <a:cubicBezTo>
                    <a:pt x="22142" y="4110"/>
                    <a:pt x="21777" y="4206"/>
                    <a:pt x="21470" y="4340"/>
                  </a:cubicBezTo>
                  <a:lnTo>
                    <a:pt x="21336" y="4417"/>
                  </a:lnTo>
                  <a:cubicBezTo>
                    <a:pt x="21336" y="4417"/>
                    <a:pt x="21336" y="4398"/>
                    <a:pt x="21355" y="4398"/>
                  </a:cubicBezTo>
                  <a:cubicBezTo>
                    <a:pt x="21374" y="4302"/>
                    <a:pt x="21432" y="4225"/>
                    <a:pt x="21451" y="4129"/>
                  </a:cubicBezTo>
                  <a:cubicBezTo>
                    <a:pt x="21528" y="3937"/>
                    <a:pt x="21585" y="3745"/>
                    <a:pt x="21643" y="3572"/>
                  </a:cubicBezTo>
                  <a:cubicBezTo>
                    <a:pt x="21720" y="3361"/>
                    <a:pt x="21777" y="3150"/>
                    <a:pt x="21835" y="2938"/>
                  </a:cubicBezTo>
                  <a:cubicBezTo>
                    <a:pt x="21950" y="2554"/>
                    <a:pt x="22046" y="2132"/>
                    <a:pt x="22065" y="1729"/>
                  </a:cubicBezTo>
                  <a:cubicBezTo>
                    <a:pt x="22104" y="1517"/>
                    <a:pt x="22104" y="1325"/>
                    <a:pt x="22046" y="1114"/>
                  </a:cubicBezTo>
                  <a:cubicBezTo>
                    <a:pt x="22027" y="922"/>
                    <a:pt x="21969" y="749"/>
                    <a:pt x="21873" y="576"/>
                  </a:cubicBezTo>
                  <a:cubicBezTo>
                    <a:pt x="21777" y="404"/>
                    <a:pt x="21643" y="269"/>
                    <a:pt x="21470" y="173"/>
                  </a:cubicBezTo>
                  <a:cubicBezTo>
                    <a:pt x="21374" y="116"/>
                    <a:pt x="21278" y="77"/>
                    <a:pt x="21182" y="58"/>
                  </a:cubicBezTo>
                  <a:cubicBezTo>
                    <a:pt x="21067" y="20"/>
                    <a:pt x="20952" y="0"/>
                    <a:pt x="20817"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0" name="Google Shape;1990;p54"/>
          <p:cNvGrpSpPr/>
          <p:nvPr/>
        </p:nvGrpSpPr>
        <p:grpSpPr>
          <a:xfrm flipH="1">
            <a:off x="303258" y="1644288"/>
            <a:ext cx="893999" cy="584699"/>
            <a:chOff x="7555450" y="377766"/>
            <a:chExt cx="670499" cy="438524"/>
          </a:xfrm>
        </p:grpSpPr>
        <p:sp>
          <p:nvSpPr>
            <p:cNvPr id="1991" name="Google Shape;1991;p54"/>
            <p:cNvSpPr/>
            <p:nvPr/>
          </p:nvSpPr>
          <p:spPr>
            <a:xfrm>
              <a:off x="7555450" y="562549"/>
              <a:ext cx="279163" cy="253742"/>
            </a:xfrm>
            <a:custGeom>
              <a:avLst/>
              <a:gdLst/>
              <a:ahLst/>
              <a:cxnLst/>
              <a:rect l="l" t="t" r="r" b="b"/>
              <a:pathLst>
                <a:path w="4206" h="3823" extrusionOk="0">
                  <a:moveTo>
                    <a:pt x="3169" y="1"/>
                  </a:moveTo>
                  <a:cubicBezTo>
                    <a:pt x="3073" y="1"/>
                    <a:pt x="2977" y="1"/>
                    <a:pt x="2881" y="20"/>
                  </a:cubicBezTo>
                  <a:cubicBezTo>
                    <a:pt x="2746" y="59"/>
                    <a:pt x="2573" y="97"/>
                    <a:pt x="2362" y="193"/>
                  </a:cubicBezTo>
                  <a:cubicBezTo>
                    <a:pt x="2017" y="347"/>
                    <a:pt x="1690" y="558"/>
                    <a:pt x="1325" y="846"/>
                  </a:cubicBezTo>
                  <a:cubicBezTo>
                    <a:pt x="1210" y="942"/>
                    <a:pt x="1114" y="1019"/>
                    <a:pt x="1018" y="1115"/>
                  </a:cubicBezTo>
                  <a:lnTo>
                    <a:pt x="999" y="1134"/>
                  </a:lnTo>
                  <a:cubicBezTo>
                    <a:pt x="864" y="1230"/>
                    <a:pt x="749" y="1345"/>
                    <a:pt x="615" y="1518"/>
                  </a:cubicBezTo>
                  <a:cubicBezTo>
                    <a:pt x="480" y="1652"/>
                    <a:pt x="384" y="1806"/>
                    <a:pt x="288" y="1979"/>
                  </a:cubicBezTo>
                  <a:cubicBezTo>
                    <a:pt x="192" y="2133"/>
                    <a:pt x="135" y="2325"/>
                    <a:pt x="77" y="2497"/>
                  </a:cubicBezTo>
                  <a:cubicBezTo>
                    <a:pt x="39" y="2670"/>
                    <a:pt x="0" y="2843"/>
                    <a:pt x="0" y="2997"/>
                  </a:cubicBezTo>
                  <a:cubicBezTo>
                    <a:pt x="0" y="3189"/>
                    <a:pt x="58" y="3342"/>
                    <a:pt x="154" y="3458"/>
                  </a:cubicBezTo>
                  <a:cubicBezTo>
                    <a:pt x="173" y="3515"/>
                    <a:pt x="192" y="3534"/>
                    <a:pt x="231" y="3554"/>
                  </a:cubicBezTo>
                  <a:lnTo>
                    <a:pt x="288" y="3630"/>
                  </a:lnTo>
                  <a:cubicBezTo>
                    <a:pt x="384" y="3707"/>
                    <a:pt x="461" y="3726"/>
                    <a:pt x="538" y="3746"/>
                  </a:cubicBezTo>
                  <a:cubicBezTo>
                    <a:pt x="653" y="3803"/>
                    <a:pt x="768" y="3822"/>
                    <a:pt x="941" y="3822"/>
                  </a:cubicBezTo>
                  <a:lnTo>
                    <a:pt x="1191" y="3822"/>
                  </a:lnTo>
                  <a:cubicBezTo>
                    <a:pt x="1383" y="3803"/>
                    <a:pt x="1575" y="3746"/>
                    <a:pt x="1786" y="3669"/>
                  </a:cubicBezTo>
                  <a:cubicBezTo>
                    <a:pt x="1978" y="3611"/>
                    <a:pt x="2170" y="3515"/>
                    <a:pt x="2381" y="3381"/>
                  </a:cubicBezTo>
                  <a:cubicBezTo>
                    <a:pt x="2593" y="3266"/>
                    <a:pt x="2823" y="3131"/>
                    <a:pt x="3015" y="2958"/>
                  </a:cubicBezTo>
                  <a:cubicBezTo>
                    <a:pt x="3207" y="2785"/>
                    <a:pt x="3399" y="2613"/>
                    <a:pt x="3553" y="2459"/>
                  </a:cubicBezTo>
                  <a:cubicBezTo>
                    <a:pt x="3745" y="2267"/>
                    <a:pt x="3879" y="2056"/>
                    <a:pt x="3995" y="1844"/>
                  </a:cubicBezTo>
                  <a:cubicBezTo>
                    <a:pt x="4110" y="1633"/>
                    <a:pt x="4167" y="1422"/>
                    <a:pt x="4187" y="1230"/>
                  </a:cubicBezTo>
                  <a:cubicBezTo>
                    <a:pt x="4206" y="1038"/>
                    <a:pt x="4167" y="846"/>
                    <a:pt x="4091" y="615"/>
                  </a:cubicBezTo>
                  <a:cubicBezTo>
                    <a:pt x="4071" y="500"/>
                    <a:pt x="4033" y="462"/>
                    <a:pt x="3975" y="366"/>
                  </a:cubicBezTo>
                  <a:cubicBezTo>
                    <a:pt x="3918" y="289"/>
                    <a:pt x="3879" y="251"/>
                    <a:pt x="3802" y="193"/>
                  </a:cubicBezTo>
                  <a:cubicBezTo>
                    <a:pt x="3687" y="97"/>
                    <a:pt x="3534" y="59"/>
                    <a:pt x="3361" y="20"/>
                  </a:cubicBezTo>
                  <a:cubicBezTo>
                    <a:pt x="3322" y="20"/>
                    <a:pt x="3246" y="1"/>
                    <a:pt x="3169"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2" name="Google Shape;1992;p54"/>
            <p:cNvSpPr/>
            <p:nvPr/>
          </p:nvSpPr>
          <p:spPr>
            <a:xfrm>
              <a:off x="8005393" y="377766"/>
              <a:ext cx="142767" cy="126240"/>
            </a:xfrm>
            <a:custGeom>
              <a:avLst/>
              <a:gdLst/>
              <a:ahLst/>
              <a:cxnLst/>
              <a:rect l="l" t="t" r="r" b="b"/>
              <a:pathLst>
                <a:path w="2151" h="1902" extrusionOk="0">
                  <a:moveTo>
                    <a:pt x="1556" y="0"/>
                  </a:moveTo>
                  <a:cubicBezTo>
                    <a:pt x="1383" y="0"/>
                    <a:pt x="1229" y="58"/>
                    <a:pt x="999" y="154"/>
                  </a:cubicBezTo>
                  <a:cubicBezTo>
                    <a:pt x="845" y="250"/>
                    <a:pt x="672" y="365"/>
                    <a:pt x="499" y="480"/>
                  </a:cubicBezTo>
                  <a:lnTo>
                    <a:pt x="423" y="557"/>
                  </a:lnTo>
                  <a:lnTo>
                    <a:pt x="346" y="634"/>
                  </a:lnTo>
                  <a:cubicBezTo>
                    <a:pt x="154" y="826"/>
                    <a:pt x="77" y="1018"/>
                    <a:pt x="19" y="1210"/>
                  </a:cubicBezTo>
                  <a:cubicBezTo>
                    <a:pt x="0" y="1402"/>
                    <a:pt x="77" y="1633"/>
                    <a:pt x="211" y="1748"/>
                  </a:cubicBezTo>
                  <a:cubicBezTo>
                    <a:pt x="288" y="1825"/>
                    <a:pt x="365" y="1844"/>
                    <a:pt x="461" y="1882"/>
                  </a:cubicBezTo>
                  <a:cubicBezTo>
                    <a:pt x="499" y="1882"/>
                    <a:pt x="557" y="1902"/>
                    <a:pt x="615" y="1902"/>
                  </a:cubicBezTo>
                  <a:lnTo>
                    <a:pt x="768" y="1902"/>
                  </a:lnTo>
                  <a:lnTo>
                    <a:pt x="1056" y="1825"/>
                  </a:lnTo>
                  <a:cubicBezTo>
                    <a:pt x="1152" y="1806"/>
                    <a:pt x="1229" y="1748"/>
                    <a:pt x="1344" y="1690"/>
                  </a:cubicBezTo>
                  <a:cubicBezTo>
                    <a:pt x="1536" y="1556"/>
                    <a:pt x="1709" y="1421"/>
                    <a:pt x="1844" y="1249"/>
                  </a:cubicBezTo>
                  <a:cubicBezTo>
                    <a:pt x="1940" y="1133"/>
                    <a:pt x="2093" y="961"/>
                    <a:pt x="2132" y="749"/>
                  </a:cubicBezTo>
                  <a:cubicBezTo>
                    <a:pt x="2151" y="653"/>
                    <a:pt x="2151" y="577"/>
                    <a:pt x="2132" y="461"/>
                  </a:cubicBezTo>
                  <a:cubicBezTo>
                    <a:pt x="2112" y="365"/>
                    <a:pt x="2055" y="269"/>
                    <a:pt x="2016" y="192"/>
                  </a:cubicBezTo>
                  <a:cubicBezTo>
                    <a:pt x="1959" y="116"/>
                    <a:pt x="1863" y="77"/>
                    <a:pt x="1805" y="58"/>
                  </a:cubicBezTo>
                  <a:cubicBezTo>
                    <a:pt x="1728" y="20"/>
                    <a:pt x="1652" y="0"/>
                    <a:pt x="1556"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3" name="Google Shape;1993;p54"/>
            <p:cNvSpPr/>
            <p:nvPr/>
          </p:nvSpPr>
          <p:spPr>
            <a:xfrm>
              <a:off x="8139200" y="543433"/>
              <a:ext cx="86749" cy="71483"/>
            </a:xfrm>
            <a:custGeom>
              <a:avLst/>
              <a:gdLst/>
              <a:ahLst/>
              <a:cxnLst/>
              <a:rect l="l" t="t" r="r" b="b"/>
              <a:pathLst>
                <a:path w="1307" h="1077" extrusionOk="0">
                  <a:moveTo>
                    <a:pt x="1153" y="1"/>
                  </a:moveTo>
                  <a:cubicBezTo>
                    <a:pt x="1037" y="1"/>
                    <a:pt x="941" y="20"/>
                    <a:pt x="845" y="58"/>
                  </a:cubicBezTo>
                  <a:cubicBezTo>
                    <a:pt x="711" y="97"/>
                    <a:pt x="596" y="154"/>
                    <a:pt x="500" y="212"/>
                  </a:cubicBezTo>
                  <a:cubicBezTo>
                    <a:pt x="461" y="270"/>
                    <a:pt x="384" y="308"/>
                    <a:pt x="327" y="366"/>
                  </a:cubicBezTo>
                  <a:lnTo>
                    <a:pt x="308" y="385"/>
                  </a:lnTo>
                  <a:cubicBezTo>
                    <a:pt x="173" y="539"/>
                    <a:pt x="0" y="750"/>
                    <a:pt x="116" y="942"/>
                  </a:cubicBezTo>
                  <a:cubicBezTo>
                    <a:pt x="173" y="1038"/>
                    <a:pt x="269" y="1076"/>
                    <a:pt x="404" y="1076"/>
                  </a:cubicBezTo>
                  <a:cubicBezTo>
                    <a:pt x="500" y="1076"/>
                    <a:pt x="557" y="1076"/>
                    <a:pt x="615" y="1057"/>
                  </a:cubicBezTo>
                  <a:cubicBezTo>
                    <a:pt x="692" y="1057"/>
                    <a:pt x="769" y="1019"/>
                    <a:pt x="826" y="980"/>
                  </a:cubicBezTo>
                  <a:cubicBezTo>
                    <a:pt x="961" y="923"/>
                    <a:pt x="1076" y="788"/>
                    <a:pt x="1172" y="654"/>
                  </a:cubicBezTo>
                  <a:cubicBezTo>
                    <a:pt x="1268" y="500"/>
                    <a:pt x="1306" y="347"/>
                    <a:pt x="1287" y="193"/>
                  </a:cubicBezTo>
                  <a:cubicBezTo>
                    <a:pt x="1287" y="154"/>
                    <a:pt x="1268" y="97"/>
                    <a:pt x="1249" y="58"/>
                  </a:cubicBezTo>
                  <a:cubicBezTo>
                    <a:pt x="1249" y="20"/>
                    <a:pt x="1191" y="1"/>
                    <a:pt x="1153"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994" name="Google Shape;1994;p54"/>
          <p:cNvGrpSpPr/>
          <p:nvPr/>
        </p:nvGrpSpPr>
        <p:grpSpPr>
          <a:xfrm>
            <a:off x="5372800" y="5380021"/>
            <a:ext cx="653637" cy="811748"/>
            <a:chOff x="7376250" y="1989890"/>
            <a:chExt cx="490228" cy="608811"/>
          </a:xfrm>
        </p:grpSpPr>
        <p:sp>
          <p:nvSpPr>
            <p:cNvPr id="1995" name="Google Shape;1995;p54"/>
            <p:cNvSpPr/>
            <p:nvPr/>
          </p:nvSpPr>
          <p:spPr>
            <a:xfrm>
              <a:off x="7376250" y="2459787"/>
              <a:ext cx="183714" cy="138915"/>
            </a:xfrm>
            <a:custGeom>
              <a:avLst/>
              <a:gdLst/>
              <a:ahLst/>
              <a:cxnLst/>
              <a:rect l="l" t="t" r="r" b="b"/>
              <a:pathLst>
                <a:path w="2440" h="1845" extrusionOk="0">
                  <a:moveTo>
                    <a:pt x="1652" y="1"/>
                  </a:moveTo>
                  <a:cubicBezTo>
                    <a:pt x="1595" y="1"/>
                    <a:pt x="1518" y="1"/>
                    <a:pt x="1441" y="20"/>
                  </a:cubicBezTo>
                  <a:cubicBezTo>
                    <a:pt x="1268" y="39"/>
                    <a:pt x="1115" y="116"/>
                    <a:pt x="923" y="212"/>
                  </a:cubicBezTo>
                  <a:cubicBezTo>
                    <a:pt x="827" y="270"/>
                    <a:pt x="750" y="308"/>
                    <a:pt x="673" y="385"/>
                  </a:cubicBezTo>
                  <a:cubicBezTo>
                    <a:pt x="596" y="423"/>
                    <a:pt x="539" y="481"/>
                    <a:pt x="462" y="558"/>
                  </a:cubicBezTo>
                  <a:cubicBezTo>
                    <a:pt x="212" y="769"/>
                    <a:pt x="1" y="1153"/>
                    <a:pt x="155" y="1480"/>
                  </a:cubicBezTo>
                  <a:cubicBezTo>
                    <a:pt x="212" y="1633"/>
                    <a:pt x="347" y="1749"/>
                    <a:pt x="558" y="1806"/>
                  </a:cubicBezTo>
                  <a:cubicBezTo>
                    <a:pt x="654" y="1825"/>
                    <a:pt x="750" y="1845"/>
                    <a:pt x="904" y="1845"/>
                  </a:cubicBezTo>
                  <a:cubicBezTo>
                    <a:pt x="980" y="1845"/>
                    <a:pt x="1076" y="1825"/>
                    <a:pt x="1192" y="1806"/>
                  </a:cubicBezTo>
                  <a:cubicBezTo>
                    <a:pt x="1288" y="1768"/>
                    <a:pt x="1384" y="1729"/>
                    <a:pt x="1480" y="1672"/>
                  </a:cubicBezTo>
                  <a:cubicBezTo>
                    <a:pt x="1576" y="1633"/>
                    <a:pt x="1672" y="1576"/>
                    <a:pt x="1768" y="1518"/>
                  </a:cubicBezTo>
                  <a:cubicBezTo>
                    <a:pt x="1979" y="1364"/>
                    <a:pt x="2152" y="1230"/>
                    <a:pt x="2267" y="1038"/>
                  </a:cubicBezTo>
                  <a:cubicBezTo>
                    <a:pt x="2382" y="846"/>
                    <a:pt x="2440" y="616"/>
                    <a:pt x="2363" y="462"/>
                  </a:cubicBezTo>
                  <a:cubicBezTo>
                    <a:pt x="2286" y="270"/>
                    <a:pt x="2152" y="116"/>
                    <a:pt x="1941" y="39"/>
                  </a:cubicBezTo>
                  <a:cubicBezTo>
                    <a:pt x="1864" y="20"/>
                    <a:pt x="1787" y="1"/>
                    <a:pt x="1652"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6" name="Google Shape;1996;p54"/>
            <p:cNvSpPr/>
            <p:nvPr/>
          </p:nvSpPr>
          <p:spPr>
            <a:xfrm>
              <a:off x="7526683" y="1989890"/>
              <a:ext cx="339795" cy="261792"/>
            </a:xfrm>
            <a:custGeom>
              <a:avLst/>
              <a:gdLst/>
              <a:ahLst/>
              <a:cxnLst/>
              <a:rect l="l" t="t" r="r" b="b"/>
              <a:pathLst>
                <a:path w="4513" h="3477" extrusionOk="0">
                  <a:moveTo>
                    <a:pt x="3265" y="1"/>
                  </a:moveTo>
                  <a:cubicBezTo>
                    <a:pt x="3073" y="1"/>
                    <a:pt x="2861" y="39"/>
                    <a:pt x="2669" y="97"/>
                  </a:cubicBezTo>
                  <a:cubicBezTo>
                    <a:pt x="2650" y="97"/>
                    <a:pt x="2612" y="116"/>
                    <a:pt x="2593" y="116"/>
                  </a:cubicBezTo>
                  <a:lnTo>
                    <a:pt x="2516" y="116"/>
                  </a:lnTo>
                  <a:cubicBezTo>
                    <a:pt x="2113" y="270"/>
                    <a:pt x="1748" y="481"/>
                    <a:pt x="1517" y="615"/>
                  </a:cubicBezTo>
                  <a:cubicBezTo>
                    <a:pt x="1325" y="750"/>
                    <a:pt x="1133" y="884"/>
                    <a:pt x="941" y="1038"/>
                  </a:cubicBezTo>
                  <a:cubicBezTo>
                    <a:pt x="749" y="1172"/>
                    <a:pt x="595" y="1345"/>
                    <a:pt x="461" y="1479"/>
                  </a:cubicBezTo>
                  <a:cubicBezTo>
                    <a:pt x="154" y="1864"/>
                    <a:pt x="0" y="2228"/>
                    <a:pt x="39" y="2593"/>
                  </a:cubicBezTo>
                  <a:cubicBezTo>
                    <a:pt x="77" y="2785"/>
                    <a:pt x="173" y="2958"/>
                    <a:pt x="307" y="3150"/>
                  </a:cubicBezTo>
                  <a:cubicBezTo>
                    <a:pt x="403" y="3265"/>
                    <a:pt x="557" y="3361"/>
                    <a:pt x="749" y="3400"/>
                  </a:cubicBezTo>
                  <a:cubicBezTo>
                    <a:pt x="864" y="3457"/>
                    <a:pt x="999" y="3477"/>
                    <a:pt x="1152" y="3477"/>
                  </a:cubicBezTo>
                  <a:lnTo>
                    <a:pt x="1268" y="3477"/>
                  </a:lnTo>
                  <a:cubicBezTo>
                    <a:pt x="1460" y="3477"/>
                    <a:pt x="1652" y="3438"/>
                    <a:pt x="1863" y="3361"/>
                  </a:cubicBezTo>
                  <a:cubicBezTo>
                    <a:pt x="2285" y="3246"/>
                    <a:pt x="2689" y="3054"/>
                    <a:pt x="3092" y="2785"/>
                  </a:cubicBezTo>
                  <a:cubicBezTo>
                    <a:pt x="3514" y="2516"/>
                    <a:pt x="3841" y="2248"/>
                    <a:pt x="4091" y="1940"/>
                  </a:cubicBezTo>
                  <a:cubicBezTo>
                    <a:pt x="4225" y="1768"/>
                    <a:pt x="4302" y="1652"/>
                    <a:pt x="4379" y="1518"/>
                  </a:cubicBezTo>
                  <a:cubicBezTo>
                    <a:pt x="4436" y="1345"/>
                    <a:pt x="4494" y="1134"/>
                    <a:pt x="4494" y="903"/>
                  </a:cubicBezTo>
                  <a:cubicBezTo>
                    <a:pt x="4513" y="807"/>
                    <a:pt x="4494" y="711"/>
                    <a:pt x="4475" y="615"/>
                  </a:cubicBezTo>
                  <a:cubicBezTo>
                    <a:pt x="4436" y="519"/>
                    <a:pt x="4398" y="462"/>
                    <a:pt x="4321" y="366"/>
                  </a:cubicBezTo>
                  <a:cubicBezTo>
                    <a:pt x="4263" y="289"/>
                    <a:pt x="4187" y="231"/>
                    <a:pt x="4129" y="193"/>
                  </a:cubicBezTo>
                  <a:cubicBezTo>
                    <a:pt x="4052" y="135"/>
                    <a:pt x="3995" y="116"/>
                    <a:pt x="3860" y="78"/>
                  </a:cubicBezTo>
                  <a:cubicBezTo>
                    <a:pt x="3726" y="20"/>
                    <a:pt x="3553" y="1"/>
                    <a:pt x="3361"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97" name="Google Shape;1997;p54"/>
            <p:cNvSpPr/>
            <p:nvPr/>
          </p:nvSpPr>
          <p:spPr>
            <a:xfrm>
              <a:off x="7694358" y="2297909"/>
              <a:ext cx="124459" cy="99838"/>
            </a:xfrm>
            <a:custGeom>
              <a:avLst/>
              <a:gdLst/>
              <a:ahLst/>
              <a:cxnLst/>
              <a:rect l="l" t="t" r="r" b="b"/>
              <a:pathLst>
                <a:path w="1653" h="1326" extrusionOk="0">
                  <a:moveTo>
                    <a:pt x="1115" y="0"/>
                  </a:moveTo>
                  <a:cubicBezTo>
                    <a:pt x="1019" y="0"/>
                    <a:pt x="923" y="39"/>
                    <a:pt x="827" y="58"/>
                  </a:cubicBezTo>
                  <a:cubicBezTo>
                    <a:pt x="692" y="96"/>
                    <a:pt x="558" y="154"/>
                    <a:pt x="462" y="231"/>
                  </a:cubicBezTo>
                  <a:cubicBezTo>
                    <a:pt x="346" y="288"/>
                    <a:pt x="250" y="365"/>
                    <a:pt x="174" y="442"/>
                  </a:cubicBezTo>
                  <a:cubicBezTo>
                    <a:pt x="97" y="538"/>
                    <a:pt x="58" y="615"/>
                    <a:pt x="20" y="730"/>
                  </a:cubicBezTo>
                  <a:cubicBezTo>
                    <a:pt x="1" y="768"/>
                    <a:pt x="1" y="845"/>
                    <a:pt x="1" y="903"/>
                  </a:cubicBezTo>
                  <a:cubicBezTo>
                    <a:pt x="1" y="941"/>
                    <a:pt x="20" y="999"/>
                    <a:pt x="58" y="1056"/>
                  </a:cubicBezTo>
                  <a:cubicBezTo>
                    <a:pt x="78" y="1114"/>
                    <a:pt x="97" y="1152"/>
                    <a:pt x="174" y="1210"/>
                  </a:cubicBezTo>
                  <a:cubicBezTo>
                    <a:pt x="212" y="1229"/>
                    <a:pt x="270" y="1287"/>
                    <a:pt x="308" y="1306"/>
                  </a:cubicBezTo>
                  <a:cubicBezTo>
                    <a:pt x="346" y="1306"/>
                    <a:pt x="385" y="1325"/>
                    <a:pt x="442" y="1325"/>
                  </a:cubicBezTo>
                  <a:lnTo>
                    <a:pt x="558" y="1325"/>
                  </a:lnTo>
                  <a:cubicBezTo>
                    <a:pt x="634" y="1325"/>
                    <a:pt x="673" y="1306"/>
                    <a:pt x="731" y="1287"/>
                  </a:cubicBezTo>
                  <a:cubicBezTo>
                    <a:pt x="942" y="1210"/>
                    <a:pt x="1153" y="1095"/>
                    <a:pt x="1345" y="941"/>
                  </a:cubicBezTo>
                  <a:cubicBezTo>
                    <a:pt x="1441" y="864"/>
                    <a:pt x="1499" y="807"/>
                    <a:pt x="1556" y="730"/>
                  </a:cubicBezTo>
                  <a:cubicBezTo>
                    <a:pt x="1595" y="692"/>
                    <a:pt x="1614" y="653"/>
                    <a:pt x="1633" y="615"/>
                  </a:cubicBezTo>
                  <a:cubicBezTo>
                    <a:pt x="1652" y="557"/>
                    <a:pt x="1652" y="519"/>
                    <a:pt x="1652" y="461"/>
                  </a:cubicBezTo>
                  <a:cubicBezTo>
                    <a:pt x="1652" y="384"/>
                    <a:pt x="1633" y="288"/>
                    <a:pt x="1595" y="231"/>
                  </a:cubicBezTo>
                  <a:cubicBezTo>
                    <a:pt x="1518" y="115"/>
                    <a:pt x="1441" y="58"/>
                    <a:pt x="1345" y="39"/>
                  </a:cubicBezTo>
                  <a:cubicBezTo>
                    <a:pt x="1307" y="0"/>
                    <a:pt x="1249" y="0"/>
                    <a:pt x="1172" y="0"/>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03" name="Google Shape;603;p33"/>
          <p:cNvGrpSpPr/>
          <p:nvPr/>
        </p:nvGrpSpPr>
        <p:grpSpPr>
          <a:xfrm rot="1385271">
            <a:off x="-560172" y="15461"/>
            <a:ext cx="1937347" cy="2813039"/>
            <a:chOff x="-3687030" y="4918994"/>
            <a:chExt cx="1168792" cy="1697093"/>
          </a:xfrm>
        </p:grpSpPr>
        <p:sp>
          <p:nvSpPr>
            <p:cNvPr id="604" name="Google Shape;604;p33"/>
            <p:cNvSpPr/>
            <p:nvPr/>
          </p:nvSpPr>
          <p:spPr>
            <a:xfrm>
              <a:off x="-3166171" y="4918994"/>
              <a:ext cx="647933" cy="475738"/>
            </a:xfrm>
            <a:custGeom>
              <a:avLst/>
              <a:gdLst/>
              <a:ahLst/>
              <a:cxnLst/>
              <a:rect l="l" t="t" r="r" b="b"/>
              <a:pathLst>
                <a:path w="11849" h="8700" extrusionOk="0">
                  <a:moveTo>
                    <a:pt x="11791" y="0"/>
                  </a:moveTo>
                  <a:cubicBezTo>
                    <a:pt x="11753" y="0"/>
                    <a:pt x="11733" y="0"/>
                    <a:pt x="11733" y="39"/>
                  </a:cubicBezTo>
                  <a:cubicBezTo>
                    <a:pt x="11561" y="154"/>
                    <a:pt x="11349" y="250"/>
                    <a:pt x="11081" y="365"/>
                  </a:cubicBezTo>
                  <a:cubicBezTo>
                    <a:pt x="10543" y="634"/>
                    <a:pt x="9909" y="845"/>
                    <a:pt x="9160" y="1056"/>
                  </a:cubicBezTo>
                  <a:cubicBezTo>
                    <a:pt x="8642" y="1210"/>
                    <a:pt x="8104" y="1325"/>
                    <a:pt x="7586" y="1441"/>
                  </a:cubicBezTo>
                  <a:lnTo>
                    <a:pt x="7182" y="1537"/>
                  </a:lnTo>
                  <a:cubicBezTo>
                    <a:pt x="6568" y="1690"/>
                    <a:pt x="5876" y="1863"/>
                    <a:pt x="5185" y="2074"/>
                  </a:cubicBezTo>
                  <a:cubicBezTo>
                    <a:pt x="4494" y="2286"/>
                    <a:pt x="3937" y="2535"/>
                    <a:pt x="3457" y="2823"/>
                  </a:cubicBezTo>
                  <a:cubicBezTo>
                    <a:pt x="2996" y="3073"/>
                    <a:pt x="2535" y="3438"/>
                    <a:pt x="2132" y="3841"/>
                  </a:cubicBezTo>
                  <a:cubicBezTo>
                    <a:pt x="1748" y="4225"/>
                    <a:pt x="1383" y="4667"/>
                    <a:pt x="1095" y="5166"/>
                  </a:cubicBezTo>
                  <a:cubicBezTo>
                    <a:pt x="807" y="5627"/>
                    <a:pt x="576" y="6126"/>
                    <a:pt x="403" y="6664"/>
                  </a:cubicBezTo>
                  <a:cubicBezTo>
                    <a:pt x="231" y="7182"/>
                    <a:pt x="115" y="7720"/>
                    <a:pt x="96" y="8239"/>
                  </a:cubicBezTo>
                  <a:cubicBezTo>
                    <a:pt x="96" y="8315"/>
                    <a:pt x="96" y="8411"/>
                    <a:pt x="77" y="8469"/>
                  </a:cubicBezTo>
                  <a:cubicBezTo>
                    <a:pt x="19" y="8507"/>
                    <a:pt x="0" y="8584"/>
                    <a:pt x="19" y="8623"/>
                  </a:cubicBezTo>
                  <a:cubicBezTo>
                    <a:pt x="39" y="8642"/>
                    <a:pt x="77" y="8700"/>
                    <a:pt x="96" y="8700"/>
                  </a:cubicBezTo>
                  <a:lnTo>
                    <a:pt x="192" y="8700"/>
                  </a:lnTo>
                  <a:cubicBezTo>
                    <a:pt x="269" y="8661"/>
                    <a:pt x="327" y="8661"/>
                    <a:pt x="423" y="8642"/>
                  </a:cubicBezTo>
                  <a:cubicBezTo>
                    <a:pt x="519" y="8623"/>
                    <a:pt x="634" y="8604"/>
                    <a:pt x="749" y="8604"/>
                  </a:cubicBezTo>
                  <a:lnTo>
                    <a:pt x="903" y="8565"/>
                  </a:lnTo>
                  <a:cubicBezTo>
                    <a:pt x="1076" y="8546"/>
                    <a:pt x="1248" y="8507"/>
                    <a:pt x="1421" y="8469"/>
                  </a:cubicBezTo>
                  <a:cubicBezTo>
                    <a:pt x="1748" y="8431"/>
                    <a:pt x="2093" y="8354"/>
                    <a:pt x="2420" y="8315"/>
                  </a:cubicBezTo>
                  <a:cubicBezTo>
                    <a:pt x="2689" y="8258"/>
                    <a:pt x="2957" y="8239"/>
                    <a:pt x="3207" y="8181"/>
                  </a:cubicBezTo>
                  <a:cubicBezTo>
                    <a:pt x="3630" y="8123"/>
                    <a:pt x="4052" y="8066"/>
                    <a:pt x="4455" y="7989"/>
                  </a:cubicBezTo>
                  <a:cubicBezTo>
                    <a:pt x="5281" y="7855"/>
                    <a:pt x="5896" y="7701"/>
                    <a:pt x="6472" y="7547"/>
                  </a:cubicBezTo>
                  <a:cubicBezTo>
                    <a:pt x="6798" y="7451"/>
                    <a:pt x="7105" y="7317"/>
                    <a:pt x="7393" y="7182"/>
                  </a:cubicBezTo>
                  <a:cubicBezTo>
                    <a:pt x="7682" y="7067"/>
                    <a:pt x="7912" y="6914"/>
                    <a:pt x="8142" y="6779"/>
                  </a:cubicBezTo>
                  <a:cubicBezTo>
                    <a:pt x="8949" y="6241"/>
                    <a:pt x="9679" y="5473"/>
                    <a:pt x="10255" y="4494"/>
                  </a:cubicBezTo>
                  <a:cubicBezTo>
                    <a:pt x="10485" y="4052"/>
                    <a:pt x="10696" y="3611"/>
                    <a:pt x="10927" y="3092"/>
                  </a:cubicBezTo>
                  <a:cubicBezTo>
                    <a:pt x="11138" y="2593"/>
                    <a:pt x="11311" y="2074"/>
                    <a:pt x="11426" y="1633"/>
                  </a:cubicBezTo>
                  <a:cubicBezTo>
                    <a:pt x="11503" y="1441"/>
                    <a:pt x="11541" y="1249"/>
                    <a:pt x="11599" y="1056"/>
                  </a:cubicBezTo>
                  <a:lnTo>
                    <a:pt x="11637" y="884"/>
                  </a:lnTo>
                  <a:cubicBezTo>
                    <a:pt x="11695" y="768"/>
                    <a:pt x="11714" y="653"/>
                    <a:pt x="11733" y="500"/>
                  </a:cubicBezTo>
                  <a:lnTo>
                    <a:pt x="11753" y="442"/>
                  </a:lnTo>
                  <a:cubicBezTo>
                    <a:pt x="11791" y="346"/>
                    <a:pt x="11810" y="250"/>
                    <a:pt x="11830" y="116"/>
                  </a:cubicBezTo>
                  <a:cubicBezTo>
                    <a:pt x="11830" y="96"/>
                    <a:pt x="11830" y="77"/>
                    <a:pt x="11810" y="58"/>
                  </a:cubicBezTo>
                  <a:cubicBezTo>
                    <a:pt x="11849" y="0"/>
                    <a:pt x="11810" y="0"/>
                    <a:pt x="1179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5" name="Google Shape;605;p33"/>
            <p:cNvSpPr/>
            <p:nvPr/>
          </p:nvSpPr>
          <p:spPr>
            <a:xfrm>
              <a:off x="-3220800" y="5452452"/>
              <a:ext cx="559785" cy="382285"/>
            </a:xfrm>
            <a:custGeom>
              <a:avLst/>
              <a:gdLst/>
              <a:ahLst/>
              <a:cxnLst/>
              <a:rect l="l" t="t" r="r" b="b"/>
              <a:pathLst>
                <a:path w="10237" h="6991" extrusionOk="0">
                  <a:moveTo>
                    <a:pt x="10083" y="0"/>
                  </a:moveTo>
                  <a:lnTo>
                    <a:pt x="9641" y="173"/>
                  </a:lnTo>
                  <a:cubicBezTo>
                    <a:pt x="9449" y="250"/>
                    <a:pt x="9257" y="346"/>
                    <a:pt x="9065" y="423"/>
                  </a:cubicBezTo>
                  <a:lnTo>
                    <a:pt x="8777" y="538"/>
                  </a:lnTo>
                  <a:lnTo>
                    <a:pt x="8066" y="826"/>
                  </a:lnTo>
                  <a:cubicBezTo>
                    <a:pt x="7260" y="1152"/>
                    <a:pt x="6588" y="1402"/>
                    <a:pt x="5973" y="1575"/>
                  </a:cubicBezTo>
                  <a:cubicBezTo>
                    <a:pt x="5800" y="1613"/>
                    <a:pt x="5666" y="1671"/>
                    <a:pt x="5493" y="1690"/>
                  </a:cubicBezTo>
                  <a:cubicBezTo>
                    <a:pt x="5339" y="1728"/>
                    <a:pt x="5205" y="1767"/>
                    <a:pt x="5090" y="1805"/>
                  </a:cubicBezTo>
                  <a:cubicBezTo>
                    <a:pt x="4840" y="1882"/>
                    <a:pt x="4571" y="1978"/>
                    <a:pt x="4322" y="2055"/>
                  </a:cubicBezTo>
                  <a:cubicBezTo>
                    <a:pt x="3784" y="2247"/>
                    <a:pt x="3304" y="2458"/>
                    <a:pt x="2843" y="2727"/>
                  </a:cubicBezTo>
                  <a:cubicBezTo>
                    <a:pt x="2075" y="3150"/>
                    <a:pt x="1441" y="3687"/>
                    <a:pt x="961" y="4302"/>
                  </a:cubicBezTo>
                  <a:cubicBezTo>
                    <a:pt x="711" y="4609"/>
                    <a:pt x="500" y="4974"/>
                    <a:pt x="327" y="5358"/>
                  </a:cubicBezTo>
                  <a:cubicBezTo>
                    <a:pt x="154" y="5761"/>
                    <a:pt x="39" y="6203"/>
                    <a:pt x="1" y="6664"/>
                  </a:cubicBezTo>
                  <a:cubicBezTo>
                    <a:pt x="1" y="6702"/>
                    <a:pt x="1" y="6760"/>
                    <a:pt x="39" y="6779"/>
                  </a:cubicBezTo>
                  <a:cubicBezTo>
                    <a:pt x="58" y="6856"/>
                    <a:pt x="116" y="6894"/>
                    <a:pt x="193" y="6894"/>
                  </a:cubicBezTo>
                  <a:cubicBezTo>
                    <a:pt x="442" y="6875"/>
                    <a:pt x="711" y="6856"/>
                    <a:pt x="999" y="6856"/>
                  </a:cubicBezTo>
                  <a:cubicBezTo>
                    <a:pt x="1191" y="6856"/>
                    <a:pt x="1364" y="6856"/>
                    <a:pt x="1556" y="6875"/>
                  </a:cubicBezTo>
                  <a:lnTo>
                    <a:pt x="1575" y="6875"/>
                  </a:lnTo>
                  <a:cubicBezTo>
                    <a:pt x="1787" y="6894"/>
                    <a:pt x="2036" y="6894"/>
                    <a:pt x="2248" y="6913"/>
                  </a:cubicBezTo>
                  <a:cubicBezTo>
                    <a:pt x="2689" y="6933"/>
                    <a:pt x="3112" y="6990"/>
                    <a:pt x="3553" y="6990"/>
                  </a:cubicBezTo>
                  <a:lnTo>
                    <a:pt x="3592" y="6990"/>
                  </a:lnTo>
                  <a:cubicBezTo>
                    <a:pt x="4322" y="6990"/>
                    <a:pt x="4994" y="6875"/>
                    <a:pt x="5570" y="6645"/>
                  </a:cubicBezTo>
                  <a:cubicBezTo>
                    <a:pt x="6088" y="6453"/>
                    <a:pt x="6626" y="6145"/>
                    <a:pt x="7068" y="5742"/>
                  </a:cubicBezTo>
                  <a:cubicBezTo>
                    <a:pt x="7490" y="5377"/>
                    <a:pt x="7836" y="4974"/>
                    <a:pt x="8201" y="4475"/>
                  </a:cubicBezTo>
                  <a:cubicBezTo>
                    <a:pt x="8642" y="3860"/>
                    <a:pt x="9046" y="3169"/>
                    <a:pt x="9430" y="2305"/>
                  </a:cubicBezTo>
                  <a:cubicBezTo>
                    <a:pt x="9603" y="1978"/>
                    <a:pt x="9737" y="1594"/>
                    <a:pt x="9891" y="1210"/>
                  </a:cubicBezTo>
                  <a:cubicBezTo>
                    <a:pt x="9948" y="1018"/>
                    <a:pt x="10025" y="845"/>
                    <a:pt x="10083" y="653"/>
                  </a:cubicBezTo>
                  <a:cubicBezTo>
                    <a:pt x="10121" y="480"/>
                    <a:pt x="10198" y="327"/>
                    <a:pt x="10236" y="135"/>
                  </a:cubicBezTo>
                  <a:cubicBezTo>
                    <a:pt x="10236" y="96"/>
                    <a:pt x="10236" y="58"/>
                    <a:pt x="10217" y="19"/>
                  </a:cubicBezTo>
                  <a:cubicBezTo>
                    <a:pt x="10198" y="0"/>
                    <a:pt x="10140" y="0"/>
                    <a:pt x="10121"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6" name="Google Shape;606;p33"/>
            <p:cNvSpPr/>
            <p:nvPr/>
          </p:nvSpPr>
          <p:spPr>
            <a:xfrm>
              <a:off x="-3625074" y="4964129"/>
              <a:ext cx="381246" cy="769766"/>
            </a:xfrm>
            <a:custGeom>
              <a:avLst/>
              <a:gdLst/>
              <a:ahLst/>
              <a:cxnLst/>
              <a:rect l="l" t="t" r="r" b="b"/>
              <a:pathLst>
                <a:path w="6972" h="14077" extrusionOk="0">
                  <a:moveTo>
                    <a:pt x="1825" y="0"/>
                  </a:moveTo>
                  <a:cubicBezTo>
                    <a:pt x="1594" y="231"/>
                    <a:pt x="1479" y="519"/>
                    <a:pt x="1345" y="769"/>
                  </a:cubicBezTo>
                  <a:lnTo>
                    <a:pt x="1306" y="826"/>
                  </a:lnTo>
                  <a:cubicBezTo>
                    <a:pt x="1172" y="1114"/>
                    <a:pt x="1057" y="1421"/>
                    <a:pt x="922" y="1729"/>
                  </a:cubicBezTo>
                  <a:cubicBezTo>
                    <a:pt x="673" y="2382"/>
                    <a:pt x="442" y="3035"/>
                    <a:pt x="308" y="3630"/>
                  </a:cubicBezTo>
                  <a:cubicBezTo>
                    <a:pt x="135" y="4283"/>
                    <a:pt x="39" y="4955"/>
                    <a:pt x="20" y="5569"/>
                  </a:cubicBezTo>
                  <a:cubicBezTo>
                    <a:pt x="0" y="6222"/>
                    <a:pt x="39" y="6875"/>
                    <a:pt x="192" y="7490"/>
                  </a:cubicBezTo>
                  <a:cubicBezTo>
                    <a:pt x="327" y="8124"/>
                    <a:pt x="577" y="8700"/>
                    <a:pt x="903" y="9276"/>
                  </a:cubicBezTo>
                  <a:cubicBezTo>
                    <a:pt x="1210" y="9775"/>
                    <a:pt x="1633" y="10255"/>
                    <a:pt x="2132" y="10716"/>
                  </a:cubicBezTo>
                  <a:cubicBezTo>
                    <a:pt x="2555" y="11100"/>
                    <a:pt x="3035" y="11465"/>
                    <a:pt x="3649" y="11849"/>
                  </a:cubicBezTo>
                  <a:cubicBezTo>
                    <a:pt x="3880" y="11983"/>
                    <a:pt x="4148" y="12137"/>
                    <a:pt x="4436" y="12291"/>
                  </a:cubicBezTo>
                  <a:cubicBezTo>
                    <a:pt x="4648" y="12425"/>
                    <a:pt x="4917" y="12560"/>
                    <a:pt x="5185" y="12752"/>
                  </a:cubicBezTo>
                  <a:cubicBezTo>
                    <a:pt x="5531" y="13001"/>
                    <a:pt x="5800" y="13213"/>
                    <a:pt x="6011" y="13481"/>
                  </a:cubicBezTo>
                  <a:cubicBezTo>
                    <a:pt x="6107" y="13597"/>
                    <a:pt x="6203" y="13712"/>
                    <a:pt x="6280" y="13827"/>
                  </a:cubicBezTo>
                  <a:lnTo>
                    <a:pt x="6280" y="13865"/>
                  </a:lnTo>
                  <a:cubicBezTo>
                    <a:pt x="6280" y="13904"/>
                    <a:pt x="6280" y="13923"/>
                    <a:pt x="6299" y="13981"/>
                  </a:cubicBezTo>
                  <a:cubicBezTo>
                    <a:pt x="6338" y="14000"/>
                    <a:pt x="6357" y="14019"/>
                    <a:pt x="6395" y="14057"/>
                  </a:cubicBezTo>
                  <a:cubicBezTo>
                    <a:pt x="6395" y="14077"/>
                    <a:pt x="6434" y="14077"/>
                    <a:pt x="6453" y="14077"/>
                  </a:cubicBezTo>
                  <a:cubicBezTo>
                    <a:pt x="6491" y="14077"/>
                    <a:pt x="6530" y="14057"/>
                    <a:pt x="6530" y="14019"/>
                  </a:cubicBezTo>
                  <a:cubicBezTo>
                    <a:pt x="6568" y="14000"/>
                    <a:pt x="6568" y="13961"/>
                    <a:pt x="6568" y="13904"/>
                  </a:cubicBezTo>
                  <a:cubicBezTo>
                    <a:pt x="6568" y="13693"/>
                    <a:pt x="6587" y="13481"/>
                    <a:pt x="6626" y="13193"/>
                  </a:cubicBezTo>
                  <a:cubicBezTo>
                    <a:pt x="6664" y="12732"/>
                    <a:pt x="6722" y="12252"/>
                    <a:pt x="6760" y="11791"/>
                  </a:cubicBezTo>
                  <a:cubicBezTo>
                    <a:pt x="6798" y="11484"/>
                    <a:pt x="6837" y="11177"/>
                    <a:pt x="6856" y="10850"/>
                  </a:cubicBezTo>
                  <a:cubicBezTo>
                    <a:pt x="6895" y="10428"/>
                    <a:pt x="6933" y="10044"/>
                    <a:pt x="6952" y="9679"/>
                  </a:cubicBezTo>
                  <a:cubicBezTo>
                    <a:pt x="6971" y="9257"/>
                    <a:pt x="6971" y="8930"/>
                    <a:pt x="6952" y="8623"/>
                  </a:cubicBezTo>
                  <a:cubicBezTo>
                    <a:pt x="6933" y="7989"/>
                    <a:pt x="6779" y="7375"/>
                    <a:pt x="6587" y="6741"/>
                  </a:cubicBezTo>
                  <a:cubicBezTo>
                    <a:pt x="6395" y="6165"/>
                    <a:pt x="6107" y="5627"/>
                    <a:pt x="5761" y="5051"/>
                  </a:cubicBezTo>
                  <a:cubicBezTo>
                    <a:pt x="5473" y="4609"/>
                    <a:pt x="5109" y="4187"/>
                    <a:pt x="4667" y="3726"/>
                  </a:cubicBezTo>
                  <a:lnTo>
                    <a:pt x="4264" y="3323"/>
                  </a:lnTo>
                  <a:lnTo>
                    <a:pt x="4187" y="3246"/>
                  </a:lnTo>
                  <a:lnTo>
                    <a:pt x="3937" y="2977"/>
                  </a:lnTo>
                  <a:cubicBezTo>
                    <a:pt x="3764" y="2804"/>
                    <a:pt x="3591" y="2651"/>
                    <a:pt x="3457" y="2478"/>
                  </a:cubicBezTo>
                  <a:cubicBezTo>
                    <a:pt x="3380" y="2401"/>
                    <a:pt x="3323" y="2324"/>
                    <a:pt x="3284" y="2266"/>
                  </a:cubicBezTo>
                  <a:lnTo>
                    <a:pt x="3207" y="2190"/>
                  </a:lnTo>
                  <a:cubicBezTo>
                    <a:pt x="3073" y="1998"/>
                    <a:pt x="2900" y="1806"/>
                    <a:pt x="2785" y="1614"/>
                  </a:cubicBezTo>
                  <a:cubicBezTo>
                    <a:pt x="2708" y="1498"/>
                    <a:pt x="2612" y="1402"/>
                    <a:pt x="2535" y="1287"/>
                  </a:cubicBezTo>
                  <a:cubicBezTo>
                    <a:pt x="2458" y="1210"/>
                    <a:pt x="2420" y="1114"/>
                    <a:pt x="2362" y="1018"/>
                  </a:cubicBezTo>
                  <a:cubicBezTo>
                    <a:pt x="2228" y="826"/>
                    <a:pt x="2113" y="596"/>
                    <a:pt x="2017" y="384"/>
                  </a:cubicBezTo>
                  <a:cubicBezTo>
                    <a:pt x="1978" y="327"/>
                    <a:pt x="1959" y="269"/>
                    <a:pt x="1921" y="192"/>
                  </a:cubicBezTo>
                  <a:cubicBezTo>
                    <a:pt x="1882" y="173"/>
                    <a:pt x="1882" y="154"/>
                    <a:pt x="1863" y="96"/>
                  </a:cubicBezTo>
                  <a:cubicBezTo>
                    <a:pt x="1844" y="77"/>
                    <a:pt x="1844" y="39"/>
                    <a:pt x="1825" y="0"/>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7" name="Google Shape;607;p33"/>
            <p:cNvSpPr/>
            <p:nvPr/>
          </p:nvSpPr>
          <p:spPr>
            <a:xfrm>
              <a:off x="-3687030" y="5748562"/>
              <a:ext cx="378075" cy="428492"/>
            </a:xfrm>
            <a:custGeom>
              <a:avLst/>
              <a:gdLst/>
              <a:ahLst/>
              <a:cxnLst/>
              <a:rect l="l" t="t" r="r" b="b"/>
              <a:pathLst>
                <a:path w="6914" h="7836" extrusionOk="0">
                  <a:moveTo>
                    <a:pt x="116" y="1"/>
                  </a:moveTo>
                  <a:cubicBezTo>
                    <a:pt x="39" y="20"/>
                    <a:pt x="0" y="97"/>
                    <a:pt x="0" y="154"/>
                  </a:cubicBezTo>
                  <a:cubicBezTo>
                    <a:pt x="20" y="442"/>
                    <a:pt x="39" y="692"/>
                    <a:pt x="77" y="922"/>
                  </a:cubicBezTo>
                  <a:cubicBezTo>
                    <a:pt x="116" y="1191"/>
                    <a:pt x="173" y="1479"/>
                    <a:pt x="231" y="1748"/>
                  </a:cubicBezTo>
                  <a:cubicBezTo>
                    <a:pt x="384" y="2305"/>
                    <a:pt x="577" y="2823"/>
                    <a:pt x="807" y="3361"/>
                  </a:cubicBezTo>
                  <a:cubicBezTo>
                    <a:pt x="1076" y="3880"/>
                    <a:pt x="1364" y="4379"/>
                    <a:pt x="1710" y="4821"/>
                  </a:cubicBezTo>
                  <a:cubicBezTo>
                    <a:pt x="2055" y="5282"/>
                    <a:pt x="2439" y="5627"/>
                    <a:pt x="2881" y="5915"/>
                  </a:cubicBezTo>
                  <a:cubicBezTo>
                    <a:pt x="3054" y="6050"/>
                    <a:pt x="3246" y="6146"/>
                    <a:pt x="3399" y="6242"/>
                  </a:cubicBezTo>
                  <a:cubicBezTo>
                    <a:pt x="3591" y="6338"/>
                    <a:pt x="3784" y="6376"/>
                    <a:pt x="3976" y="6453"/>
                  </a:cubicBezTo>
                  <a:cubicBezTo>
                    <a:pt x="4148" y="6491"/>
                    <a:pt x="4321" y="6549"/>
                    <a:pt x="4513" y="6626"/>
                  </a:cubicBezTo>
                  <a:lnTo>
                    <a:pt x="5224" y="6837"/>
                  </a:lnTo>
                  <a:cubicBezTo>
                    <a:pt x="5569" y="6952"/>
                    <a:pt x="5838" y="7067"/>
                    <a:pt x="6050" y="7221"/>
                  </a:cubicBezTo>
                  <a:cubicBezTo>
                    <a:pt x="6184" y="7317"/>
                    <a:pt x="6318" y="7413"/>
                    <a:pt x="6414" y="7528"/>
                  </a:cubicBezTo>
                  <a:cubicBezTo>
                    <a:pt x="6453" y="7605"/>
                    <a:pt x="6510" y="7644"/>
                    <a:pt x="6530" y="7701"/>
                  </a:cubicBezTo>
                  <a:cubicBezTo>
                    <a:pt x="6530" y="7740"/>
                    <a:pt x="6530" y="7778"/>
                    <a:pt x="6549" y="7797"/>
                  </a:cubicBezTo>
                  <a:cubicBezTo>
                    <a:pt x="6568" y="7816"/>
                    <a:pt x="6587" y="7836"/>
                    <a:pt x="6626" y="7836"/>
                  </a:cubicBezTo>
                  <a:lnTo>
                    <a:pt x="6664" y="7836"/>
                  </a:lnTo>
                  <a:cubicBezTo>
                    <a:pt x="6702" y="7836"/>
                    <a:pt x="6702" y="7836"/>
                    <a:pt x="6722" y="7816"/>
                  </a:cubicBezTo>
                  <a:cubicBezTo>
                    <a:pt x="6741" y="7816"/>
                    <a:pt x="6741" y="7797"/>
                    <a:pt x="6741" y="7778"/>
                  </a:cubicBezTo>
                  <a:cubicBezTo>
                    <a:pt x="6760" y="7740"/>
                    <a:pt x="6760" y="7720"/>
                    <a:pt x="6760" y="7682"/>
                  </a:cubicBezTo>
                  <a:lnTo>
                    <a:pt x="6760" y="7624"/>
                  </a:lnTo>
                  <a:lnTo>
                    <a:pt x="6760" y="7586"/>
                  </a:lnTo>
                  <a:cubicBezTo>
                    <a:pt x="6760" y="7452"/>
                    <a:pt x="6779" y="7317"/>
                    <a:pt x="6818" y="7202"/>
                  </a:cubicBezTo>
                  <a:lnTo>
                    <a:pt x="6837" y="7048"/>
                  </a:lnTo>
                  <a:cubicBezTo>
                    <a:pt x="6856" y="6875"/>
                    <a:pt x="6875" y="6683"/>
                    <a:pt x="6875" y="6530"/>
                  </a:cubicBezTo>
                  <a:cubicBezTo>
                    <a:pt x="6914" y="6184"/>
                    <a:pt x="6914" y="5819"/>
                    <a:pt x="6875" y="5493"/>
                  </a:cubicBezTo>
                  <a:cubicBezTo>
                    <a:pt x="6856" y="5147"/>
                    <a:pt x="6818" y="4821"/>
                    <a:pt x="6741" y="4475"/>
                  </a:cubicBezTo>
                  <a:cubicBezTo>
                    <a:pt x="6664" y="4168"/>
                    <a:pt x="6549" y="3841"/>
                    <a:pt x="6395" y="3515"/>
                  </a:cubicBezTo>
                  <a:cubicBezTo>
                    <a:pt x="6261" y="3208"/>
                    <a:pt x="6088" y="2900"/>
                    <a:pt x="5896" y="2631"/>
                  </a:cubicBezTo>
                  <a:cubicBezTo>
                    <a:pt x="5723" y="2401"/>
                    <a:pt x="5531" y="2171"/>
                    <a:pt x="5320" y="2017"/>
                  </a:cubicBezTo>
                  <a:cubicBezTo>
                    <a:pt x="5109" y="1844"/>
                    <a:pt x="4859" y="1690"/>
                    <a:pt x="4609" y="1594"/>
                  </a:cubicBezTo>
                  <a:cubicBezTo>
                    <a:pt x="4456" y="1556"/>
                    <a:pt x="4321" y="1498"/>
                    <a:pt x="4187" y="1479"/>
                  </a:cubicBezTo>
                  <a:cubicBezTo>
                    <a:pt x="4072" y="1460"/>
                    <a:pt x="3956" y="1441"/>
                    <a:pt x="3803" y="1441"/>
                  </a:cubicBezTo>
                  <a:lnTo>
                    <a:pt x="3649" y="1441"/>
                  </a:lnTo>
                  <a:cubicBezTo>
                    <a:pt x="3015" y="1364"/>
                    <a:pt x="2362" y="1268"/>
                    <a:pt x="1767" y="1076"/>
                  </a:cubicBezTo>
                  <a:cubicBezTo>
                    <a:pt x="1460" y="961"/>
                    <a:pt x="1191" y="826"/>
                    <a:pt x="922" y="634"/>
                  </a:cubicBezTo>
                  <a:cubicBezTo>
                    <a:pt x="807" y="538"/>
                    <a:pt x="692" y="481"/>
                    <a:pt x="596" y="385"/>
                  </a:cubicBezTo>
                  <a:lnTo>
                    <a:pt x="231" y="20"/>
                  </a:lnTo>
                  <a:cubicBezTo>
                    <a:pt x="231" y="20"/>
                    <a:pt x="212" y="1"/>
                    <a:pt x="173" y="1"/>
                  </a:cubicBezTo>
                  <a:close/>
                </a:path>
              </a:pathLst>
            </a:custGeom>
            <a:solidFill>
              <a:srgbClr val="FEB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8" name="Google Shape;608;p33"/>
            <p:cNvSpPr/>
            <p:nvPr/>
          </p:nvSpPr>
          <p:spPr>
            <a:xfrm>
              <a:off x="-3649244" y="4987205"/>
              <a:ext cx="1059637" cy="1628882"/>
            </a:xfrm>
            <a:custGeom>
              <a:avLst/>
              <a:gdLst/>
              <a:ahLst/>
              <a:cxnLst/>
              <a:rect l="l" t="t" r="r" b="b"/>
              <a:pathLst>
                <a:path w="19378" h="29788" extrusionOk="0">
                  <a:moveTo>
                    <a:pt x="19300" y="1"/>
                  </a:moveTo>
                  <a:cubicBezTo>
                    <a:pt x="19281" y="1"/>
                    <a:pt x="19281" y="1"/>
                    <a:pt x="19262" y="20"/>
                  </a:cubicBezTo>
                  <a:cubicBezTo>
                    <a:pt x="19127" y="135"/>
                    <a:pt x="19031" y="251"/>
                    <a:pt x="18916" y="385"/>
                  </a:cubicBezTo>
                  <a:cubicBezTo>
                    <a:pt x="18033" y="1211"/>
                    <a:pt x="16996" y="1864"/>
                    <a:pt x="15940" y="2459"/>
                  </a:cubicBezTo>
                  <a:cubicBezTo>
                    <a:pt x="15268" y="2843"/>
                    <a:pt x="14576" y="3189"/>
                    <a:pt x="13885" y="3554"/>
                  </a:cubicBezTo>
                  <a:cubicBezTo>
                    <a:pt x="13213" y="3899"/>
                    <a:pt x="12541" y="4264"/>
                    <a:pt x="11888" y="4667"/>
                  </a:cubicBezTo>
                  <a:cubicBezTo>
                    <a:pt x="11254" y="5051"/>
                    <a:pt x="10659" y="5512"/>
                    <a:pt x="10102" y="6012"/>
                  </a:cubicBezTo>
                  <a:cubicBezTo>
                    <a:pt x="9852" y="6261"/>
                    <a:pt x="9583" y="6530"/>
                    <a:pt x="9334" y="6780"/>
                  </a:cubicBezTo>
                  <a:cubicBezTo>
                    <a:pt x="9103" y="7049"/>
                    <a:pt x="8892" y="7317"/>
                    <a:pt x="8700" y="7606"/>
                  </a:cubicBezTo>
                  <a:cubicBezTo>
                    <a:pt x="8277" y="8201"/>
                    <a:pt x="7932" y="8854"/>
                    <a:pt x="7644" y="9507"/>
                  </a:cubicBezTo>
                  <a:cubicBezTo>
                    <a:pt x="7298" y="10275"/>
                    <a:pt x="7068" y="11062"/>
                    <a:pt x="6837" y="11850"/>
                  </a:cubicBezTo>
                  <a:cubicBezTo>
                    <a:pt x="6818" y="11965"/>
                    <a:pt x="6799" y="12099"/>
                    <a:pt x="6741" y="12214"/>
                  </a:cubicBezTo>
                  <a:cubicBezTo>
                    <a:pt x="6722" y="12003"/>
                    <a:pt x="6684" y="11754"/>
                    <a:pt x="6645" y="11542"/>
                  </a:cubicBezTo>
                  <a:cubicBezTo>
                    <a:pt x="6588" y="11177"/>
                    <a:pt x="6511" y="10851"/>
                    <a:pt x="6415" y="10486"/>
                  </a:cubicBezTo>
                  <a:cubicBezTo>
                    <a:pt x="6357" y="10313"/>
                    <a:pt x="6319" y="10140"/>
                    <a:pt x="6242" y="9987"/>
                  </a:cubicBezTo>
                  <a:cubicBezTo>
                    <a:pt x="6165" y="9795"/>
                    <a:pt x="6107" y="9622"/>
                    <a:pt x="6031" y="9449"/>
                  </a:cubicBezTo>
                  <a:cubicBezTo>
                    <a:pt x="5493" y="8297"/>
                    <a:pt x="4821" y="7241"/>
                    <a:pt x="4206" y="6146"/>
                  </a:cubicBezTo>
                  <a:cubicBezTo>
                    <a:pt x="4033" y="5877"/>
                    <a:pt x="3899" y="5608"/>
                    <a:pt x="3745" y="5340"/>
                  </a:cubicBezTo>
                  <a:lnTo>
                    <a:pt x="3745" y="5378"/>
                  </a:lnTo>
                  <a:cubicBezTo>
                    <a:pt x="3477" y="4917"/>
                    <a:pt x="3246" y="4437"/>
                    <a:pt x="3035" y="3957"/>
                  </a:cubicBezTo>
                  <a:cubicBezTo>
                    <a:pt x="2804" y="3458"/>
                    <a:pt x="2612" y="2920"/>
                    <a:pt x="2478" y="2401"/>
                  </a:cubicBezTo>
                  <a:lnTo>
                    <a:pt x="2478" y="2421"/>
                  </a:lnTo>
                  <a:cubicBezTo>
                    <a:pt x="2363" y="1960"/>
                    <a:pt x="2286" y="1499"/>
                    <a:pt x="2228" y="1057"/>
                  </a:cubicBezTo>
                  <a:cubicBezTo>
                    <a:pt x="2228" y="1019"/>
                    <a:pt x="2209" y="999"/>
                    <a:pt x="2190" y="999"/>
                  </a:cubicBezTo>
                  <a:cubicBezTo>
                    <a:pt x="2171" y="999"/>
                    <a:pt x="2132" y="1019"/>
                    <a:pt x="2132" y="1076"/>
                  </a:cubicBezTo>
                  <a:cubicBezTo>
                    <a:pt x="2190" y="1652"/>
                    <a:pt x="2305" y="2209"/>
                    <a:pt x="2459" y="2728"/>
                  </a:cubicBezTo>
                  <a:cubicBezTo>
                    <a:pt x="2593" y="3266"/>
                    <a:pt x="2785" y="3765"/>
                    <a:pt x="3035" y="4264"/>
                  </a:cubicBezTo>
                  <a:cubicBezTo>
                    <a:pt x="3457" y="5243"/>
                    <a:pt x="4014" y="6165"/>
                    <a:pt x="4533" y="7106"/>
                  </a:cubicBezTo>
                  <a:cubicBezTo>
                    <a:pt x="4821" y="7625"/>
                    <a:pt x="5109" y="8162"/>
                    <a:pt x="5378" y="8681"/>
                  </a:cubicBezTo>
                  <a:cubicBezTo>
                    <a:pt x="5531" y="8969"/>
                    <a:pt x="5647" y="9257"/>
                    <a:pt x="5762" y="9545"/>
                  </a:cubicBezTo>
                  <a:cubicBezTo>
                    <a:pt x="5839" y="9718"/>
                    <a:pt x="5877" y="9891"/>
                    <a:pt x="5954" y="10044"/>
                  </a:cubicBezTo>
                  <a:cubicBezTo>
                    <a:pt x="6011" y="10198"/>
                    <a:pt x="6050" y="10352"/>
                    <a:pt x="6107" y="10524"/>
                  </a:cubicBezTo>
                  <a:cubicBezTo>
                    <a:pt x="6223" y="11024"/>
                    <a:pt x="6319" y="11561"/>
                    <a:pt x="6396" y="12061"/>
                  </a:cubicBezTo>
                  <a:cubicBezTo>
                    <a:pt x="6415" y="12330"/>
                    <a:pt x="6434" y="12618"/>
                    <a:pt x="6453" y="12887"/>
                  </a:cubicBezTo>
                  <a:cubicBezTo>
                    <a:pt x="6492" y="13059"/>
                    <a:pt x="6492" y="13251"/>
                    <a:pt x="6511" y="13405"/>
                  </a:cubicBezTo>
                  <a:cubicBezTo>
                    <a:pt x="6242" y="14711"/>
                    <a:pt x="6069" y="15998"/>
                    <a:pt x="5954" y="17323"/>
                  </a:cubicBezTo>
                  <a:cubicBezTo>
                    <a:pt x="5877" y="18110"/>
                    <a:pt x="5819" y="18878"/>
                    <a:pt x="5762" y="19685"/>
                  </a:cubicBezTo>
                  <a:cubicBezTo>
                    <a:pt x="5743" y="19627"/>
                    <a:pt x="5723" y="19550"/>
                    <a:pt x="5685" y="19512"/>
                  </a:cubicBezTo>
                  <a:cubicBezTo>
                    <a:pt x="5551" y="19205"/>
                    <a:pt x="5378" y="18916"/>
                    <a:pt x="5205" y="18628"/>
                  </a:cubicBezTo>
                  <a:cubicBezTo>
                    <a:pt x="5013" y="18360"/>
                    <a:pt x="4821" y="18091"/>
                    <a:pt x="4590" y="17860"/>
                  </a:cubicBezTo>
                  <a:cubicBezTo>
                    <a:pt x="4379" y="17630"/>
                    <a:pt x="4149" y="17476"/>
                    <a:pt x="3918" y="17303"/>
                  </a:cubicBezTo>
                  <a:cubicBezTo>
                    <a:pt x="3707" y="17150"/>
                    <a:pt x="3477" y="17035"/>
                    <a:pt x="3265" y="16919"/>
                  </a:cubicBezTo>
                  <a:cubicBezTo>
                    <a:pt x="2785" y="16670"/>
                    <a:pt x="2305" y="16516"/>
                    <a:pt x="1825" y="16286"/>
                  </a:cubicBezTo>
                  <a:cubicBezTo>
                    <a:pt x="1652" y="16228"/>
                    <a:pt x="1518" y="16151"/>
                    <a:pt x="1345" y="16055"/>
                  </a:cubicBezTo>
                  <a:cubicBezTo>
                    <a:pt x="1211" y="15978"/>
                    <a:pt x="1057" y="15882"/>
                    <a:pt x="923" y="15786"/>
                  </a:cubicBezTo>
                  <a:cubicBezTo>
                    <a:pt x="730" y="15652"/>
                    <a:pt x="538" y="15498"/>
                    <a:pt x="385" y="15306"/>
                  </a:cubicBezTo>
                  <a:cubicBezTo>
                    <a:pt x="270" y="15172"/>
                    <a:pt x="174" y="15018"/>
                    <a:pt x="97" y="14884"/>
                  </a:cubicBezTo>
                  <a:cubicBezTo>
                    <a:pt x="97" y="14845"/>
                    <a:pt x="78" y="14845"/>
                    <a:pt x="58" y="14845"/>
                  </a:cubicBezTo>
                  <a:lnTo>
                    <a:pt x="20" y="14845"/>
                  </a:lnTo>
                  <a:cubicBezTo>
                    <a:pt x="1" y="14884"/>
                    <a:pt x="1" y="14903"/>
                    <a:pt x="1" y="14922"/>
                  </a:cubicBezTo>
                  <a:cubicBezTo>
                    <a:pt x="78" y="15076"/>
                    <a:pt x="174" y="15210"/>
                    <a:pt x="270" y="15364"/>
                  </a:cubicBezTo>
                  <a:cubicBezTo>
                    <a:pt x="366" y="15498"/>
                    <a:pt x="481" y="15613"/>
                    <a:pt x="596" y="15748"/>
                  </a:cubicBezTo>
                  <a:cubicBezTo>
                    <a:pt x="865" y="15978"/>
                    <a:pt x="1172" y="16190"/>
                    <a:pt x="1499" y="16362"/>
                  </a:cubicBezTo>
                  <a:cubicBezTo>
                    <a:pt x="1633" y="16458"/>
                    <a:pt x="1806" y="16535"/>
                    <a:pt x="1940" y="16631"/>
                  </a:cubicBezTo>
                  <a:cubicBezTo>
                    <a:pt x="2113" y="16727"/>
                    <a:pt x="2286" y="16804"/>
                    <a:pt x="2459" y="16900"/>
                  </a:cubicBezTo>
                  <a:cubicBezTo>
                    <a:pt x="2766" y="17054"/>
                    <a:pt x="3073" y="17227"/>
                    <a:pt x="3381" y="17419"/>
                  </a:cubicBezTo>
                  <a:cubicBezTo>
                    <a:pt x="3515" y="17495"/>
                    <a:pt x="3630" y="17591"/>
                    <a:pt x="3726" y="17687"/>
                  </a:cubicBezTo>
                  <a:cubicBezTo>
                    <a:pt x="3841" y="17783"/>
                    <a:pt x="3937" y="17899"/>
                    <a:pt x="4033" y="17995"/>
                  </a:cubicBezTo>
                  <a:cubicBezTo>
                    <a:pt x="4226" y="18206"/>
                    <a:pt x="4398" y="18456"/>
                    <a:pt x="4533" y="18724"/>
                  </a:cubicBezTo>
                  <a:cubicBezTo>
                    <a:pt x="4706" y="18974"/>
                    <a:pt x="4859" y="19243"/>
                    <a:pt x="4974" y="19531"/>
                  </a:cubicBezTo>
                  <a:cubicBezTo>
                    <a:pt x="5109" y="19819"/>
                    <a:pt x="5243" y="20107"/>
                    <a:pt x="5339" y="20414"/>
                  </a:cubicBezTo>
                  <a:cubicBezTo>
                    <a:pt x="5397" y="20587"/>
                    <a:pt x="5455" y="20760"/>
                    <a:pt x="5493" y="20933"/>
                  </a:cubicBezTo>
                  <a:cubicBezTo>
                    <a:pt x="5551" y="21067"/>
                    <a:pt x="5570" y="21183"/>
                    <a:pt x="5627" y="21336"/>
                  </a:cubicBezTo>
                  <a:cubicBezTo>
                    <a:pt x="5570" y="21835"/>
                    <a:pt x="5551" y="22335"/>
                    <a:pt x="5493" y="22853"/>
                  </a:cubicBezTo>
                  <a:cubicBezTo>
                    <a:pt x="5301" y="24678"/>
                    <a:pt x="4994" y="26502"/>
                    <a:pt x="4514" y="28288"/>
                  </a:cubicBezTo>
                  <a:cubicBezTo>
                    <a:pt x="4514" y="28326"/>
                    <a:pt x="4494" y="28365"/>
                    <a:pt x="4494" y="28384"/>
                  </a:cubicBezTo>
                  <a:cubicBezTo>
                    <a:pt x="4398" y="28710"/>
                    <a:pt x="4322" y="29018"/>
                    <a:pt x="4226" y="29306"/>
                  </a:cubicBezTo>
                  <a:lnTo>
                    <a:pt x="4206" y="29402"/>
                  </a:lnTo>
                  <a:cubicBezTo>
                    <a:pt x="4206" y="29478"/>
                    <a:pt x="4206" y="29517"/>
                    <a:pt x="4226" y="29574"/>
                  </a:cubicBezTo>
                  <a:cubicBezTo>
                    <a:pt x="4245" y="29671"/>
                    <a:pt x="4322" y="29709"/>
                    <a:pt x="4418" y="29767"/>
                  </a:cubicBezTo>
                  <a:cubicBezTo>
                    <a:pt x="4460" y="29781"/>
                    <a:pt x="4505" y="29788"/>
                    <a:pt x="4549" y="29788"/>
                  </a:cubicBezTo>
                  <a:cubicBezTo>
                    <a:pt x="4686" y="29788"/>
                    <a:pt x="4820" y="29719"/>
                    <a:pt x="4878" y="29574"/>
                  </a:cubicBezTo>
                  <a:cubicBezTo>
                    <a:pt x="5051" y="29133"/>
                    <a:pt x="5167" y="28710"/>
                    <a:pt x="5282" y="28249"/>
                  </a:cubicBezTo>
                  <a:cubicBezTo>
                    <a:pt x="5397" y="27789"/>
                    <a:pt x="5531" y="27328"/>
                    <a:pt x="5627" y="26848"/>
                  </a:cubicBezTo>
                  <a:cubicBezTo>
                    <a:pt x="5819" y="25945"/>
                    <a:pt x="5973" y="25023"/>
                    <a:pt x="6069" y="24121"/>
                  </a:cubicBezTo>
                  <a:cubicBezTo>
                    <a:pt x="6203" y="23199"/>
                    <a:pt x="6261" y="22277"/>
                    <a:pt x="6338" y="21355"/>
                  </a:cubicBezTo>
                  <a:cubicBezTo>
                    <a:pt x="6396" y="20683"/>
                    <a:pt x="6434" y="20030"/>
                    <a:pt x="6492" y="19358"/>
                  </a:cubicBezTo>
                  <a:cubicBezTo>
                    <a:pt x="6530" y="19224"/>
                    <a:pt x="6549" y="19089"/>
                    <a:pt x="6607" y="18955"/>
                  </a:cubicBezTo>
                  <a:cubicBezTo>
                    <a:pt x="6645" y="18782"/>
                    <a:pt x="6703" y="18648"/>
                    <a:pt x="6741" y="18475"/>
                  </a:cubicBezTo>
                  <a:cubicBezTo>
                    <a:pt x="6837" y="18129"/>
                    <a:pt x="6933" y="17822"/>
                    <a:pt x="7029" y="17495"/>
                  </a:cubicBezTo>
                  <a:cubicBezTo>
                    <a:pt x="7221" y="16862"/>
                    <a:pt x="7490" y="16247"/>
                    <a:pt x="7836" y="15690"/>
                  </a:cubicBezTo>
                  <a:cubicBezTo>
                    <a:pt x="8085" y="15268"/>
                    <a:pt x="8412" y="14845"/>
                    <a:pt x="8758" y="14519"/>
                  </a:cubicBezTo>
                  <a:cubicBezTo>
                    <a:pt x="9103" y="14212"/>
                    <a:pt x="9468" y="13885"/>
                    <a:pt x="9852" y="13635"/>
                  </a:cubicBezTo>
                  <a:cubicBezTo>
                    <a:pt x="10236" y="13328"/>
                    <a:pt x="10640" y="13098"/>
                    <a:pt x="11062" y="12848"/>
                  </a:cubicBezTo>
                  <a:cubicBezTo>
                    <a:pt x="11600" y="12560"/>
                    <a:pt x="12157" y="12272"/>
                    <a:pt x="12694" y="12022"/>
                  </a:cubicBezTo>
                  <a:cubicBezTo>
                    <a:pt x="13270" y="11754"/>
                    <a:pt x="13827" y="11485"/>
                    <a:pt x="14384" y="11197"/>
                  </a:cubicBezTo>
                  <a:cubicBezTo>
                    <a:pt x="15479" y="10640"/>
                    <a:pt x="16573" y="10006"/>
                    <a:pt x="17495" y="9161"/>
                  </a:cubicBezTo>
                  <a:cubicBezTo>
                    <a:pt x="17534" y="9142"/>
                    <a:pt x="17553" y="9084"/>
                    <a:pt x="17534" y="9065"/>
                  </a:cubicBezTo>
                  <a:cubicBezTo>
                    <a:pt x="17495" y="9046"/>
                    <a:pt x="17495" y="9046"/>
                    <a:pt x="17476" y="9046"/>
                  </a:cubicBezTo>
                  <a:cubicBezTo>
                    <a:pt x="17457" y="9046"/>
                    <a:pt x="17457" y="9046"/>
                    <a:pt x="17438" y="9065"/>
                  </a:cubicBezTo>
                  <a:cubicBezTo>
                    <a:pt x="16861" y="9584"/>
                    <a:pt x="16189" y="10025"/>
                    <a:pt x="15479" y="10428"/>
                  </a:cubicBezTo>
                  <a:cubicBezTo>
                    <a:pt x="14403" y="11024"/>
                    <a:pt x="13251" y="11504"/>
                    <a:pt x="12118" y="12022"/>
                  </a:cubicBezTo>
                  <a:cubicBezTo>
                    <a:pt x="11004" y="12522"/>
                    <a:pt x="9871" y="13098"/>
                    <a:pt x="8892" y="13847"/>
                  </a:cubicBezTo>
                  <a:cubicBezTo>
                    <a:pt x="8450" y="14154"/>
                    <a:pt x="8066" y="14519"/>
                    <a:pt x="7701" y="14922"/>
                  </a:cubicBezTo>
                  <a:cubicBezTo>
                    <a:pt x="7375" y="15325"/>
                    <a:pt x="7087" y="15786"/>
                    <a:pt x="6876" y="16266"/>
                  </a:cubicBezTo>
                  <a:cubicBezTo>
                    <a:pt x="6818" y="16343"/>
                    <a:pt x="6799" y="16439"/>
                    <a:pt x="6780" y="16497"/>
                  </a:cubicBezTo>
                  <a:cubicBezTo>
                    <a:pt x="6972" y="14845"/>
                    <a:pt x="7221" y="13213"/>
                    <a:pt x="7682" y="11600"/>
                  </a:cubicBezTo>
                  <a:cubicBezTo>
                    <a:pt x="7874" y="10966"/>
                    <a:pt x="8066" y="10313"/>
                    <a:pt x="8335" y="9680"/>
                  </a:cubicBezTo>
                  <a:cubicBezTo>
                    <a:pt x="8450" y="9391"/>
                    <a:pt x="8566" y="9103"/>
                    <a:pt x="8719" y="8815"/>
                  </a:cubicBezTo>
                  <a:lnTo>
                    <a:pt x="9142" y="8028"/>
                  </a:lnTo>
                  <a:cubicBezTo>
                    <a:pt x="9372" y="7663"/>
                    <a:pt x="9603" y="7337"/>
                    <a:pt x="9852" y="7029"/>
                  </a:cubicBezTo>
                  <a:cubicBezTo>
                    <a:pt x="9967" y="6857"/>
                    <a:pt x="10102" y="6684"/>
                    <a:pt x="10255" y="6549"/>
                  </a:cubicBezTo>
                  <a:cubicBezTo>
                    <a:pt x="10390" y="6396"/>
                    <a:pt x="10544" y="6223"/>
                    <a:pt x="10678" y="6088"/>
                  </a:cubicBezTo>
                  <a:cubicBezTo>
                    <a:pt x="11216" y="5551"/>
                    <a:pt x="11811" y="5128"/>
                    <a:pt x="12445" y="4725"/>
                  </a:cubicBezTo>
                  <a:cubicBezTo>
                    <a:pt x="13078" y="4283"/>
                    <a:pt x="13750" y="3899"/>
                    <a:pt x="14403" y="3534"/>
                  </a:cubicBezTo>
                  <a:cubicBezTo>
                    <a:pt x="15076" y="3150"/>
                    <a:pt x="15767" y="2766"/>
                    <a:pt x="16420" y="2363"/>
                  </a:cubicBezTo>
                  <a:cubicBezTo>
                    <a:pt x="17073" y="1960"/>
                    <a:pt x="17726" y="1518"/>
                    <a:pt x="18321" y="1038"/>
                  </a:cubicBezTo>
                  <a:cubicBezTo>
                    <a:pt x="18698" y="736"/>
                    <a:pt x="19019" y="417"/>
                    <a:pt x="19358" y="60"/>
                  </a:cubicBezTo>
                  <a:lnTo>
                    <a:pt x="19358" y="60"/>
                  </a:lnTo>
                  <a:cubicBezTo>
                    <a:pt x="19361" y="63"/>
                    <a:pt x="19365" y="64"/>
                    <a:pt x="19367" y="64"/>
                  </a:cubicBezTo>
                  <a:cubicBezTo>
                    <a:pt x="19373" y="64"/>
                    <a:pt x="19377" y="58"/>
                    <a:pt x="19377" y="39"/>
                  </a:cubicBezTo>
                  <a:lnTo>
                    <a:pt x="19377" y="39"/>
                  </a:lnTo>
                  <a:cubicBezTo>
                    <a:pt x="19371" y="46"/>
                    <a:pt x="19364" y="53"/>
                    <a:pt x="19358" y="60"/>
                  </a:cubicBezTo>
                  <a:lnTo>
                    <a:pt x="19358" y="60"/>
                  </a:lnTo>
                  <a:cubicBezTo>
                    <a:pt x="19345" y="51"/>
                    <a:pt x="19330" y="30"/>
                    <a:pt x="19320" y="20"/>
                  </a:cubicBezTo>
                  <a:lnTo>
                    <a:pt x="19300" y="1"/>
                  </a:lnTo>
                  <a:close/>
                </a:path>
              </a:pathLst>
            </a:custGeom>
            <a:solidFill>
              <a:srgbClr val="FDAD0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9" name="Google Shape;609;p33"/>
            <p:cNvSpPr/>
            <p:nvPr/>
          </p:nvSpPr>
          <p:spPr>
            <a:xfrm>
              <a:off x="-2808105" y="5305408"/>
              <a:ext cx="15803" cy="15803"/>
            </a:xfrm>
            <a:custGeom>
              <a:avLst/>
              <a:gdLst/>
              <a:ahLst/>
              <a:cxnLst/>
              <a:rect l="l" t="t" r="r" b="b"/>
              <a:pathLst>
                <a:path w="289" h="289" extrusionOk="0">
                  <a:moveTo>
                    <a:pt x="154" y="1"/>
                  </a:moveTo>
                  <a:cubicBezTo>
                    <a:pt x="78" y="1"/>
                    <a:pt x="1" y="77"/>
                    <a:pt x="1" y="154"/>
                  </a:cubicBezTo>
                  <a:cubicBezTo>
                    <a:pt x="1" y="231"/>
                    <a:pt x="78" y="289"/>
                    <a:pt x="154" y="289"/>
                  </a:cubicBezTo>
                  <a:cubicBezTo>
                    <a:pt x="250" y="289"/>
                    <a:pt x="289" y="231"/>
                    <a:pt x="289" y="154"/>
                  </a:cubicBezTo>
                  <a:cubicBezTo>
                    <a:pt x="289" y="77"/>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0" name="Google Shape;610;p33"/>
            <p:cNvSpPr/>
            <p:nvPr/>
          </p:nvSpPr>
          <p:spPr>
            <a:xfrm>
              <a:off x="-2854312" y="5251873"/>
              <a:ext cx="24224" cy="24170"/>
            </a:xfrm>
            <a:custGeom>
              <a:avLst/>
              <a:gdLst/>
              <a:ahLst/>
              <a:cxnLst/>
              <a:rect l="l" t="t" r="r" b="b"/>
              <a:pathLst>
                <a:path w="443" h="442" extrusionOk="0">
                  <a:moveTo>
                    <a:pt x="231" y="0"/>
                  </a:moveTo>
                  <a:cubicBezTo>
                    <a:pt x="97" y="0"/>
                    <a:pt x="1" y="96"/>
                    <a:pt x="1" y="211"/>
                  </a:cubicBezTo>
                  <a:cubicBezTo>
                    <a:pt x="1" y="346"/>
                    <a:pt x="97" y="442"/>
                    <a:pt x="231" y="442"/>
                  </a:cubicBezTo>
                  <a:cubicBezTo>
                    <a:pt x="347" y="442"/>
                    <a:pt x="443" y="346"/>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1" name="Google Shape;611;p33"/>
            <p:cNvSpPr/>
            <p:nvPr/>
          </p:nvSpPr>
          <p:spPr>
            <a:xfrm>
              <a:off x="-3587288" y="5180292"/>
              <a:ext cx="23185" cy="24388"/>
            </a:xfrm>
            <a:custGeom>
              <a:avLst/>
              <a:gdLst/>
              <a:ahLst/>
              <a:cxnLst/>
              <a:rect l="l" t="t" r="r" b="b"/>
              <a:pathLst>
                <a:path w="424" h="446" extrusionOk="0">
                  <a:moveTo>
                    <a:pt x="187" y="1"/>
                  </a:moveTo>
                  <a:cubicBezTo>
                    <a:pt x="97" y="1"/>
                    <a:pt x="1" y="93"/>
                    <a:pt x="1" y="234"/>
                  </a:cubicBezTo>
                  <a:cubicBezTo>
                    <a:pt x="1" y="349"/>
                    <a:pt x="97" y="445"/>
                    <a:pt x="212" y="445"/>
                  </a:cubicBezTo>
                  <a:cubicBezTo>
                    <a:pt x="327" y="445"/>
                    <a:pt x="423" y="349"/>
                    <a:pt x="423" y="234"/>
                  </a:cubicBezTo>
                  <a:cubicBezTo>
                    <a:pt x="423" y="119"/>
                    <a:pt x="327" y="3"/>
                    <a:pt x="212" y="3"/>
                  </a:cubicBezTo>
                  <a:cubicBezTo>
                    <a:pt x="204" y="2"/>
                    <a:pt x="196" y="1"/>
                    <a:pt x="18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2" name="Google Shape;612;p33"/>
            <p:cNvSpPr/>
            <p:nvPr/>
          </p:nvSpPr>
          <p:spPr>
            <a:xfrm>
              <a:off x="-3569406" y="5128999"/>
              <a:ext cx="15803" cy="15803"/>
            </a:xfrm>
            <a:custGeom>
              <a:avLst/>
              <a:gdLst/>
              <a:ahLst/>
              <a:cxnLst/>
              <a:rect l="l" t="t" r="r" b="b"/>
              <a:pathLst>
                <a:path w="289" h="289" extrusionOk="0">
                  <a:moveTo>
                    <a:pt x="154" y="0"/>
                  </a:moveTo>
                  <a:cubicBezTo>
                    <a:pt x="77" y="0"/>
                    <a:pt x="0" y="58"/>
                    <a:pt x="0" y="135"/>
                  </a:cubicBezTo>
                  <a:cubicBezTo>
                    <a:pt x="0" y="212"/>
                    <a:pt x="77" y="288"/>
                    <a:pt x="154" y="288"/>
                  </a:cubicBezTo>
                  <a:cubicBezTo>
                    <a:pt x="250" y="288"/>
                    <a:pt x="288" y="212"/>
                    <a:pt x="288" y="135"/>
                  </a:cubicBezTo>
                  <a:cubicBezTo>
                    <a:pt x="288" y="58"/>
                    <a:pt x="231"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3" name="Google Shape;613;p33"/>
            <p:cNvSpPr/>
            <p:nvPr/>
          </p:nvSpPr>
          <p:spPr>
            <a:xfrm>
              <a:off x="-3535831" y="5183573"/>
              <a:ext cx="10554" cy="10608"/>
            </a:xfrm>
            <a:custGeom>
              <a:avLst/>
              <a:gdLst/>
              <a:ahLst/>
              <a:cxnLst/>
              <a:rect l="l" t="t" r="r" b="b"/>
              <a:pathLst>
                <a:path w="193" h="194" extrusionOk="0">
                  <a:moveTo>
                    <a:pt x="97" y="1"/>
                  </a:moveTo>
                  <a:cubicBezTo>
                    <a:pt x="39" y="20"/>
                    <a:pt x="1" y="59"/>
                    <a:pt x="1" y="97"/>
                  </a:cubicBezTo>
                  <a:cubicBezTo>
                    <a:pt x="1" y="155"/>
                    <a:pt x="39" y="193"/>
                    <a:pt x="97" y="193"/>
                  </a:cubicBezTo>
                  <a:cubicBezTo>
                    <a:pt x="135" y="193"/>
                    <a:pt x="193" y="155"/>
                    <a:pt x="193" y="97"/>
                  </a:cubicBezTo>
                  <a:cubicBezTo>
                    <a:pt x="193" y="59"/>
                    <a:pt x="135"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4" name="Google Shape;614;p33"/>
            <p:cNvSpPr/>
            <p:nvPr/>
          </p:nvSpPr>
          <p:spPr>
            <a:xfrm>
              <a:off x="-3559946" y="5263411"/>
              <a:ext cx="26302" cy="26302"/>
            </a:xfrm>
            <a:custGeom>
              <a:avLst/>
              <a:gdLst/>
              <a:ahLst/>
              <a:cxnLst/>
              <a:rect l="l" t="t" r="r" b="b"/>
              <a:pathLst>
                <a:path w="481" h="481" extrusionOk="0">
                  <a:moveTo>
                    <a:pt x="250" y="0"/>
                  </a:moveTo>
                  <a:cubicBezTo>
                    <a:pt x="115" y="0"/>
                    <a:pt x="0" y="96"/>
                    <a:pt x="0" y="250"/>
                  </a:cubicBezTo>
                  <a:cubicBezTo>
                    <a:pt x="0" y="365"/>
                    <a:pt x="96" y="481"/>
                    <a:pt x="250" y="481"/>
                  </a:cubicBezTo>
                  <a:cubicBezTo>
                    <a:pt x="365" y="481"/>
                    <a:pt x="480" y="385"/>
                    <a:pt x="480" y="250"/>
                  </a:cubicBezTo>
                  <a:cubicBezTo>
                    <a:pt x="480" y="135"/>
                    <a:pt x="384" y="0"/>
                    <a:pt x="250"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5" name="Google Shape;615;p33"/>
            <p:cNvSpPr/>
            <p:nvPr/>
          </p:nvSpPr>
          <p:spPr>
            <a:xfrm>
              <a:off x="-3608286" y="5256084"/>
              <a:ext cx="17936" cy="17881"/>
            </a:xfrm>
            <a:custGeom>
              <a:avLst/>
              <a:gdLst/>
              <a:ahLst/>
              <a:cxnLst/>
              <a:rect l="l" t="t" r="r" b="b"/>
              <a:pathLst>
                <a:path w="328" h="327" extrusionOk="0">
                  <a:moveTo>
                    <a:pt x="174" y="0"/>
                  </a:moveTo>
                  <a:cubicBezTo>
                    <a:pt x="97" y="0"/>
                    <a:pt x="1" y="96"/>
                    <a:pt x="1" y="173"/>
                  </a:cubicBezTo>
                  <a:cubicBezTo>
                    <a:pt x="1" y="269"/>
                    <a:pt x="77" y="326"/>
                    <a:pt x="174" y="326"/>
                  </a:cubicBezTo>
                  <a:cubicBezTo>
                    <a:pt x="270" y="326"/>
                    <a:pt x="327" y="269"/>
                    <a:pt x="327" y="173"/>
                  </a:cubicBezTo>
                  <a:cubicBezTo>
                    <a:pt x="327" y="58"/>
                    <a:pt x="250" y="0"/>
                    <a:pt x="17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6" name="Google Shape;616;p33"/>
            <p:cNvSpPr/>
            <p:nvPr/>
          </p:nvSpPr>
          <p:spPr>
            <a:xfrm>
              <a:off x="-3590405" y="5326406"/>
              <a:ext cx="18920" cy="18975"/>
            </a:xfrm>
            <a:custGeom>
              <a:avLst/>
              <a:gdLst/>
              <a:ahLst/>
              <a:cxnLst/>
              <a:rect l="l" t="t" r="r" b="b"/>
              <a:pathLst>
                <a:path w="346" h="347" extrusionOk="0">
                  <a:moveTo>
                    <a:pt x="173" y="1"/>
                  </a:moveTo>
                  <a:cubicBezTo>
                    <a:pt x="77" y="1"/>
                    <a:pt x="0" y="77"/>
                    <a:pt x="0" y="174"/>
                  </a:cubicBezTo>
                  <a:cubicBezTo>
                    <a:pt x="0" y="270"/>
                    <a:pt x="77" y="346"/>
                    <a:pt x="173" y="346"/>
                  </a:cubicBezTo>
                  <a:cubicBezTo>
                    <a:pt x="269" y="346"/>
                    <a:pt x="346" y="270"/>
                    <a:pt x="346" y="174"/>
                  </a:cubicBezTo>
                  <a:cubicBezTo>
                    <a:pt x="346" y="77"/>
                    <a:pt x="269" y="1"/>
                    <a:pt x="173"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7" name="Google Shape;617;p33"/>
            <p:cNvSpPr/>
            <p:nvPr/>
          </p:nvSpPr>
          <p:spPr>
            <a:xfrm>
              <a:off x="-3535831" y="5325367"/>
              <a:ext cx="21053" cy="21053"/>
            </a:xfrm>
            <a:custGeom>
              <a:avLst/>
              <a:gdLst/>
              <a:ahLst/>
              <a:cxnLst/>
              <a:rect l="l" t="t" r="r" b="b"/>
              <a:pathLst>
                <a:path w="385" h="385" extrusionOk="0">
                  <a:moveTo>
                    <a:pt x="193" y="0"/>
                  </a:moveTo>
                  <a:cubicBezTo>
                    <a:pt x="58" y="0"/>
                    <a:pt x="1" y="77"/>
                    <a:pt x="1" y="193"/>
                  </a:cubicBezTo>
                  <a:cubicBezTo>
                    <a:pt x="1" y="289"/>
                    <a:pt x="58" y="385"/>
                    <a:pt x="193" y="385"/>
                  </a:cubicBezTo>
                  <a:cubicBezTo>
                    <a:pt x="289" y="385"/>
                    <a:pt x="385" y="308"/>
                    <a:pt x="385" y="193"/>
                  </a:cubicBezTo>
                  <a:cubicBezTo>
                    <a:pt x="385" y="96"/>
                    <a:pt x="308" y="0"/>
                    <a:pt x="193"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8" name="Google Shape;618;p33"/>
            <p:cNvSpPr/>
            <p:nvPr/>
          </p:nvSpPr>
          <p:spPr>
            <a:xfrm>
              <a:off x="-3496951" y="5370536"/>
              <a:ext cx="15803" cy="15803"/>
            </a:xfrm>
            <a:custGeom>
              <a:avLst/>
              <a:gdLst/>
              <a:ahLst/>
              <a:cxnLst/>
              <a:rect l="l" t="t" r="r" b="b"/>
              <a:pathLst>
                <a:path w="289" h="289" extrusionOk="0">
                  <a:moveTo>
                    <a:pt x="154" y="0"/>
                  </a:moveTo>
                  <a:cubicBezTo>
                    <a:pt x="77" y="0"/>
                    <a:pt x="0" y="58"/>
                    <a:pt x="0" y="135"/>
                  </a:cubicBezTo>
                  <a:cubicBezTo>
                    <a:pt x="0" y="211"/>
                    <a:pt x="77" y="288"/>
                    <a:pt x="154" y="288"/>
                  </a:cubicBezTo>
                  <a:cubicBezTo>
                    <a:pt x="212" y="288"/>
                    <a:pt x="288" y="211"/>
                    <a:pt x="288" y="135"/>
                  </a:cubicBezTo>
                  <a:cubicBezTo>
                    <a:pt x="288" y="58"/>
                    <a:pt x="212" y="0"/>
                    <a:pt x="154"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9" name="Google Shape;619;p33"/>
            <p:cNvSpPr/>
            <p:nvPr/>
          </p:nvSpPr>
          <p:spPr>
            <a:xfrm>
              <a:off x="-3544197" y="5387324"/>
              <a:ext cx="10554" cy="10554"/>
            </a:xfrm>
            <a:custGeom>
              <a:avLst/>
              <a:gdLst/>
              <a:ahLst/>
              <a:cxnLst/>
              <a:rect l="l" t="t" r="r" b="b"/>
              <a:pathLst>
                <a:path w="193" h="193" extrusionOk="0">
                  <a:moveTo>
                    <a:pt x="96" y="0"/>
                  </a:moveTo>
                  <a:cubicBezTo>
                    <a:pt x="58" y="0"/>
                    <a:pt x="0" y="39"/>
                    <a:pt x="0" y="96"/>
                  </a:cubicBezTo>
                  <a:cubicBezTo>
                    <a:pt x="0" y="135"/>
                    <a:pt x="58" y="193"/>
                    <a:pt x="96" y="193"/>
                  </a:cubicBezTo>
                  <a:cubicBezTo>
                    <a:pt x="154" y="193"/>
                    <a:pt x="192" y="135"/>
                    <a:pt x="192" y="96"/>
                  </a:cubicBezTo>
                  <a:cubicBezTo>
                    <a:pt x="192" y="39"/>
                    <a:pt x="154" y="0"/>
                    <a:pt x="9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0" name="Google Shape;620;p33"/>
            <p:cNvSpPr/>
            <p:nvPr/>
          </p:nvSpPr>
          <p:spPr>
            <a:xfrm>
              <a:off x="-3514832" y="5444030"/>
              <a:ext cx="23185" cy="23131"/>
            </a:xfrm>
            <a:custGeom>
              <a:avLst/>
              <a:gdLst/>
              <a:ahLst/>
              <a:cxnLst/>
              <a:rect l="l" t="t" r="r" b="b"/>
              <a:pathLst>
                <a:path w="424" h="423" extrusionOk="0">
                  <a:moveTo>
                    <a:pt x="212" y="0"/>
                  </a:moveTo>
                  <a:cubicBezTo>
                    <a:pt x="97" y="0"/>
                    <a:pt x="1" y="96"/>
                    <a:pt x="1" y="212"/>
                  </a:cubicBezTo>
                  <a:cubicBezTo>
                    <a:pt x="1" y="327"/>
                    <a:pt x="97" y="423"/>
                    <a:pt x="212" y="423"/>
                  </a:cubicBezTo>
                  <a:cubicBezTo>
                    <a:pt x="327" y="423"/>
                    <a:pt x="423" y="327"/>
                    <a:pt x="423" y="212"/>
                  </a:cubicBezTo>
                  <a:cubicBezTo>
                    <a:pt x="423" y="96"/>
                    <a:pt x="327" y="0"/>
                    <a:pt x="212"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1" name="Google Shape;621;p33"/>
            <p:cNvSpPr/>
            <p:nvPr/>
          </p:nvSpPr>
          <p:spPr>
            <a:xfrm>
              <a:off x="-3501162" y="5292831"/>
              <a:ext cx="8476" cy="7382"/>
            </a:xfrm>
            <a:custGeom>
              <a:avLst/>
              <a:gdLst/>
              <a:ahLst/>
              <a:cxnLst/>
              <a:rect l="l" t="t" r="r" b="b"/>
              <a:pathLst>
                <a:path w="155" h="135" extrusionOk="0">
                  <a:moveTo>
                    <a:pt x="77" y="0"/>
                  </a:moveTo>
                  <a:cubicBezTo>
                    <a:pt x="39" y="0"/>
                    <a:pt x="0" y="19"/>
                    <a:pt x="0" y="77"/>
                  </a:cubicBezTo>
                  <a:cubicBezTo>
                    <a:pt x="0" y="115"/>
                    <a:pt x="39" y="135"/>
                    <a:pt x="77" y="135"/>
                  </a:cubicBezTo>
                  <a:cubicBezTo>
                    <a:pt x="135" y="135"/>
                    <a:pt x="154" y="115"/>
                    <a:pt x="154" y="77"/>
                  </a:cubicBezTo>
                  <a:cubicBezTo>
                    <a:pt x="154" y="19"/>
                    <a:pt x="135" y="0"/>
                    <a:pt x="7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2" name="Google Shape;622;p33"/>
            <p:cNvSpPr/>
            <p:nvPr/>
          </p:nvSpPr>
          <p:spPr>
            <a:xfrm>
              <a:off x="-2977131" y="5742274"/>
              <a:ext cx="36801" cy="37840"/>
            </a:xfrm>
            <a:custGeom>
              <a:avLst/>
              <a:gdLst/>
              <a:ahLst/>
              <a:cxnLst/>
              <a:rect l="l" t="t" r="r" b="b"/>
              <a:pathLst>
                <a:path w="673" h="692" extrusionOk="0">
                  <a:moveTo>
                    <a:pt x="326" y="0"/>
                  </a:moveTo>
                  <a:cubicBezTo>
                    <a:pt x="173" y="39"/>
                    <a:pt x="0" y="173"/>
                    <a:pt x="0" y="346"/>
                  </a:cubicBezTo>
                  <a:cubicBezTo>
                    <a:pt x="0" y="519"/>
                    <a:pt x="154" y="692"/>
                    <a:pt x="326" y="692"/>
                  </a:cubicBezTo>
                  <a:cubicBezTo>
                    <a:pt x="519" y="692"/>
                    <a:pt x="672" y="538"/>
                    <a:pt x="672" y="346"/>
                  </a:cubicBezTo>
                  <a:cubicBezTo>
                    <a:pt x="672" y="173"/>
                    <a:pt x="519" y="0"/>
                    <a:pt x="326"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3" name="Google Shape;623;p33"/>
            <p:cNvSpPr/>
            <p:nvPr/>
          </p:nvSpPr>
          <p:spPr>
            <a:xfrm>
              <a:off x="-2923596" y="5683434"/>
              <a:ext cx="20014" cy="20014"/>
            </a:xfrm>
            <a:custGeom>
              <a:avLst/>
              <a:gdLst/>
              <a:ahLst/>
              <a:cxnLst/>
              <a:rect l="l" t="t" r="r" b="b"/>
              <a:pathLst>
                <a:path w="366" h="366" extrusionOk="0">
                  <a:moveTo>
                    <a:pt x="192" y="1"/>
                  </a:moveTo>
                  <a:cubicBezTo>
                    <a:pt x="96" y="1"/>
                    <a:pt x="0" y="78"/>
                    <a:pt x="0" y="174"/>
                  </a:cubicBezTo>
                  <a:cubicBezTo>
                    <a:pt x="0" y="270"/>
                    <a:pt x="77" y="366"/>
                    <a:pt x="173" y="366"/>
                  </a:cubicBezTo>
                  <a:cubicBezTo>
                    <a:pt x="269" y="366"/>
                    <a:pt x="365" y="289"/>
                    <a:pt x="365" y="193"/>
                  </a:cubicBezTo>
                  <a:cubicBezTo>
                    <a:pt x="365" y="97"/>
                    <a:pt x="288" y="1"/>
                    <a:pt x="192"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4" name="Google Shape;624;p33"/>
            <p:cNvSpPr/>
            <p:nvPr/>
          </p:nvSpPr>
          <p:spPr>
            <a:xfrm>
              <a:off x="-2904676" y="5734891"/>
              <a:ext cx="12632" cy="13725"/>
            </a:xfrm>
            <a:custGeom>
              <a:avLst/>
              <a:gdLst/>
              <a:ahLst/>
              <a:cxnLst/>
              <a:rect l="l" t="t" r="r" b="b"/>
              <a:pathLst>
                <a:path w="231" h="251" extrusionOk="0">
                  <a:moveTo>
                    <a:pt x="115" y="1"/>
                  </a:moveTo>
                  <a:cubicBezTo>
                    <a:pt x="38" y="1"/>
                    <a:pt x="0" y="58"/>
                    <a:pt x="0" y="116"/>
                  </a:cubicBezTo>
                  <a:cubicBezTo>
                    <a:pt x="0" y="193"/>
                    <a:pt x="38" y="251"/>
                    <a:pt x="115" y="251"/>
                  </a:cubicBezTo>
                  <a:cubicBezTo>
                    <a:pt x="192" y="251"/>
                    <a:pt x="231" y="193"/>
                    <a:pt x="231" y="116"/>
                  </a:cubicBezTo>
                  <a:cubicBezTo>
                    <a:pt x="231" y="58"/>
                    <a:pt x="192" y="1"/>
                    <a:pt x="11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5" name="Google Shape;625;p33"/>
            <p:cNvSpPr/>
            <p:nvPr/>
          </p:nvSpPr>
          <p:spPr>
            <a:xfrm>
              <a:off x="-2852180" y="5712854"/>
              <a:ext cx="10554" cy="10554"/>
            </a:xfrm>
            <a:custGeom>
              <a:avLst/>
              <a:gdLst/>
              <a:ahLst/>
              <a:cxnLst/>
              <a:rect l="l" t="t" r="r" b="b"/>
              <a:pathLst>
                <a:path w="193" h="193" extrusionOk="0">
                  <a:moveTo>
                    <a:pt x="96" y="1"/>
                  </a:moveTo>
                  <a:cubicBezTo>
                    <a:pt x="39" y="1"/>
                    <a:pt x="0" y="20"/>
                    <a:pt x="0" y="97"/>
                  </a:cubicBezTo>
                  <a:cubicBezTo>
                    <a:pt x="0" y="135"/>
                    <a:pt x="39" y="193"/>
                    <a:pt x="96" y="193"/>
                  </a:cubicBezTo>
                  <a:cubicBezTo>
                    <a:pt x="135" y="193"/>
                    <a:pt x="192" y="135"/>
                    <a:pt x="192" y="97"/>
                  </a:cubicBezTo>
                  <a:cubicBezTo>
                    <a:pt x="192" y="39"/>
                    <a:pt x="135" y="1"/>
                    <a:pt x="96"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6" name="Google Shape;626;p33"/>
            <p:cNvSpPr/>
            <p:nvPr/>
          </p:nvSpPr>
          <p:spPr>
            <a:xfrm>
              <a:off x="-2844852" y="5641437"/>
              <a:ext cx="24224" cy="24224"/>
            </a:xfrm>
            <a:custGeom>
              <a:avLst/>
              <a:gdLst/>
              <a:ahLst/>
              <a:cxnLst/>
              <a:rect l="l" t="t" r="r" b="b"/>
              <a:pathLst>
                <a:path w="443" h="443" extrusionOk="0">
                  <a:moveTo>
                    <a:pt x="231" y="1"/>
                  </a:moveTo>
                  <a:cubicBezTo>
                    <a:pt x="97" y="39"/>
                    <a:pt x="1" y="135"/>
                    <a:pt x="1" y="231"/>
                  </a:cubicBezTo>
                  <a:cubicBezTo>
                    <a:pt x="1" y="346"/>
                    <a:pt x="97" y="442"/>
                    <a:pt x="231" y="442"/>
                  </a:cubicBezTo>
                  <a:cubicBezTo>
                    <a:pt x="346" y="442"/>
                    <a:pt x="442" y="346"/>
                    <a:pt x="442" y="231"/>
                  </a:cubicBezTo>
                  <a:cubicBezTo>
                    <a:pt x="442" y="97"/>
                    <a:pt x="346" y="1"/>
                    <a:pt x="231"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7" name="Google Shape;627;p33"/>
            <p:cNvSpPr/>
            <p:nvPr/>
          </p:nvSpPr>
          <p:spPr>
            <a:xfrm>
              <a:off x="-2828064" y="5669818"/>
              <a:ext cx="24224" cy="23131"/>
            </a:xfrm>
            <a:custGeom>
              <a:avLst/>
              <a:gdLst/>
              <a:ahLst/>
              <a:cxnLst/>
              <a:rect l="l" t="t" r="r" b="b"/>
              <a:pathLst>
                <a:path w="443" h="423" extrusionOk="0">
                  <a:moveTo>
                    <a:pt x="231" y="0"/>
                  </a:moveTo>
                  <a:cubicBezTo>
                    <a:pt x="116" y="0"/>
                    <a:pt x="1" y="96"/>
                    <a:pt x="1" y="211"/>
                  </a:cubicBezTo>
                  <a:cubicBezTo>
                    <a:pt x="1" y="327"/>
                    <a:pt x="97" y="423"/>
                    <a:pt x="231" y="423"/>
                  </a:cubicBezTo>
                  <a:cubicBezTo>
                    <a:pt x="347" y="423"/>
                    <a:pt x="443" y="327"/>
                    <a:pt x="443" y="211"/>
                  </a:cubicBezTo>
                  <a:cubicBezTo>
                    <a:pt x="443" y="96"/>
                    <a:pt x="347" y="0"/>
                    <a:pt x="231"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8" name="Google Shape;628;p33"/>
            <p:cNvSpPr/>
            <p:nvPr/>
          </p:nvSpPr>
          <p:spPr>
            <a:xfrm>
              <a:off x="-3116847" y="5246623"/>
              <a:ext cx="17936" cy="16842"/>
            </a:xfrm>
            <a:custGeom>
              <a:avLst/>
              <a:gdLst/>
              <a:ahLst/>
              <a:cxnLst/>
              <a:rect l="l" t="t" r="r" b="b"/>
              <a:pathLst>
                <a:path w="328" h="308" extrusionOk="0">
                  <a:moveTo>
                    <a:pt x="155" y="0"/>
                  </a:moveTo>
                  <a:cubicBezTo>
                    <a:pt x="78" y="0"/>
                    <a:pt x="1" y="96"/>
                    <a:pt x="1" y="173"/>
                  </a:cubicBezTo>
                  <a:cubicBezTo>
                    <a:pt x="1" y="269"/>
                    <a:pt x="97" y="307"/>
                    <a:pt x="174" y="307"/>
                  </a:cubicBezTo>
                  <a:cubicBezTo>
                    <a:pt x="270" y="307"/>
                    <a:pt x="327" y="211"/>
                    <a:pt x="327" y="135"/>
                  </a:cubicBezTo>
                  <a:cubicBezTo>
                    <a:pt x="327" y="39"/>
                    <a:pt x="231" y="0"/>
                    <a:pt x="15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9" name="Google Shape;629;p33"/>
            <p:cNvSpPr/>
            <p:nvPr/>
          </p:nvSpPr>
          <p:spPr>
            <a:xfrm>
              <a:off x="-3076928" y="5183573"/>
              <a:ext cx="16842" cy="16897"/>
            </a:xfrm>
            <a:custGeom>
              <a:avLst/>
              <a:gdLst/>
              <a:ahLst/>
              <a:cxnLst/>
              <a:rect l="l" t="t" r="r" b="b"/>
              <a:pathLst>
                <a:path w="308" h="309" extrusionOk="0">
                  <a:moveTo>
                    <a:pt x="154" y="1"/>
                  </a:moveTo>
                  <a:cubicBezTo>
                    <a:pt x="78" y="1"/>
                    <a:pt x="1" y="97"/>
                    <a:pt x="1" y="174"/>
                  </a:cubicBezTo>
                  <a:cubicBezTo>
                    <a:pt x="1" y="270"/>
                    <a:pt x="78" y="308"/>
                    <a:pt x="174" y="308"/>
                  </a:cubicBezTo>
                  <a:cubicBezTo>
                    <a:pt x="231" y="308"/>
                    <a:pt x="308" y="231"/>
                    <a:pt x="308" y="135"/>
                  </a:cubicBezTo>
                  <a:cubicBezTo>
                    <a:pt x="308" y="39"/>
                    <a:pt x="231" y="1"/>
                    <a:pt x="154"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0" name="Google Shape;630;p33"/>
            <p:cNvSpPr/>
            <p:nvPr/>
          </p:nvSpPr>
          <p:spPr>
            <a:xfrm>
              <a:off x="-3060141" y="5221414"/>
              <a:ext cx="11647" cy="12632"/>
            </a:xfrm>
            <a:custGeom>
              <a:avLst/>
              <a:gdLst/>
              <a:ahLst/>
              <a:cxnLst/>
              <a:rect l="l" t="t" r="r" b="b"/>
              <a:pathLst>
                <a:path w="213" h="231" extrusionOk="0">
                  <a:moveTo>
                    <a:pt x="97" y="0"/>
                  </a:moveTo>
                  <a:cubicBezTo>
                    <a:pt x="59" y="0"/>
                    <a:pt x="1" y="77"/>
                    <a:pt x="1" y="135"/>
                  </a:cubicBezTo>
                  <a:cubicBezTo>
                    <a:pt x="1" y="173"/>
                    <a:pt x="59" y="231"/>
                    <a:pt x="135" y="231"/>
                  </a:cubicBezTo>
                  <a:cubicBezTo>
                    <a:pt x="174" y="231"/>
                    <a:pt x="212" y="173"/>
                    <a:pt x="212" y="96"/>
                  </a:cubicBezTo>
                  <a:cubicBezTo>
                    <a:pt x="212" y="58"/>
                    <a:pt x="174" y="0"/>
                    <a:pt x="97"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1" name="Google Shape;631;p33"/>
            <p:cNvSpPr/>
            <p:nvPr/>
          </p:nvSpPr>
          <p:spPr>
            <a:xfrm>
              <a:off x="-3035971" y="5147920"/>
              <a:ext cx="17936" cy="17881"/>
            </a:xfrm>
            <a:custGeom>
              <a:avLst/>
              <a:gdLst/>
              <a:ahLst/>
              <a:cxnLst/>
              <a:rect l="l" t="t" r="r" b="b"/>
              <a:pathLst>
                <a:path w="328" h="327" extrusionOk="0">
                  <a:moveTo>
                    <a:pt x="135" y="0"/>
                  </a:moveTo>
                  <a:cubicBezTo>
                    <a:pt x="77" y="0"/>
                    <a:pt x="1" y="96"/>
                    <a:pt x="1" y="173"/>
                  </a:cubicBezTo>
                  <a:cubicBezTo>
                    <a:pt x="1" y="269"/>
                    <a:pt x="97" y="327"/>
                    <a:pt x="173" y="327"/>
                  </a:cubicBezTo>
                  <a:cubicBezTo>
                    <a:pt x="231" y="327"/>
                    <a:pt x="327" y="230"/>
                    <a:pt x="308" y="154"/>
                  </a:cubicBezTo>
                  <a:cubicBezTo>
                    <a:pt x="308" y="58"/>
                    <a:pt x="212" y="0"/>
                    <a:pt x="135" y="0"/>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2" name="Google Shape;632;p33"/>
            <p:cNvSpPr/>
            <p:nvPr/>
          </p:nvSpPr>
          <p:spPr>
            <a:xfrm>
              <a:off x="-2978225" y="5131077"/>
              <a:ext cx="17936" cy="16897"/>
            </a:xfrm>
            <a:custGeom>
              <a:avLst/>
              <a:gdLst/>
              <a:ahLst/>
              <a:cxnLst/>
              <a:rect l="l" t="t" r="r" b="b"/>
              <a:pathLst>
                <a:path w="328" h="309" extrusionOk="0">
                  <a:moveTo>
                    <a:pt x="135" y="1"/>
                  </a:moveTo>
                  <a:cubicBezTo>
                    <a:pt x="39" y="1"/>
                    <a:pt x="1" y="78"/>
                    <a:pt x="1" y="174"/>
                  </a:cubicBezTo>
                  <a:cubicBezTo>
                    <a:pt x="1" y="270"/>
                    <a:pt x="97" y="308"/>
                    <a:pt x="154" y="308"/>
                  </a:cubicBezTo>
                  <a:cubicBezTo>
                    <a:pt x="231" y="308"/>
                    <a:pt x="327" y="212"/>
                    <a:pt x="308" y="154"/>
                  </a:cubicBezTo>
                  <a:cubicBezTo>
                    <a:pt x="308" y="58"/>
                    <a:pt x="212" y="1"/>
                    <a:pt x="135"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3" name="Google Shape;633;p33"/>
            <p:cNvSpPr/>
            <p:nvPr/>
          </p:nvSpPr>
          <p:spPr>
            <a:xfrm>
              <a:off x="-3009723" y="5177285"/>
              <a:ext cx="11593" cy="11593"/>
            </a:xfrm>
            <a:custGeom>
              <a:avLst/>
              <a:gdLst/>
              <a:ahLst/>
              <a:cxnLst/>
              <a:rect l="l" t="t" r="r" b="b"/>
              <a:pathLst>
                <a:path w="212" h="212" extrusionOk="0">
                  <a:moveTo>
                    <a:pt x="97" y="1"/>
                  </a:moveTo>
                  <a:cubicBezTo>
                    <a:pt x="20" y="1"/>
                    <a:pt x="1" y="78"/>
                    <a:pt x="1" y="116"/>
                  </a:cubicBezTo>
                  <a:cubicBezTo>
                    <a:pt x="1" y="193"/>
                    <a:pt x="39" y="212"/>
                    <a:pt x="116" y="212"/>
                  </a:cubicBezTo>
                  <a:cubicBezTo>
                    <a:pt x="174" y="212"/>
                    <a:pt x="212" y="174"/>
                    <a:pt x="212" y="97"/>
                  </a:cubicBezTo>
                  <a:cubicBezTo>
                    <a:pt x="212" y="20"/>
                    <a:pt x="174" y="1"/>
                    <a:pt x="97" y="1"/>
                  </a:cubicBezTo>
                  <a:close/>
                </a:path>
              </a:pathLst>
            </a:custGeom>
            <a:solidFill>
              <a:srgbClr val="FEFEF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6" name="Group 5"/>
          <p:cNvGrpSpPr/>
          <p:nvPr/>
        </p:nvGrpSpPr>
        <p:grpSpPr>
          <a:xfrm>
            <a:off x="6762372" y="93387"/>
            <a:ext cx="5098627" cy="6412654"/>
            <a:chOff x="8860" y="898"/>
            <a:chExt cx="6022" cy="7574"/>
          </a:xfrm>
        </p:grpSpPr>
        <p:sp>
          <p:nvSpPr>
            <p:cNvPr id="2653" name="Google Shape;2653;p65"/>
            <p:cNvSpPr/>
            <p:nvPr/>
          </p:nvSpPr>
          <p:spPr>
            <a:xfrm>
              <a:off x="8860" y="3128"/>
              <a:ext cx="6022" cy="5344"/>
            </a:xfrm>
            <a:prstGeom prst="roundRect">
              <a:avLst>
                <a:gd name="adj" fmla="val 16667"/>
              </a:avLst>
            </a:prstGeom>
            <a:solidFill>
              <a:schemeClr val="lt1"/>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7315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2133" b="0" i="0" u="none" strike="noStrike" kern="0" cap="none" spc="0" normalizeH="0" baseline="0" noProof="0">
                <a:ln>
                  <a:noFill/>
                </a:ln>
                <a:solidFill>
                  <a:srgbClr val="78302E"/>
                </a:solidFill>
                <a:effectLst/>
                <a:uLnTx/>
                <a:uFillTx/>
                <a:latin typeface="Quicksand Medium"/>
                <a:ea typeface="Quicksand Medium"/>
                <a:cs typeface="Quicksand Medium"/>
                <a:sym typeface="Quicksand Medium"/>
              </a:endParaRPr>
            </a:p>
          </p:txBody>
        </p:sp>
        <p:sp>
          <p:nvSpPr>
            <p:cNvPr id="2667" name="Google Shape;2667;p65"/>
            <p:cNvSpPr/>
            <p:nvPr/>
          </p:nvSpPr>
          <p:spPr>
            <a:xfrm flipH="1">
              <a:off x="10102" y="898"/>
              <a:ext cx="3189" cy="1746"/>
            </a:xfrm>
            <a:prstGeom prst="roundRect">
              <a:avLst>
                <a:gd name="adj" fmla="val 16667"/>
              </a:avLst>
            </a:prstGeom>
            <a:solidFill>
              <a:schemeClr val="accent6"/>
            </a:solidFill>
            <a:ln w="38100" cap="flat" cmpd="sng">
              <a:solidFill>
                <a:schemeClr val="lt1"/>
              </a:solidFill>
              <a:prstDash val="solid"/>
              <a:round/>
              <a:headEnd type="none" w="sm" len="sm"/>
              <a:tailEnd type="none" w="sm" len="sm"/>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Chia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sẻ</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tr</a:t>
              </a:r>
              <a:r>
                <a:rPr kumimoji="0" lang="vi-VN"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ư</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ớc</a:t>
              </a:r>
              <a:r>
                <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 </a:t>
              </a:r>
              <a:r>
                <a:rPr kumimoji="0" lang="en-US" altLang="en-GB" sz="4267" b="0" i="0" u="none" strike="noStrike" kern="0" cap="none" spc="0" normalizeH="0" baseline="0" noProof="0" dirty="0" err="1">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rPr>
                <a:t>lớp</a:t>
              </a:r>
              <a:endParaRPr kumimoji="0" lang="en-US" altLang="en-GB" sz="4267" b="0" i="0" u="none" strike="noStrike" kern="0" cap="none" spc="0" normalizeH="0" baseline="0" noProof="0" dirty="0">
                <a:ln>
                  <a:noFill/>
                </a:ln>
                <a:solidFill>
                  <a:srgbClr val="FFFFFF"/>
                </a:solidFill>
                <a:effectLst/>
                <a:uLnTx/>
                <a:uFillTx/>
                <a:latin typeface="iCiel Cadena" panose="02000503000000020004" charset="0"/>
                <a:ea typeface="Fredoka One" panose="02000000000000000000"/>
                <a:cs typeface="iCiel Cadena" panose="02000503000000020004" charset="0"/>
                <a:sym typeface="Fredoka One" panose="02000000000000000000"/>
              </a:endParaRPr>
            </a:p>
          </p:txBody>
        </p:sp>
        <p:cxnSp>
          <p:nvCxnSpPr>
            <p:cNvPr id="2696" name="Google Shape;2696;p65"/>
            <p:cNvCxnSpPr>
              <a:cxnSpLocks/>
            </p:cNvCxnSpPr>
            <p:nvPr/>
          </p:nvCxnSpPr>
          <p:spPr>
            <a:xfrm flipH="1">
              <a:off x="9829" y="1782"/>
              <a:ext cx="273" cy="1413"/>
            </a:xfrm>
            <a:prstGeom prst="straightConnector1">
              <a:avLst/>
            </a:prstGeom>
            <a:noFill/>
            <a:ln w="9525" cap="flat" cmpd="sng">
              <a:solidFill>
                <a:schemeClr val="accent6"/>
              </a:solidFill>
              <a:prstDash val="dash"/>
              <a:round/>
              <a:headEnd type="oval" w="med" len="med"/>
              <a:tailEnd type="oval" w="med" len="med"/>
            </a:ln>
          </p:spPr>
        </p:cxnSp>
        <p:cxnSp>
          <p:nvCxnSpPr>
            <p:cNvPr id="5" name="Google Shape;2696;p65"/>
            <p:cNvCxnSpPr>
              <a:cxnSpLocks/>
            </p:cNvCxnSpPr>
            <p:nvPr/>
          </p:nvCxnSpPr>
          <p:spPr>
            <a:xfrm>
              <a:off x="13324" y="1827"/>
              <a:ext cx="265" cy="1255"/>
            </a:xfrm>
            <a:prstGeom prst="straightConnector1">
              <a:avLst/>
            </a:prstGeom>
            <a:noFill/>
            <a:ln w="9525" cap="flat" cmpd="sng">
              <a:solidFill>
                <a:schemeClr val="accent6"/>
              </a:solidFill>
              <a:prstDash val="dash"/>
              <a:round/>
              <a:headEnd type="oval" w="med" len="med"/>
              <a:tailEnd type="oval" w="med" len="med"/>
            </a:ln>
          </p:spPr>
        </p:cxnSp>
      </p:grpSp>
      <p:grpSp>
        <p:nvGrpSpPr>
          <p:cNvPr id="7" name="Google Shape;2690;p65"/>
          <p:cNvGrpSpPr/>
          <p:nvPr/>
        </p:nvGrpSpPr>
        <p:grpSpPr>
          <a:xfrm>
            <a:off x="10654075" y="1694134"/>
            <a:ext cx="508909" cy="487652"/>
            <a:chOff x="2322750" y="2445350"/>
            <a:chExt cx="497825" cy="464725"/>
          </a:xfrm>
        </p:grpSpPr>
        <p:sp>
          <p:nvSpPr>
            <p:cNvPr id="8"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4" name="Google Shape;2690;p65"/>
          <p:cNvGrpSpPr/>
          <p:nvPr/>
        </p:nvGrpSpPr>
        <p:grpSpPr>
          <a:xfrm flipH="1">
            <a:off x="7140498" y="1794432"/>
            <a:ext cx="508909" cy="487652"/>
            <a:chOff x="2322750" y="2445350"/>
            <a:chExt cx="497825" cy="464725"/>
          </a:xfrm>
        </p:grpSpPr>
        <p:sp>
          <p:nvSpPr>
            <p:cNvPr id="15" name="Google Shape;2691;p65"/>
            <p:cNvSpPr/>
            <p:nvPr/>
          </p:nvSpPr>
          <p:spPr>
            <a:xfrm>
              <a:off x="2322750" y="2445350"/>
              <a:ext cx="497825" cy="464725"/>
            </a:xfrm>
            <a:custGeom>
              <a:avLst/>
              <a:gdLst/>
              <a:ahLst/>
              <a:cxnLst/>
              <a:rect l="l" t="t" r="r" b="b"/>
              <a:pathLst>
                <a:path w="19913" h="18589" extrusionOk="0">
                  <a:moveTo>
                    <a:pt x="1896" y="0"/>
                  </a:moveTo>
                  <a:cubicBezTo>
                    <a:pt x="1688" y="0"/>
                    <a:pt x="1507" y="0"/>
                    <a:pt x="1325" y="52"/>
                  </a:cubicBezTo>
                  <a:cubicBezTo>
                    <a:pt x="1195" y="78"/>
                    <a:pt x="1065" y="130"/>
                    <a:pt x="936" y="182"/>
                  </a:cubicBezTo>
                  <a:cubicBezTo>
                    <a:pt x="858" y="208"/>
                    <a:pt x="780" y="260"/>
                    <a:pt x="702" y="286"/>
                  </a:cubicBezTo>
                  <a:cubicBezTo>
                    <a:pt x="598" y="364"/>
                    <a:pt x="520" y="442"/>
                    <a:pt x="442" y="520"/>
                  </a:cubicBezTo>
                  <a:cubicBezTo>
                    <a:pt x="364" y="572"/>
                    <a:pt x="312" y="649"/>
                    <a:pt x="261" y="727"/>
                  </a:cubicBezTo>
                  <a:cubicBezTo>
                    <a:pt x="209" y="831"/>
                    <a:pt x="157" y="909"/>
                    <a:pt x="105" y="1013"/>
                  </a:cubicBezTo>
                  <a:cubicBezTo>
                    <a:pt x="27" y="1221"/>
                    <a:pt x="1" y="1428"/>
                    <a:pt x="1" y="1610"/>
                  </a:cubicBezTo>
                  <a:cubicBezTo>
                    <a:pt x="1" y="1714"/>
                    <a:pt x="27" y="1818"/>
                    <a:pt x="53" y="1922"/>
                  </a:cubicBezTo>
                  <a:cubicBezTo>
                    <a:pt x="105" y="2181"/>
                    <a:pt x="209" y="2415"/>
                    <a:pt x="364" y="2622"/>
                  </a:cubicBezTo>
                  <a:cubicBezTo>
                    <a:pt x="494" y="2778"/>
                    <a:pt x="624" y="2934"/>
                    <a:pt x="780" y="3064"/>
                  </a:cubicBezTo>
                  <a:cubicBezTo>
                    <a:pt x="961" y="3220"/>
                    <a:pt x="1117" y="3349"/>
                    <a:pt x="1325" y="3479"/>
                  </a:cubicBezTo>
                  <a:cubicBezTo>
                    <a:pt x="1662" y="3687"/>
                    <a:pt x="2000" y="3921"/>
                    <a:pt x="2337" y="4102"/>
                  </a:cubicBezTo>
                  <a:cubicBezTo>
                    <a:pt x="3012" y="4518"/>
                    <a:pt x="3713" y="4881"/>
                    <a:pt x="4362" y="5193"/>
                  </a:cubicBezTo>
                  <a:lnTo>
                    <a:pt x="4414" y="5245"/>
                  </a:lnTo>
                  <a:cubicBezTo>
                    <a:pt x="4103" y="5478"/>
                    <a:pt x="3791" y="5764"/>
                    <a:pt x="3532" y="6075"/>
                  </a:cubicBezTo>
                  <a:cubicBezTo>
                    <a:pt x="3220" y="6465"/>
                    <a:pt x="2960" y="6906"/>
                    <a:pt x="2779" y="7373"/>
                  </a:cubicBezTo>
                  <a:cubicBezTo>
                    <a:pt x="2597" y="7867"/>
                    <a:pt x="2493" y="8386"/>
                    <a:pt x="2467" y="8931"/>
                  </a:cubicBezTo>
                  <a:cubicBezTo>
                    <a:pt x="2389" y="9891"/>
                    <a:pt x="2571" y="10878"/>
                    <a:pt x="2935" y="11787"/>
                  </a:cubicBezTo>
                  <a:cubicBezTo>
                    <a:pt x="3272" y="12565"/>
                    <a:pt x="3791" y="13292"/>
                    <a:pt x="4440" y="13863"/>
                  </a:cubicBezTo>
                  <a:cubicBezTo>
                    <a:pt x="5063" y="14409"/>
                    <a:pt x="5790" y="14850"/>
                    <a:pt x="6543" y="15187"/>
                  </a:cubicBezTo>
                  <a:cubicBezTo>
                    <a:pt x="7296" y="15525"/>
                    <a:pt x="8101" y="15785"/>
                    <a:pt x="8905" y="15940"/>
                  </a:cubicBezTo>
                  <a:cubicBezTo>
                    <a:pt x="9632" y="16122"/>
                    <a:pt x="10411" y="16226"/>
                    <a:pt x="11164" y="16330"/>
                  </a:cubicBezTo>
                  <a:lnTo>
                    <a:pt x="12151" y="16434"/>
                  </a:lnTo>
                  <a:cubicBezTo>
                    <a:pt x="12800" y="16486"/>
                    <a:pt x="13501" y="16563"/>
                    <a:pt x="14201" y="16693"/>
                  </a:cubicBezTo>
                  <a:cubicBezTo>
                    <a:pt x="14331" y="16823"/>
                    <a:pt x="14461" y="16901"/>
                    <a:pt x="14643" y="16953"/>
                  </a:cubicBezTo>
                  <a:lnTo>
                    <a:pt x="14773" y="17005"/>
                  </a:lnTo>
                  <a:cubicBezTo>
                    <a:pt x="14859" y="17026"/>
                    <a:pt x="14949" y="17039"/>
                    <a:pt x="15040" y="17039"/>
                  </a:cubicBezTo>
                  <a:cubicBezTo>
                    <a:pt x="15169" y="17039"/>
                    <a:pt x="15300" y="17014"/>
                    <a:pt x="15422" y="16953"/>
                  </a:cubicBezTo>
                  <a:cubicBezTo>
                    <a:pt x="15889" y="17083"/>
                    <a:pt x="16382" y="17264"/>
                    <a:pt x="16824" y="17472"/>
                  </a:cubicBezTo>
                  <a:cubicBezTo>
                    <a:pt x="17161" y="17628"/>
                    <a:pt x="17473" y="17810"/>
                    <a:pt x="17784" y="18017"/>
                  </a:cubicBezTo>
                  <a:cubicBezTo>
                    <a:pt x="17914" y="18121"/>
                    <a:pt x="18044" y="18225"/>
                    <a:pt x="18173" y="18329"/>
                  </a:cubicBezTo>
                  <a:cubicBezTo>
                    <a:pt x="18355" y="18484"/>
                    <a:pt x="18589" y="18588"/>
                    <a:pt x="18848" y="18588"/>
                  </a:cubicBezTo>
                  <a:cubicBezTo>
                    <a:pt x="19446" y="18562"/>
                    <a:pt x="19913" y="17991"/>
                    <a:pt x="19783" y="17394"/>
                  </a:cubicBezTo>
                  <a:cubicBezTo>
                    <a:pt x="19757" y="17342"/>
                    <a:pt x="19731" y="17264"/>
                    <a:pt x="19705" y="17212"/>
                  </a:cubicBezTo>
                  <a:cubicBezTo>
                    <a:pt x="19446" y="16511"/>
                    <a:pt x="19212" y="15836"/>
                    <a:pt x="19004" y="15110"/>
                  </a:cubicBezTo>
                  <a:lnTo>
                    <a:pt x="18978" y="15032"/>
                  </a:lnTo>
                  <a:cubicBezTo>
                    <a:pt x="18848" y="14383"/>
                    <a:pt x="18745" y="13708"/>
                    <a:pt x="18693" y="13059"/>
                  </a:cubicBezTo>
                  <a:cubicBezTo>
                    <a:pt x="18615" y="12539"/>
                    <a:pt x="18589" y="12046"/>
                    <a:pt x="18537" y="11553"/>
                  </a:cubicBezTo>
                  <a:lnTo>
                    <a:pt x="18485" y="10904"/>
                  </a:lnTo>
                  <a:cubicBezTo>
                    <a:pt x="18381" y="9320"/>
                    <a:pt x="18122" y="7737"/>
                    <a:pt x="17732" y="6205"/>
                  </a:cubicBezTo>
                  <a:cubicBezTo>
                    <a:pt x="17498" y="5452"/>
                    <a:pt x="17213" y="4699"/>
                    <a:pt x="16824" y="3998"/>
                  </a:cubicBezTo>
                  <a:cubicBezTo>
                    <a:pt x="16434" y="3271"/>
                    <a:pt x="15915" y="2648"/>
                    <a:pt x="15318" y="2103"/>
                  </a:cubicBezTo>
                  <a:cubicBezTo>
                    <a:pt x="15006" y="1818"/>
                    <a:pt x="14669" y="1558"/>
                    <a:pt x="14305" y="1350"/>
                  </a:cubicBezTo>
                  <a:cubicBezTo>
                    <a:pt x="13890" y="1117"/>
                    <a:pt x="13475" y="935"/>
                    <a:pt x="13059" y="779"/>
                  </a:cubicBezTo>
                  <a:cubicBezTo>
                    <a:pt x="12618" y="649"/>
                    <a:pt x="12151" y="572"/>
                    <a:pt x="11709" y="572"/>
                  </a:cubicBezTo>
                  <a:lnTo>
                    <a:pt x="11553" y="572"/>
                  </a:lnTo>
                  <a:cubicBezTo>
                    <a:pt x="11138" y="572"/>
                    <a:pt x="10723" y="623"/>
                    <a:pt x="10333" y="727"/>
                  </a:cubicBezTo>
                  <a:cubicBezTo>
                    <a:pt x="9295" y="987"/>
                    <a:pt x="8386" y="1636"/>
                    <a:pt x="7815" y="2545"/>
                  </a:cubicBezTo>
                  <a:cubicBezTo>
                    <a:pt x="7789" y="2622"/>
                    <a:pt x="7737" y="2674"/>
                    <a:pt x="7711" y="2726"/>
                  </a:cubicBezTo>
                  <a:cubicBezTo>
                    <a:pt x="7400" y="2493"/>
                    <a:pt x="7062" y="2233"/>
                    <a:pt x="6751" y="1999"/>
                  </a:cubicBezTo>
                  <a:cubicBezTo>
                    <a:pt x="6283" y="1688"/>
                    <a:pt x="5816" y="1350"/>
                    <a:pt x="5349" y="1091"/>
                  </a:cubicBezTo>
                  <a:cubicBezTo>
                    <a:pt x="4856" y="805"/>
                    <a:pt x="4336" y="546"/>
                    <a:pt x="3791" y="364"/>
                  </a:cubicBezTo>
                  <a:cubicBezTo>
                    <a:pt x="3246" y="156"/>
                    <a:pt x="2675" y="26"/>
                    <a:pt x="2104" y="0"/>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2692;p65"/>
            <p:cNvSpPr/>
            <p:nvPr/>
          </p:nvSpPr>
          <p:spPr>
            <a:xfrm>
              <a:off x="2407125" y="2484300"/>
              <a:ext cx="386200" cy="401100"/>
            </a:xfrm>
            <a:custGeom>
              <a:avLst/>
              <a:gdLst/>
              <a:ahLst/>
              <a:cxnLst/>
              <a:rect l="l" t="t" r="r" b="b"/>
              <a:pathLst>
                <a:path w="15448" h="16044" extrusionOk="0">
                  <a:moveTo>
                    <a:pt x="8178" y="0"/>
                  </a:moveTo>
                  <a:cubicBezTo>
                    <a:pt x="7841" y="0"/>
                    <a:pt x="7529" y="26"/>
                    <a:pt x="7218" y="104"/>
                  </a:cubicBezTo>
                  <a:lnTo>
                    <a:pt x="7192" y="104"/>
                  </a:lnTo>
                  <a:cubicBezTo>
                    <a:pt x="6387" y="312"/>
                    <a:pt x="5712" y="805"/>
                    <a:pt x="5271" y="1480"/>
                  </a:cubicBezTo>
                  <a:cubicBezTo>
                    <a:pt x="5063" y="1843"/>
                    <a:pt x="4933" y="2259"/>
                    <a:pt x="4907" y="2674"/>
                  </a:cubicBezTo>
                  <a:cubicBezTo>
                    <a:pt x="4881" y="3012"/>
                    <a:pt x="4881" y="3349"/>
                    <a:pt x="4959" y="3661"/>
                  </a:cubicBezTo>
                  <a:cubicBezTo>
                    <a:pt x="4726" y="3635"/>
                    <a:pt x="4492" y="3609"/>
                    <a:pt x="4284" y="3609"/>
                  </a:cubicBezTo>
                  <a:lnTo>
                    <a:pt x="4051" y="3609"/>
                  </a:lnTo>
                  <a:cubicBezTo>
                    <a:pt x="3635" y="3635"/>
                    <a:pt x="3220" y="3712"/>
                    <a:pt x="2831" y="3842"/>
                  </a:cubicBezTo>
                  <a:cubicBezTo>
                    <a:pt x="2078" y="4076"/>
                    <a:pt x="1403" y="4517"/>
                    <a:pt x="884" y="5140"/>
                  </a:cubicBezTo>
                  <a:cubicBezTo>
                    <a:pt x="650" y="5452"/>
                    <a:pt x="442" y="5789"/>
                    <a:pt x="286" y="6179"/>
                  </a:cubicBezTo>
                  <a:cubicBezTo>
                    <a:pt x="157" y="6568"/>
                    <a:pt x="53" y="7009"/>
                    <a:pt x="53" y="7425"/>
                  </a:cubicBezTo>
                  <a:cubicBezTo>
                    <a:pt x="1" y="8256"/>
                    <a:pt x="131" y="9086"/>
                    <a:pt x="442" y="9865"/>
                  </a:cubicBezTo>
                  <a:cubicBezTo>
                    <a:pt x="728" y="10514"/>
                    <a:pt x="1169" y="11111"/>
                    <a:pt x="1714" y="11579"/>
                  </a:cubicBezTo>
                  <a:cubicBezTo>
                    <a:pt x="2259" y="12072"/>
                    <a:pt x="2882" y="12461"/>
                    <a:pt x="3557" y="12747"/>
                  </a:cubicBezTo>
                  <a:cubicBezTo>
                    <a:pt x="4258" y="13058"/>
                    <a:pt x="4985" y="13292"/>
                    <a:pt x="5738" y="13448"/>
                  </a:cubicBezTo>
                  <a:cubicBezTo>
                    <a:pt x="6465" y="13629"/>
                    <a:pt x="7218" y="13733"/>
                    <a:pt x="7919" y="13837"/>
                  </a:cubicBezTo>
                  <a:lnTo>
                    <a:pt x="8879" y="13915"/>
                  </a:lnTo>
                  <a:cubicBezTo>
                    <a:pt x="9762" y="13993"/>
                    <a:pt x="10619" y="14123"/>
                    <a:pt x="11501" y="14278"/>
                  </a:cubicBezTo>
                  <a:cubicBezTo>
                    <a:pt x="12332" y="14434"/>
                    <a:pt x="13137" y="14694"/>
                    <a:pt x="13916" y="15057"/>
                  </a:cubicBezTo>
                  <a:cubicBezTo>
                    <a:pt x="14279" y="15239"/>
                    <a:pt x="14643" y="15447"/>
                    <a:pt x="15006" y="15706"/>
                  </a:cubicBezTo>
                  <a:cubicBezTo>
                    <a:pt x="15136" y="15810"/>
                    <a:pt x="15292" y="15914"/>
                    <a:pt x="15447" y="16044"/>
                  </a:cubicBezTo>
                  <a:lnTo>
                    <a:pt x="15447" y="16018"/>
                  </a:lnTo>
                  <a:cubicBezTo>
                    <a:pt x="15162" y="15291"/>
                    <a:pt x="14902" y="14564"/>
                    <a:pt x="14695" y="13811"/>
                  </a:cubicBezTo>
                  <a:lnTo>
                    <a:pt x="14695" y="13863"/>
                  </a:lnTo>
                  <a:cubicBezTo>
                    <a:pt x="14539" y="13136"/>
                    <a:pt x="14409" y="12357"/>
                    <a:pt x="14331" y="11605"/>
                  </a:cubicBezTo>
                  <a:cubicBezTo>
                    <a:pt x="14279" y="11085"/>
                    <a:pt x="14227" y="10592"/>
                    <a:pt x="14201" y="10073"/>
                  </a:cubicBezTo>
                  <a:lnTo>
                    <a:pt x="14149" y="9424"/>
                  </a:lnTo>
                  <a:cubicBezTo>
                    <a:pt x="14046" y="7892"/>
                    <a:pt x="13786" y="6386"/>
                    <a:pt x="13423" y="4907"/>
                  </a:cubicBezTo>
                  <a:cubicBezTo>
                    <a:pt x="13215" y="4232"/>
                    <a:pt x="12929" y="3531"/>
                    <a:pt x="12592" y="2908"/>
                  </a:cubicBezTo>
                  <a:cubicBezTo>
                    <a:pt x="12254" y="2285"/>
                    <a:pt x="11813" y="1739"/>
                    <a:pt x="11294" y="1272"/>
                  </a:cubicBezTo>
                  <a:cubicBezTo>
                    <a:pt x="11034" y="1039"/>
                    <a:pt x="10723" y="805"/>
                    <a:pt x="10411" y="623"/>
                  </a:cubicBezTo>
                  <a:cubicBezTo>
                    <a:pt x="10100" y="441"/>
                    <a:pt x="9736" y="286"/>
                    <a:pt x="9373" y="156"/>
                  </a:cubicBezTo>
                  <a:cubicBezTo>
                    <a:pt x="9035" y="52"/>
                    <a:pt x="8646" y="0"/>
                    <a:pt x="8282" y="0"/>
                  </a:cubicBezTo>
                  <a:close/>
                </a:path>
              </a:pathLst>
            </a:custGeom>
            <a:solidFill>
              <a:schemeClr val="accent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2693;p65"/>
            <p:cNvSpPr/>
            <p:nvPr/>
          </p:nvSpPr>
          <p:spPr>
            <a:xfrm>
              <a:off x="2695950" y="2846450"/>
              <a:ext cx="3925" cy="1325"/>
            </a:xfrm>
            <a:custGeom>
              <a:avLst/>
              <a:gdLst/>
              <a:ahLst/>
              <a:cxnLst/>
              <a:rect l="l" t="t" r="r" b="b"/>
              <a:pathLst>
                <a:path w="157" h="53" extrusionOk="0">
                  <a:moveTo>
                    <a:pt x="0" y="0"/>
                  </a:moveTo>
                  <a:lnTo>
                    <a:pt x="130" y="52"/>
                  </a:lnTo>
                  <a:lnTo>
                    <a:pt x="156" y="52"/>
                  </a:lnTo>
                  <a:lnTo>
                    <a:pt x="0" y="0"/>
                  </a:lnTo>
                  <a:close/>
                </a:path>
              </a:pathLst>
            </a:custGeom>
            <a:solidFill>
              <a:srgbClr val="C25F7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2694;p65"/>
            <p:cNvSpPr/>
            <p:nvPr/>
          </p:nvSpPr>
          <p:spPr>
            <a:xfrm>
              <a:off x="2346775" y="2469350"/>
              <a:ext cx="408250" cy="367375"/>
            </a:xfrm>
            <a:custGeom>
              <a:avLst/>
              <a:gdLst/>
              <a:ahLst/>
              <a:cxnLst/>
              <a:rect l="l" t="t" r="r" b="b"/>
              <a:pathLst>
                <a:path w="16330" h="14695" extrusionOk="0">
                  <a:moveTo>
                    <a:pt x="935" y="1"/>
                  </a:moveTo>
                  <a:cubicBezTo>
                    <a:pt x="805" y="1"/>
                    <a:pt x="701" y="1"/>
                    <a:pt x="598" y="27"/>
                  </a:cubicBezTo>
                  <a:cubicBezTo>
                    <a:pt x="520" y="53"/>
                    <a:pt x="442" y="79"/>
                    <a:pt x="364" y="105"/>
                  </a:cubicBezTo>
                  <a:lnTo>
                    <a:pt x="260" y="157"/>
                  </a:lnTo>
                  <a:cubicBezTo>
                    <a:pt x="234" y="183"/>
                    <a:pt x="208" y="209"/>
                    <a:pt x="182" y="235"/>
                  </a:cubicBezTo>
                  <a:lnTo>
                    <a:pt x="156" y="261"/>
                  </a:lnTo>
                  <a:cubicBezTo>
                    <a:pt x="130" y="287"/>
                    <a:pt x="130" y="287"/>
                    <a:pt x="104" y="313"/>
                  </a:cubicBezTo>
                  <a:cubicBezTo>
                    <a:pt x="78" y="338"/>
                    <a:pt x="52" y="390"/>
                    <a:pt x="52" y="416"/>
                  </a:cubicBezTo>
                  <a:cubicBezTo>
                    <a:pt x="26" y="494"/>
                    <a:pt x="0" y="572"/>
                    <a:pt x="0" y="676"/>
                  </a:cubicBezTo>
                  <a:cubicBezTo>
                    <a:pt x="0" y="676"/>
                    <a:pt x="0" y="702"/>
                    <a:pt x="0" y="728"/>
                  </a:cubicBezTo>
                  <a:cubicBezTo>
                    <a:pt x="26" y="806"/>
                    <a:pt x="26" y="832"/>
                    <a:pt x="52" y="858"/>
                  </a:cubicBezTo>
                  <a:cubicBezTo>
                    <a:pt x="78" y="936"/>
                    <a:pt x="130" y="1013"/>
                    <a:pt x="182" y="1091"/>
                  </a:cubicBezTo>
                  <a:cubicBezTo>
                    <a:pt x="260" y="1195"/>
                    <a:pt x="364" y="1299"/>
                    <a:pt x="468" y="1403"/>
                  </a:cubicBezTo>
                  <a:cubicBezTo>
                    <a:pt x="598" y="1507"/>
                    <a:pt x="727" y="1611"/>
                    <a:pt x="883" y="1714"/>
                  </a:cubicBezTo>
                  <a:cubicBezTo>
                    <a:pt x="1221" y="1948"/>
                    <a:pt x="1532" y="2130"/>
                    <a:pt x="1870" y="2311"/>
                  </a:cubicBezTo>
                  <a:cubicBezTo>
                    <a:pt x="2519" y="2727"/>
                    <a:pt x="3194" y="3064"/>
                    <a:pt x="3817" y="3376"/>
                  </a:cubicBezTo>
                  <a:lnTo>
                    <a:pt x="4570" y="3765"/>
                  </a:lnTo>
                  <a:cubicBezTo>
                    <a:pt x="5452" y="4207"/>
                    <a:pt x="6335" y="4648"/>
                    <a:pt x="7166" y="5141"/>
                  </a:cubicBezTo>
                  <a:cubicBezTo>
                    <a:pt x="7114" y="5271"/>
                    <a:pt x="7036" y="5375"/>
                    <a:pt x="6984" y="5505"/>
                  </a:cubicBezTo>
                  <a:cubicBezTo>
                    <a:pt x="6854" y="5764"/>
                    <a:pt x="6776" y="6050"/>
                    <a:pt x="6698" y="6309"/>
                  </a:cubicBezTo>
                  <a:cubicBezTo>
                    <a:pt x="6517" y="6881"/>
                    <a:pt x="6413" y="7452"/>
                    <a:pt x="6335" y="8049"/>
                  </a:cubicBezTo>
                  <a:cubicBezTo>
                    <a:pt x="6257" y="8620"/>
                    <a:pt x="6257" y="9191"/>
                    <a:pt x="6283" y="9788"/>
                  </a:cubicBezTo>
                  <a:cubicBezTo>
                    <a:pt x="6283" y="10333"/>
                    <a:pt x="6361" y="10879"/>
                    <a:pt x="6491" y="11398"/>
                  </a:cubicBezTo>
                  <a:cubicBezTo>
                    <a:pt x="6517" y="11476"/>
                    <a:pt x="6569" y="11502"/>
                    <a:pt x="6620" y="11502"/>
                  </a:cubicBezTo>
                  <a:cubicBezTo>
                    <a:pt x="6672" y="11476"/>
                    <a:pt x="6698" y="11424"/>
                    <a:pt x="6698" y="11372"/>
                  </a:cubicBezTo>
                  <a:cubicBezTo>
                    <a:pt x="6595" y="10904"/>
                    <a:pt x="6543" y="10437"/>
                    <a:pt x="6543" y="9970"/>
                  </a:cubicBezTo>
                  <a:cubicBezTo>
                    <a:pt x="6517" y="9606"/>
                    <a:pt x="6543" y="9217"/>
                    <a:pt x="6569" y="8828"/>
                  </a:cubicBezTo>
                  <a:cubicBezTo>
                    <a:pt x="6620" y="8464"/>
                    <a:pt x="6672" y="8075"/>
                    <a:pt x="6776" y="7711"/>
                  </a:cubicBezTo>
                  <a:cubicBezTo>
                    <a:pt x="6828" y="7452"/>
                    <a:pt x="6906" y="7192"/>
                    <a:pt x="7010" y="6932"/>
                  </a:cubicBezTo>
                  <a:cubicBezTo>
                    <a:pt x="7088" y="6673"/>
                    <a:pt x="7192" y="6413"/>
                    <a:pt x="7321" y="6154"/>
                  </a:cubicBezTo>
                  <a:lnTo>
                    <a:pt x="7425" y="5972"/>
                  </a:lnTo>
                  <a:cubicBezTo>
                    <a:pt x="7503" y="5842"/>
                    <a:pt x="7581" y="5712"/>
                    <a:pt x="7659" y="5583"/>
                  </a:cubicBezTo>
                  <a:cubicBezTo>
                    <a:pt x="7685" y="5531"/>
                    <a:pt x="7711" y="5479"/>
                    <a:pt x="7737" y="5453"/>
                  </a:cubicBezTo>
                  <a:lnTo>
                    <a:pt x="7763" y="5453"/>
                  </a:lnTo>
                  <a:lnTo>
                    <a:pt x="7737" y="5427"/>
                  </a:lnTo>
                  <a:lnTo>
                    <a:pt x="7737" y="5427"/>
                  </a:lnTo>
                  <a:cubicBezTo>
                    <a:pt x="8126" y="5660"/>
                    <a:pt x="8490" y="5920"/>
                    <a:pt x="8853" y="6180"/>
                  </a:cubicBezTo>
                  <a:cubicBezTo>
                    <a:pt x="9191" y="6439"/>
                    <a:pt x="9554" y="6699"/>
                    <a:pt x="9995" y="7088"/>
                  </a:cubicBezTo>
                  <a:cubicBezTo>
                    <a:pt x="10203" y="7244"/>
                    <a:pt x="10411" y="7426"/>
                    <a:pt x="10592" y="7607"/>
                  </a:cubicBezTo>
                  <a:cubicBezTo>
                    <a:pt x="10567" y="7945"/>
                    <a:pt x="10541" y="8308"/>
                    <a:pt x="10567" y="8672"/>
                  </a:cubicBezTo>
                  <a:cubicBezTo>
                    <a:pt x="10567" y="9113"/>
                    <a:pt x="10618" y="9529"/>
                    <a:pt x="10696" y="9970"/>
                  </a:cubicBezTo>
                  <a:cubicBezTo>
                    <a:pt x="10748" y="10385"/>
                    <a:pt x="10852" y="10827"/>
                    <a:pt x="10956" y="11242"/>
                  </a:cubicBezTo>
                  <a:cubicBezTo>
                    <a:pt x="11060" y="11631"/>
                    <a:pt x="11190" y="12047"/>
                    <a:pt x="11319" y="12436"/>
                  </a:cubicBezTo>
                  <a:cubicBezTo>
                    <a:pt x="11345" y="12488"/>
                    <a:pt x="11397" y="12488"/>
                    <a:pt x="11449" y="12488"/>
                  </a:cubicBezTo>
                  <a:cubicBezTo>
                    <a:pt x="11501" y="12462"/>
                    <a:pt x="11501" y="12410"/>
                    <a:pt x="11501" y="12358"/>
                  </a:cubicBezTo>
                  <a:cubicBezTo>
                    <a:pt x="11449" y="12228"/>
                    <a:pt x="11423" y="12125"/>
                    <a:pt x="11371" y="12021"/>
                  </a:cubicBezTo>
                  <a:cubicBezTo>
                    <a:pt x="11138" y="11190"/>
                    <a:pt x="11008" y="10359"/>
                    <a:pt x="10982" y="9529"/>
                  </a:cubicBezTo>
                  <a:lnTo>
                    <a:pt x="10982" y="9061"/>
                  </a:lnTo>
                  <a:cubicBezTo>
                    <a:pt x="10982" y="8880"/>
                    <a:pt x="10982" y="8698"/>
                    <a:pt x="11008" y="8542"/>
                  </a:cubicBezTo>
                  <a:cubicBezTo>
                    <a:pt x="11034" y="8360"/>
                    <a:pt x="11034" y="8205"/>
                    <a:pt x="11060" y="8023"/>
                  </a:cubicBezTo>
                  <a:cubicBezTo>
                    <a:pt x="11449" y="8412"/>
                    <a:pt x="11839" y="8776"/>
                    <a:pt x="12202" y="9165"/>
                  </a:cubicBezTo>
                  <a:lnTo>
                    <a:pt x="12436" y="9425"/>
                  </a:lnTo>
                  <a:lnTo>
                    <a:pt x="13033" y="10178"/>
                  </a:lnTo>
                  <a:cubicBezTo>
                    <a:pt x="13189" y="10359"/>
                    <a:pt x="13318" y="10541"/>
                    <a:pt x="13448" y="10697"/>
                  </a:cubicBezTo>
                  <a:cubicBezTo>
                    <a:pt x="13422" y="10930"/>
                    <a:pt x="13396" y="11138"/>
                    <a:pt x="13422" y="11346"/>
                  </a:cubicBezTo>
                  <a:cubicBezTo>
                    <a:pt x="13422" y="11579"/>
                    <a:pt x="13448" y="11813"/>
                    <a:pt x="13474" y="12047"/>
                  </a:cubicBezTo>
                  <a:cubicBezTo>
                    <a:pt x="13552" y="12488"/>
                    <a:pt x="13682" y="12903"/>
                    <a:pt x="13864" y="13319"/>
                  </a:cubicBezTo>
                  <a:cubicBezTo>
                    <a:pt x="13889" y="13371"/>
                    <a:pt x="13941" y="13371"/>
                    <a:pt x="13993" y="13371"/>
                  </a:cubicBezTo>
                  <a:cubicBezTo>
                    <a:pt x="14019" y="13345"/>
                    <a:pt x="14045" y="13293"/>
                    <a:pt x="14019" y="13241"/>
                  </a:cubicBezTo>
                  <a:cubicBezTo>
                    <a:pt x="13993" y="13137"/>
                    <a:pt x="13941" y="13007"/>
                    <a:pt x="13915" y="12903"/>
                  </a:cubicBezTo>
                  <a:cubicBezTo>
                    <a:pt x="13864" y="12722"/>
                    <a:pt x="13812" y="12514"/>
                    <a:pt x="13786" y="12306"/>
                  </a:cubicBezTo>
                  <a:cubicBezTo>
                    <a:pt x="13760" y="12099"/>
                    <a:pt x="13760" y="11891"/>
                    <a:pt x="13734" y="11683"/>
                  </a:cubicBezTo>
                  <a:lnTo>
                    <a:pt x="13734" y="11112"/>
                  </a:lnTo>
                  <a:lnTo>
                    <a:pt x="13838" y="11216"/>
                  </a:lnTo>
                  <a:cubicBezTo>
                    <a:pt x="14097" y="11579"/>
                    <a:pt x="14357" y="11943"/>
                    <a:pt x="14616" y="12306"/>
                  </a:cubicBezTo>
                  <a:cubicBezTo>
                    <a:pt x="14876" y="12670"/>
                    <a:pt x="15136" y="13007"/>
                    <a:pt x="15369" y="13397"/>
                  </a:cubicBezTo>
                  <a:lnTo>
                    <a:pt x="15343" y="13371"/>
                  </a:lnTo>
                  <a:lnTo>
                    <a:pt x="15343" y="13371"/>
                  </a:lnTo>
                  <a:cubicBezTo>
                    <a:pt x="15603" y="13786"/>
                    <a:pt x="15863" y="14202"/>
                    <a:pt x="16070" y="14617"/>
                  </a:cubicBezTo>
                  <a:cubicBezTo>
                    <a:pt x="16089" y="14655"/>
                    <a:pt x="16108" y="14679"/>
                    <a:pt x="16137" y="14679"/>
                  </a:cubicBezTo>
                  <a:cubicBezTo>
                    <a:pt x="16148" y="14679"/>
                    <a:pt x="16160" y="14676"/>
                    <a:pt x="16174" y="14669"/>
                  </a:cubicBezTo>
                  <a:cubicBezTo>
                    <a:pt x="16174" y="14695"/>
                    <a:pt x="16200" y="14695"/>
                    <a:pt x="16226" y="14695"/>
                  </a:cubicBezTo>
                  <a:cubicBezTo>
                    <a:pt x="16278" y="14695"/>
                    <a:pt x="16304" y="14669"/>
                    <a:pt x="16304" y="14643"/>
                  </a:cubicBezTo>
                  <a:cubicBezTo>
                    <a:pt x="16330" y="14617"/>
                    <a:pt x="16330" y="14591"/>
                    <a:pt x="16330" y="14565"/>
                  </a:cubicBezTo>
                  <a:cubicBezTo>
                    <a:pt x="15681" y="13345"/>
                    <a:pt x="14954" y="12151"/>
                    <a:pt x="14149" y="11008"/>
                  </a:cubicBezTo>
                  <a:lnTo>
                    <a:pt x="14383" y="11008"/>
                  </a:lnTo>
                  <a:cubicBezTo>
                    <a:pt x="14513" y="11008"/>
                    <a:pt x="14642" y="11034"/>
                    <a:pt x="14746" y="11060"/>
                  </a:cubicBezTo>
                  <a:cubicBezTo>
                    <a:pt x="14902" y="11112"/>
                    <a:pt x="15032" y="11138"/>
                    <a:pt x="15162" y="11190"/>
                  </a:cubicBezTo>
                  <a:cubicBezTo>
                    <a:pt x="15291" y="11242"/>
                    <a:pt x="15421" y="11320"/>
                    <a:pt x="15551" y="11372"/>
                  </a:cubicBezTo>
                  <a:lnTo>
                    <a:pt x="15577" y="11372"/>
                  </a:lnTo>
                  <a:cubicBezTo>
                    <a:pt x="15655" y="11424"/>
                    <a:pt x="15733" y="11476"/>
                    <a:pt x="15837" y="11528"/>
                  </a:cubicBezTo>
                  <a:cubicBezTo>
                    <a:pt x="15851" y="11542"/>
                    <a:pt x="15867" y="11549"/>
                    <a:pt x="15883" y="11549"/>
                  </a:cubicBezTo>
                  <a:cubicBezTo>
                    <a:pt x="15947" y="11549"/>
                    <a:pt x="16003" y="11435"/>
                    <a:pt x="15940" y="11372"/>
                  </a:cubicBezTo>
                  <a:cubicBezTo>
                    <a:pt x="15629" y="11190"/>
                    <a:pt x="15291" y="10982"/>
                    <a:pt x="14954" y="10827"/>
                  </a:cubicBezTo>
                  <a:cubicBezTo>
                    <a:pt x="14798" y="10749"/>
                    <a:pt x="14616" y="10697"/>
                    <a:pt x="14435" y="10671"/>
                  </a:cubicBezTo>
                  <a:cubicBezTo>
                    <a:pt x="14331" y="10645"/>
                    <a:pt x="14227" y="10619"/>
                    <a:pt x="14097" y="10619"/>
                  </a:cubicBezTo>
                  <a:cubicBezTo>
                    <a:pt x="14045" y="10619"/>
                    <a:pt x="13967" y="10645"/>
                    <a:pt x="13915" y="10645"/>
                  </a:cubicBezTo>
                  <a:cubicBezTo>
                    <a:pt x="13630" y="10204"/>
                    <a:pt x="13318" y="9788"/>
                    <a:pt x="12981" y="9373"/>
                  </a:cubicBezTo>
                  <a:cubicBezTo>
                    <a:pt x="12514" y="8750"/>
                    <a:pt x="12020" y="8153"/>
                    <a:pt x="11501" y="7530"/>
                  </a:cubicBezTo>
                  <a:lnTo>
                    <a:pt x="11605" y="7478"/>
                  </a:lnTo>
                  <a:cubicBezTo>
                    <a:pt x="11761" y="7400"/>
                    <a:pt x="11916" y="7348"/>
                    <a:pt x="12098" y="7296"/>
                  </a:cubicBezTo>
                  <a:cubicBezTo>
                    <a:pt x="12280" y="7244"/>
                    <a:pt x="12462" y="7192"/>
                    <a:pt x="12643" y="7166"/>
                  </a:cubicBezTo>
                  <a:cubicBezTo>
                    <a:pt x="12877" y="7140"/>
                    <a:pt x="13085" y="7114"/>
                    <a:pt x="13318" y="7114"/>
                  </a:cubicBezTo>
                  <a:lnTo>
                    <a:pt x="13292" y="7114"/>
                  </a:lnTo>
                  <a:cubicBezTo>
                    <a:pt x="13368" y="7110"/>
                    <a:pt x="13443" y="7108"/>
                    <a:pt x="13517" y="7108"/>
                  </a:cubicBezTo>
                  <a:cubicBezTo>
                    <a:pt x="13876" y="7108"/>
                    <a:pt x="14220" y="7158"/>
                    <a:pt x="14564" y="7244"/>
                  </a:cubicBezTo>
                  <a:cubicBezTo>
                    <a:pt x="14616" y="7244"/>
                    <a:pt x="14668" y="7218"/>
                    <a:pt x="14668" y="7166"/>
                  </a:cubicBezTo>
                  <a:cubicBezTo>
                    <a:pt x="14694" y="7114"/>
                    <a:pt x="14668" y="7062"/>
                    <a:pt x="14616" y="7036"/>
                  </a:cubicBezTo>
                  <a:cubicBezTo>
                    <a:pt x="14331" y="6984"/>
                    <a:pt x="14045" y="6907"/>
                    <a:pt x="13760" y="6881"/>
                  </a:cubicBezTo>
                  <a:cubicBezTo>
                    <a:pt x="13474" y="6829"/>
                    <a:pt x="13163" y="6803"/>
                    <a:pt x="12877" y="6803"/>
                  </a:cubicBezTo>
                  <a:lnTo>
                    <a:pt x="12747" y="6803"/>
                  </a:lnTo>
                  <a:cubicBezTo>
                    <a:pt x="12410" y="6829"/>
                    <a:pt x="12098" y="6855"/>
                    <a:pt x="11787" y="6932"/>
                  </a:cubicBezTo>
                  <a:cubicBezTo>
                    <a:pt x="11605" y="6958"/>
                    <a:pt x="11449" y="7010"/>
                    <a:pt x="11319" y="7088"/>
                  </a:cubicBezTo>
                  <a:cubicBezTo>
                    <a:pt x="11267" y="7114"/>
                    <a:pt x="11216" y="7140"/>
                    <a:pt x="11164" y="7166"/>
                  </a:cubicBezTo>
                  <a:lnTo>
                    <a:pt x="10956" y="6932"/>
                  </a:lnTo>
                  <a:cubicBezTo>
                    <a:pt x="10203" y="6102"/>
                    <a:pt x="9476" y="5375"/>
                    <a:pt x="8775" y="4700"/>
                  </a:cubicBezTo>
                  <a:cubicBezTo>
                    <a:pt x="8697" y="4648"/>
                    <a:pt x="8645" y="4596"/>
                    <a:pt x="8568" y="4544"/>
                  </a:cubicBezTo>
                  <a:cubicBezTo>
                    <a:pt x="8801" y="4285"/>
                    <a:pt x="9061" y="4077"/>
                    <a:pt x="9346" y="3895"/>
                  </a:cubicBezTo>
                  <a:cubicBezTo>
                    <a:pt x="9762" y="3661"/>
                    <a:pt x="10203" y="3480"/>
                    <a:pt x="10644" y="3350"/>
                  </a:cubicBezTo>
                  <a:cubicBezTo>
                    <a:pt x="11164" y="3194"/>
                    <a:pt x="11683" y="3116"/>
                    <a:pt x="12202" y="3090"/>
                  </a:cubicBezTo>
                  <a:lnTo>
                    <a:pt x="12540" y="3090"/>
                  </a:lnTo>
                  <a:cubicBezTo>
                    <a:pt x="12591" y="3090"/>
                    <a:pt x="12643" y="3038"/>
                    <a:pt x="12643" y="2986"/>
                  </a:cubicBezTo>
                  <a:cubicBezTo>
                    <a:pt x="12643" y="2935"/>
                    <a:pt x="12617" y="2883"/>
                    <a:pt x="12565" y="2883"/>
                  </a:cubicBezTo>
                  <a:lnTo>
                    <a:pt x="12202" y="2883"/>
                  </a:lnTo>
                  <a:cubicBezTo>
                    <a:pt x="11916" y="2883"/>
                    <a:pt x="11631" y="2883"/>
                    <a:pt x="11345" y="2909"/>
                  </a:cubicBezTo>
                  <a:cubicBezTo>
                    <a:pt x="10930" y="2961"/>
                    <a:pt x="10515" y="3038"/>
                    <a:pt x="10125" y="3142"/>
                  </a:cubicBezTo>
                  <a:cubicBezTo>
                    <a:pt x="9736" y="3272"/>
                    <a:pt x="9346" y="3428"/>
                    <a:pt x="9009" y="3610"/>
                  </a:cubicBezTo>
                  <a:cubicBezTo>
                    <a:pt x="8827" y="3713"/>
                    <a:pt x="8645" y="3817"/>
                    <a:pt x="8464" y="3947"/>
                  </a:cubicBezTo>
                  <a:cubicBezTo>
                    <a:pt x="8360" y="4025"/>
                    <a:pt x="8256" y="4103"/>
                    <a:pt x="8178" y="4181"/>
                  </a:cubicBezTo>
                  <a:cubicBezTo>
                    <a:pt x="7607" y="3661"/>
                    <a:pt x="7010" y="3168"/>
                    <a:pt x="6413" y="2727"/>
                  </a:cubicBezTo>
                  <a:lnTo>
                    <a:pt x="6283" y="2623"/>
                  </a:lnTo>
                  <a:cubicBezTo>
                    <a:pt x="5920" y="2337"/>
                    <a:pt x="5582" y="2078"/>
                    <a:pt x="5219" y="1818"/>
                  </a:cubicBezTo>
                  <a:cubicBezTo>
                    <a:pt x="4777" y="1507"/>
                    <a:pt x="4336" y="1221"/>
                    <a:pt x="3895" y="962"/>
                  </a:cubicBezTo>
                  <a:cubicBezTo>
                    <a:pt x="3453" y="702"/>
                    <a:pt x="2986" y="468"/>
                    <a:pt x="2519" y="313"/>
                  </a:cubicBezTo>
                  <a:cubicBezTo>
                    <a:pt x="2051" y="131"/>
                    <a:pt x="1584" y="27"/>
                    <a:pt x="1091" y="1"/>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2695;p65"/>
            <p:cNvSpPr/>
            <p:nvPr/>
          </p:nvSpPr>
          <p:spPr>
            <a:xfrm>
              <a:off x="2462950" y="2763375"/>
              <a:ext cx="5575" cy="4125"/>
            </a:xfrm>
            <a:custGeom>
              <a:avLst/>
              <a:gdLst/>
              <a:ahLst/>
              <a:cxnLst/>
              <a:rect l="l" t="t" r="r" b="b"/>
              <a:pathLst>
                <a:path w="223" h="165" extrusionOk="0">
                  <a:moveTo>
                    <a:pt x="104" y="0"/>
                  </a:moveTo>
                  <a:cubicBezTo>
                    <a:pt x="52" y="0"/>
                    <a:pt x="0" y="52"/>
                    <a:pt x="0" y="104"/>
                  </a:cubicBezTo>
                  <a:cubicBezTo>
                    <a:pt x="0" y="148"/>
                    <a:pt x="16" y="165"/>
                    <a:pt x="36" y="165"/>
                  </a:cubicBezTo>
                  <a:cubicBezTo>
                    <a:pt x="102" y="165"/>
                    <a:pt x="222" y="0"/>
                    <a:pt x="104" y="0"/>
                  </a:cubicBezTo>
                  <a:close/>
                </a:path>
              </a:pathLst>
            </a:custGeom>
            <a:solidFill>
              <a:srgbClr val="A3376C"/>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sp>
        <p:nvSpPr>
          <p:cNvPr id="2" name="Text Box 0"/>
          <p:cNvSpPr txBox="1"/>
          <p:nvPr/>
        </p:nvSpPr>
        <p:spPr>
          <a:xfrm>
            <a:off x="6946175" y="2396273"/>
            <a:ext cx="4846321" cy="3416320"/>
          </a:xfrm>
          <a:prstGeom prst="rect">
            <a:avLst/>
          </a:prstGeom>
          <a:noFill/>
        </p:spPr>
        <p:txBody>
          <a:bodyPr wrap="square" rtlCol="0">
            <a:spAutoFit/>
          </a:bodyPr>
          <a:lstStyle/>
          <a:p>
            <a:pPr lvl="0" algn="just" defTabSz="1219170">
              <a:buClr>
                <a:srgbClr val="000000"/>
              </a:buClr>
            </a:pPr>
            <a:r>
              <a:rPr lang="vi-VN" sz="3600" kern="0" dirty="0">
                <a:solidFill>
                  <a:srgbClr val="000000"/>
                </a:solidFill>
                <a:latin typeface="Arial" panose="020B0604020202020204"/>
                <a:cs typeface="Arial" panose="020B0604020202020204"/>
                <a:sym typeface="Arial" panose="020B0604020202020204"/>
              </a:rPr>
              <a:t>Hai bạn đang trao đổi với nhau về những sản vật của quê hương mình. Hai bạn yêu và tự hào về sản vật của địa phương. </a:t>
            </a:r>
            <a:endParaRPr kumimoji="0" lang="en-US" sz="3600" b="0" i="0" u="none" strike="noStrike" kern="0" cap="none" spc="0" normalizeH="0" baseline="0" noProof="0" dirty="0">
              <a:ln>
                <a:noFill/>
              </a:ln>
              <a:solidFill>
                <a:srgbClr val="000000"/>
              </a:solidFill>
              <a:effectLst/>
              <a:uLnTx/>
              <a:uFillTx/>
              <a:latin typeface="Arial" panose="020B0604020202020204"/>
              <a:ea typeface="+mn-ea"/>
              <a:cs typeface="Arial" panose="020B0604020202020204"/>
              <a:sym typeface="Arial" panose="020B0604020202020204"/>
            </a:endParaRPr>
          </a:p>
        </p:txBody>
      </p:sp>
      <p:pic>
        <p:nvPicPr>
          <p:cNvPr id="73" name="Picture 72">
            <a:extLst>
              <a:ext uri="{FF2B5EF4-FFF2-40B4-BE49-F238E27FC236}">
                <a16:creationId xmlns:a16="http://schemas.microsoft.com/office/drawing/2014/main" id="{6E2C5AA8-163D-402A-A740-C57231999071}"/>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81137" y="1191231"/>
            <a:ext cx="5535074" cy="3967359"/>
          </a:xfrm>
          <a:prstGeom prst="rect">
            <a:avLst/>
          </a:prstGeom>
        </p:spPr>
      </p:pic>
    </p:spTree>
    <p:extLst>
      <p:ext uri="{BB962C8B-B14F-4D97-AF65-F5344CB8AC3E}">
        <p14:creationId xmlns:p14="http://schemas.microsoft.com/office/powerpoint/2010/main" val="554535784"/>
      </p:ext>
    </p:extLst>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53" presetClass="entr" presetSubtype="16"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p:cTn id="7" dur="500" fill="hold"/>
                                        <p:tgtEl>
                                          <p:spTgt spid="2"/>
                                        </p:tgtEl>
                                        <p:attrNameLst>
                                          <p:attrName>ppt_w</p:attrName>
                                        </p:attrNameLst>
                                      </p:cBhvr>
                                      <p:tavLst>
                                        <p:tav tm="0">
                                          <p:val>
                                            <p:fltVal val="0"/>
                                          </p:val>
                                        </p:tav>
                                        <p:tav tm="100000">
                                          <p:val>
                                            <p:strVal val="#ppt_w"/>
                                          </p:val>
                                        </p:tav>
                                      </p:tavLst>
                                    </p:anim>
                                    <p:anim calcmode="lin" valueType="num">
                                      <p:cBhvr>
                                        <p:cTn id="8" dur="500" fill="hold"/>
                                        <p:tgtEl>
                                          <p:spTgt spid="2"/>
                                        </p:tgtEl>
                                        <p:attrNameLst>
                                          <p:attrName>ppt_h</p:attrName>
                                        </p:attrNameLst>
                                      </p:cBhvr>
                                      <p:tavLst>
                                        <p:tav tm="0">
                                          <p:val>
                                            <p:fltVal val="0"/>
                                          </p:val>
                                        </p:tav>
                                        <p:tav tm="100000">
                                          <p:val>
                                            <p:strVal val="#ppt_h"/>
                                          </p:val>
                                        </p:tav>
                                      </p:tavLst>
                                    </p:anim>
                                    <p:animEffect transition="in" filter="fade">
                                      <p:cBhvr>
                                        <p:cTn id="9" dur="500"/>
                                        <p:tgtEl>
                                          <p:spTgt spid="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 grpId="0"/>
      <p:bldP spid="1930" grpId="0" animBg="1"/>
      <p:bldP spid="1931" grpId="0" animBg="1"/>
      <p:bldP spid="1932" grpId="0" animBg="1"/>
      <p:bldP spid="2" grpId="0"/>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Shape 1288"/>
        <p:cNvGrpSpPr/>
        <p:nvPr/>
      </p:nvGrpSpPr>
      <p:grpSpPr>
        <a:xfrm>
          <a:off x="0" y="0"/>
          <a:ext cx="0" cy="0"/>
          <a:chOff x="0" y="0"/>
          <a:chExt cx="0" cy="0"/>
        </a:xfrm>
      </p:grpSpPr>
      <p:sp>
        <p:nvSpPr>
          <p:cNvPr id="1289" name="Google Shape;1289;p42"/>
          <p:cNvSpPr/>
          <p:nvPr/>
        </p:nvSpPr>
        <p:spPr>
          <a:xfrm rot="10800000" flipH="1" flipV="1">
            <a:off x="2766061" y="659554"/>
            <a:ext cx="8814647" cy="3908213"/>
          </a:xfrm>
          <a:custGeom>
            <a:avLst/>
            <a:gdLst/>
            <a:ahLst/>
            <a:cxnLst/>
            <a:rect l="l" t="t" r="r" b="b"/>
            <a:pathLst>
              <a:path w="34424" h="23681" extrusionOk="0">
                <a:moveTo>
                  <a:pt x="17171" y="1"/>
                </a:moveTo>
                <a:cubicBezTo>
                  <a:pt x="15940" y="1"/>
                  <a:pt x="14749" y="14"/>
                  <a:pt x="13599" y="55"/>
                </a:cubicBezTo>
                <a:cubicBezTo>
                  <a:pt x="12463" y="96"/>
                  <a:pt x="11299" y="163"/>
                  <a:pt x="10189" y="258"/>
                </a:cubicBezTo>
                <a:cubicBezTo>
                  <a:pt x="9621" y="299"/>
                  <a:pt x="9053" y="353"/>
                  <a:pt x="8498" y="407"/>
                </a:cubicBezTo>
                <a:cubicBezTo>
                  <a:pt x="8133" y="434"/>
                  <a:pt x="7591" y="502"/>
                  <a:pt x="7037" y="569"/>
                </a:cubicBezTo>
                <a:cubicBezTo>
                  <a:pt x="6292" y="664"/>
                  <a:pt x="5562" y="813"/>
                  <a:pt x="4845" y="1002"/>
                </a:cubicBezTo>
                <a:cubicBezTo>
                  <a:pt x="4100" y="1192"/>
                  <a:pt x="3383" y="1462"/>
                  <a:pt x="2707" y="1814"/>
                </a:cubicBezTo>
                <a:cubicBezTo>
                  <a:pt x="2382" y="1990"/>
                  <a:pt x="2071" y="2193"/>
                  <a:pt x="1787" y="2409"/>
                </a:cubicBezTo>
                <a:cubicBezTo>
                  <a:pt x="1502" y="2639"/>
                  <a:pt x="1259" y="2897"/>
                  <a:pt x="1029" y="3181"/>
                </a:cubicBezTo>
                <a:cubicBezTo>
                  <a:pt x="636" y="3722"/>
                  <a:pt x="352" y="4344"/>
                  <a:pt x="230" y="5007"/>
                </a:cubicBezTo>
                <a:cubicBezTo>
                  <a:pt x="82" y="5670"/>
                  <a:pt x="0" y="6360"/>
                  <a:pt x="0" y="7037"/>
                </a:cubicBezTo>
                <a:cubicBezTo>
                  <a:pt x="0" y="7795"/>
                  <a:pt x="41" y="8539"/>
                  <a:pt x="149" y="9283"/>
                </a:cubicBezTo>
                <a:cubicBezTo>
                  <a:pt x="352" y="10839"/>
                  <a:pt x="718" y="12355"/>
                  <a:pt x="1259" y="13830"/>
                </a:cubicBezTo>
                <a:cubicBezTo>
                  <a:pt x="1502" y="14506"/>
                  <a:pt x="1787" y="15169"/>
                  <a:pt x="2125" y="15819"/>
                </a:cubicBezTo>
                <a:cubicBezTo>
                  <a:pt x="2409" y="16374"/>
                  <a:pt x="2747" y="16915"/>
                  <a:pt x="3126" y="17415"/>
                </a:cubicBezTo>
                <a:cubicBezTo>
                  <a:pt x="3586" y="17984"/>
                  <a:pt x="4154" y="18471"/>
                  <a:pt x="4804" y="18836"/>
                </a:cubicBezTo>
                <a:cubicBezTo>
                  <a:pt x="5129" y="19012"/>
                  <a:pt x="5480" y="19174"/>
                  <a:pt x="5832" y="19310"/>
                </a:cubicBezTo>
                <a:cubicBezTo>
                  <a:pt x="6198" y="19459"/>
                  <a:pt x="6563" y="19567"/>
                  <a:pt x="6942" y="19675"/>
                </a:cubicBezTo>
                <a:cubicBezTo>
                  <a:pt x="7916" y="19919"/>
                  <a:pt x="8917" y="20081"/>
                  <a:pt x="9932" y="20162"/>
                </a:cubicBezTo>
                <a:cubicBezTo>
                  <a:pt x="10162" y="20176"/>
                  <a:pt x="10406" y="20203"/>
                  <a:pt x="10649" y="20216"/>
                </a:cubicBezTo>
                <a:cubicBezTo>
                  <a:pt x="10663" y="20270"/>
                  <a:pt x="10676" y="20325"/>
                  <a:pt x="10676" y="20392"/>
                </a:cubicBezTo>
                <a:cubicBezTo>
                  <a:pt x="10704" y="20528"/>
                  <a:pt x="10704" y="20676"/>
                  <a:pt x="10676" y="20825"/>
                </a:cubicBezTo>
                <a:cubicBezTo>
                  <a:pt x="10649" y="21015"/>
                  <a:pt x="10609" y="21191"/>
                  <a:pt x="10528" y="21366"/>
                </a:cubicBezTo>
                <a:cubicBezTo>
                  <a:pt x="10446" y="21556"/>
                  <a:pt x="10338" y="21745"/>
                  <a:pt x="10203" y="21908"/>
                </a:cubicBezTo>
                <a:cubicBezTo>
                  <a:pt x="9959" y="22219"/>
                  <a:pt x="9635" y="22462"/>
                  <a:pt x="9269" y="22611"/>
                </a:cubicBezTo>
                <a:cubicBezTo>
                  <a:pt x="9120" y="22665"/>
                  <a:pt x="8972" y="22706"/>
                  <a:pt x="8823" y="22733"/>
                </a:cubicBezTo>
                <a:cubicBezTo>
                  <a:pt x="8728" y="22733"/>
                  <a:pt x="8647" y="22747"/>
                  <a:pt x="8566" y="22747"/>
                </a:cubicBezTo>
                <a:lnTo>
                  <a:pt x="8403" y="22747"/>
                </a:lnTo>
                <a:cubicBezTo>
                  <a:pt x="8349" y="22747"/>
                  <a:pt x="8295" y="22733"/>
                  <a:pt x="8241" y="22720"/>
                </a:cubicBezTo>
                <a:lnTo>
                  <a:pt x="8200" y="22720"/>
                </a:lnTo>
                <a:cubicBezTo>
                  <a:pt x="8119" y="22720"/>
                  <a:pt x="8051" y="22760"/>
                  <a:pt x="8011" y="22814"/>
                </a:cubicBezTo>
                <a:cubicBezTo>
                  <a:pt x="7984" y="22868"/>
                  <a:pt x="7984" y="22923"/>
                  <a:pt x="7997" y="22963"/>
                </a:cubicBezTo>
                <a:cubicBezTo>
                  <a:pt x="8011" y="23017"/>
                  <a:pt x="8038" y="23058"/>
                  <a:pt x="8092" y="23085"/>
                </a:cubicBezTo>
                <a:cubicBezTo>
                  <a:pt x="8241" y="23180"/>
                  <a:pt x="8403" y="23274"/>
                  <a:pt x="8579" y="23342"/>
                </a:cubicBezTo>
                <a:cubicBezTo>
                  <a:pt x="8755" y="23410"/>
                  <a:pt x="8944" y="23477"/>
                  <a:pt x="9134" y="23531"/>
                </a:cubicBezTo>
                <a:cubicBezTo>
                  <a:pt x="9499" y="23626"/>
                  <a:pt x="9892" y="23680"/>
                  <a:pt x="10271" y="23680"/>
                </a:cubicBezTo>
                <a:lnTo>
                  <a:pt x="10338" y="23680"/>
                </a:lnTo>
                <a:cubicBezTo>
                  <a:pt x="10717" y="23680"/>
                  <a:pt x="11082" y="23640"/>
                  <a:pt x="11448" y="23559"/>
                </a:cubicBezTo>
                <a:cubicBezTo>
                  <a:pt x="11827" y="23477"/>
                  <a:pt x="12205" y="23356"/>
                  <a:pt x="12571" y="23207"/>
                </a:cubicBezTo>
                <a:cubicBezTo>
                  <a:pt x="12882" y="23058"/>
                  <a:pt x="13193" y="22882"/>
                  <a:pt x="13477" y="22679"/>
                </a:cubicBezTo>
                <a:cubicBezTo>
                  <a:pt x="13775" y="22476"/>
                  <a:pt x="14046" y="22232"/>
                  <a:pt x="14289" y="21962"/>
                </a:cubicBezTo>
                <a:cubicBezTo>
                  <a:pt x="14519" y="21705"/>
                  <a:pt x="14709" y="21394"/>
                  <a:pt x="14858" y="21082"/>
                </a:cubicBezTo>
                <a:cubicBezTo>
                  <a:pt x="14898" y="20961"/>
                  <a:pt x="14952" y="20839"/>
                  <a:pt x="14979" y="20717"/>
                </a:cubicBezTo>
                <a:lnTo>
                  <a:pt x="15033" y="20717"/>
                </a:lnTo>
                <a:lnTo>
                  <a:pt x="15494" y="20771"/>
                </a:lnTo>
                <a:cubicBezTo>
                  <a:pt x="16535" y="20893"/>
                  <a:pt x="17658" y="21015"/>
                  <a:pt x="18782" y="21123"/>
                </a:cubicBezTo>
                <a:cubicBezTo>
                  <a:pt x="20446" y="21272"/>
                  <a:pt x="21826" y="21339"/>
                  <a:pt x="23112" y="21339"/>
                </a:cubicBezTo>
                <a:cubicBezTo>
                  <a:pt x="23883" y="21339"/>
                  <a:pt x="24641" y="21312"/>
                  <a:pt x="25358" y="21272"/>
                </a:cubicBezTo>
                <a:cubicBezTo>
                  <a:pt x="26440" y="21191"/>
                  <a:pt x="27523" y="21028"/>
                  <a:pt x="28578" y="20798"/>
                </a:cubicBezTo>
                <a:cubicBezTo>
                  <a:pt x="28835" y="20744"/>
                  <a:pt x="29025" y="20690"/>
                  <a:pt x="29201" y="20649"/>
                </a:cubicBezTo>
                <a:cubicBezTo>
                  <a:pt x="29363" y="20595"/>
                  <a:pt x="29566" y="20528"/>
                  <a:pt x="29769" y="20460"/>
                </a:cubicBezTo>
                <a:cubicBezTo>
                  <a:pt x="30107" y="20338"/>
                  <a:pt x="30432" y="20189"/>
                  <a:pt x="30743" y="20013"/>
                </a:cubicBezTo>
                <a:cubicBezTo>
                  <a:pt x="31311" y="19689"/>
                  <a:pt x="31839" y="19283"/>
                  <a:pt x="32286" y="18796"/>
                </a:cubicBezTo>
                <a:cubicBezTo>
                  <a:pt x="32719" y="18322"/>
                  <a:pt x="33084" y="17794"/>
                  <a:pt x="33368" y="17212"/>
                </a:cubicBezTo>
                <a:cubicBezTo>
                  <a:pt x="33896" y="16157"/>
                  <a:pt x="34221" y="14926"/>
                  <a:pt x="34329" y="13437"/>
                </a:cubicBezTo>
                <a:cubicBezTo>
                  <a:pt x="34424" y="12098"/>
                  <a:pt x="34369" y="10745"/>
                  <a:pt x="34180" y="9419"/>
                </a:cubicBezTo>
                <a:cubicBezTo>
                  <a:pt x="34153" y="9175"/>
                  <a:pt x="34112" y="8945"/>
                  <a:pt x="34072" y="8701"/>
                </a:cubicBezTo>
                <a:lnTo>
                  <a:pt x="34031" y="8444"/>
                </a:lnTo>
                <a:lnTo>
                  <a:pt x="33977" y="8065"/>
                </a:lnTo>
                <a:lnTo>
                  <a:pt x="33950" y="7903"/>
                </a:lnTo>
                <a:cubicBezTo>
                  <a:pt x="33923" y="7714"/>
                  <a:pt x="33896" y="7538"/>
                  <a:pt x="33869" y="7362"/>
                </a:cubicBezTo>
                <a:cubicBezTo>
                  <a:pt x="33774" y="6604"/>
                  <a:pt x="33612" y="5860"/>
                  <a:pt x="33422" y="5129"/>
                </a:cubicBezTo>
                <a:cubicBezTo>
                  <a:pt x="33219" y="4398"/>
                  <a:pt x="32908" y="3708"/>
                  <a:pt x="32502" y="3072"/>
                </a:cubicBezTo>
                <a:cubicBezTo>
                  <a:pt x="32286" y="2761"/>
                  <a:pt x="32042" y="2477"/>
                  <a:pt x="31758" y="2220"/>
                </a:cubicBezTo>
                <a:cubicBezTo>
                  <a:pt x="31460" y="1949"/>
                  <a:pt x="31135" y="1719"/>
                  <a:pt x="30784" y="1530"/>
                </a:cubicBezTo>
                <a:cubicBezTo>
                  <a:pt x="30432" y="1327"/>
                  <a:pt x="30039" y="1165"/>
                  <a:pt x="29647" y="1016"/>
                </a:cubicBezTo>
                <a:cubicBezTo>
                  <a:pt x="29255" y="867"/>
                  <a:pt x="28835" y="745"/>
                  <a:pt x="28416" y="650"/>
                </a:cubicBezTo>
                <a:cubicBezTo>
                  <a:pt x="27550" y="447"/>
                  <a:pt x="26657" y="299"/>
                  <a:pt x="25750" y="231"/>
                </a:cubicBezTo>
                <a:cubicBezTo>
                  <a:pt x="24803" y="136"/>
                  <a:pt x="23869" y="109"/>
                  <a:pt x="23071" y="96"/>
                </a:cubicBezTo>
                <a:lnTo>
                  <a:pt x="22178" y="69"/>
                </a:lnTo>
                <a:lnTo>
                  <a:pt x="21813" y="69"/>
                </a:lnTo>
                <a:lnTo>
                  <a:pt x="21217" y="55"/>
                </a:lnTo>
                <a:lnTo>
                  <a:pt x="21014" y="55"/>
                </a:lnTo>
                <a:lnTo>
                  <a:pt x="20486" y="41"/>
                </a:lnTo>
                <a:lnTo>
                  <a:pt x="20446" y="41"/>
                </a:lnTo>
                <a:cubicBezTo>
                  <a:pt x="19296" y="14"/>
                  <a:pt x="18227" y="1"/>
                  <a:pt x="17171" y="1"/>
                </a:cubicBez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291" name="Google Shape;1291;p42"/>
          <p:cNvSpPr txBox="1">
            <a:spLocks noGrp="1"/>
          </p:cNvSpPr>
          <p:nvPr>
            <p:ph type="title" idx="2"/>
          </p:nvPr>
        </p:nvSpPr>
        <p:spPr>
          <a:xfrm>
            <a:off x="2919467" y="945853"/>
            <a:ext cx="8116147" cy="2855807"/>
          </a:xfrm>
          <a:prstGeom prst="rect">
            <a:avLst/>
          </a:prstGeom>
        </p:spPr>
        <p:txBody>
          <a:bodyPr spcFirstLastPara="1" wrap="square" lIns="121900" tIns="121900" rIns="121900" bIns="121900" anchor="ctr" anchorCtr="0">
            <a:noAutofit/>
          </a:bodyPr>
          <a:lstStyle/>
          <a:p>
            <a:pPr>
              <a:lnSpc>
                <a:spcPct val="110000"/>
              </a:lnSpc>
            </a:pPr>
            <a:r>
              <a:rPr lang="vi-VN" altLang="en-GB" sz="5333" dirty="0">
                <a:solidFill>
                  <a:srgbClr val="C00000"/>
                </a:solidFill>
                <a:latin typeface="Coiny" panose="02000903060500060000" pitchFamily="2" charset="0"/>
                <a:cs typeface="iCiel Cadena" panose="02000503000000020004" charset="0"/>
              </a:rPr>
              <a:t>Kể thêm những việc làm thể hiện tình yêu quê hương.</a:t>
            </a:r>
            <a:endParaRPr lang="en-US" altLang="en-GB" sz="5333" dirty="0">
              <a:solidFill>
                <a:srgbClr val="C00000"/>
              </a:solidFill>
              <a:latin typeface="Coiny" panose="02000903060500060000" pitchFamily="2" charset="0"/>
              <a:cs typeface="iCiel Cadena" panose="02000503000000020004" charset="0"/>
            </a:endParaRPr>
          </a:p>
        </p:txBody>
      </p:sp>
      <p:grpSp>
        <p:nvGrpSpPr>
          <p:cNvPr id="1324" name="Google Shape;1324;p42"/>
          <p:cNvGrpSpPr/>
          <p:nvPr/>
        </p:nvGrpSpPr>
        <p:grpSpPr>
          <a:xfrm flipH="1">
            <a:off x="3411213" y="6048794"/>
            <a:ext cx="1308380" cy="712529"/>
            <a:chOff x="816462" y="899275"/>
            <a:chExt cx="981285" cy="534397"/>
          </a:xfrm>
        </p:grpSpPr>
        <p:sp>
          <p:nvSpPr>
            <p:cNvPr id="1325" name="Google Shape;1325;p42"/>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1326" name="Google Shape;1326;p42"/>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rgbClr val="7ABEA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sp>
        <p:nvSpPr>
          <p:cNvPr id="1327" name="Google Shape;1327;p42"/>
          <p:cNvSpPr/>
          <p:nvPr/>
        </p:nvSpPr>
        <p:spPr>
          <a:xfrm flipH="1">
            <a:off x="5903833" y="602125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rgbClr val="FFFFFF">
              <a:alpha val="34640"/>
            </a:srgbClr>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39" name="Google Shape;1647;p46">
            <a:extLst>
              <a:ext uri="{FF2B5EF4-FFF2-40B4-BE49-F238E27FC236}">
                <a16:creationId xmlns:a16="http://schemas.microsoft.com/office/drawing/2014/main" id="{47F585AF-8079-48B8-BA73-BFB6C21D4E71}"/>
              </a:ext>
            </a:extLst>
          </p:cNvPr>
          <p:cNvGrpSpPr/>
          <p:nvPr/>
        </p:nvGrpSpPr>
        <p:grpSpPr>
          <a:xfrm>
            <a:off x="3481579" y="3882453"/>
            <a:ext cx="2614754" cy="2975547"/>
            <a:chOff x="3440163" y="1715825"/>
            <a:chExt cx="2040801" cy="2262400"/>
          </a:xfrm>
        </p:grpSpPr>
        <p:grpSp>
          <p:nvGrpSpPr>
            <p:cNvPr id="40" name="Google Shape;1648;p46">
              <a:extLst>
                <a:ext uri="{FF2B5EF4-FFF2-40B4-BE49-F238E27FC236}">
                  <a16:creationId xmlns:a16="http://schemas.microsoft.com/office/drawing/2014/main" id="{E80C5372-FF59-4735-8034-2DC79ABCD10A}"/>
                </a:ext>
              </a:extLst>
            </p:cNvPr>
            <p:cNvGrpSpPr/>
            <p:nvPr/>
          </p:nvGrpSpPr>
          <p:grpSpPr>
            <a:xfrm flipH="1">
              <a:off x="4433661" y="1715825"/>
              <a:ext cx="1047303" cy="2262400"/>
              <a:chOff x="4656536" y="1715825"/>
              <a:chExt cx="1047303" cy="2262400"/>
            </a:xfrm>
          </p:grpSpPr>
          <p:sp>
            <p:nvSpPr>
              <p:cNvPr id="116" name="Google Shape;1649;p46">
                <a:extLst>
                  <a:ext uri="{FF2B5EF4-FFF2-40B4-BE49-F238E27FC236}">
                    <a16:creationId xmlns:a16="http://schemas.microsoft.com/office/drawing/2014/main" id="{649287A3-F682-45BE-A962-639A5F9C14A4}"/>
                  </a:ext>
                </a:extLst>
              </p:cNvPr>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7" name="Google Shape;1650;p46">
                <a:extLst>
                  <a:ext uri="{FF2B5EF4-FFF2-40B4-BE49-F238E27FC236}">
                    <a16:creationId xmlns:a16="http://schemas.microsoft.com/office/drawing/2014/main" id="{BD07F198-39FF-4574-B447-DBC9AC92C378}"/>
                  </a:ext>
                </a:extLst>
              </p:cNvPr>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8" name="Google Shape;1651;p46">
                <a:extLst>
                  <a:ext uri="{FF2B5EF4-FFF2-40B4-BE49-F238E27FC236}">
                    <a16:creationId xmlns:a16="http://schemas.microsoft.com/office/drawing/2014/main" id="{AA8B3F6D-184F-452B-8A76-955F21A8E6DF}"/>
                  </a:ext>
                </a:extLst>
              </p:cNvPr>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rgbClr val="C0504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9" name="Google Shape;1652;p46">
                <a:extLst>
                  <a:ext uri="{FF2B5EF4-FFF2-40B4-BE49-F238E27FC236}">
                    <a16:creationId xmlns:a16="http://schemas.microsoft.com/office/drawing/2014/main" id="{E1538ED7-70B5-4E75-B5CB-923A07F1B1E0}"/>
                  </a:ext>
                </a:extLst>
              </p:cNvPr>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0" name="Google Shape;1653;p46">
                <a:extLst>
                  <a:ext uri="{FF2B5EF4-FFF2-40B4-BE49-F238E27FC236}">
                    <a16:creationId xmlns:a16="http://schemas.microsoft.com/office/drawing/2014/main" id="{AFB3FD3C-30A7-4011-914A-1702736E7E9C}"/>
                  </a:ext>
                </a:extLst>
              </p:cNvPr>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1" name="Google Shape;1654;p46">
                <a:extLst>
                  <a:ext uri="{FF2B5EF4-FFF2-40B4-BE49-F238E27FC236}">
                    <a16:creationId xmlns:a16="http://schemas.microsoft.com/office/drawing/2014/main" id="{12DA6A55-25BF-4174-AB11-392BBDBB1E81}"/>
                  </a:ext>
                </a:extLst>
              </p:cNvPr>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2" name="Google Shape;1655;p46">
                <a:extLst>
                  <a:ext uri="{FF2B5EF4-FFF2-40B4-BE49-F238E27FC236}">
                    <a16:creationId xmlns:a16="http://schemas.microsoft.com/office/drawing/2014/main" id="{5FB8F1EC-621E-40F7-A58C-1B501D4BFE34}"/>
                  </a:ext>
                </a:extLst>
              </p:cNvPr>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3" name="Google Shape;1656;p46">
                <a:extLst>
                  <a:ext uri="{FF2B5EF4-FFF2-40B4-BE49-F238E27FC236}">
                    <a16:creationId xmlns:a16="http://schemas.microsoft.com/office/drawing/2014/main" id="{EE171977-D564-4C08-8C70-C8EC06657E1A}"/>
                  </a:ext>
                </a:extLst>
              </p:cNvPr>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4" name="Google Shape;1657;p46">
                <a:extLst>
                  <a:ext uri="{FF2B5EF4-FFF2-40B4-BE49-F238E27FC236}">
                    <a16:creationId xmlns:a16="http://schemas.microsoft.com/office/drawing/2014/main" id="{2E3E8ED5-7D23-4830-BA0C-C8048620E93A}"/>
                  </a:ext>
                </a:extLst>
              </p:cNvPr>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5" name="Google Shape;1658;p46">
                <a:extLst>
                  <a:ext uri="{FF2B5EF4-FFF2-40B4-BE49-F238E27FC236}">
                    <a16:creationId xmlns:a16="http://schemas.microsoft.com/office/drawing/2014/main" id="{39B23915-F6C0-40E6-8299-CA3D6A593B8E}"/>
                  </a:ext>
                </a:extLst>
              </p:cNvPr>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6" name="Google Shape;1659;p46">
                <a:extLst>
                  <a:ext uri="{FF2B5EF4-FFF2-40B4-BE49-F238E27FC236}">
                    <a16:creationId xmlns:a16="http://schemas.microsoft.com/office/drawing/2014/main" id="{B1BFE345-4FE7-458E-AAF8-5B0C0E535671}"/>
                  </a:ext>
                </a:extLst>
              </p:cNvPr>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7" name="Google Shape;1660;p46">
                <a:extLst>
                  <a:ext uri="{FF2B5EF4-FFF2-40B4-BE49-F238E27FC236}">
                    <a16:creationId xmlns:a16="http://schemas.microsoft.com/office/drawing/2014/main" id="{667E83AD-47DA-457F-8892-5438F85E9E21}"/>
                  </a:ext>
                </a:extLst>
              </p:cNvPr>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8" name="Google Shape;1661;p46">
                <a:extLst>
                  <a:ext uri="{FF2B5EF4-FFF2-40B4-BE49-F238E27FC236}">
                    <a16:creationId xmlns:a16="http://schemas.microsoft.com/office/drawing/2014/main" id="{8A21275C-0124-40B2-BB8F-DF9ABC7E28EF}"/>
                  </a:ext>
                </a:extLst>
              </p:cNvPr>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29" name="Google Shape;1662;p46">
                <a:extLst>
                  <a:ext uri="{FF2B5EF4-FFF2-40B4-BE49-F238E27FC236}">
                    <a16:creationId xmlns:a16="http://schemas.microsoft.com/office/drawing/2014/main" id="{1158D7A5-3FCE-4D6F-843C-B4876A9EFE27}"/>
                  </a:ext>
                </a:extLst>
              </p:cNvPr>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0" name="Google Shape;1663;p46">
                <a:extLst>
                  <a:ext uri="{FF2B5EF4-FFF2-40B4-BE49-F238E27FC236}">
                    <a16:creationId xmlns:a16="http://schemas.microsoft.com/office/drawing/2014/main" id="{4A5C3F4E-CC55-4C52-9046-18B19D1205FB}"/>
                  </a:ext>
                </a:extLst>
              </p:cNvPr>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1" name="Google Shape;1664;p46">
                <a:extLst>
                  <a:ext uri="{FF2B5EF4-FFF2-40B4-BE49-F238E27FC236}">
                    <a16:creationId xmlns:a16="http://schemas.microsoft.com/office/drawing/2014/main" id="{2B03A12B-7DDF-458E-A672-E0A155E4925C}"/>
                  </a:ext>
                </a:extLst>
              </p:cNvPr>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2" name="Google Shape;1665;p46">
                <a:extLst>
                  <a:ext uri="{FF2B5EF4-FFF2-40B4-BE49-F238E27FC236}">
                    <a16:creationId xmlns:a16="http://schemas.microsoft.com/office/drawing/2014/main" id="{E7F1C088-8A4B-4FA3-AD2E-A986D13CF734}"/>
                  </a:ext>
                </a:extLst>
              </p:cNvPr>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3" name="Google Shape;1666;p46">
                <a:extLst>
                  <a:ext uri="{FF2B5EF4-FFF2-40B4-BE49-F238E27FC236}">
                    <a16:creationId xmlns:a16="http://schemas.microsoft.com/office/drawing/2014/main" id="{8FA6EF66-CED6-49CA-8BEC-1D51225BC4CF}"/>
                  </a:ext>
                </a:extLst>
              </p:cNvPr>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4" name="Google Shape;1667;p46">
                <a:extLst>
                  <a:ext uri="{FF2B5EF4-FFF2-40B4-BE49-F238E27FC236}">
                    <a16:creationId xmlns:a16="http://schemas.microsoft.com/office/drawing/2014/main" id="{6454F92D-B16F-4732-A0F8-15E4916C21CD}"/>
                  </a:ext>
                </a:extLst>
              </p:cNvPr>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5" name="Google Shape;1668;p46">
                <a:extLst>
                  <a:ext uri="{FF2B5EF4-FFF2-40B4-BE49-F238E27FC236}">
                    <a16:creationId xmlns:a16="http://schemas.microsoft.com/office/drawing/2014/main" id="{F36FDA3D-FAE3-406A-B393-0DEC8961313E}"/>
                  </a:ext>
                </a:extLst>
              </p:cNvPr>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6" name="Google Shape;1669;p46">
                <a:extLst>
                  <a:ext uri="{FF2B5EF4-FFF2-40B4-BE49-F238E27FC236}">
                    <a16:creationId xmlns:a16="http://schemas.microsoft.com/office/drawing/2014/main" id="{948C09AC-ADD7-487B-9D32-DECA205FF10F}"/>
                  </a:ext>
                </a:extLst>
              </p:cNvPr>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7" name="Google Shape;1670;p46">
                <a:extLst>
                  <a:ext uri="{FF2B5EF4-FFF2-40B4-BE49-F238E27FC236}">
                    <a16:creationId xmlns:a16="http://schemas.microsoft.com/office/drawing/2014/main" id="{ED31FC54-CA57-4FA2-9D0C-FF10736A29C5}"/>
                  </a:ext>
                </a:extLst>
              </p:cNvPr>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8" name="Google Shape;1671;p46">
                <a:extLst>
                  <a:ext uri="{FF2B5EF4-FFF2-40B4-BE49-F238E27FC236}">
                    <a16:creationId xmlns:a16="http://schemas.microsoft.com/office/drawing/2014/main" id="{CF7E475A-369A-4C29-9D4E-C1C0352DFDFF}"/>
                  </a:ext>
                </a:extLst>
              </p:cNvPr>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39" name="Google Shape;1672;p46">
                <a:extLst>
                  <a:ext uri="{FF2B5EF4-FFF2-40B4-BE49-F238E27FC236}">
                    <a16:creationId xmlns:a16="http://schemas.microsoft.com/office/drawing/2014/main" id="{087933CD-216B-4476-8ADE-786AC1E4B62E}"/>
                  </a:ext>
                </a:extLst>
              </p:cNvPr>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0" name="Google Shape;1673;p46">
                <a:extLst>
                  <a:ext uri="{FF2B5EF4-FFF2-40B4-BE49-F238E27FC236}">
                    <a16:creationId xmlns:a16="http://schemas.microsoft.com/office/drawing/2014/main" id="{4E390508-34C2-4BD4-B926-A04CE56E71C5}"/>
                  </a:ext>
                </a:extLst>
              </p:cNvPr>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1" name="Google Shape;1674;p46">
                <a:extLst>
                  <a:ext uri="{FF2B5EF4-FFF2-40B4-BE49-F238E27FC236}">
                    <a16:creationId xmlns:a16="http://schemas.microsoft.com/office/drawing/2014/main" id="{E76D7026-E590-4C6E-863A-D68D2CCABB46}"/>
                  </a:ext>
                </a:extLst>
              </p:cNvPr>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2" name="Google Shape;1675;p46">
                <a:extLst>
                  <a:ext uri="{FF2B5EF4-FFF2-40B4-BE49-F238E27FC236}">
                    <a16:creationId xmlns:a16="http://schemas.microsoft.com/office/drawing/2014/main" id="{7A187942-AE7E-4DF2-AEB5-B0C0C9FE2C80}"/>
                  </a:ext>
                </a:extLst>
              </p:cNvPr>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3" name="Google Shape;1676;p46">
                <a:extLst>
                  <a:ext uri="{FF2B5EF4-FFF2-40B4-BE49-F238E27FC236}">
                    <a16:creationId xmlns:a16="http://schemas.microsoft.com/office/drawing/2014/main" id="{3EAACF73-906C-40C6-94CD-A9FC804A43E8}"/>
                  </a:ext>
                </a:extLst>
              </p:cNvPr>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4" name="Google Shape;1677;p46">
                <a:extLst>
                  <a:ext uri="{FF2B5EF4-FFF2-40B4-BE49-F238E27FC236}">
                    <a16:creationId xmlns:a16="http://schemas.microsoft.com/office/drawing/2014/main" id="{D1E70B11-F917-4FD6-AA0F-30A4527093AF}"/>
                  </a:ext>
                </a:extLst>
              </p:cNvPr>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5" name="Google Shape;1678;p46">
                <a:extLst>
                  <a:ext uri="{FF2B5EF4-FFF2-40B4-BE49-F238E27FC236}">
                    <a16:creationId xmlns:a16="http://schemas.microsoft.com/office/drawing/2014/main" id="{C6FB84E4-CA1E-404D-81D9-D50069A97F73}"/>
                  </a:ext>
                </a:extLst>
              </p:cNvPr>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6" name="Google Shape;1679;p46">
                <a:extLst>
                  <a:ext uri="{FF2B5EF4-FFF2-40B4-BE49-F238E27FC236}">
                    <a16:creationId xmlns:a16="http://schemas.microsoft.com/office/drawing/2014/main" id="{B092E179-98FC-49F5-A4BB-D119810FD996}"/>
                  </a:ext>
                </a:extLst>
              </p:cNvPr>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7" name="Google Shape;1680;p46">
                <a:extLst>
                  <a:ext uri="{FF2B5EF4-FFF2-40B4-BE49-F238E27FC236}">
                    <a16:creationId xmlns:a16="http://schemas.microsoft.com/office/drawing/2014/main" id="{BB364159-AA50-45AE-9CEB-C9D2082CBAA7}"/>
                  </a:ext>
                </a:extLst>
              </p:cNvPr>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8" name="Google Shape;1681;p46">
                <a:extLst>
                  <a:ext uri="{FF2B5EF4-FFF2-40B4-BE49-F238E27FC236}">
                    <a16:creationId xmlns:a16="http://schemas.microsoft.com/office/drawing/2014/main" id="{262CEB58-F1D8-48F8-922A-A755C08DA124}"/>
                  </a:ext>
                </a:extLst>
              </p:cNvPr>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49" name="Google Shape;1682;p46">
                <a:extLst>
                  <a:ext uri="{FF2B5EF4-FFF2-40B4-BE49-F238E27FC236}">
                    <a16:creationId xmlns:a16="http://schemas.microsoft.com/office/drawing/2014/main" id="{65C69FB4-1726-46B4-B2AC-A0D62DFD615A}"/>
                  </a:ext>
                </a:extLst>
              </p:cNvPr>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0" name="Google Shape;1683;p46">
                <a:extLst>
                  <a:ext uri="{FF2B5EF4-FFF2-40B4-BE49-F238E27FC236}">
                    <a16:creationId xmlns:a16="http://schemas.microsoft.com/office/drawing/2014/main" id="{FC334130-B05C-4A4E-AD11-6A16AB93B84F}"/>
                  </a:ext>
                </a:extLst>
              </p:cNvPr>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1" name="Google Shape;1684;p46">
                <a:extLst>
                  <a:ext uri="{FF2B5EF4-FFF2-40B4-BE49-F238E27FC236}">
                    <a16:creationId xmlns:a16="http://schemas.microsoft.com/office/drawing/2014/main" id="{8B1FA27A-5777-489C-BAA7-61AFBD8992EA}"/>
                  </a:ext>
                </a:extLst>
              </p:cNvPr>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2" name="Google Shape;1685;p46">
                <a:extLst>
                  <a:ext uri="{FF2B5EF4-FFF2-40B4-BE49-F238E27FC236}">
                    <a16:creationId xmlns:a16="http://schemas.microsoft.com/office/drawing/2014/main" id="{A000D781-CEB2-4A68-B639-7E60A16CCF5E}"/>
                  </a:ext>
                </a:extLst>
              </p:cNvPr>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3" name="Google Shape;1686;p46">
                <a:extLst>
                  <a:ext uri="{FF2B5EF4-FFF2-40B4-BE49-F238E27FC236}">
                    <a16:creationId xmlns:a16="http://schemas.microsoft.com/office/drawing/2014/main" id="{8C39DAFF-71DC-4D3F-AB16-58D8FBDFA7D1}"/>
                  </a:ext>
                </a:extLst>
              </p:cNvPr>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4" name="Google Shape;1687;p46">
                <a:extLst>
                  <a:ext uri="{FF2B5EF4-FFF2-40B4-BE49-F238E27FC236}">
                    <a16:creationId xmlns:a16="http://schemas.microsoft.com/office/drawing/2014/main" id="{686A2B40-C434-430F-B4CD-084174279C58}"/>
                  </a:ext>
                </a:extLst>
              </p:cNvPr>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5" name="Google Shape;1688;p46">
                <a:extLst>
                  <a:ext uri="{FF2B5EF4-FFF2-40B4-BE49-F238E27FC236}">
                    <a16:creationId xmlns:a16="http://schemas.microsoft.com/office/drawing/2014/main" id="{F35166D9-D51B-4A5D-AA9C-C04EDAD1C4EC}"/>
                  </a:ext>
                </a:extLst>
              </p:cNvPr>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6" name="Google Shape;1689;p46">
                <a:extLst>
                  <a:ext uri="{FF2B5EF4-FFF2-40B4-BE49-F238E27FC236}">
                    <a16:creationId xmlns:a16="http://schemas.microsoft.com/office/drawing/2014/main" id="{559F2D09-E4C1-4A9C-B854-A0C9029D4229}"/>
                  </a:ext>
                </a:extLst>
              </p:cNvPr>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7" name="Google Shape;1690;p46">
                <a:extLst>
                  <a:ext uri="{FF2B5EF4-FFF2-40B4-BE49-F238E27FC236}">
                    <a16:creationId xmlns:a16="http://schemas.microsoft.com/office/drawing/2014/main" id="{4398954E-5CEC-46C9-BCB9-CF8A371F16FC}"/>
                  </a:ext>
                </a:extLst>
              </p:cNvPr>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8" name="Google Shape;1691;p46">
                <a:extLst>
                  <a:ext uri="{FF2B5EF4-FFF2-40B4-BE49-F238E27FC236}">
                    <a16:creationId xmlns:a16="http://schemas.microsoft.com/office/drawing/2014/main" id="{440E166F-C40A-4FD5-998D-98AEC5D181AB}"/>
                  </a:ext>
                </a:extLst>
              </p:cNvPr>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59" name="Google Shape;1692;p46">
                <a:extLst>
                  <a:ext uri="{FF2B5EF4-FFF2-40B4-BE49-F238E27FC236}">
                    <a16:creationId xmlns:a16="http://schemas.microsoft.com/office/drawing/2014/main" id="{8D85AFA7-7ED0-40FC-9084-4F336CA80BEA}"/>
                  </a:ext>
                </a:extLst>
              </p:cNvPr>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0" name="Google Shape;1693;p46">
                <a:extLst>
                  <a:ext uri="{FF2B5EF4-FFF2-40B4-BE49-F238E27FC236}">
                    <a16:creationId xmlns:a16="http://schemas.microsoft.com/office/drawing/2014/main" id="{35FCE881-ADD0-43A2-8929-8ECEADC0531D}"/>
                  </a:ext>
                </a:extLst>
              </p:cNvPr>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1" name="Google Shape;1694;p46">
                <a:extLst>
                  <a:ext uri="{FF2B5EF4-FFF2-40B4-BE49-F238E27FC236}">
                    <a16:creationId xmlns:a16="http://schemas.microsoft.com/office/drawing/2014/main" id="{02946FD8-7931-413F-94D3-C9E74DB577E0}"/>
                  </a:ext>
                </a:extLst>
              </p:cNvPr>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2" name="Google Shape;1695;p46">
                <a:extLst>
                  <a:ext uri="{FF2B5EF4-FFF2-40B4-BE49-F238E27FC236}">
                    <a16:creationId xmlns:a16="http://schemas.microsoft.com/office/drawing/2014/main" id="{2E0B35F7-F434-4DE0-81C6-E34AAE3CF873}"/>
                  </a:ext>
                </a:extLst>
              </p:cNvPr>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3" name="Google Shape;1696;p46">
                <a:extLst>
                  <a:ext uri="{FF2B5EF4-FFF2-40B4-BE49-F238E27FC236}">
                    <a16:creationId xmlns:a16="http://schemas.microsoft.com/office/drawing/2014/main" id="{36555819-9ECC-428F-9DED-0B4DC09FC9B1}"/>
                  </a:ext>
                </a:extLst>
              </p:cNvPr>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4" name="Google Shape;1697;p46">
                <a:extLst>
                  <a:ext uri="{FF2B5EF4-FFF2-40B4-BE49-F238E27FC236}">
                    <a16:creationId xmlns:a16="http://schemas.microsoft.com/office/drawing/2014/main" id="{08C47D45-348E-4059-8CDE-C3B2C76DEDC4}"/>
                  </a:ext>
                </a:extLst>
              </p:cNvPr>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5" name="Google Shape;1698;p46">
                <a:extLst>
                  <a:ext uri="{FF2B5EF4-FFF2-40B4-BE49-F238E27FC236}">
                    <a16:creationId xmlns:a16="http://schemas.microsoft.com/office/drawing/2014/main" id="{F30B1313-4DE1-4516-9568-8325083173E3}"/>
                  </a:ext>
                </a:extLst>
              </p:cNvPr>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6" name="Google Shape;1699;p46">
                <a:extLst>
                  <a:ext uri="{FF2B5EF4-FFF2-40B4-BE49-F238E27FC236}">
                    <a16:creationId xmlns:a16="http://schemas.microsoft.com/office/drawing/2014/main" id="{55435D12-C305-423A-AF30-5719CA68D262}"/>
                  </a:ext>
                </a:extLst>
              </p:cNvPr>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7" name="Google Shape;1700;p46">
                <a:extLst>
                  <a:ext uri="{FF2B5EF4-FFF2-40B4-BE49-F238E27FC236}">
                    <a16:creationId xmlns:a16="http://schemas.microsoft.com/office/drawing/2014/main" id="{E5CDAC42-4CEE-4435-A7D8-166F12A9E895}"/>
                  </a:ext>
                </a:extLst>
              </p:cNvPr>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8" name="Google Shape;1701;p46">
                <a:extLst>
                  <a:ext uri="{FF2B5EF4-FFF2-40B4-BE49-F238E27FC236}">
                    <a16:creationId xmlns:a16="http://schemas.microsoft.com/office/drawing/2014/main" id="{CA9E233D-CD43-441F-AB13-9E7429099277}"/>
                  </a:ext>
                </a:extLst>
              </p:cNvPr>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69" name="Google Shape;1702;p46">
                <a:extLst>
                  <a:ext uri="{FF2B5EF4-FFF2-40B4-BE49-F238E27FC236}">
                    <a16:creationId xmlns:a16="http://schemas.microsoft.com/office/drawing/2014/main" id="{03481C96-ED68-4296-A103-9B9DF25CC750}"/>
                  </a:ext>
                </a:extLst>
              </p:cNvPr>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nvGrpSpPr>
            <p:cNvPr id="41" name="Google Shape;1703;p46">
              <a:extLst>
                <a:ext uri="{FF2B5EF4-FFF2-40B4-BE49-F238E27FC236}">
                  <a16:creationId xmlns:a16="http://schemas.microsoft.com/office/drawing/2014/main" id="{766F574A-3EA9-4BA5-A720-473297A212AA}"/>
                </a:ext>
              </a:extLst>
            </p:cNvPr>
            <p:cNvGrpSpPr/>
            <p:nvPr/>
          </p:nvGrpSpPr>
          <p:grpSpPr>
            <a:xfrm>
              <a:off x="3440163" y="1733556"/>
              <a:ext cx="1049882" cy="2244669"/>
              <a:chOff x="3440163" y="1733556"/>
              <a:chExt cx="1049882" cy="2244669"/>
            </a:xfrm>
          </p:grpSpPr>
          <p:sp>
            <p:nvSpPr>
              <p:cNvPr id="42" name="Google Shape;1704;p46">
                <a:extLst>
                  <a:ext uri="{FF2B5EF4-FFF2-40B4-BE49-F238E27FC236}">
                    <a16:creationId xmlns:a16="http://schemas.microsoft.com/office/drawing/2014/main" id="{B5D22C06-2D1F-447A-BC83-07275FDF5367}"/>
                  </a:ext>
                </a:extLst>
              </p:cNvPr>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3" name="Google Shape;1705;p46">
                <a:extLst>
                  <a:ext uri="{FF2B5EF4-FFF2-40B4-BE49-F238E27FC236}">
                    <a16:creationId xmlns:a16="http://schemas.microsoft.com/office/drawing/2014/main" id="{4F95CDC4-8331-4C16-8703-D69B4C04D767}"/>
                  </a:ext>
                </a:extLst>
              </p:cNvPr>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4" name="Google Shape;1706;p46">
                <a:extLst>
                  <a:ext uri="{FF2B5EF4-FFF2-40B4-BE49-F238E27FC236}">
                    <a16:creationId xmlns:a16="http://schemas.microsoft.com/office/drawing/2014/main" id="{D891944D-DC69-4BAE-9973-5BDBCE718C52}"/>
                  </a:ext>
                </a:extLst>
              </p:cNvPr>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5" name="Google Shape;1707;p46">
                <a:extLst>
                  <a:ext uri="{FF2B5EF4-FFF2-40B4-BE49-F238E27FC236}">
                    <a16:creationId xmlns:a16="http://schemas.microsoft.com/office/drawing/2014/main" id="{AF05AB9E-B71C-4C85-9A98-213A7C3D0B65}"/>
                  </a:ext>
                </a:extLst>
              </p:cNvPr>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6" name="Google Shape;1708;p46">
                <a:extLst>
                  <a:ext uri="{FF2B5EF4-FFF2-40B4-BE49-F238E27FC236}">
                    <a16:creationId xmlns:a16="http://schemas.microsoft.com/office/drawing/2014/main" id="{8EFFBDDA-6049-446C-BB18-E5978E99E9BE}"/>
                  </a:ext>
                </a:extLst>
              </p:cNvPr>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7" name="Google Shape;1709;p46">
                <a:extLst>
                  <a:ext uri="{FF2B5EF4-FFF2-40B4-BE49-F238E27FC236}">
                    <a16:creationId xmlns:a16="http://schemas.microsoft.com/office/drawing/2014/main" id="{8DAF3686-DE83-4ABE-BFE0-5C3BEBCB727E}"/>
                  </a:ext>
                </a:extLst>
              </p:cNvPr>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8" name="Google Shape;1710;p46">
                <a:extLst>
                  <a:ext uri="{FF2B5EF4-FFF2-40B4-BE49-F238E27FC236}">
                    <a16:creationId xmlns:a16="http://schemas.microsoft.com/office/drawing/2014/main" id="{A8749FC4-06E3-4E76-8DA1-2FFEE3D96859}"/>
                  </a:ext>
                </a:extLst>
              </p:cNvPr>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rgbClr val="4BAC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49" name="Google Shape;1711;p46">
                <a:extLst>
                  <a:ext uri="{FF2B5EF4-FFF2-40B4-BE49-F238E27FC236}">
                    <a16:creationId xmlns:a16="http://schemas.microsoft.com/office/drawing/2014/main" id="{EDD38CBE-8BAD-46D6-AC44-DA844728E665}"/>
                  </a:ext>
                </a:extLst>
              </p:cNvPr>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0" name="Google Shape;1712;p46">
                <a:extLst>
                  <a:ext uri="{FF2B5EF4-FFF2-40B4-BE49-F238E27FC236}">
                    <a16:creationId xmlns:a16="http://schemas.microsoft.com/office/drawing/2014/main" id="{484F4A8A-D6F6-440A-8C63-2DAA780561D3}"/>
                  </a:ext>
                </a:extLst>
              </p:cNvPr>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1" name="Google Shape;1713;p46">
                <a:extLst>
                  <a:ext uri="{FF2B5EF4-FFF2-40B4-BE49-F238E27FC236}">
                    <a16:creationId xmlns:a16="http://schemas.microsoft.com/office/drawing/2014/main" id="{BE5D7285-1294-4A4A-B13C-FAA1F0293C08}"/>
                  </a:ext>
                </a:extLst>
              </p:cNvPr>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2" name="Google Shape;1714;p46">
                <a:extLst>
                  <a:ext uri="{FF2B5EF4-FFF2-40B4-BE49-F238E27FC236}">
                    <a16:creationId xmlns:a16="http://schemas.microsoft.com/office/drawing/2014/main" id="{1FC71497-CA09-41F2-81FE-F9172CA6E18A}"/>
                  </a:ext>
                </a:extLst>
              </p:cNvPr>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3" name="Google Shape;1715;p46">
                <a:extLst>
                  <a:ext uri="{FF2B5EF4-FFF2-40B4-BE49-F238E27FC236}">
                    <a16:creationId xmlns:a16="http://schemas.microsoft.com/office/drawing/2014/main" id="{5E5B752E-AC12-4C2C-8D3F-5003C7F81DC8}"/>
                  </a:ext>
                </a:extLst>
              </p:cNvPr>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4" name="Google Shape;1716;p46">
                <a:extLst>
                  <a:ext uri="{FF2B5EF4-FFF2-40B4-BE49-F238E27FC236}">
                    <a16:creationId xmlns:a16="http://schemas.microsoft.com/office/drawing/2014/main" id="{B3C9B6D8-2D07-401D-8EAD-05003E47B1FF}"/>
                  </a:ext>
                </a:extLst>
              </p:cNvPr>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5" name="Google Shape;1717;p46">
                <a:extLst>
                  <a:ext uri="{FF2B5EF4-FFF2-40B4-BE49-F238E27FC236}">
                    <a16:creationId xmlns:a16="http://schemas.microsoft.com/office/drawing/2014/main" id="{55D5B104-4137-4329-9443-6B6759600E44}"/>
                  </a:ext>
                </a:extLst>
              </p:cNvPr>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6" name="Google Shape;1718;p46">
                <a:extLst>
                  <a:ext uri="{FF2B5EF4-FFF2-40B4-BE49-F238E27FC236}">
                    <a16:creationId xmlns:a16="http://schemas.microsoft.com/office/drawing/2014/main" id="{2F441517-8F7D-4FE5-A751-38AB084B106B}"/>
                  </a:ext>
                </a:extLst>
              </p:cNvPr>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7" name="Google Shape;1719;p46">
                <a:extLst>
                  <a:ext uri="{FF2B5EF4-FFF2-40B4-BE49-F238E27FC236}">
                    <a16:creationId xmlns:a16="http://schemas.microsoft.com/office/drawing/2014/main" id="{FECF038B-6F28-4236-B74C-7FC57918E813}"/>
                  </a:ext>
                </a:extLst>
              </p:cNvPr>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8" name="Google Shape;1720;p46">
                <a:extLst>
                  <a:ext uri="{FF2B5EF4-FFF2-40B4-BE49-F238E27FC236}">
                    <a16:creationId xmlns:a16="http://schemas.microsoft.com/office/drawing/2014/main" id="{C2FEF44E-8004-4B5D-99A4-63E6B21BF309}"/>
                  </a:ext>
                </a:extLst>
              </p:cNvPr>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59" name="Google Shape;1721;p46">
                <a:extLst>
                  <a:ext uri="{FF2B5EF4-FFF2-40B4-BE49-F238E27FC236}">
                    <a16:creationId xmlns:a16="http://schemas.microsoft.com/office/drawing/2014/main" id="{CE4B3DD5-2B5D-4C3F-BE9B-3F64E6FBA066}"/>
                  </a:ext>
                </a:extLst>
              </p:cNvPr>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0" name="Google Shape;1722;p46">
                <a:extLst>
                  <a:ext uri="{FF2B5EF4-FFF2-40B4-BE49-F238E27FC236}">
                    <a16:creationId xmlns:a16="http://schemas.microsoft.com/office/drawing/2014/main" id="{FB3AA831-F79B-4475-BFCD-4D303BEF8F33}"/>
                  </a:ext>
                </a:extLst>
              </p:cNvPr>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1" name="Google Shape;1723;p46">
                <a:extLst>
                  <a:ext uri="{FF2B5EF4-FFF2-40B4-BE49-F238E27FC236}">
                    <a16:creationId xmlns:a16="http://schemas.microsoft.com/office/drawing/2014/main" id="{98DA848A-3C82-43F6-B1A1-4D4BA07A8654}"/>
                  </a:ext>
                </a:extLst>
              </p:cNvPr>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2" name="Google Shape;1724;p46">
                <a:extLst>
                  <a:ext uri="{FF2B5EF4-FFF2-40B4-BE49-F238E27FC236}">
                    <a16:creationId xmlns:a16="http://schemas.microsoft.com/office/drawing/2014/main" id="{64B05E0B-FA32-4F02-9A32-0ACAC518E0EB}"/>
                  </a:ext>
                </a:extLst>
              </p:cNvPr>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3" name="Google Shape;1725;p46">
                <a:extLst>
                  <a:ext uri="{FF2B5EF4-FFF2-40B4-BE49-F238E27FC236}">
                    <a16:creationId xmlns:a16="http://schemas.microsoft.com/office/drawing/2014/main" id="{DE195E28-118A-45D4-BFB4-C4822334B6E6}"/>
                  </a:ext>
                </a:extLst>
              </p:cNvPr>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4" name="Google Shape;1726;p46">
                <a:extLst>
                  <a:ext uri="{FF2B5EF4-FFF2-40B4-BE49-F238E27FC236}">
                    <a16:creationId xmlns:a16="http://schemas.microsoft.com/office/drawing/2014/main" id="{2101EE93-0773-4700-B74E-5F7852B74016}"/>
                  </a:ext>
                </a:extLst>
              </p:cNvPr>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5" name="Google Shape;1727;p46">
                <a:extLst>
                  <a:ext uri="{FF2B5EF4-FFF2-40B4-BE49-F238E27FC236}">
                    <a16:creationId xmlns:a16="http://schemas.microsoft.com/office/drawing/2014/main" id="{63AC1F00-D71D-471C-A649-D0F38DC348C8}"/>
                  </a:ext>
                </a:extLst>
              </p:cNvPr>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6" name="Google Shape;1728;p46">
                <a:extLst>
                  <a:ext uri="{FF2B5EF4-FFF2-40B4-BE49-F238E27FC236}">
                    <a16:creationId xmlns:a16="http://schemas.microsoft.com/office/drawing/2014/main" id="{1C9C7467-77AD-47BA-AD42-4DD3C4052628}"/>
                  </a:ext>
                </a:extLst>
              </p:cNvPr>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7" name="Google Shape;1729;p46">
                <a:extLst>
                  <a:ext uri="{FF2B5EF4-FFF2-40B4-BE49-F238E27FC236}">
                    <a16:creationId xmlns:a16="http://schemas.microsoft.com/office/drawing/2014/main" id="{87ED1658-27B1-4C22-B51A-D832816A87C3}"/>
                  </a:ext>
                </a:extLst>
              </p:cNvPr>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8" name="Google Shape;1730;p46">
                <a:extLst>
                  <a:ext uri="{FF2B5EF4-FFF2-40B4-BE49-F238E27FC236}">
                    <a16:creationId xmlns:a16="http://schemas.microsoft.com/office/drawing/2014/main" id="{7BBE6D14-104B-44A1-8AD7-872270067B2E}"/>
                  </a:ext>
                </a:extLst>
              </p:cNvPr>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69" name="Google Shape;1731;p46">
                <a:extLst>
                  <a:ext uri="{FF2B5EF4-FFF2-40B4-BE49-F238E27FC236}">
                    <a16:creationId xmlns:a16="http://schemas.microsoft.com/office/drawing/2014/main" id="{D04A1463-EDF9-4DEE-897F-D71C8776A35C}"/>
                  </a:ext>
                </a:extLst>
              </p:cNvPr>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rgbClr val="9BBB59"/>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0" name="Google Shape;1732;p46">
                <a:extLst>
                  <a:ext uri="{FF2B5EF4-FFF2-40B4-BE49-F238E27FC236}">
                    <a16:creationId xmlns:a16="http://schemas.microsoft.com/office/drawing/2014/main" id="{E1CC3701-967C-4232-9ECA-A9F65A13F89B}"/>
                  </a:ext>
                </a:extLst>
              </p:cNvPr>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1" name="Google Shape;1733;p46">
                <a:extLst>
                  <a:ext uri="{FF2B5EF4-FFF2-40B4-BE49-F238E27FC236}">
                    <a16:creationId xmlns:a16="http://schemas.microsoft.com/office/drawing/2014/main" id="{1D9CC808-074B-4121-AACF-92CCDC3DF82E}"/>
                  </a:ext>
                </a:extLst>
              </p:cNvPr>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2" name="Google Shape;1734;p46">
                <a:extLst>
                  <a:ext uri="{FF2B5EF4-FFF2-40B4-BE49-F238E27FC236}">
                    <a16:creationId xmlns:a16="http://schemas.microsoft.com/office/drawing/2014/main" id="{51AD801F-3361-4AE2-929D-C6BD75CD4A83}"/>
                  </a:ext>
                </a:extLst>
              </p:cNvPr>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3" name="Google Shape;1735;p46">
                <a:extLst>
                  <a:ext uri="{FF2B5EF4-FFF2-40B4-BE49-F238E27FC236}">
                    <a16:creationId xmlns:a16="http://schemas.microsoft.com/office/drawing/2014/main" id="{70F50279-7FAA-4370-AAAD-BD298AFBAC96}"/>
                  </a:ext>
                </a:extLst>
              </p:cNvPr>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4" name="Google Shape;1736;p46">
                <a:extLst>
                  <a:ext uri="{FF2B5EF4-FFF2-40B4-BE49-F238E27FC236}">
                    <a16:creationId xmlns:a16="http://schemas.microsoft.com/office/drawing/2014/main" id="{095A7080-6C85-470A-8120-CFD9B01426BF}"/>
                  </a:ext>
                </a:extLst>
              </p:cNvPr>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ysClr val="windowText" lastClr="00000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5" name="Google Shape;1737;p46">
                <a:extLst>
                  <a:ext uri="{FF2B5EF4-FFF2-40B4-BE49-F238E27FC236}">
                    <a16:creationId xmlns:a16="http://schemas.microsoft.com/office/drawing/2014/main" id="{8805B2D3-A169-465B-8162-DF6554E599C7}"/>
                  </a:ext>
                </a:extLst>
              </p:cNvPr>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6" name="Google Shape;1738;p46">
                <a:extLst>
                  <a:ext uri="{FF2B5EF4-FFF2-40B4-BE49-F238E27FC236}">
                    <a16:creationId xmlns:a16="http://schemas.microsoft.com/office/drawing/2014/main" id="{D14BFEA2-7E6E-403E-9432-4E7CF0347917}"/>
                  </a:ext>
                </a:extLst>
              </p:cNvPr>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7" name="Google Shape;1739;p46">
                <a:extLst>
                  <a:ext uri="{FF2B5EF4-FFF2-40B4-BE49-F238E27FC236}">
                    <a16:creationId xmlns:a16="http://schemas.microsoft.com/office/drawing/2014/main" id="{362FD579-935F-41AA-AB12-3C9BBB9FE8DC}"/>
                  </a:ext>
                </a:extLst>
              </p:cNvPr>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8" name="Google Shape;1740;p46">
                <a:extLst>
                  <a:ext uri="{FF2B5EF4-FFF2-40B4-BE49-F238E27FC236}">
                    <a16:creationId xmlns:a16="http://schemas.microsoft.com/office/drawing/2014/main" id="{DB88CF61-C706-450B-99B4-4357CE316D51}"/>
                  </a:ext>
                </a:extLst>
              </p:cNvPr>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79" name="Google Shape;1741;p46">
                <a:extLst>
                  <a:ext uri="{FF2B5EF4-FFF2-40B4-BE49-F238E27FC236}">
                    <a16:creationId xmlns:a16="http://schemas.microsoft.com/office/drawing/2014/main" id="{46A28983-9109-4BE5-8B1D-3D50846CCB4E}"/>
                  </a:ext>
                </a:extLst>
              </p:cNvPr>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0" name="Google Shape;1742;p46">
                <a:extLst>
                  <a:ext uri="{FF2B5EF4-FFF2-40B4-BE49-F238E27FC236}">
                    <a16:creationId xmlns:a16="http://schemas.microsoft.com/office/drawing/2014/main" id="{AA8AFFE3-115C-4D8F-9AF5-043B7FFA000F}"/>
                  </a:ext>
                </a:extLst>
              </p:cNvPr>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1" name="Google Shape;1743;p46">
                <a:extLst>
                  <a:ext uri="{FF2B5EF4-FFF2-40B4-BE49-F238E27FC236}">
                    <a16:creationId xmlns:a16="http://schemas.microsoft.com/office/drawing/2014/main" id="{56A89316-6F58-498F-B5F3-5769EE163E91}"/>
                  </a:ext>
                </a:extLst>
              </p:cNvPr>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2" name="Google Shape;1744;p46">
                <a:extLst>
                  <a:ext uri="{FF2B5EF4-FFF2-40B4-BE49-F238E27FC236}">
                    <a16:creationId xmlns:a16="http://schemas.microsoft.com/office/drawing/2014/main" id="{EFD81770-C48C-4B3C-B008-7535808894F9}"/>
                  </a:ext>
                </a:extLst>
              </p:cNvPr>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3" name="Google Shape;1745;p46">
                <a:extLst>
                  <a:ext uri="{FF2B5EF4-FFF2-40B4-BE49-F238E27FC236}">
                    <a16:creationId xmlns:a16="http://schemas.microsoft.com/office/drawing/2014/main" id="{C67B4335-53BD-40FD-AEAA-82F4E8D6C984}"/>
                  </a:ext>
                </a:extLst>
              </p:cNvPr>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4" name="Google Shape;1746;p46">
                <a:extLst>
                  <a:ext uri="{FF2B5EF4-FFF2-40B4-BE49-F238E27FC236}">
                    <a16:creationId xmlns:a16="http://schemas.microsoft.com/office/drawing/2014/main" id="{57DC429B-9109-4969-A29A-3EFA08EF3636}"/>
                  </a:ext>
                </a:extLst>
              </p:cNvPr>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5" name="Google Shape;1747;p46">
                <a:extLst>
                  <a:ext uri="{FF2B5EF4-FFF2-40B4-BE49-F238E27FC236}">
                    <a16:creationId xmlns:a16="http://schemas.microsoft.com/office/drawing/2014/main" id="{2A351740-2010-4380-B189-01CAAC1AEBF3}"/>
                  </a:ext>
                </a:extLst>
              </p:cNvPr>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6" name="Google Shape;1748;p46">
                <a:extLst>
                  <a:ext uri="{FF2B5EF4-FFF2-40B4-BE49-F238E27FC236}">
                    <a16:creationId xmlns:a16="http://schemas.microsoft.com/office/drawing/2014/main" id="{F2C811D7-6251-40EB-8F71-1740249D49D4}"/>
                  </a:ext>
                </a:extLst>
              </p:cNvPr>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7" name="Google Shape;1749;p46">
                <a:extLst>
                  <a:ext uri="{FF2B5EF4-FFF2-40B4-BE49-F238E27FC236}">
                    <a16:creationId xmlns:a16="http://schemas.microsoft.com/office/drawing/2014/main" id="{C5E271DB-35A1-4A51-9DFA-1734EEFFC805}"/>
                  </a:ext>
                </a:extLst>
              </p:cNvPr>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8" name="Google Shape;1750;p46">
                <a:extLst>
                  <a:ext uri="{FF2B5EF4-FFF2-40B4-BE49-F238E27FC236}">
                    <a16:creationId xmlns:a16="http://schemas.microsoft.com/office/drawing/2014/main" id="{B079BCEB-2D60-4027-BAF7-6CC794CD518D}"/>
                  </a:ext>
                </a:extLst>
              </p:cNvPr>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89" name="Google Shape;1751;p46">
                <a:extLst>
                  <a:ext uri="{FF2B5EF4-FFF2-40B4-BE49-F238E27FC236}">
                    <a16:creationId xmlns:a16="http://schemas.microsoft.com/office/drawing/2014/main" id="{D9B2217B-2C82-478D-B522-3E50AE984543}"/>
                  </a:ext>
                </a:extLst>
              </p:cNvPr>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ysClr val="window" lastClr="FFFFFF"/>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0" name="Google Shape;1752;p46">
                <a:extLst>
                  <a:ext uri="{FF2B5EF4-FFF2-40B4-BE49-F238E27FC236}">
                    <a16:creationId xmlns:a16="http://schemas.microsoft.com/office/drawing/2014/main" id="{05439564-4779-413D-BC06-DD6F61E8BDD9}"/>
                  </a:ext>
                </a:extLst>
              </p:cNvPr>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1" name="Google Shape;1753;p46">
                <a:extLst>
                  <a:ext uri="{FF2B5EF4-FFF2-40B4-BE49-F238E27FC236}">
                    <a16:creationId xmlns:a16="http://schemas.microsoft.com/office/drawing/2014/main" id="{B45BA54A-60A7-442A-A3E2-6317B1323D0D}"/>
                  </a:ext>
                </a:extLst>
              </p:cNvPr>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2" name="Google Shape;1754;p46">
                <a:extLst>
                  <a:ext uri="{FF2B5EF4-FFF2-40B4-BE49-F238E27FC236}">
                    <a16:creationId xmlns:a16="http://schemas.microsoft.com/office/drawing/2014/main" id="{2241F1F3-220E-4B21-9C52-CB7E3987F438}"/>
                  </a:ext>
                </a:extLst>
              </p:cNvPr>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rgbClr val="EEECE1"/>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3" name="Google Shape;1755;p46">
                <a:extLst>
                  <a:ext uri="{FF2B5EF4-FFF2-40B4-BE49-F238E27FC236}">
                    <a16:creationId xmlns:a16="http://schemas.microsoft.com/office/drawing/2014/main" id="{62C7C3EB-AE31-435C-8F9D-DFEDB184CB87}"/>
                  </a:ext>
                </a:extLst>
              </p:cNvPr>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4" name="Google Shape;1756;p46">
                <a:extLst>
                  <a:ext uri="{FF2B5EF4-FFF2-40B4-BE49-F238E27FC236}">
                    <a16:creationId xmlns:a16="http://schemas.microsoft.com/office/drawing/2014/main" id="{7DC19830-E49F-436B-814D-F7CF46E92E89}"/>
                  </a:ext>
                </a:extLst>
              </p:cNvPr>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5" name="Google Shape;1757;p46">
                <a:extLst>
                  <a:ext uri="{FF2B5EF4-FFF2-40B4-BE49-F238E27FC236}">
                    <a16:creationId xmlns:a16="http://schemas.microsoft.com/office/drawing/2014/main" id="{3A07C896-1B86-4798-8B5C-40BF2C3E9D0A}"/>
                  </a:ext>
                </a:extLst>
              </p:cNvPr>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6" name="Google Shape;1758;p46">
                <a:extLst>
                  <a:ext uri="{FF2B5EF4-FFF2-40B4-BE49-F238E27FC236}">
                    <a16:creationId xmlns:a16="http://schemas.microsoft.com/office/drawing/2014/main" id="{43DF97B0-F989-4662-9F5B-6714ADA86BAB}"/>
                  </a:ext>
                </a:extLst>
              </p:cNvPr>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rgbClr val="4F81B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7" name="Google Shape;1759;p46">
                <a:extLst>
                  <a:ext uri="{FF2B5EF4-FFF2-40B4-BE49-F238E27FC236}">
                    <a16:creationId xmlns:a16="http://schemas.microsoft.com/office/drawing/2014/main" id="{475D00D0-5245-49E7-AEDA-5B40EB154F65}"/>
                  </a:ext>
                </a:extLst>
              </p:cNvPr>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8" name="Google Shape;1760;p46">
                <a:extLst>
                  <a:ext uri="{FF2B5EF4-FFF2-40B4-BE49-F238E27FC236}">
                    <a16:creationId xmlns:a16="http://schemas.microsoft.com/office/drawing/2014/main" id="{18C428B9-3B4F-4911-8A95-BB615050248F}"/>
                  </a:ext>
                </a:extLst>
              </p:cNvPr>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99" name="Google Shape;1761;p46">
                <a:extLst>
                  <a:ext uri="{FF2B5EF4-FFF2-40B4-BE49-F238E27FC236}">
                    <a16:creationId xmlns:a16="http://schemas.microsoft.com/office/drawing/2014/main" id="{5E903604-CAD7-4E8E-8444-9BB8642623F4}"/>
                  </a:ext>
                </a:extLst>
              </p:cNvPr>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0" name="Google Shape;1762;p46">
                <a:extLst>
                  <a:ext uri="{FF2B5EF4-FFF2-40B4-BE49-F238E27FC236}">
                    <a16:creationId xmlns:a16="http://schemas.microsoft.com/office/drawing/2014/main" id="{1C1F888F-42D3-43D0-8A21-BA33B7912F44}"/>
                  </a:ext>
                </a:extLst>
              </p:cNvPr>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1" name="Google Shape;1763;p46">
                <a:extLst>
                  <a:ext uri="{FF2B5EF4-FFF2-40B4-BE49-F238E27FC236}">
                    <a16:creationId xmlns:a16="http://schemas.microsoft.com/office/drawing/2014/main" id="{0DB6EAD2-C65F-4D1D-B9D3-78CA0097F9C8}"/>
                  </a:ext>
                </a:extLst>
              </p:cNvPr>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2" name="Google Shape;1764;p46">
                <a:extLst>
                  <a:ext uri="{FF2B5EF4-FFF2-40B4-BE49-F238E27FC236}">
                    <a16:creationId xmlns:a16="http://schemas.microsoft.com/office/drawing/2014/main" id="{4170B401-AEC1-4FF6-9C56-4FC44E608F9E}"/>
                  </a:ext>
                </a:extLst>
              </p:cNvPr>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rgbClr val="4BACC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3" name="Google Shape;1765;p46">
                <a:extLst>
                  <a:ext uri="{FF2B5EF4-FFF2-40B4-BE49-F238E27FC236}">
                    <a16:creationId xmlns:a16="http://schemas.microsoft.com/office/drawing/2014/main" id="{C71146FC-7990-4726-ACA8-DA5E3594D702}"/>
                  </a:ext>
                </a:extLst>
              </p:cNvPr>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rgbClr val="8064A2"/>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4" name="Google Shape;1766;p46">
                <a:extLst>
                  <a:ext uri="{FF2B5EF4-FFF2-40B4-BE49-F238E27FC236}">
                    <a16:creationId xmlns:a16="http://schemas.microsoft.com/office/drawing/2014/main" id="{DB086B71-87DB-402E-9F19-DED33347007D}"/>
                  </a:ext>
                </a:extLst>
              </p:cNvPr>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5" name="Google Shape;1767;p46">
                <a:extLst>
                  <a:ext uri="{FF2B5EF4-FFF2-40B4-BE49-F238E27FC236}">
                    <a16:creationId xmlns:a16="http://schemas.microsoft.com/office/drawing/2014/main" id="{8FD28BDE-81A2-4AFC-BE21-3200018975A3}"/>
                  </a:ext>
                </a:extLst>
              </p:cNvPr>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6" name="Google Shape;1768;p46">
                <a:extLst>
                  <a:ext uri="{FF2B5EF4-FFF2-40B4-BE49-F238E27FC236}">
                    <a16:creationId xmlns:a16="http://schemas.microsoft.com/office/drawing/2014/main" id="{2BF68A99-2F8D-469D-A14F-054FD9989721}"/>
                  </a:ext>
                </a:extLst>
              </p:cNvPr>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7" name="Google Shape;1769;p46">
                <a:extLst>
                  <a:ext uri="{FF2B5EF4-FFF2-40B4-BE49-F238E27FC236}">
                    <a16:creationId xmlns:a16="http://schemas.microsoft.com/office/drawing/2014/main" id="{E23EDF19-960E-4316-8C35-D495E271ACFE}"/>
                  </a:ext>
                </a:extLst>
              </p:cNvPr>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8" name="Google Shape;1770;p46">
                <a:extLst>
                  <a:ext uri="{FF2B5EF4-FFF2-40B4-BE49-F238E27FC236}">
                    <a16:creationId xmlns:a16="http://schemas.microsoft.com/office/drawing/2014/main" id="{FF3275B2-8F6A-4BE8-8BF6-8935648C3191}"/>
                  </a:ext>
                </a:extLst>
              </p:cNvPr>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09" name="Google Shape;1771;p46">
                <a:extLst>
                  <a:ext uri="{FF2B5EF4-FFF2-40B4-BE49-F238E27FC236}">
                    <a16:creationId xmlns:a16="http://schemas.microsoft.com/office/drawing/2014/main" id="{67296E34-C077-464F-AC2B-7A7983DCD713}"/>
                  </a:ext>
                </a:extLst>
              </p:cNvPr>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0" name="Google Shape;1772;p46">
                <a:extLst>
                  <a:ext uri="{FF2B5EF4-FFF2-40B4-BE49-F238E27FC236}">
                    <a16:creationId xmlns:a16="http://schemas.microsoft.com/office/drawing/2014/main" id="{A7515AEE-FA91-47EA-BA98-97A9EA56E2D3}"/>
                  </a:ext>
                </a:extLst>
              </p:cNvPr>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1" name="Google Shape;1773;p46">
                <a:extLst>
                  <a:ext uri="{FF2B5EF4-FFF2-40B4-BE49-F238E27FC236}">
                    <a16:creationId xmlns:a16="http://schemas.microsoft.com/office/drawing/2014/main" id="{B80332EC-8FF7-4782-956F-B6203DA7EA63}"/>
                  </a:ext>
                </a:extLst>
              </p:cNvPr>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2" name="Google Shape;1774;p46">
                <a:extLst>
                  <a:ext uri="{FF2B5EF4-FFF2-40B4-BE49-F238E27FC236}">
                    <a16:creationId xmlns:a16="http://schemas.microsoft.com/office/drawing/2014/main" id="{8F7EAB4C-CFBA-4BA4-8A9A-909A36CDE31D}"/>
                  </a:ext>
                </a:extLst>
              </p:cNvPr>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3" name="Google Shape;1775;p46">
                <a:extLst>
                  <a:ext uri="{FF2B5EF4-FFF2-40B4-BE49-F238E27FC236}">
                    <a16:creationId xmlns:a16="http://schemas.microsoft.com/office/drawing/2014/main" id="{DF39910D-5E23-4302-B4F1-5A76BF57FEAF}"/>
                  </a:ext>
                </a:extLst>
              </p:cNvPr>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4" name="Google Shape;1776;p46">
                <a:extLst>
                  <a:ext uri="{FF2B5EF4-FFF2-40B4-BE49-F238E27FC236}">
                    <a16:creationId xmlns:a16="http://schemas.microsoft.com/office/drawing/2014/main" id="{2634AD3D-2F40-471F-9EA9-DD8D3FED944C}"/>
                  </a:ext>
                </a:extLst>
              </p:cNvPr>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sp>
            <p:nvSpPr>
              <p:cNvPr id="115" name="Google Shape;1777;p46">
                <a:extLst>
                  <a:ext uri="{FF2B5EF4-FFF2-40B4-BE49-F238E27FC236}">
                    <a16:creationId xmlns:a16="http://schemas.microsoft.com/office/drawing/2014/main" id="{A8EBDBAB-DF85-440F-9A83-693F9A0A097E}"/>
                  </a:ext>
                </a:extLst>
              </p:cNvPr>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defTabSz="121917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cs typeface="Arial" panose="020B0604020202020204"/>
                  <a:sym typeface="Arial" panose="020B0604020202020204"/>
                </a:endParaRPr>
              </a:p>
            </p:txBody>
          </p:sp>
        </p:grpSp>
      </p:grpSp>
    </p:spTree>
  </p:cSld>
  <p:clrMapOvr>
    <a:masterClrMapping/>
  </p:clrMapOvr>
  <p:transition>
    <p:random/>
  </p:transition>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00" name="Picture 99"/>
          <p:cNvPicPr/>
          <p:nvPr/>
        </p:nvPicPr>
        <p:blipFill>
          <a:blip r:embed="rId2"/>
          <a:stretch>
            <a:fillRect/>
          </a:stretch>
        </p:blipFill>
        <p:spPr>
          <a:xfrm>
            <a:off x="0" y="1"/>
            <a:ext cx="12192000" cy="5893647"/>
          </a:xfrm>
          <a:prstGeom prst="rect">
            <a:avLst/>
          </a:prstGeom>
          <a:noFill/>
          <a:ln w="9525">
            <a:noFill/>
          </a:ln>
        </p:spPr>
      </p:pic>
      <p:sp>
        <p:nvSpPr>
          <p:cNvPr id="4" name="Thought Bubble: Cloud 3">
            <a:extLst>
              <a:ext uri="{FF2B5EF4-FFF2-40B4-BE49-F238E27FC236}">
                <a16:creationId xmlns:a16="http://schemas.microsoft.com/office/drawing/2014/main" id="{8CB32237-A30F-4719-A70B-CD8AEBA830F7}"/>
              </a:ext>
            </a:extLst>
          </p:cNvPr>
          <p:cNvSpPr/>
          <p:nvPr/>
        </p:nvSpPr>
        <p:spPr>
          <a:xfrm rot="15758736">
            <a:off x="1000795" y="1379227"/>
            <a:ext cx="3387777" cy="344694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5" name="Picture 4"/>
          <p:cNvPicPr>
            <a:picLocks noChangeAspect="1"/>
          </p:cNvPicPr>
          <p:nvPr/>
        </p:nvPicPr>
        <p:blipFill>
          <a:blip r:embed="rId3"/>
          <a:stretch>
            <a:fillRect/>
          </a:stretch>
        </p:blipFill>
        <p:spPr>
          <a:xfrm>
            <a:off x="1780540" y="180090"/>
            <a:ext cx="8653780" cy="1165013"/>
          </a:xfrm>
          <a:prstGeom prst="rect">
            <a:avLst/>
          </a:prstGeom>
        </p:spPr>
      </p:pic>
      <p:sp>
        <p:nvSpPr>
          <p:cNvPr id="9" name="Oval 8"/>
          <p:cNvSpPr/>
          <p:nvPr/>
        </p:nvSpPr>
        <p:spPr>
          <a:xfrm>
            <a:off x="5295053" y="2552701"/>
            <a:ext cx="1188720" cy="972820"/>
          </a:xfrm>
          <a:prstGeom prst="ellipse">
            <a:avLst/>
          </a:prstGeom>
          <a:ln>
            <a:noFill/>
          </a:ln>
        </p:spPr>
        <p:style>
          <a:lnRef idx="2">
            <a:schemeClr val="accent6"/>
          </a:lnRef>
          <a:fillRef idx="1">
            <a:schemeClr val="lt1"/>
          </a:fillRef>
          <a:effectRef idx="0">
            <a:schemeClr val="accent6"/>
          </a:effectRef>
          <a:fontRef idx="minor">
            <a:schemeClr val="dk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000000"/>
              </a:solidFill>
              <a:effectLst/>
              <a:uLnTx/>
              <a:uFillTx/>
              <a:latin typeface="Arial"/>
              <a:ea typeface="+mn-ea"/>
              <a:cs typeface="+mn-cs"/>
              <a:sym typeface="Arial" panose="020B0604020202020204"/>
            </a:endParaRPr>
          </a:p>
        </p:txBody>
      </p:sp>
      <p:pic>
        <p:nvPicPr>
          <p:cNvPr id="106" name="Picture 105"/>
          <p:cNvPicPr/>
          <p:nvPr/>
        </p:nvPicPr>
        <p:blipFill>
          <a:blip r:embed="rId4">
            <a:clrChange>
              <a:clrFrom>
                <a:srgbClr val="FFFFFF">
                  <a:alpha val="100000"/>
                </a:srgbClr>
              </a:clrFrom>
              <a:clrTo>
                <a:srgbClr val="FFFFFF">
                  <a:alpha val="100000"/>
                  <a:alpha val="0"/>
                </a:srgbClr>
              </a:clrTo>
            </a:clrChange>
          </a:blip>
          <a:srcRect l="27786" t="9938" r="21295" b="11346"/>
          <a:stretch>
            <a:fillRect/>
          </a:stretch>
        </p:blipFill>
        <p:spPr>
          <a:xfrm>
            <a:off x="4593167" y="1882141"/>
            <a:ext cx="2811780" cy="4696460"/>
          </a:xfrm>
          <a:prstGeom prst="rect">
            <a:avLst/>
          </a:prstGeom>
          <a:noFill/>
          <a:ln w="9525">
            <a:noFill/>
          </a:ln>
        </p:spPr>
      </p:pic>
      <p:sp>
        <p:nvSpPr>
          <p:cNvPr id="12" name="Thought Bubble: Cloud 11">
            <a:extLst>
              <a:ext uri="{FF2B5EF4-FFF2-40B4-BE49-F238E27FC236}">
                <a16:creationId xmlns:a16="http://schemas.microsoft.com/office/drawing/2014/main" id="{D7CF9228-D765-4571-ABA7-621FFBE12EAD}"/>
              </a:ext>
            </a:extLst>
          </p:cNvPr>
          <p:cNvSpPr/>
          <p:nvPr/>
        </p:nvSpPr>
        <p:spPr>
          <a:xfrm rot="2768257">
            <a:off x="7684861" y="1315637"/>
            <a:ext cx="3387777" cy="3446948"/>
          </a:xfrm>
          <a:prstGeom prst="cloudCallout">
            <a:avLst/>
          </a:prstGeom>
          <a:solidFill>
            <a:schemeClr val="bg1"/>
          </a:solidFill>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endParaRPr kumimoji="0" lang="en-US" sz="1800" b="0" i="0" u="none" strike="noStrike" kern="1200" cap="none" spc="0" normalizeH="0" baseline="0" noProof="0">
              <a:ln>
                <a:noFill/>
              </a:ln>
              <a:solidFill>
                <a:srgbClr val="FFFFFF"/>
              </a:solidFill>
              <a:effectLst/>
              <a:uLnTx/>
              <a:uFillTx/>
              <a:latin typeface="Arial"/>
              <a:ea typeface="+mn-ea"/>
              <a:cs typeface="+mn-cs"/>
            </a:endParaRPr>
          </a:p>
        </p:txBody>
      </p:sp>
      <p:pic>
        <p:nvPicPr>
          <p:cNvPr id="6" name="Picture 5">
            <a:extLst>
              <a:ext uri="{FF2B5EF4-FFF2-40B4-BE49-F238E27FC236}">
                <a16:creationId xmlns:a16="http://schemas.microsoft.com/office/drawing/2014/main" id="{632C01B3-8F85-41B0-BB5D-F2A72C528C07}"/>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1338463" y="2188457"/>
            <a:ext cx="2757899" cy="1828487"/>
          </a:xfrm>
          <a:prstGeom prst="rect">
            <a:avLst/>
          </a:prstGeom>
        </p:spPr>
      </p:pic>
      <p:pic>
        <p:nvPicPr>
          <p:cNvPr id="10" name="Picture 9">
            <a:extLst>
              <a:ext uri="{FF2B5EF4-FFF2-40B4-BE49-F238E27FC236}">
                <a16:creationId xmlns:a16="http://schemas.microsoft.com/office/drawing/2014/main" id="{DBBF596C-F903-4B93-B15A-5E3B4E5ABCB6}"/>
              </a:ext>
            </a:extLst>
          </p:cNvPr>
          <p:cNvPicPr>
            <a:picLocks noChangeAspect="1"/>
          </p:cNvPicPr>
          <p:nvPr/>
        </p:nvPicPr>
        <p:blipFill>
          <a:blip r:embed="rId6" cstate="print">
            <a:extLst>
              <a:ext uri="{28A0092B-C50C-407E-A947-70E740481C1C}">
                <a14:useLocalDpi xmlns:a14="http://schemas.microsoft.com/office/drawing/2010/main" val="0"/>
              </a:ext>
            </a:extLst>
          </a:blip>
          <a:stretch>
            <a:fillRect/>
          </a:stretch>
        </p:blipFill>
        <p:spPr>
          <a:xfrm>
            <a:off x="8483021" y="2051096"/>
            <a:ext cx="1791455" cy="1791455"/>
          </a:xfrm>
          <a:prstGeom prst="rect">
            <a:avLst/>
          </a:prstGeom>
        </p:spPr>
      </p:pic>
    </p:spTree>
    <p:extLst>
      <p:ext uri="{BB962C8B-B14F-4D97-AF65-F5344CB8AC3E}">
        <p14:creationId xmlns:p14="http://schemas.microsoft.com/office/powerpoint/2010/main" val="274769077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repeatCount="indefinite" fill="hold" nodeType="withEffect">
                                  <p:stCondLst>
                                    <p:cond delay="0"/>
                                  </p:stCondLst>
                                  <p:childTnLst>
                                    <p:animRot by="120000">
                                      <p:cBhvr>
                                        <p:cTn id="6" dur="200" fill="hold">
                                          <p:stCondLst>
                                            <p:cond delay="0"/>
                                          </p:stCondLst>
                                        </p:cTn>
                                        <p:tgtEl>
                                          <p:spTgt spid="106"/>
                                        </p:tgtEl>
                                        <p:attrNameLst>
                                          <p:attrName>r</p:attrName>
                                        </p:attrNameLst>
                                      </p:cBhvr>
                                    </p:animRot>
                                    <p:animRot by="-240000">
                                      <p:cBhvr>
                                        <p:cTn id="7" dur="400" fill="hold">
                                          <p:stCondLst>
                                            <p:cond delay="400"/>
                                          </p:stCondLst>
                                        </p:cTn>
                                        <p:tgtEl>
                                          <p:spTgt spid="106"/>
                                        </p:tgtEl>
                                        <p:attrNameLst>
                                          <p:attrName>r</p:attrName>
                                        </p:attrNameLst>
                                      </p:cBhvr>
                                    </p:animRot>
                                    <p:animRot by="240000">
                                      <p:cBhvr>
                                        <p:cTn id="8" dur="400" fill="hold">
                                          <p:stCondLst>
                                            <p:cond delay="800"/>
                                          </p:stCondLst>
                                        </p:cTn>
                                        <p:tgtEl>
                                          <p:spTgt spid="106"/>
                                        </p:tgtEl>
                                        <p:attrNameLst>
                                          <p:attrName>r</p:attrName>
                                        </p:attrNameLst>
                                      </p:cBhvr>
                                    </p:animRot>
                                    <p:animRot by="-240000">
                                      <p:cBhvr>
                                        <p:cTn id="9" dur="400" fill="hold">
                                          <p:stCondLst>
                                            <p:cond delay="1200"/>
                                          </p:stCondLst>
                                        </p:cTn>
                                        <p:tgtEl>
                                          <p:spTgt spid="106"/>
                                        </p:tgtEl>
                                        <p:attrNameLst>
                                          <p:attrName>r</p:attrName>
                                        </p:attrNameLst>
                                      </p:cBhvr>
                                    </p:animRot>
                                    <p:animRot by="120000">
                                      <p:cBhvr>
                                        <p:cTn id="10" dur="400" fill="hold">
                                          <p:stCondLst>
                                            <p:cond delay="1600"/>
                                          </p:stCondLst>
                                        </p:cTn>
                                        <p:tgtEl>
                                          <p:spTgt spid="106"/>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E559FE8-F80A-40F0-9EF4-C45B30644588}"/>
              </a:ext>
            </a:extLst>
          </p:cNvPr>
          <p:cNvSpPr txBox="1"/>
          <p:nvPr/>
        </p:nvSpPr>
        <p:spPr>
          <a:xfrm>
            <a:off x="1642530" y="4741403"/>
            <a:ext cx="9925050"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Tham</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gia</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hội</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diễn</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văn</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nghệ</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p>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Hát</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về</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q</a:t>
            </a:r>
            <a:r>
              <a:rPr lang="en-US" sz="4000" b="1" dirty="0" err="1">
                <a:solidFill>
                  <a:srgbClr val="FFFF00"/>
                </a:solidFill>
                <a:latin typeface="Times New Roman" pitchFamily="18" charset="0"/>
                <a:cs typeface="Times New Roman" pitchFamily="18" charset="0"/>
              </a:rPr>
              <a:t>uê</a:t>
            </a:r>
            <a:r>
              <a:rPr lang="en-US" sz="4000" b="1" dirty="0">
                <a:solidFill>
                  <a:srgbClr val="FFFF00"/>
                </a:solidFill>
                <a:latin typeface="Times New Roman" pitchFamily="18" charset="0"/>
                <a:cs typeface="Times New Roman" pitchFamily="18" charset="0"/>
              </a:rPr>
              <a:t> h</a:t>
            </a:r>
            <a:r>
              <a:rPr lang="vi-VN" sz="4000" b="1" dirty="0">
                <a:solidFill>
                  <a:srgbClr val="FFFF00"/>
                </a:solidFill>
                <a:latin typeface="Times New Roman" pitchFamily="18" charset="0"/>
                <a:cs typeface="Times New Roman" pitchFamily="18" charset="0"/>
              </a:rPr>
              <a:t>ư</a:t>
            </a:r>
            <a:r>
              <a:rPr lang="en-US" sz="4000" b="1" dirty="0" err="1">
                <a:solidFill>
                  <a:srgbClr val="FFFF00"/>
                </a:solidFill>
                <a:latin typeface="Times New Roman" pitchFamily="18" charset="0"/>
                <a:cs typeface="Times New Roman" pitchFamily="18" charset="0"/>
              </a:rPr>
              <a:t>ơng</a:t>
            </a:r>
            <a:r>
              <a:rPr lang="en-US" sz="4000" b="1" dirty="0">
                <a:solidFill>
                  <a:srgbClr val="FFFF00"/>
                </a:solidFill>
                <a:latin typeface="Times New Roman" pitchFamily="18" charset="0"/>
                <a:cs typeface="Times New Roman" pitchFamily="18" charset="0"/>
              </a:rPr>
              <a:t>”</a:t>
            </a:r>
            <a:endPar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pic>
        <p:nvPicPr>
          <p:cNvPr id="14" name="Picture 13">
            <a:extLst>
              <a:ext uri="{FF2B5EF4-FFF2-40B4-BE49-F238E27FC236}">
                <a16:creationId xmlns:a16="http://schemas.microsoft.com/office/drawing/2014/main" id="{062B9949-2375-452C-ACD9-94B66D3D7C62}"/>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3698683" y="1129327"/>
            <a:ext cx="5288424" cy="3506225"/>
          </a:xfrm>
          <a:prstGeom prst="rect">
            <a:avLst/>
          </a:prstGeom>
        </p:spPr>
      </p:pic>
    </p:spTree>
    <p:extLst>
      <p:ext uri="{BB962C8B-B14F-4D97-AF65-F5344CB8AC3E}">
        <p14:creationId xmlns:p14="http://schemas.microsoft.com/office/powerpoint/2010/main" val="297763004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 name="图片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0" y="378"/>
            <a:ext cx="12192000" cy="6857532"/>
          </a:xfrm>
          <a:prstGeom prst="rect">
            <a:avLst/>
          </a:prstGeom>
        </p:spPr>
      </p:pic>
      <p:pic>
        <p:nvPicPr>
          <p:cNvPr id="6" name="图片 5"/>
          <p:cNvPicPr>
            <a:picLocks noChangeAspect="1"/>
          </p:cNvPicPr>
          <p:nvPr/>
        </p:nvPicPr>
        <p:blipFill>
          <a:blip r:embed="rId4" cstate="print">
            <a:extLst>
              <a:ext uri="{28A0092B-C50C-407E-A947-70E740481C1C}">
                <a14:useLocalDpi xmlns:a14="http://schemas.microsoft.com/office/drawing/2010/main" val="0"/>
              </a:ext>
            </a:extLst>
          </a:blip>
          <a:stretch>
            <a:fillRect/>
          </a:stretch>
        </p:blipFill>
        <p:spPr>
          <a:xfrm>
            <a:off x="1597434" y="4871826"/>
            <a:ext cx="10852366" cy="2165035"/>
          </a:xfrm>
          <a:prstGeom prst="rect">
            <a:avLst/>
          </a:prstGeom>
        </p:spPr>
      </p:pic>
      <p:pic>
        <p:nvPicPr>
          <p:cNvPr id="28" name="图片 27"/>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836722" y="69116"/>
            <a:ext cx="2049766" cy="2098364"/>
          </a:xfrm>
          <a:prstGeom prst="rect">
            <a:avLst/>
          </a:prstGeom>
        </p:spPr>
      </p:pic>
      <p:pic>
        <p:nvPicPr>
          <p:cNvPr id="11" name="图片 12">
            <a:extLst>
              <a:ext uri="{FF2B5EF4-FFF2-40B4-BE49-F238E27FC236}">
                <a16:creationId xmlns:a16="http://schemas.microsoft.com/office/drawing/2014/main" id="{7DCD777C-C487-4A08-86B8-CE5116E84336}"/>
              </a:ext>
            </a:extLst>
          </p:cNvPr>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40279" y="94721"/>
            <a:ext cx="1560921" cy="1560921"/>
          </a:xfrm>
          <a:prstGeom prst="rect">
            <a:avLst/>
          </a:prstGeom>
        </p:spPr>
      </p:pic>
      <p:pic>
        <p:nvPicPr>
          <p:cNvPr id="12" name="图片 14">
            <a:extLst>
              <a:ext uri="{FF2B5EF4-FFF2-40B4-BE49-F238E27FC236}">
                <a16:creationId xmlns:a16="http://schemas.microsoft.com/office/drawing/2014/main" id="{D07586B4-D616-4B0D-A923-2405875C48A0}"/>
              </a:ext>
            </a:extLst>
          </p:cNvPr>
          <p:cNvPicPr>
            <a:picLocks noChangeAspect="1"/>
          </p:cNvPicPr>
          <p:nvPr/>
        </p:nvPicPr>
        <p:blipFill>
          <a:blip r:embed="rId7" cstate="email">
            <a:extLst>
              <a:ext uri="{28A0092B-C50C-407E-A947-70E740481C1C}">
                <a14:useLocalDpi xmlns:a14="http://schemas.microsoft.com/office/drawing/2010/main"/>
              </a:ext>
            </a:extLst>
          </a:blip>
          <a:stretch>
            <a:fillRect/>
          </a:stretch>
        </p:blipFill>
        <p:spPr>
          <a:xfrm rot="21120710">
            <a:off x="-445598" y="2823602"/>
            <a:ext cx="3633370" cy="4096447"/>
          </a:xfrm>
          <a:prstGeom prst="rect">
            <a:avLst/>
          </a:prstGeom>
        </p:spPr>
      </p:pic>
      <p:pic>
        <p:nvPicPr>
          <p:cNvPr id="13" name="图片 15">
            <a:extLst>
              <a:ext uri="{FF2B5EF4-FFF2-40B4-BE49-F238E27FC236}">
                <a16:creationId xmlns:a16="http://schemas.microsoft.com/office/drawing/2014/main" id="{88116061-0E02-48AF-BFE9-9E10308FDD89}"/>
              </a:ext>
            </a:extLst>
          </p:cNvPr>
          <p:cNvPicPr>
            <a:picLocks noChangeAspect="1"/>
          </p:cNvPicPr>
          <p:nvPr/>
        </p:nvPicPr>
        <p:blipFill>
          <a:blip r:embed="rId7">
            <a:extLst>
              <a:ext uri="{28A0092B-C50C-407E-A947-70E740481C1C}">
                <a14:useLocalDpi xmlns:a14="http://schemas.microsoft.com/office/drawing/2010/main"/>
              </a:ext>
            </a:extLst>
          </a:blip>
          <a:stretch>
            <a:fillRect/>
          </a:stretch>
        </p:blipFill>
        <p:spPr>
          <a:xfrm>
            <a:off x="8292806" y="1730288"/>
            <a:ext cx="4678681" cy="5274985"/>
          </a:xfrm>
          <a:prstGeom prst="rect">
            <a:avLst/>
          </a:prstGeom>
        </p:spPr>
      </p:pic>
      <p:pic>
        <p:nvPicPr>
          <p:cNvPr id="14" name="图片 2" descr="图片包含 文字&#10;&#10;描述已自动生成">
            <a:extLst>
              <a:ext uri="{FF2B5EF4-FFF2-40B4-BE49-F238E27FC236}">
                <a16:creationId xmlns:a16="http://schemas.microsoft.com/office/drawing/2014/main" id="{098829A5-897D-4AA1-B858-D8D72331CCE1}"/>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a:off x="1310233" y="55998"/>
            <a:ext cx="9571530" cy="5972859"/>
          </a:xfrm>
          <a:prstGeom prst="rect">
            <a:avLst/>
          </a:prstGeom>
        </p:spPr>
      </p:pic>
      <p:pic>
        <p:nvPicPr>
          <p:cNvPr id="15" name="图片 17" descr="图片包含 屏幕截图&#10;&#10;描述已自动生成">
            <a:extLst>
              <a:ext uri="{FF2B5EF4-FFF2-40B4-BE49-F238E27FC236}">
                <a16:creationId xmlns:a16="http://schemas.microsoft.com/office/drawing/2014/main" id="{7D60AEBB-129F-41F8-AAF0-630AF96140ED}"/>
              </a:ext>
            </a:extLst>
          </p:cNvPr>
          <p:cNvPicPr>
            <a:picLocks noChangeAspect="1"/>
          </p:cNvPicPr>
          <p:nvPr/>
        </p:nvPicPr>
        <p:blipFill>
          <a:blip r:embed="rId9">
            <a:extLst>
              <a:ext uri="{28A0092B-C50C-407E-A947-70E740481C1C}">
                <a14:useLocalDpi xmlns:a14="http://schemas.microsoft.com/office/drawing/2010/main"/>
              </a:ext>
            </a:extLst>
          </a:blip>
          <a:stretch>
            <a:fillRect/>
          </a:stretch>
        </p:blipFill>
        <p:spPr>
          <a:xfrm>
            <a:off x="1379989" y="4979321"/>
            <a:ext cx="2801426" cy="1796076"/>
          </a:xfrm>
          <a:prstGeom prst="rect">
            <a:avLst/>
          </a:prstGeom>
        </p:spPr>
      </p:pic>
      <p:pic>
        <p:nvPicPr>
          <p:cNvPr id="16" name="图片 8" descr="图片包含 矢量图形&#10;&#10;描述已自动生成">
            <a:extLst>
              <a:ext uri="{FF2B5EF4-FFF2-40B4-BE49-F238E27FC236}">
                <a16:creationId xmlns:a16="http://schemas.microsoft.com/office/drawing/2014/main" id="{EB336CDA-14F6-430B-B0A4-D21C68068C42}"/>
              </a:ext>
            </a:extLst>
          </p:cNvPr>
          <p:cNvPicPr>
            <a:picLocks noChangeAspect="1"/>
          </p:cNvPicPr>
          <p:nvPr/>
        </p:nvPicPr>
        <p:blipFill>
          <a:blip r:embed="rId10">
            <a:extLst>
              <a:ext uri="{28A0092B-C50C-407E-A947-70E740481C1C}">
                <a14:useLocalDpi xmlns:a14="http://schemas.microsoft.com/office/drawing/2010/main"/>
              </a:ext>
            </a:extLst>
          </a:blip>
          <a:stretch>
            <a:fillRect/>
          </a:stretch>
        </p:blipFill>
        <p:spPr>
          <a:xfrm>
            <a:off x="1133851" y="441609"/>
            <a:ext cx="3033543" cy="2676018"/>
          </a:xfrm>
          <a:prstGeom prst="rect">
            <a:avLst/>
          </a:prstGeom>
          <a:effectLst>
            <a:outerShdw blurRad="50800" dist="38100" dir="2700000" algn="tl" rotWithShape="0">
              <a:prstClr val="black">
                <a:alpha val="40000"/>
              </a:prstClr>
            </a:outerShdw>
          </a:effectLst>
        </p:spPr>
      </p:pic>
      <p:pic>
        <p:nvPicPr>
          <p:cNvPr id="27" name="图片 26"/>
          <p:cNvPicPr>
            <a:picLocks noChangeAspect="1"/>
          </p:cNvPicPr>
          <p:nvPr/>
        </p:nvPicPr>
        <p:blipFill>
          <a:blip r:embed="rId11" cstate="print">
            <a:extLst>
              <a:ext uri="{28A0092B-C50C-407E-A947-70E740481C1C}">
                <a14:useLocalDpi xmlns:a14="http://schemas.microsoft.com/office/drawing/2010/main" val="0"/>
              </a:ext>
            </a:extLst>
          </a:blip>
          <a:stretch>
            <a:fillRect/>
          </a:stretch>
        </p:blipFill>
        <p:spPr>
          <a:xfrm>
            <a:off x="4525417" y="5203337"/>
            <a:ext cx="2612367" cy="1572060"/>
          </a:xfrm>
          <a:prstGeom prst="rect">
            <a:avLst/>
          </a:prstGeom>
        </p:spPr>
      </p:pic>
      <p:pic>
        <p:nvPicPr>
          <p:cNvPr id="17" name="Picture 16">
            <a:extLst>
              <a:ext uri="{FF2B5EF4-FFF2-40B4-BE49-F238E27FC236}">
                <a16:creationId xmlns:a16="http://schemas.microsoft.com/office/drawing/2014/main" id="{F779C838-684C-4BDA-9046-17157AF77F45}"/>
              </a:ext>
            </a:extLst>
          </p:cNvPr>
          <p:cNvPicPr>
            <a:picLocks noChangeAspect="1"/>
          </p:cNvPicPr>
          <p:nvPr/>
        </p:nvPicPr>
        <p:blipFill>
          <a:blip r:embed="rId12"/>
          <a:stretch>
            <a:fillRect/>
          </a:stretch>
        </p:blipFill>
        <p:spPr>
          <a:xfrm>
            <a:off x="3278848" y="1349480"/>
            <a:ext cx="5429956" cy="959556"/>
          </a:xfrm>
          <a:prstGeom prst="rect">
            <a:avLst/>
          </a:prstGeom>
        </p:spPr>
      </p:pic>
      <p:pic>
        <p:nvPicPr>
          <p:cNvPr id="20" name="Picture 19">
            <a:extLst>
              <a:ext uri="{FF2B5EF4-FFF2-40B4-BE49-F238E27FC236}">
                <a16:creationId xmlns:a16="http://schemas.microsoft.com/office/drawing/2014/main" id="{690A441A-1048-4234-995D-33E6481EDC3D}"/>
              </a:ext>
            </a:extLst>
          </p:cNvPr>
          <p:cNvPicPr>
            <a:picLocks noChangeAspect="1"/>
          </p:cNvPicPr>
          <p:nvPr/>
        </p:nvPicPr>
        <p:blipFill>
          <a:blip r:embed="rId13"/>
          <a:stretch>
            <a:fillRect/>
          </a:stretch>
        </p:blipFill>
        <p:spPr>
          <a:xfrm>
            <a:off x="4867868" y="2119607"/>
            <a:ext cx="2251916" cy="922213"/>
          </a:xfrm>
          <a:prstGeom prst="rect">
            <a:avLst/>
          </a:prstGeom>
        </p:spPr>
      </p:pic>
      <p:sp>
        <p:nvSpPr>
          <p:cNvPr id="22" name="Rectangle 21">
            <a:extLst>
              <a:ext uri="{FF2B5EF4-FFF2-40B4-BE49-F238E27FC236}">
                <a16:creationId xmlns:a16="http://schemas.microsoft.com/office/drawing/2014/main" id="{28AAFB19-A6E7-4371-ADFD-A5293959780A}"/>
              </a:ext>
            </a:extLst>
          </p:cNvPr>
          <p:cNvSpPr/>
          <p:nvPr/>
        </p:nvSpPr>
        <p:spPr>
          <a:xfrm>
            <a:off x="564627" y="1352963"/>
            <a:ext cx="11062741" cy="707886"/>
          </a:xfrm>
          <a:prstGeom prst="rect">
            <a:avLst/>
          </a:prstGeom>
        </p:spPr>
        <p:txBody>
          <a:bodyPr wrap="square">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a:ln>
                  <a:noFill/>
                </a:ln>
                <a:solidFill>
                  <a:prstClr val="white"/>
                </a:solidFill>
                <a:effectLst/>
                <a:uLnTx/>
                <a:uFillTx/>
                <a:latin typeface="Times New Roman" panose="02020603050405020304" pitchFamily="18" charset="0"/>
                <a:ea typeface="+mn-ea"/>
                <a:cs typeface="Times New Roman" panose="02020603050405020304" pitchFamily="18" charset="0"/>
              </a:rPr>
              <a:t>ĐẠO ĐỨC</a:t>
            </a:r>
          </a:p>
        </p:txBody>
      </p:sp>
      <p:pic>
        <p:nvPicPr>
          <p:cNvPr id="2" name="Picture 1">
            <a:extLst>
              <a:ext uri="{FF2B5EF4-FFF2-40B4-BE49-F238E27FC236}">
                <a16:creationId xmlns:a16="http://schemas.microsoft.com/office/drawing/2014/main" id="{4009D3CB-A40B-476C-AD74-4BD467526871}"/>
              </a:ext>
            </a:extLst>
          </p:cNvPr>
          <p:cNvPicPr>
            <a:picLocks noChangeAspect="1"/>
          </p:cNvPicPr>
          <p:nvPr/>
        </p:nvPicPr>
        <p:blipFill>
          <a:blip r:embed="rId14"/>
          <a:stretch>
            <a:fillRect/>
          </a:stretch>
        </p:blipFill>
        <p:spPr>
          <a:xfrm>
            <a:off x="3483634" y="2958767"/>
            <a:ext cx="5224725" cy="829128"/>
          </a:xfrm>
          <a:prstGeom prst="rect">
            <a:avLst/>
          </a:prstGeom>
        </p:spPr>
      </p:pic>
      <p:pic>
        <p:nvPicPr>
          <p:cNvPr id="3" name="Picture 2">
            <a:extLst>
              <a:ext uri="{FF2B5EF4-FFF2-40B4-BE49-F238E27FC236}">
                <a16:creationId xmlns:a16="http://schemas.microsoft.com/office/drawing/2014/main" id="{6AA115D2-496E-4E5E-88A0-8DD2D743EEE8}"/>
              </a:ext>
            </a:extLst>
          </p:cNvPr>
          <p:cNvPicPr>
            <a:picLocks noChangeAspect="1"/>
          </p:cNvPicPr>
          <p:nvPr/>
        </p:nvPicPr>
        <p:blipFill>
          <a:blip r:embed="rId15"/>
          <a:stretch>
            <a:fillRect/>
          </a:stretch>
        </p:blipFill>
        <p:spPr>
          <a:xfrm>
            <a:off x="2288714" y="3711869"/>
            <a:ext cx="7614564" cy="1450974"/>
          </a:xfrm>
          <a:prstGeom prst="rect">
            <a:avLst/>
          </a:prstGeom>
        </p:spPr>
      </p:pic>
    </p:spTree>
    <p:extLst>
      <p:ext uri="{BB962C8B-B14F-4D97-AF65-F5344CB8AC3E}">
        <p14:creationId xmlns:p14="http://schemas.microsoft.com/office/powerpoint/2010/main" val="2346669551"/>
      </p:ext>
    </p:extLst>
  </p:cSld>
  <p:clrMapOvr>
    <a:masterClrMapping/>
  </p:clrMapOvr>
  <p:transition spd="slow" advTm="2000">
    <p:push dir="u"/>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nodeType="afterEffect">
                                  <p:stCondLst>
                                    <p:cond delay="0"/>
                                  </p:stCondLst>
                                  <p:childTnLst>
                                    <p:set>
                                      <p:cBhvr>
                                        <p:cTn id="6" dur="1" fill="hold">
                                          <p:stCondLst>
                                            <p:cond delay="0"/>
                                          </p:stCondLst>
                                        </p:cTn>
                                        <p:tgtEl>
                                          <p:spTgt spid="27"/>
                                        </p:tgtEl>
                                        <p:attrNameLst>
                                          <p:attrName>style.visibility</p:attrName>
                                        </p:attrNameLst>
                                      </p:cBhvr>
                                      <p:to>
                                        <p:strVal val="visible"/>
                                      </p:to>
                                    </p:set>
                                    <p:animEffect transition="in" filter="fade">
                                      <p:cBhvr>
                                        <p:cTn id="7" dur="1000"/>
                                        <p:tgtEl>
                                          <p:spTgt spid="27"/>
                                        </p:tgtEl>
                                      </p:cBhvr>
                                    </p:animEffect>
                                    <p:anim calcmode="lin" valueType="num">
                                      <p:cBhvr>
                                        <p:cTn id="8" dur="1000" fill="hold"/>
                                        <p:tgtEl>
                                          <p:spTgt spid="27"/>
                                        </p:tgtEl>
                                        <p:attrNameLst>
                                          <p:attrName>ppt_x</p:attrName>
                                        </p:attrNameLst>
                                      </p:cBhvr>
                                      <p:tavLst>
                                        <p:tav tm="0">
                                          <p:val>
                                            <p:strVal val="#ppt_x"/>
                                          </p:val>
                                        </p:tav>
                                        <p:tav tm="100000">
                                          <p:val>
                                            <p:strVal val="#ppt_x"/>
                                          </p:val>
                                        </p:tav>
                                      </p:tavLst>
                                    </p:anim>
                                    <p:anim calcmode="lin" valueType="num">
                                      <p:cBhvr>
                                        <p:cTn id="9" dur="1000" fill="hold"/>
                                        <p:tgtEl>
                                          <p:spTgt spid="27"/>
                                        </p:tgtEl>
                                        <p:attrNameLst>
                                          <p:attrName>ppt_y</p:attrName>
                                        </p:attrNameLst>
                                      </p:cBhvr>
                                      <p:tavLst>
                                        <p:tav tm="0">
                                          <p:val>
                                            <p:strVal val="#ppt_y+.1"/>
                                          </p:val>
                                        </p:tav>
                                        <p:tav tm="100000">
                                          <p:val>
                                            <p:strVal val="#ppt_y"/>
                                          </p:val>
                                        </p:tav>
                                      </p:tavLst>
                                    </p:anim>
                                  </p:childTnLst>
                                </p:cTn>
                              </p:par>
                            </p:childTnLst>
                          </p:cTn>
                        </p:par>
                        <p:par>
                          <p:cTn id="10" fill="hold">
                            <p:stCondLst>
                              <p:cond delay="1000"/>
                            </p:stCondLst>
                            <p:childTnLst>
                              <p:par>
                                <p:cTn id="11" presetID="37" presetClass="entr" presetSubtype="0" fill="hold" nodeType="afterEffect">
                                  <p:stCondLst>
                                    <p:cond delay="0"/>
                                  </p:stCondLst>
                                  <p:childTnLst>
                                    <p:set>
                                      <p:cBhvr>
                                        <p:cTn id="12" dur="1" fill="hold">
                                          <p:stCondLst>
                                            <p:cond delay="0"/>
                                          </p:stCondLst>
                                        </p:cTn>
                                        <p:tgtEl>
                                          <p:spTgt spid="28"/>
                                        </p:tgtEl>
                                        <p:attrNameLst>
                                          <p:attrName>style.visibility</p:attrName>
                                        </p:attrNameLst>
                                      </p:cBhvr>
                                      <p:to>
                                        <p:strVal val="visible"/>
                                      </p:to>
                                    </p:set>
                                    <p:animEffect transition="in" filter="fade">
                                      <p:cBhvr>
                                        <p:cTn id="13" dur="1000"/>
                                        <p:tgtEl>
                                          <p:spTgt spid="28"/>
                                        </p:tgtEl>
                                      </p:cBhvr>
                                    </p:animEffect>
                                    <p:anim calcmode="lin" valueType="num">
                                      <p:cBhvr>
                                        <p:cTn id="14" dur="1000" fill="hold"/>
                                        <p:tgtEl>
                                          <p:spTgt spid="28"/>
                                        </p:tgtEl>
                                        <p:attrNameLst>
                                          <p:attrName>ppt_x</p:attrName>
                                        </p:attrNameLst>
                                      </p:cBhvr>
                                      <p:tavLst>
                                        <p:tav tm="0">
                                          <p:val>
                                            <p:strVal val="#ppt_x"/>
                                          </p:val>
                                        </p:tav>
                                        <p:tav tm="100000">
                                          <p:val>
                                            <p:strVal val="#ppt_x"/>
                                          </p:val>
                                        </p:tav>
                                      </p:tavLst>
                                    </p:anim>
                                    <p:anim calcmode="lin" valueType="num">
                                      <p:cBhvr>
                                        <p:cTn id="15" dur="900" decel="100000" fill="hold"/>
                                        <p:tgtEl>
                                          <p:spTgt spid="28"/>
                                        </p:tgtEl>
                                        <p:attrNameLst>
                                          <p:attrName>ppt_y</p:attrName>
                                        </p:attrNameLst>
                                      </p:cBhvr>
                                      <p:tavLst>
                                        <p:tav tm="0">
                                          <p:val>
                                            <p:strVal val="#ppt_y+1"/>
                                          </p:val>
                                        </p:tav>
                                        <p:tav tm="100000">
                                          <p:val>
                                            <p:strVal val="#ppt_y-.03"/>
                                          </p:val>
                                        </p:tav>
                                      </p:tavLst>
                                    </p:anim>
                                    <p:anim calcmode="lin" valueType="num">
                                      <p:cBhvr>
                                        <p:cTn id="16" dur="100" accel="100000" fill="hold">
                                          <p:stCondLst>
                                            <p:cond delay="900"/>
                                          </p:stCondLst>
                                        </p:cTn>
                                        <p:tgtEl>
                                          <p:spTgt spid="28"/>
                                        </p:tgtEl>
                                        <p:attrNameLst>
                                          <p:attrName>ppt_y</p:attrName>
                                        </p:attrNameLst>
                                      </p:cBhvr>
                                      <p:tavLst>
                                        <p:tav tm="0">
                                          <p:val>
                                            <p:strVal val="#ppt_y-.03"/>
                                          </p:val>
                                        </p:tav>
                                        <p:tav tm="100000">
                                          <p:val>
                                            <p:strVal val="#ppt_y"/>
                                          </p:val>
                                        </p:tav>
                                      </p:tavLst>
                                    </p:anim>
                                  </p:childTnLst>
                                </p:cTn>
                              </p:par>
                            </p:childTnLst>
                          </p:cTn>
                        </p:par>
                        <p:par>
                          <p:cTn id="17" fill="hold">
                            <p:stCondLst>
                              <p:cond delay="2000"/>
                            </p:stCondLst>
                            <p:childTnLst>
                              <p:par>
                                <p:cTn id="18" presetID="53" presetClass="entr" presetSubtype="16" fill="hold" nodeType="afterEffect">
                                  <p:stCondLst>
                                    <p:cond delay="0"/>
                                  </p:stCondLst>
                                  <p:childTnLst>
                                    <p:set>
                                      <p:cBhvr>
                                        <p:cTn id="19" dur="1" fill="hold">
                                          <p:stCondLst>
                                            <p:cond delay="0"/>
                                          </p:stCondLst>
                                        </p:cTn>
                                        <p:tgtEl>
                                          <p:spTgt spid="11"/>
                                        </p:tgtEl>
                                        <p:attrNameLst>
                                          <p:attrName>style.visibility</p:attrName>
                                        </p:attrNameLst>
                                      </p:cBhvr>
                                      <p:to>
                                        <p:strVal val="visible"/>
                                      </p:to>
                                    </p:set>
                                    <p:anim calcmode="lin" valueType="num">
                                      <p:cBhvr>
                                        <p:cTn id="20" dur="500" fill="hold"/>
                                        <p:tgtEl>
                                          <p:spTgt spid="11"/>
                                        </p:tgtEl>
                                        <p:attrNameLst>
                                          <p:attrName>ppt_w</p:attrName>
                                        </p:attrNameLst>
                                      </p:cBhvr>
                                      <p:tavLst>
                                        <p:tav tm="0">
                                          <p:val>
                                            <p:fltVal val="0"/>
                                          </p:val>
                                        </p:tav>
                                        <p:tav tm="100000">
                                          <p:val>
                                            <p:strVal val="#ppt_w"/>
                                          </p:val>
                                        </p:tav>
                                      </p:tavLst>
                                    </p:anim>
                                    <p:anim calcmode="lin" valueType="num">
                                      <p:cBhvr>
                                        <p:cTn id="21" dur="500" fill="hold"/>
                                        <p:tgtEl>
                                          <p:spTgt spid="11"/>
                                        </p:tgtEl>
                                        <p:attrNameLst>
                                          <p:attrName>ppt_h</p:attrName>
                                        </p:attrNameLst>
                                      </p:cBhvr>
                                      <p:tavLst>
                                        <p:tav tm="0">
                                          <p:val>
                                            <p:fltVal val="0"/>
                                          </p:val>
                                        </p:tav>
                                        <p:tav tm="100000">
                                          <p:val>
                                            <p:strVal val="#ppt_h"/>
                                          </p:val>
                                        </p:tav>
                                      </p:tavLst>
                                    </p:anim>
                                    <p:animEffect transition="in" filter="fade">
                                      <p:cBhvr>
                                        <p:cTn id="22" dur="500"/>
                                        <p:tgtEl>
                                          <p:spTgt spid="11"/>
                                        </p:tgtEl>
                                      </p:cBhvr>
                                    </p:animEffect>
                                  </p:childTnLst>
                                </p:cTn>
                              </p:par>
                            </p:childTnLst>
                          </p:cTn>
                        </p:par>
                        <p:par>
                          <p:cTn id="23" fill="hold">
                            <p:stCondLst>
                              <p:cond delay="2500"/>
                            </p:stCondLst>
                            <p:childTnLst>
                              <p:par>
                                <p:cTn id="24" presetID="10" presetClass="entr" presetSubtype="0" fill="hold" nodeType="afterEffect">
                                  <p:stCondLst>
                                    <p:cond delay="0"/>
                                  </p:stCondLst>
                                  <p:childTnLst>
                                    <p:set>
                                      <p:cBhvr>
                                        <p:cTn id="25" dur="1" fill="hold">
                                          <p:stCondLst>
                                            <p:cond delay="0"/>
                                          </p:stCondLst>
                                        </p:cTn>
                                        <p:tgtEl>
                                          <p:spTgt spid="15"/>
                                        </p:tgtEl>
                                        <p:attrNameLst>
                                          <p:attrName>style.visibility</p:attrName>
                                        </p:attrNameLst>
                                      </p:cBhvr>
                                      <p:to>
                                        <p:strVal val="visible"/>
                                      </p:to>
                                    </p:set>
                                    <p:animEffect transition="in" filter="fade">
                                      <p:cBhvr>
                                        <p:cTn id="26" dur="500"/>
                                        <p:tgtEl>
                                          <p:spTgt spid="1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E559FE8-F80A-40F0-9EF4-C45B30644588}"/>
              </a:ext>
            </a:extLst>
          </p:cNvPr>
          <p:cNvSpPr txBox="1"/>
          <p:nvPr/>
        </p:nvSpPr>
        <p:spPr>
          <a:xfrm>
            <a:off x="2951924" y="4642283"/>
            <a:ext cx="7001545"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Tham</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quan</a:t>
            </a:r>
            <a:r>
              <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bảo</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tàng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trưng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bày</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giới</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thiệu</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về</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quê</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hương</a:t>
            </a:r>
            <a:endPar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pic>
        <p:nvPicPr>
          <p:cNvPr id="8" name="Picture 7">
            <a:extLst>
              <a:ext uri="{FF2B5EF4-FFF2-40B4-BE49-F238E27FC236}">
                <a16:creationId xmlns:a16="http://schemas.microsoft.com/office/drawing/2014/main" id="{A204A841-461E-4296-8D68-B0A107F3B3C0}"/>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63901" y="1057275"/>
            <a:ext cx="3406132" cy="3406132"/>
          </a:xfrm>
          <a:prstGeom prst="rect">
            <a:avLst/>
          </a:prstGeom>
        </p:spPr>
      </p:pic>
    </p:spTree>
    <p:extLst>
      <p:ext uri="{BB962C8B-B14F-4D97-AF65-F5344CB8AC3E}">
        <p14:creationId xmlns:p14="http://schemas.microsoft.com/office/powerpoint/2010/main" val="4279968403"/>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E559FE8-F80A-40F0-9EF4-C45B30644588}"/>
              </a:ext>
            </a:extLst>
          </p:cNvPr>
          <p:cNvSpPr txBox="1"/>
          <p:nvPr/>
        </p:nvSpPr>
        <p:spPr>
          <a:xfrm>
            <a:off x="1648919" y="4665045"/>
            <a:ext cx="9728616" cy="132343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40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Thắp</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hương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tưởng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niệm</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các</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anh</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hùng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liệt</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sỹ</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đã</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hi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sinh</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để</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bảo</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vệ</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quê</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hương</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đất</a:t>
            </a:r>
            <a:r>
              <a:rPr kumimoji="0" lang="en-US" sz="40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40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nước</a:t>
            </a:r>
            <a:endParaRPr kumimoji="0" lang="en-US" sz="40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pic>
        <p:nvPicPr>
          <p:cNvPr id="9" name="Picture 8">
            <a:extLst>
              <a:ext uri="{FF2B5EF4-FFF2-40B4-BE49-F238E27FC236}">
                <a16:creationId xmlns:a16="http://schemas.microsoft.com/office/drawing/2014/main" id="{C4388B2C-95BF-4032-AC5A-986B5397367D}"/>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6771" y="1181339"/>
            <a:ext cx="3377726" cy="3377726"/>
          </a:xfrm>
          <a:prstGeom prst="rect">
            <a:avLst/>
          </a:prstGeom>
        </p:spPr>
      </p:pic>
    </p:spTree>
    <p:extLst>
      <p:ext uri="{BB962C8B-B14F-4D97-AF65-F5344CB8AC3E}">
        <p14:creationId xmlns:p14="http://schemas.microsoft.com/office/powerpoint/2010/main" val="335823924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E559FE8-F80A-40F0-9EF4-C45B30644588}"/>
              </a:ext>
            </a:extLst>
          </p:cNvPr>
          <p:cNvSpPr txBox="1"/>
          <p:nvPr/>
        </p:nvSpPr>
        <p:spPr>
          <a:xfrm>
            <a:off x="1553776" y="4839918"/>
            <a:ext cx="957823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Tham</a:t>
            </a:r>
            <a:r>
              <a:rPr kumimoji="0" lang="en-US" sz="36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gia</a:t>
            </a:r>
            <a:r>
              <a:rPr kumimoji="0" lang="en-US" sz="36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quét</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dọn</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đường</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làng</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ngõ</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xóm</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chăm</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sóc</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cây</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xanh</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để</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quê</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hương</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sạch</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đẹp</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hơn</a:t>
            </a:r>
            <a:endParaRPr kumimoji="0" lang="en-US" sz="36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pic>
        <p:nvPicPr>
          <p:cNvPr id="5" name="Picture 4">
            <a:extLst>
              <a:ext uri="{FF2B5EF4-FFF2-40B4-BE49-F238E27FC236}">
                <a16:creationId xmlns:a16="http://schemas.microsoft.com/office/drawing/2014/main" id="{D5CFF4E8-DF5C-47CA-BEB9-D22BC2B741EA}"/>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342792" y="1154627"/>
            <a:ext cx="3506415" cy="3506415"/>
          </a:xfrm>
          <a:prstGeom prst="rect">
            <a:avLst/>
          </a:prstGeom>
        </p:spPr>
      </p:pic>
    </p:spTree>
    <p:extLst>
      <p:ext uri="{BB962C8B-B14F-4D97-AF65-F5344CB8AC3E}">
        <p14:creationId xmlns:p14="http://schemas.microsoft.com/office/powerpoint/2010/main" val="280113867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E559FE8-F80A-40F0-9EF4-C45B30644588}"/>
              </a:ext>
            </a:extLst>
          </p:cNvPr>
          <p:cNvSpPr txBox="1"/>
          <p:nvPr/>
        </p:nvSpPr>
        <p:spPr>
          <a:xfrm>
            <a:off x="2847586" y="4927354"/>
            <a:ext cx="6990617" cy="1200329"/>
          </a:xfrm>
          <a:prstGeom prst="rect">
            <a:avLst/>
          </a:prstGeom>
          <a:noFill/>
        </p:spPr>
        <p:txBody>
          <a:bodyPr wrap="square" rtlCol="0">
            <a:spAutoFit/>
          </a:bodyP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1" i="0" u="none" strike="noStrike" kern="1200" cap="none" spc="0" normalizeH="0" baseline="0" noProof="0" dirty="0" err="1">
                <a:ln>
                  <a:noFill/>
                </a:ln>
                <a:solidFill>
                  <a:srgbClr val="FFFF00"/>
                </a:solidFill>
                <a:effectLst/>
                <a:uLnTx/>
                <a:uFillTx/>
                <a:latin typeface="Times New Roman" pitchFamily="18" charset="0"/>
                <a:cs typeface="Times New Roman" pitchFamily="18" charset="0"/>
              </a:rPr>
              <a:t>Về</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nhà</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hát</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các</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bài</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hát</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về</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quê</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hương</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cho</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người</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thân</a:t>
            </a:r>
            <a:r>
              <a:rPr kumimoji="0" lang="en-US" sz="3600" b="1" i="0" u="none" strike="noStrike" kern="1200" cap="none" spc="0" normalizeH="0" noProof="0" dirty="0">
                <a:ln>
                  <a:noFill/>
                </a:ln>
                <a:solidFill>
                  <a:srgbClr val="FFFF00"/>
                </a:solidFill>
                <a:effectLst/>
                <a:uLnTx/>
                <a:uFillTx/>
                <a:latin typeface="Times New Roman" pitchFamily="18" charset="0"/>
                <a:cs typeface="Times New Roman" pitchFamily="18" charset="0"/>
              </a:rPr>
              <a:t> </a:t>
            </a:r>
            <a:r>
              <a:rPr kumimoji="0" lang="en-US" sz="3600" b="1" i="0" u="none" strike="noStrike" kern="1200" cap="none" spc="0" normalizeH="0" noProof="0" dirty="0" err="1">
                <a:ln>
                  <a:noFill/>
                </a:ln>
                <a:solidFill>
                  <a:srgbClr val="FFFF00"/>
                </a:solidFill>
                <a:effectLst/>
                <a:uLnTx/>
                <a:uFillTx/>
                <a:latin typeface="Times New Roman" pitchFamily="18" charset="0"/>
                <a:cs typeface="Times New Roman" pitchFamily="18" charset="0"/>
              </a:rPr>
              <a:t>nghe</a:t>
            </a:r>
            <a:endParaRPr kumimoji="0" lang="en-US" sz="3600" b="1" i="0" u="none" strike="noStrike" kern="1200" cap="none" spc="0" normalizeH="0" baseline="0" noProof="0" dirty="0">
              <a:ln>
                <a:noFill/>
              </a:ln>
              <a:solidFill>
                <a:srgbClr val="FFFF00"/>
              </a:solidFill>
              <a:effectLst/>
              <a:uLnTx/>
              <a:uFillTx/>
              <a:latin typeface="Times New Roman" pitchFamily="18" charset="0"/>
              <a:cs typeface="Times New Roman" pitchFamily="18" charset="0"/>
            </a:endParaRPr>
          </a:p>
        </p:txBody>
      </p:sp>
      <p:pic>
        <p:nvPicPr>
          <p:cNvPr id="6" name="Picture 5">
            <a:extLst>
              <a:ext uri="{FF2B5EF4-FFF2-40B4-BE49-F238E27FC236}">
                <a16:creationId xmlns:a16="http://schemas.microsoft.com/office/drawing/2014/main" id="{B5DCA302-16F0-4487-A3F7-390D8288AC7B}"/>
              </a:ext>
            </a:extLst>
          </p:cNvPr>
          <p:cNvPicPr>
            <a:picLocks noChangeAspect="1"/>
          </p:cNvPicPr>
          <p:nvPr/>
        </p:nvPicPr>
        <p:blipFill>
          <a:blip r:embed="rId7" cstate="print">
            <a:extLst>
              <a:ext uri="{28A0092B-C50C-407E-A947-70E740481C1C}">
                <a14:useLocalDpi xmlns:a14="http://schemas.microsoft.com/office/drawing/2010/main" val="0"/>
              </a:ext>
            </a:extLst>
          </a:blip>
          <a:stretch>
            <a:fillRect/>
          </a:stretch>
        </p:blipFill>
        <p:spPr>
          <a:xfrm>
            <a:off x="4180685" y="948471"/>
            <a:ext cx="3800007" cy="3800007"/>
          </a:xfrm>
          <a:prstGeom prst="rect">
            <a:avLst/>
          </a:prstGeom>
        </p:spPr>
      </p:pic>
    </p:spTree>
    <p:extLst>
      <p:ext uri="{BB962C8B-B14F-4D97-AF65-F5344CB8AC3E}">
        <p14:creationId xmlns:p14="http://schemas.microsoft.com/office/powerpoint/2010/main" val="1825180320"/>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par>
                                <p:cTn id="12" presetID="42" presetClass="entr" presetSubtype="0" fill="hold" grpId="0" nodeType="withEffect">
                                  <p:stCondLst>
                                    <p:cond delay="0"/>
                                  </p:stCondLst>
                                  <p:childTnLst>
                                    <p:set>
                                      <p:cBhvr>
                                        <p:cTn id="13" dur="1" fill="hold">
                                          <p:stCondLst>
                                            <p:cond delay="0"/>
                                          </p:stCondLst>
                                        </p:cTn>
                                        <p:tgtEl>
                                          <p:spTgt spid="10"/>
                                        </p:tgtEl>
                                        <p:attrNameLst>
                                          <p:attrName>style.visibility</p:attrName>
                                        </p:attrNameLst>
                                      </p:cBhvr>
                                      <p:to>
                                        <p:strVal val="visible"/>
                                      </p:to>
                                    </p:set>
                                    <p:animEffect transition="in" filter="fade">
                                      <p:cBhvr>
                                        <p:cTn id="14" dur="1000"/>
                                        <p:tgtEl>
                                          <p:spTgt spid="10"/>
                                        </p:tgtEl>
                                      </p:cBhvr>
                                    </p:animEffect>
                                    <p:anim calcmode="lin" valueType="num">
                                      <p:cBhvr>
                                        <p:cTn id="15" dur="1000" fill="hold"/>
                                        <p:tgtEl>
                                          <p:spTgt spid="10"/>
                                        </p:tgtEl>
                                        <p:attrNameLst>
                                          <p:attrName>ppt_x</p:attrName>
                                        </p:attrNameLst>
                                      </p:cBhvr>
                                      <p:tavLst>
                                        <p:tav tm="0">
                                          <p:val>
                                            <p:strVal val="#ppt_x"/>
                                          </p:val>
                                        </p:tav>
                                        <p:tav tm="100000">
                                          <p:val>
                                            <p:strVal val="#ppt_x"/>
                                          </p:val>
                                        </p:tav>
                                      </p:tavLst>
                                    </p:anim>
                                    <p:anim calcmode="lin" valueType="num">
                                      <p:cBhvr>
                                        <p:cTn id="16" dur="1000" fill="hold"/>
                                        <p:tgtEl>
                                          <p:spTgt spid="10"/>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0" grpId="0"/>
    </p:bld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Shape 839"/>
        <p:cNvGrpSpPr/>
        <p:nvPr/>
      </p:nvGrpSpPr>
      <p:grpSpPr>
        <a:xfrm>
          <a:off x="0" y="0"/>
          <a:ext cx="0" cy="0"/>
          <a:chOff x="0" y="0"/>
          <a:chExt cx="0" cy="0"/>
        </a:xfrm>
      </p:grpSpPr>
      <p:sp>
        <p:nvSpPr>
          <p:cNvPr id="840" name="Google Shape;840;p36"/>
          <p:cNvSpPr/>
          <p:nvPr/>
        </p:nvSpPr>
        <p:spPr>
          <a:xfrm flipH="1">
            <a:off x="1462194" y="732367"/>
            <a:ext cx="8658860" cy="4649047"/>
          </a:xfrm>
          <a:custGeom>
            <a:avLst/>
            <a:gdLst/>
            <a:ahLst/>
            <a:cxnLst/>
            <a:rect l="l" t="t" r="r" b="b"/>
            <a:pathLst>
              <a:path w="34424" h="23680" extrusionOk="0">
                <a:moveTo>
                  <a:pt x="17172" y="0"/>
                </a:moveTo>
                <a:cubicBezTo>
                  <a:pt x="15954" y="0"/>
                  <a:pt x="14750" y="27"/>
                  <a:pt x="13613" y="68"/>
                </a:cubicBezTo>
                <a:cubicBezTo>
                  <a:pt x="12463" y="108"/>
                  <a:pt x="11299" y="176"/>
                  <a:pt x="10190" y="257"/>
                </a:cubicBezTo>
                <a:cubicBezTo>
                  <a:pt x="9635" y="298"/>
                  <a:pt x="9066" y="352"/>
                  <a:pt x="8498" y="406"/>
                </a:cubicBezTo>
                <a:cubicBezTo>
                  <a:pt x="8133" y="447"/>
                  <a:pt x="7592" y="501"/>
                  <a:pt x="7037" y="582"/>
                </a:cubicBezTo>
                <a:cubicBezTo>
                  <a:pt x="6306" y="677"/>
                  <a:pt x="5562" y="812"/>
                  <a:pt x="4845" y="1001"/>
                </a:cubicBezTo>
                <a:cubicBezTo>
                  <a:pt x="4101" y="1191"/>
                  <a:pt x="3383" y="1461"/>
                  <a:pt x="2720" y="1827"/>
                </a:cubicBezTo>
                <a:cubicBezTo>
                  <a:pt x="2396" y="2003"/>
                  <a:pt x="2084" y="2206"/>
                  <a:pt x="1800" y="2436"/>
                </a:cubicBezTo>
                <a:cubicBezTo>
                  <a:pt x="1516" y="2666"/>
                  <a:pt x="1259" y="2923"/>
                  <a:pt x="1043" y="3207"/>
                </a:cubicBezTo>
                <a:cubicBezTo>
                  <a:pt x="637" y="3748"/>
                  <a:pt x="366" y="4371"/>
                  <a:pt x="231" y="5034"/>
                </a:cubicBezTo>
                <a:cubicBezTo>
                  <a:pt x="95" y="5697"/>
                  <a:pt x="14" y="6373"/>
                  <a:pt x="14" y="7063"/>
                </a:cubicBezTo>
                <a:cubicBezTo>
                  <a:pt x="1" y="7808"/>
                  <a:pt x="55" y="8565"/>
                  <a:pt x="149" y="9309"/>
                </a:cubicBezTo>
                <a:cubicBezTo>
                  <a:pt x="352" y="10852"/>
                  <a:pt x="731" y="12367"/>
                  <a:pt x="1259" y="13842"/>
                </a:cubicBezTo>
                <a:cubicBezTo>
                  <a:pt x="1503" y="14519"/>
                  <a:pt x="1800" y="15182"/>
                  <a:pt x="2125" y="15831"/>
                </a:cubicBezTo>
                <a:cubicBezTo>
                  <a:pt x="2409" y="16386"/>
                  <a:pt x="2747" y="16927"/>
                  <a:pt x="3126" y="17428"/>
                </a:cubicBezTo>
                <a:cubicBezTo>
                  <a:pt x="3586" y="17996"/>
                  <a:pt x="4155" y="18484"/>
                  <a:pt x="4804" y="18849"/>
                </a:cubicBezTo>
                <a:cubicBezTo>
                  <a:pt x="5129" y="19038"/>
                  <a:pt x="5481" y="19187"/>
                  <a:pt x="5833" y="19336"/>
                </a:cubicBezTo>
                <a:cubicBezTo>
                  <a:pt x="6198" y="19471"/>
                  <a:pt x="6563" y="19593"/>
                  <a:pt x="6942" y="19688"/>
                </a:cubicBezTo>
                <a:cubicBezTo>
                  <a:pt x="7930" y="19931"/>
                  <a:pt x="8918" y="20094"/>
                  <a:pt x="9932" y="20175"/>
                </a:cubicBezTo>
                <a:cubicBezTo>
                  <a:pt x="10162" y="20202"/>
                  <a:pt x="10406" y="20216"/>
                  <a:pt x="10650" y="20229"/>
                </a:cubicBezTo>
                <a:cubicBezTo>
                  <a:pt x="10663" y="20283"/>
                  <a:pt x="10677" y="20351"/>
                  <a:pt x="10690" y="20405"/>
                </a:cubicBezTo>
                <a:cubicBezTo>
                  <a:pt x="10704" y="20554"/>
                  <a:pt x="10704" y="20689"/>
                  <a:pt x="10690" y="20838"/>
                </a:cubicBezTo>
                <a:cubicBezTo>
                  <a:pt x="10650" y="21027"/>
                  <a:pt x="10609" y="21203"/>
                  <a:pt x="10541" y="21379"/>
                </a:cubicBezTo>
                <a:cubicBezTo>
                  <a:pt x="10447" y="21569"/>
                  <a:pt x="10338" y="21758"/>
                  <a:pt x="10217" y="21920"/>
                </a:cubicBezTo>
                <a:cubicBezTo>
                  <a:pt x="10081" y="22083"/>
                  <a:pt x="9919" y="22232"/>
                  <a:pt x="9757" y="22353"/>
                </a:cubicBezTo>
                <a:cubicBezTo>
                  <a:pt x="9594" y="22462"/>
                  <a:pt x="9432" y="22556"/>
                  <a:pt x="9269" y="22624"/>
                </a:cubicBezTo>
                <a:cubicBezTo>
                  <a:pt x="9053" y="22719"/>
                  <a:pt x="8809" y="22759"/>
                  <a:pt x="8566" y="22759"/>
                </a:cubicBezTo>
                <a:lnTo>
                  <a:pt x="8403" y="22759"/>
                </a:lnTo>
                <a:cubicBezTo>
                  <a:pt x="8349" y="22746"/>
                  <a:pt x="8295" y="22746"/>
                  <a:pt x="8255" y="22732"/>
                </a:cubicBezTo>
                <a:lnTo>
                  <a:pt x="8200" y="22732"/>
                </a:lnTo>
                <a:cubicBezTo>
                  <a:pt x="8119" y="22732"/>
                  <a:pt x="8052" y="22759"/>
                  <a:pt x="8011" y="22827"/>
                </a:cubicBezTo>
                <a:cubicBezTo>
                  <a:pt x="7984" y="22868"/>
                  <a:pt x="7984" y="22922"/>
                  <a:pt x="7997" y="22976"/>
                </a:cubicBezTo>
                <a:cubicBezTo>
                  <a:pt x="8011" y="23030"/>
                  <a:pt x="8052" y="23071"/>
                  <a:pt x="8092" y="23098"/>
                </a:cubicBezTo>
                <a:cubicBezTo>
                  <a:pt x="8241" y="23192"/>
                  <a:pt x="8403" y="23287"/>
                  <a:pt x="8579" y="23341"/>
                </a:cubicBezTo>
                <a:cubicBezTo>
                  <a:pt x="9121" y="23571"/>
                  <a:pt x="9689" y="23679"/>
                  <a:pt x="10271" y="23679"/>
                </a:cubicBezTo>
                <a:lnTo>
                  <a:pt x="10338" y="23679"/>
                </a:lnTo>
                <a:cubicBezTo>
                  <a:pt x="10704" y="23679"/>
                  <a:pt x="11083" y="23639"/>
                  <a:pt x="11434" y="23571"/>
                </a:cubicBezTo>
                <a:cubicBezTo>
                  <a:pt x="11827" y="23490"/>
                  <a:pt x="12206" y="23368"/>
                  <a:pt x="12557" y="23206"/>
                </a:cubicBezTo>
                <a:cubicBezTo>
                  <a:pt x="12882" y="23071"/>
                  <a:pt x="13193" y="22895"/>
                  <a:pt x="13478" y="22692"/>
                </a:cubicBezTo>
                <a:cubicBezTo>
                  <a:pt x="13775" y="22489"/>
                  <a:pt x="14046" y="22245"/>
                  <a:pt x="14289" y="21975"/>
                </a:cubicBezTo>
                <a:cubicBezTo>
                  <a:pt x="14519" y="21704"/>
                  <a:pt x="14709" y="21406"/>
                  <a:pt x="14844" y="21082"/>
                </a:cubicBezTo>
                <a:cubicBezTo>
                  <a:pt x="14898" y="20973"/>
                  <a:pt x="14939" y="20851"/>
                  <a:pt x="14980" y="20730"/>
                </a:cubicBezTo>
                <a:lnTo>
                  <a:pt x="15020" y="20730"/>
                </a:lnTo>
                <a:lnTo>
                  <a:pt x="15494" y="20784"/>
                </a:lnTo>
                <a:cubicBezTo>
                  <a:pt x="16536" y="20906"/>
                  <a:pt x="17659" y="21027"/>
                  <a:pt x="18768" y="21122"/>
                </a:cubicBezTo>
                <a:cubicBezTo>
                  <a:pt x="20433" y="21271"/>
                  <a:pt x="21813" y="21339"/>
                  <a:pt x="23112" y="21339"/>
                </a:cubicBezTo>
                <a:cubicBezTo>
                  <a:pt x="23883" y="21339"/>
                  <a:pt x="24627" y="21312"/>
                  <a:pt x="25358" y="21257"/>
                </a:cubicBezTo>
                <a:cubicBezTo>
                  <a:pt x="26440" y="21190"/>
                  <a:pt x="27509" y="21027"/>
                  <a:pt x="28578" y="20797"/>
                </a:cubicBezTo>
                <a:cubicBezTo>
                  <a:pt x="28835" y="20743"/>
                  <a:pt x="29025" y="20689"/>
                  <a:pt x="29187" y="20635"/>
                </a:cubicBezTo>
                <a:cubicBezTo>
                  <a:pt x="29363" y="20594"/>
                  <a:pt x="29566" y="20527"/>
                  <a:pt x="29769" y="20446"/>
                </a:cubicBezTo>
                <a:cubicBezTo>
                  <a:pt x="30107" y="20324"/>
                  <a:pt x="30419" y="20188"/>
                  <a:pt x="30730" y="20013"/>
                </a:cubicBezTo>
                <a:cubicBezTo>
                  <a:pt x="31312" y="19688"/>
                  <a:pt x="31839" y="19282"/>
                  <a:pt x="32286" y="18795"/>
                </a:cubicBezTo>
                <a:cubicBezTo>
                  <a:pt x="32719" y="18321"/>
                  <a:pt x="33084" y="17793"/>
                  <a:pt x="33368" y="17212"/>
                </a:cubicBezTo>
                <a:cubicBezTo>
                  <a:pt x="33896" y="16156"/>
                  <a:pt x="34207" y="14925"/>
                  <a:pt x="34329" y="13436"/>
                </a:cubicBezTo>
                <a:cubicBezTo>
                  <a:pt x="34424" y="12097"/>
                  <a:pt x="34370" y="10757"/>
                  <a:pt x="34194" y="9431"/>
                </a:cubicBezTo>
                <a:cubicBezTo>
                  <a:pt x="34153" y="9188"/>
                  <a:pt x="34113" y="8958"/>
                  <a:pt x="34085" y="8714"/>
                </a:cubicBezTo>
                <a:lnTo>
                  <a:pt x="34045" y="8457"/>
                </a:lnTo>
                <a:lnTo>
                  <a:pt x="33977" y="8078"/>
                </a:lnTo>
                <a:lnTo>
                  <a:pt x="33964" y="7916"/>
                </a:lnTo>
                <a:cubicBezTo>
                  <a:pt x="33937" y="7726"/>
                  <a:pt x="33910" y="7550"/>
                  <a:pt x="33883" y="7375"/>
                </a:cubicBezTo>
                <a:cubicBezTo>
                  <a:pt x="33774" y="6630"/>
                  <a:pt x="33625" y="5886"/>
                  <a:pt x="33422" y="5155"/>
                </a:cubicBezTo>
                <a:cubicBezTo>
                  <a:pt x="33233" y="4425"/>
                  <a:pt x="32922" y="3735"/>
                  <a:pt x="32502" y="3099"/>
                </a:cubicBezTo>
                <a:cubicBezTo>
                  <a:pt x="32299" y="2787"/>
                  <a:pt x="32042" y="2490"/>
                  <a:pt x="31772" y="2233"/>
                </a:cubicBezTo>
                <a:cubicBezTo>
                  <a:pt x="31474" y="1976"/>
                  <a:pt x="31149" y="1746"/>
                  <a:pt x="30797" y="1556"/>
                </a:cubicBezTo>
                <a:cubicBezTo>
                  <a:pt x="30432" y="1353"/>
                  <a:pt x="30053" y="1177"/>
                  <a:pt x="29661" y="1042"/>
                </a:cubicBezTo>
                <a:cubicBezTo>
                  <a:pt x="29255" y="893"/>
                  <a:pt x="28849" y="771"/>
                  <a:pt x="28429" y="663"/>
                </a:cubicBezTo>
                <a:cubicBezTo>
                  <a:pt x="27550" y="460"/>
                  <a:pt x="26657" y="325"/>
                  <a:pt x="25764" y="257"/>
                </a:cubicBezTo>
                <a:cubicBezTo>
                  <a:pt x="24803" y="162"/>
                  <a:pt x="23869" y="135"/>
                  <a:pt x="23085" y="108"/>
                </a:cubicBezTo>
                <a:lnTo>
                  <a:pt x="22178" y="95"/>
                </a:lnTo>
                <a:lnTo>
                  <a:pt x="21826" y="81"/>
                </a:lnTo>
                <a:cubicBezTo>
                  <a:pt x="21623" y="81"/>
                  <a:pt x="21420" y="68"/>
                  <a:pt x="21217" y="68"/>
                </a:cubicBezTo>
                <a:lnTo>
                  <a:pt x="21014" y="54"/>
                </a:lnTo>
                <a:lnTo>
                  <a:pt x="20446" y="54"/>
                </a:lnTo>
                <a:cubicBezTo>
                  <a:pt x="19296" y="14"/>
                  <a:pt x="18227" y="0"/>
                  <a:pt x="17172" y="0"/>
                </a:cubicBezTo>
                <a:close/>
              </a:path>
            </a:pathLst>
          </a:custGeom>
          <a:solidFill>
            <a:schemeClr val="bg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3" name="Google Shape;843;p36"/>
          <p:cNvSpPr/>
          <p:nvPr/>
        </p:nvSpPr>
        <p:spPr>
          <a:xfrm>
            <a:off x="4152267" y="-1336733"/>
            <a:ext cx="11300" cy="15833"/>
          </a:xfrm>
          <a:custGeom>
            <a:avLst/>
            <a:gdLst/>
            <a:ahLst/>
            <a:cxnLst/>
            <a:rect l="l" t="t" r="r" b="b"/>
            <a:pathLst>
              <a:path w="339" h="475" extrusionOk="0">
                <a:moveTo>
                  <a:pt x="109" y="1"/>
                </a:moveTo>
                <a:cubicBezTo>
                  <a:pt x="95" y="1"/>
                  <a:pt x="82" y="1"/>
                  <a:pt x="68" y="14"/>
                </a:cubicBezTo>
                <a:cubicBezTo>
                  <a:pt x="14" y="41"/>
                  <a:pt x="0" y="96"/>
                  <a:pt x="27" y="136"/>
                </a:cubicBezTo>
                <a:cubicBezTo>
                  <a:pt x="54" y="177"/>
                  <a:pt x="68" y="231"/>
                  <a:pt x="95" y="271"/>
                </a:cubicBezTo>
                <a:cubicBezTo>
                  <a:pt x="109" y="312"/>
                  <a:pt x="122" y="353"/>
                  <a:pt x="136" y="407"/>
                </a:cubicBezTo>
                <a:cubicBezTo>
                  <a:pt x="149" y="420"/>
                  <a:pt x="163" y="447"/>
                  <a:pt x="190" y="461"/>
                </a:cubicBezTo>
                <a:cubicBezTo>
                  <a:pt x="203" y="474"/>
                  <a:pt x="230" y="474"/>
                  <a:pt x="257" y="474"/>
                </a:cubicBezTo>
                <a:cubicBezTo>
                  <a:pt x="312" y="447"/>
                  <a:pt x="339" y="407"/>
                  <a:pt x="325" y="353"/>
                </a:cubicBezTo>
                <a:cubicBezTo>
                  <a:pt x="284" y="244"/>
                  <a:pt x="244" y="136"/>
                  <a:pt x="190" y="41"/>
                </a:cubicBezTo>
                <a:cubicBezTo>
                  <a:pt x="176" y="14"/>
                  <a:pt x="136" y="1"/>
                  <a:pt x="109"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4" name="Google Shape;844;p36"/>
          <p:cNvSpPr/>
          <p:nvPr/>
        </p:nvSpPr>
        <p:spPr>
          <a:xfrm>
            <a:off x="4167601" y="-1338534"/>
            <a:ext cx="9500" cy="12567"/>
          </a:xfrm>
          <a:custGeom>
            <a:avLst/>
            <a:gdLst/>
            <a:ahLst/>
            <a:cxnLst/>
            <a:rect l="l" t="t" r="r" b="b"/>
            <a:pathLst>
              <a:path w="285" h="377" extrusionOk="0">
                <a:moveTo>
                  <a:pt x="95" y="1"/>
                </a:moveTo>
                <a:cubicBezTo>
                  <a:pt x="82" y="1"/>
                  <a:pt x="68" y="1"/>
                  <a:pt x="55" y="14"/>
                </a:cubicBezTo>
                <a:cubicBezTo>
                  <a:pt x="14" y="28"/>
                  <a:pt x="0" y="82"/>
                  <a:pt x="27" y="109"/>
                </a:cubicBezTo>
                <a:cubicBezTo>
                  <a:pt x="68" y="177"/>
                  <a:pt x="95" y="231"/>
                  <a:pt x="122" y="298"/>
                </a:cubicBezTo>
                <a:lnTo>
                  <a:pt x="122" y="325"/>
                </a:lnTo>
                <a:cubicBezTo>
                  <a:pt x="136" y="339"/>
                  <a:pt x="149" y="353"/>
                  <a:pt x="163" y="366"/>
                </a:cubicBezTo>
                <a:cubicBezTo>
                  <a:pt x="170" y="373"/>
                  <a:pt x="180" y="376"/>
                  <a:pt x="190" y="376"/>
                </a:cubicBezTo>
                <a:cubicBezTo>
                  <a:pt x="200" y="376"/>
                  <a:pt x="210" y="373"/>
                  <a:pt x="217" y="366"/>
                </a:cubicBezTo>
                <a:cubicBezTo>
                  <a:pt x="257" y="353"/>
                  <a:pt x="285" y="312"/>
                  <a:pt x="271" y="285"/>
                </a:cubicBezTo>
                <a:cubicBezTo>
                  <a:pt x="244" y="190"/>
                  <a:pt x="203" y="109"/>
                  <a:pt x="163" y="41"/>
                </a:cubicBezTo>
                <a:cubicBezTo>
                  <a:pt x="149" y="14"/>
                  <a:pt x="122" y="1"/>
                  <a:pt x="95"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5" name="Google Shape;845;p36"/>
          <p:cNvSpPr/>
          <p:nvPr/>
        </p:nvSpPr>
        <p:spPr>
          <a:xfrm>
            <a:off x="4186534" y="-1324100"/>
            <a:ext cx="11300" cy="12567"/>
          </a:xfrm>
          <a:custGeom>
            <a:avLst/>
            <a:gdLst/>
            <a:ahLst/>
            <a:cxnLst/>
            <a:rect l="l" t="t" r="r" b="b"/>
            <a:pathLst>
              <a:path w="339" h="377" extrusionOk="0">
                <a:moveTo>
                  <a:pt x="95" y="1"/>
                </a:moveTo>
                <a:cubicBezTo>
                  <a:pt x="82" y="1"/>
                  <a:pt x="55" y="14"/>
                  <a:pt x="41" y="28"/>
                </a:cubicBezTo>
                <a:cubicBezTo>
                  <a:pt x="1" y="68"/>
                  <a:pt x="1" y="123"/>
                  <a:pt x="41" y="150"/>
                </a:cubicBezTo>
                <a:cubicBezTo>
                  <a:pt x="68" y="177"/>
                  <a:pt x="95" y="204"/>
                  <a:pt x="109" y="231"/>
                </a:cubicBezTo>
                <a:cubicBezTo>
                  <a:pt x="136" y="258"/>
                  <a:pt x="150" y="271"/>
                  <a:pt x="163" y="298"/>
                </a:cubicBezTo>
                <a:lnTo>
                  <a:pt x="163" y="312"/>
                </a:lnTo>
                <a:cubicBezTo>
                  <a:pt x="163" y="339"/>
                  <a:pt x="177" y="353"/>
                  <a:pt x="204" y="366"/>
                </a:cubicBezTo>
                <a:cubicBezTo>
                  <a:pt x="210" y="373"/>
                  <a:pt x="221" y="376"/>
                  <a:pt x="232" y="376"/>
                </a:cubicBezTo>
                <a:cubicBezTo>
                  <a:pt x="244" y="376"/>
                  <a:pt x="258" y="373"/>
                  <a:pt x="271" y="366"/>
                </a:cubicBezTo>
                <a:cubicBezTo>
                  <a:pt x="298" y="366"/>
                  <a:pt x="312" y="353"/>
                  <a:pt x="325" y="325"/>
                </a:cubicBezTo>
                <a:cubicBezTo>
                  <a:pt x="339" y="298"/>
                  <a:pt x="339" y="285"/>
                  <a:pt x="325" y="258"/>
                </a:cubicBezTo>
                <a:cubicBezTo>
                  <a:pt x="312" y="217"/>
                  <a:pt x="285" y="177"/>
                  <a:pt x="271" y="136"/>
                </a:cubicBezTo>
                <a:cubicBezTo>
                  <a:pt x="244" y="95"/>
                  <a:pt x="204" y="68"/>
                  <a:pt x="163" y="28"/>
                </a:cubicBezTo>
                <a:cubicBezTo>
                  <a:pt x="150" y="14"/>
                  <a:pt x="122" y="1"/>
                  <a:pt x="95"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6" name="Google Shape;846;p36"/>
          <p:cNvSpPr/>
          <p:nvPr/>
        </p:nvSpPr>
        <p:spPr>
          <a:xfrm>
            <a:off x="3972301" y="-1366034"/>
            <a:ext cx="11633" cy="13167"/>
          </a:xfrm>
          <a:custGeom>
            <a:avLst/>
            <a:gdLst/>
            <a:ahLst/>
            <a:cxnLst/>
            <a:rect l="l" t="t" r="r" b="b"/>
            <a:pathLst>
              <a:path w="349" h="395" extrusionOk="0">
                <a:moveTo>
                  <a:pt x="82" y="0"/>
                </a:moveTo>
                <a:cubicBezTo>
                  <a:pt x="68" y="0"/>
                  <a:pt x="55" y="0"/>
                  <a:pt x="41" y="14"/>
                </a:cubicBezTo>
                <a:cubicBezTo>
                  <a:pt x="27" y="14"/>
                  <a:pt x="14" y="27"/>
                  <a:pt x="14" y="54"/>
                </a:cubicBezTo>
                <a:cubicBezTo>
                  <a:pt x="0" y="68"/>
                  <a:pt x="0" y="82"/>
                  <a:pt x="14" y="109"/>
                </a:cubicBezTo>
                <a:cubicBezTo>
                  <a:pt x="82" y="190"/>
                  <a:pt x="136" y="271"/>
                  <a:pt x="176" y="352"/>
                </a:cubicBezTo>
                <a:cubicBezTo>
                  <a:pt x="194" y="383"/>
                  <a:pt x="219" y="395"/>
                  <a:pt x="245" y="395"/>
                </a:cubicBezTo>
                <a:cubicBezTo>
                  <a:pt x="298" y="395"/>
                  <a:pt x="348" y="340"/>
                  <a:pt x="312" y="285"/>
                </a:cubicBezTo>
                <a:cubicBezTo>
                  <a:pt x="258" y="190"/>
                  <a:pt x="203" y="109"/>
                  <a:pt x="149" y="27"/>
                </a:cubicBezTo>
                <a:cubicBezTo>
                  <a:pt x="136" y="14"/>
                  <a:pt x="122" y="0"/>
                  <a:pt x="95"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7" name="Google Shape;847;p36"/>
          <p:cNvSpPr/>
          <p:nvPr/>
        </p:nvSpPr>
        <p:spPr>
          <a:xfrm>
            <a:off x="3993034" y="-1359900"/>
            <a:ext cx="12233" cy="13467"/>
          </a:xfrm>
          <a:custGeom>
            <a:avLst/>
            <a:gdLst/>
            <a:ahLst/>
            <a:cxnLst/>
            <a:rect l="l" t="t" r="r" b="b"/>
            <a:pathLst>
              <a:path w="367" h="404" extrusionOk="0">
                <a:moveTo>
                  <a:pt x="110" y="0"/>
                </a:moveTo>
                <a:cubicBezTo>
                  <a:pt x="105" y="0"/>
                  <a:pt x="100" y="2"/>
                  <a:pt x="96" y="6"/>
                </a:cubicBezTo>
                <a:cubicBezTo>
                  <a:pt x="69" y="6"/>
                  <a:pt x="55" y="6"/>
                  <a:pt x="28" y="19"/>
                </a:cubicBezTo>
                <a:cubicBezTo>
                  <a:pt x="14" y="33"/>
                  <a:pt x="1" y="60"/>
                  <a:pt x="14" y="87"/>
                </a:cubicBezTo>
                <a:cubicBezTo>
                  <a:pt x="14" y="101"/>
                  <a:pt x="14" y="128"/>
                  <a:pt x="28" y="141"/>
                </a:cubicBezTo>
                <a:lnTo>
                  <a:pt x="96" y="222"/>
                </a:lnTo>
                <a:cubicBezTo>
                  <a:pt x="136" y="276"/>
                  <a:pt x="163" y="317"/>
                  <a:pt x="204" y="371"/>
                </a:cubicBezTo>
                <a:cubicBezTo>
                  <a:pt x="214" y="391"/>
                  <a:pt x="245" y="403"/>
                  <a:pt x="278" y="403"/>
                </a:cubicBezTo>
                <a:cubicBezTo>
                  <a:pt x="289" y="403"/>
                  <a:pt x="301" y="402"/>
                  <a:pt x="312" y="398"/>
                </a:cubicBezTo>
                <a:cubicBezTo>
                  <a:pt x="353" y="371"/>
                  <a:pt x="366" y="317"/>
                  <a:pt x="339" y="276"/>
                </a:cubicBezTo>
                <a:cubicBezTo>
                  <a:pt x="285" y="195"/>
                  <a:pt x="217" y="101"/>
                  <a:pt x="150" y="19"/>
                </a:cubicBezTo>
                <a:cubicBezTo>
                  <a:pt x="140" y="10"/>
                  <a:pt x="124" y="0"/>
                  <a:pt x="110"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8" name="Google Shape;848;p36"/>
          <p:cNvSpPr/>
          <p:nvPr/>
        </p:nvSpPr>
        <p:spPr>
          <a:xfrm>
            <a:off x="4015601" y="-1338067"/>
            <a:ext cx="11300" cy="15100"/>
          </a:xfrm>
          <a:custGeom>
            <a:avLst/>
            <a:gdLst/>
            <a:ahLst/>
            <a:cxnLst/>
            <a:rect l="l" t="t" r="r" b="b"/>
            <a:pathLst>
              <a:path w="339" h="453" extrusionOk="0">
                <a:moveTo>
                  <a:pt x="122" y="0"/>
                </a:moveTo>
                <a:cubicBezTo>
                  <a:pt x="109" y="0"/>
                  <a:pt x="82" y="0"/>
                  <a:pt x="68" y="14"/>
                </a:cubicBezTo>
                <a:cubicBezTo>
                  <a:pt x="14" y="41"/>
                  <a:pt x="0" y="109"/>
                  <a:pt x="27" y="163"/>
                </a:cubicBezTo>
                <a:cubicBezTo>
                  <a:pt x="55" y="217"/>
                  <a:pt x="82" y="257"/>
                  <a:pt x="109" y="311"/>
                </a:cubicBezTo>
                <a:cubicBezTo>
                  <a:pt x="109" y="339"/>
                  <a:pt x="122" y="366"/>
                  <a:pt x="136" y="379"/>
                </a:cubicBezTo>
                <a:cubicBezTo>
                  <a:pt x="136" y="406"/>
                  <a:pt x="149" y="433"/>
                  <a:pt x="176" y="447"/>
                </a:cubicBezTo>
                <a:cubicBezTo>
                  <a:pt x="194" y="447"/>
                  <a:pt x="212" y="453"/>
                  <a:pt x="230" y="453"/>
                </a:cubicBezTo>
                <a:cubicBezTo>
                  <a:pt x="239" y="453"/>
                  <a:pt x="248" y="451"/>
                  <a:pt x="257" y="447"/>
                </a:cubicBezTo>
                <a:cubicBezTo>
                  <a:pt x="312" y="433"/>
                  <a:pt x="339" y="379"/>
                  <a:pt x="325" y="325"/>
                </a:cubicBezTo>
                <a:cubicBezTo>
                  <a:pt x="298" y="230"/>
                  <a:pt x="257" y="136"/>
                  <a:pt x="217" y="54"/>
                </a:cubicBezTo>
                <a:cubicBezTo>
                  <a:pt x="190" y="14"/>
                  <a:pt x="163" y="0"/>
                  <a:pt x="122"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49" name="Google Shape;849;p36"/>
          <p:cNvSpPr/>
          <p:nvPr/>
        </p:nvSpPr>
        <p:spPr>
          <a:xfrm>
            <a:off x="3996667" y="-1330400"/>
            <a:ext cx="9500" cy="9333"/>
          </a:xfrm>
          <a:custGeom>
            <a:avLst/>
            <a:gdLst/>
            <a:ahLst/>
            <a:cxnLst/>
            <a:rect l="l" t="t" r="r" b="b"/>
            <a:pathLst>
              <a:path w="285" h="280" extrusionOk="0">
                <a:moveTo>
                  <a:pt x="95" y="0"/>
                </a:moveTo>
                <a:cubicBezTo>
                  <a:pt x="68" y="0"/>
                  <a:pt x="41" y="0"/>
                  <a:pt x="27" y="27"/>
                </a:cubicBezTo>
                <a:cubicBezTo>
                  <a:pt x="14" y="41"/>
                  <a:pt x="0" y="54"/>
                  <a:pt x="0" y="81"/>
                </a:cubicBezTo>
                <a:cubicBezTo>
                  <a:pt x="0" y="95"/>
                  <a:pt x="14" y="122"/>
                  <a:pt x="27" y="136"/>
                </a:cubicBezTo>
                <a:lnTo>
                  <a:pt x="135" y="257"/>
                </a:lnTo>
                <a:cubicBezTo>
                  <a:pt x="151" y="273"/>
                  <a:pt x="167" y="280"/>
                  <a:pt x="186" y="280"/>
                </a:cubicBezTo>
                <a:cubicBezTo>
                  <a:pt x="199" y="280"/>
                  <a:pt x="213" y="277"/>
                  <a:pt x="230" y="271"/>
                </a:cubicBezTo>
                <a:cubicBezTo>
                  <a:pt x="271" y="244"/>
                  <a:pt x="284" y="203"/>
                  <a:pt x="257" y="163"/>
                </a:cubicBezTo>
                <a:cubicBezTo>
                  <a:pt x="217" y="122"/>
                  <a:pt x="190" y="68"/>
                  <a:pt x="149" y="27"/>
                </a:cubicBezTo>
                <a:cubicBezTo>
                  <a:pt x="135" y="14"/>
                  <a:pt x="108" y="0"/>
                  <a:pt x="95" y="0"/>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0" name="Google Shape;850;p36"/>
          <p:cNvSpPr/>
          <p:nvPr/>
        </p:nvSpPr>
        <p:spPr>
          <a:xfrm>
            <a:off x="3907333" y="-1390400"/>
            <a:ext cx="9467" cy="9933"/>
          </a:xfrm>
          <a:custGeom>
            <a:avLst/>
            <a:gdLst/>
            <a:ahLst/>
            <a:cxnLst/>
            <a:rect l="l" t="t" r="r" b="b"/>
            <a:pathLst>
              <a:path w="284" h="298" extrusionOk="0">
                <a:moveTo>
                  <a:pt x="82" y="1"/>
                </a:moveTo>
                <a:cubicBezTo>
                  <a:pt x="69" y="1"/>
                  <a:pt x="55" y="1"/>
                  <a:pt x="42" y="14"/>
                </a:cubicBezTo>
                <a:cubicBezTo>
                  <a:pt x="14" y="28"/>
                  <a:pt x="1" y="68"/>
                  <a:pt x="28" y="109"/>
                </a:cubicBezTo>
                <a:cubicBezTo>
                  <a:pt x="55" y="150"/>
                  <a:pt x="96" y="217"/>
                  <a:pt x="123" y="271"/>
                </a:cubicBezTo>
                <a:cubicBezTo>
                  <a:pt x="134" y="290"/>
                  <a:pt x="152" y="297"/>
                  <a:pt x="171" y="297"/>
                </a:cubicBezTo>
                <a:cubicBezTo>
                  <a:pt x="223" y="297"/>
                  <a:pt x="284" y="243"/>
                  <a:pt x="244" y="204"/>
                </a:cubicBezTo>
                <a:cubicBezTo>
                  <a:pt x="217" y="136"/>
                  <a:pt x="177" y="82"/>
                  <a:pt x="136" y="28"/>
                </a:cubicBezTo>
                <a:cubicBezTo>
                  <a:pt x="123" y="14"/>
                  <a:pt x="109" y="1"/>
                  <a:pt x="82"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1" name="Google Shape;851;p36"/>
          <p:cNvSpPr/>
          <p:nvPr/>
        </p:nvSpPr>
        <p:spPr>
          <a:xfrm>
            <a:off x="3918634" y="-1393566"/>
            <a:ext cx="11300" cy="11533"/>
          </a:xfrm>
          <a:custGeom>
            <a:avLst/>
            <a:gdLst/>
            <a:ahLst/>
            <a:cxnLst/>
            <a:rect l="l" t="t" r="r" b="b"/>
            <a:pathLst>
              <a:path w="339" h="346" extrusionOk="0">
                <a:moveTo>
                  <a:pt x="81" y="1"/>
                </a:moveTo>
                <a:cubicBezTo>
                  <a:pt x="68" y="1"/>
                  <a:pt x="41" y="14"/>
                  <a:pt x="27" y="28"/>
                </a:cubicBezTo>
                <a:cubicBezTo>
                  <a:pt x="0" y="55"/>
                  <a:pt x="0" y="109"/>
                  <a:pt x="27" y="136"/>
                </a:cubicBezTo>
                <a:cubicBezTo>
                  <a:pt x="81" y="190"/>
                  <a:pt x="136" y="258"/>
                  <a:pt x="190" y="326"/>
                </a:cubicBezTo>
                <a:cubicBezTo>
                  <a:pt x="210" y="339"/>
                  <a:pt x="230" y="346"/>
                  <a:pt x="251" y="346"/>
                </a:cubicBezTo>
                <a:cubicBezTo>
                  <a:pt x="271" y="346"/>
                  <a:pt x="291" y="339"/>
                  <a:pt x="311" y="326"/>
                </a:cubicBezTo>
                <a:cubicBezTo>
                  <a:pt x="325" y="312"/>
                  <a:pt x="325" y="285"/>
                  <a:pt x="338" y="272"/>
                </a:cubicBezTo>
                <a:cubicBezTo>
                  <a:pt x="325" y="245"/>
                  <a:pt x="325" y="231"/>
                  <a:pt x="311" y="217"/>
                </a:cubicBezTo>
                <a:cubicBezTo>
                  <a:pt x="257" y="150"/>
                  <a:pt x="203" y="82"/>
                  <a:pt x="136" y="28"/>
                </a:cubicBezTo>
                <a:cubicBezTo>
                  <a:pt x="122" y="14"/>
                  <a:pt x="108" y="1"/>
                  <a:pt x="81"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2" name="Google Shape;852;p36"/>
          <p:cNvSpPr/>
          <p:nvPr/>
        </p:nvSpPr>
        <p:spPr>
          <a:xfrm>
            <a:off x="3926301" y="-1368300"/>
            <a:ext cx="11767" cy="14933"/>
          </a:xfrm>
          <a:custGeom>
            <a:avLst/>
            <a:gdLst/>
            <a:ahLst/>
            <a:cxnLst/>
            <a:rect l="l" t="t" r="r" b="b"/>
            <a:pathLst>
              <a:path w="353" h="448" extrusionOk="0">
                <a:moveTo>
                  <a:pt x="95" y="1"/>
                </a:moveTo>
                <a:cubicBezTo>
                  <a:pt x="81" y="1"/>
                  <a:pt x="68" y="1"/>
                  <a:pt x="54" y="14"/>
                </a:cubicBezTo>
                <a:cubicBezTo>
                  <a:pt x="14" y="41"/>
                  <a:pt x="0" y="95"/>
                  <a:pt x="14" y="136"/>
                </a:cubicBezTo>
                <a:cubicBezTo>
                  <a:pt x="68" y="217"/>
                  <a:pt x="122" y="312"/>
                  <a:pt x="163" y="407"/>
                </a:cubicBezTo>
                <a:cubicBezTo>
                  <a:pt x="180" y="433"/>
                  <a:pt x="209" y="448"/>
                  <a:pt x="238" y="448"/>
                </a:cubicBezTo>
                <a:cubicBezTo>
                  <a:pt x="254" y="448"/>
                  <a:pt x="270" y="443"/>
                  <a:pt x="284" y="434"/>
                </a:cubicBezTo>
                <a:cubicBezTo>
                  <a:pt x="339" y="407"/>
                  <a:pt x="352" y="353"/>
                  <a:pt x="325" y="312"/>
                </a:cubicBezTo>
                <a:cubicBezTo>
                  <a:pt x="284" y="217"/>
                  <a:pt x="230" y="136"/>
                  <a:pt x="176" y="41"/>
                </a:cubicBezTo>
                <a:cubicBezTo>
                  <a:pt x="163" y="14"/>
                  <a:pt x="136" y="1"/>
                  <a:pt x="95" y="1"/>
                </a:cubicBezTo>
                <a:close/>
              </a:path>
            </a:pathLst>
          </a:custGeom>
          <a:solidFill>
            <a:srgbClr val="FEFEFE"/>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853" name="Google Shape;853;p36"/>
          <p:cNvSpPr/>
          <p:nvPr/>
        </p:nvSpPr>
        <p:spPr>
          <a:xfrm>
            <a:off x="3922667" y="-1304233"/>
            <a:ext cx="500" cy="33"/>
          </a:xfrm>
          <a:custGeom>
            <a:avLst/>
            <a:gdLst/>
            <a:ahLst/>
            <a:cxnLst/>
            <a:rect l="l" t="t" r="r" b="b"/>
            <a:pathLst>
              <a:path w="15" h="1" extrusionOk="0">
                <a:moveTo>
                  <a:pt x="15" y="0"/>
                </a:moveTo>
                <a:lnTo>
                  <a:pt x="1" y="0"/>
                </a:lnTo>
                <a:lnTo>
                  <a:pt x="1" y="0"/>
                </a:lnTo>
                <a:close/>
              </a:path>
            </a:pathLst>
          </a:custGeom>
          <a:solidFill>
            <a:srgbClr val="EC8D7F"/>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34" name="Google Shape;934;p36"/>
          <p:cNvSpPr/>
          <p:nvPr/>
        </p:nvSpPr>
        <p:spPr>
          <a:xfrm>
            <a:off x="10221618" y="164241"/>
            <a:ext cx="1430625" cy="708636"/>
          </a:xfrm>
          <a:custGeom>
            <a:avLst/>
            <a:gdLst/>
            <a:ahLst/>
            <a:cxnLst/>
            <a:rect l="l" t="t" r="r" b="b"/>
            <a:pathLst>
              <a:path w="12214" h="6050" extrusionOk="0">
                <a:moveTo>
                  <a:pt x="6318" y="1"/>
                </a:moveTo>
                <a:cubicBezTo>
                  <a:pt x="6068"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4" y="2708"/>
                  <a:pt x="2842" y="3265"/>
                </a:cubicBezTo>
                <a:cubicBezTo>
                  <a:pt x="2765" y="3515"/>
                  <a:pt x="2689" y="3784"/>
                  <a:pt x="2612" y="3995"/>
                </a:cubicBezTo>
                <a:cubicBezTo>
                  <a:pt x="2554" y="3745"/>
                  <a:pt x="2420" y="3553"/>
                  <a:pt x="2304" y="3361"/>
                </a:cubicBezTo>
                <a:cubicBezTo>
                  <a:pt x="2170" y="3131"/>
                  <a:pt x="1997" y="2996"/>
                  <a:pt x="1824" y="2900"/>
                </a:cubicBezTo>
                <a:cubicBezTo>
                  <a:pt x="1728" y="2843"/>
                  <a:pt x="1632" y="2804"/>
                  <a:pt x="1536" y="2785"/>
                </a:cubicBezTo>
                <a:cubicBezTo>
                  <a:pt x="1498" y="2785"/>
                  <a:pt x="1421" y="2747"/>
                  <a:pt x="1363" y="2747"/>
                </a:cubicBezTo>
                <a:cubicBezTo>
                  <a:pt x="1306" y="2747"/>
                  <a:pt x="1229" y="2747"/>
                  <a:pt x="1152" y="2785"/>
                </a:cubicBezTo>
                <a:cubicBezTo>
                  <a:pt x="1018" y="2804"/>
                  <a:pt x="883" y="2843"/>
                  <a:pt x="787" y="2900"/>
                </a:cubicBezTo>
                <a:cubicBezTo>
                  <a:pt x="691" y="2939"/>
                  <a:pt x="595" y="3016"/>
                  <a:pt x="480" y="3112"/>
                </a:cubicBezTo>
                <a:cubicBezTo>
                  <a:pt x="346" y="3265"/>
                  <a:pt x="211" y="3419"/>
                  <a:pt x="115" y="3669"/>
                </a:cubicBezTo>
                <a:cubicBezTo>
                  <a:pt x="58" y="3841"/>
                  <a:pt x="0" y="4053"/>
                  <a:pt x="0" y="4341"/>
                </a:cubicBezTo>
                <a:cubicBezTo>
                  <a:pt x="0" y="4533"/>
                  <a:pt x="0" y="4763"/>
                  <a:pt x="19" y="5051"/>
                </a:cubicBezTo>
                <a:cubicBezTo>
                  <a:pt x="58" y="5339"/>
                  <a:pt x="96" y="5608"/>
                  <a:pt x="154" y="5877"/>
                </a:cubicBezTo>
                <a:lnTo>
                  <a:pt x="154" y="5915"/>
                </a:lnTo>
                <a:lnTo>
                  <a:pt x="173" y="6050"/>
                </a:lnTo>
                <a:lnTo>
                  <a:pt x="11733" y="6050"/>
                </a:lnTo>
                <a:lnTo>
                  <a:pt x="11772" y="6011"/>
                </a:lnTo>
                <a:lnTo>
                  <a:pt x="11829" y="5915"/>
                </a:lnTo>
                <a:cubicBezTo>
                  <a:pt x="12098" y="5474"/>
                  <a:pt x="12214" y="5032"/>
                  <a:pt x="12175" y="4648"/>
                </a:cubicBezTo>
                <a:cubicBezTo>
                  <a:pt x="12117" y="4264"/>
                  <a:pt x="11964" y="3937"/>
                  <a:pt x="11676" y="3688"/>
                </a:cubicBezTo>
                <a:cubicBezTo>
                  <a:pt x="11388" y="3457"/>
                  <a:pt x="11023" y="3323"/>
                  <a:pt x="10620" y="3323"/>
                </a:cubicBezTo>
                <a:lnTo>
                  <a:pt x="10562" y="3323"/>
                </a:lnTo>
                <a:cubicBezTo>
                  <a:pt x="10178" y="3323"/>
                  <a:pt x="9775" y="3457"/>
                  <a:pt x="9391" y="3688"/>
                </a:cubicBezTo>
                <a:cubicBezTo>
                  <a:pt x="9237" y="3784"/>
                  <a:pt x="9103" y="3880"/>
                  <a:pt x="8987" y="3995"/>
                </a:cubicBezTo>
                <a:cubicBezTo>
                  <a:pt x="9007" y="3803"/>
                  <a:pt x="9007" y="3572"/>
                  <a:pt x="8987" y="3304"/>
                </a:cubicBezTo>
                <a:cubicBezTo>
                  <a:pt x="8949" y="2824"/>
                  <a:pt x="8853" y="2363"/>
                  <a:pt x="8718" y="1959"/>
                </a:cubicBezTo>
                <a:cubicBezTo>
                  <a:pt x="8546" y="1498"/>
                  <a:pt x="8334" y="1114"/>
                  <a:pt x="8066" y="807"/>
                </a:cubicBezTo>
                <a:cubicBezTo>
                  <a:pt x="7777" y="481"/>
                  <a:pt x="7413" y="231"/>
                  <a:pt x="7009" y="116"/>
                </a:cubicBezTo>
                <a:cubicBezTo>
                  <a:pt x="6798" y="20"/>
                  <a:pt x="6587" y="1"/>
                  <a:pt x="6318" y="1"/>
                </a:cubicBezTo>
                <a:close/>
              </a:path>
            </a:pathLst>
          </a:custGeom>
          <a:solidFill>
            <a:schemeClr val="lt1"/>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nvGrpSpPr>
          <p:cNvPr id="935" name="Google Shape;935;p36"/>
          <p:cNvGrpSpPr/>
          <p:nvPr/>
        </p:nvGrpSpPr>
        <p:grpSpPr>
          <a:xfrm>
            <a:off x="1505183" y="384334"/>
            <a:ext cx="1308380" cy="712529"/>
            <a:chOff x="816462" y="899275"/>
            <a:chExt cx="981285" cy="534397"/>
          </a:xfrm>
        </p:grpSpPr>
        <p:sp>
          <p:nvSpPr>
            <p:cNvPr id="936" name="Google Shape;936;p36"/>
            <p:cNvSpPr/>
            <p:nvPr/>
          </p:nvSpPr>
          <p:spPr>
            <a:xfrm>
              <a:off x="816462" y="899275"/>
              <a:ext cx="981285" cy="534397"/>
            </a:xfrm>
            <a:custGeom>
              <a:avLst/>
              <a:gdLst/>
              <a:ahLst/>
              <a:cxnLst/>
              <a:rect l="l" t="t" r="r" b="b"/>
              <a:pathLst>
                <a:path w="13770" h="7499" extrusionOk="0">
                  <a:moveTo>
                    <a:pt x="7065" y="1"/>
                  </a:moveTo>
                  <a:cubicBezTo>
                    <a:pt x="6780" y="1"/>
                    <a:pt x="6480" y="35"/>
                    <a:pt x="6165" y="105"/>
                  </a:cubicBezTo>
                  <a:cubicBezTo>
                    <a:pt x="5858" y="182"/>
                    <a:pt x="5551" y="297"/>
                    <a:pt x="5263" y="451"/>
                  </a:cubicBezTo>
                  <a:cubicBezTo>
                    <a:pt x="5032" y="566"/>
                    <a:pt x="4763" y="758"/>
                    <a:pt x="4552" y="950"/>
                  </a:cubicBezTo>
                  <a:cubicBezTo>
                    <a:pt x="4168" y="1296"/>
                    <a:pt x="3822" y="1737"/>
                    <a:pt x="3534" y="2275"/>
                  </a:cubicBezTo>
                  <a:cubicBezTo>
                    <a:pt x="3400" y="2505"/>
                    <a:pt x="3265" y="2794"/>
                    <a:pt x="3169" y="3082"/>
                  </a:cubicBezTo>
                  <a:cubicBezTo>
                    <a:pt x="3112" y="3043"/>
                    <a:pt x="3035" y="2986"/>
                    <a:pt x="2958" y="2966"/>
                  </a:cubicBezTo>
                  <a:cubicBezTo>
                    <a:pt x="2824" y="2870"/>
                    <a:pt x="2632" y="2832"/>
                    <a:pt x="2440" y="2774"/>
                  </a:cubicBezTo>
                  <a:cubicBezTo>
                    <a:pt x="2344" y="2755"/>
                    <a:pt x="2252" y="2746"/>
                    <a:pt x="2152" y="2746"/>
                  </a:cubicBezTo>
                  <a:cubicBezTo>
                    <a:pt x="2051" y="2746"/>
                    <a:pt x="1940" y="2755"/>
                    <a:pt x="1806" y="2774"/>
                  </a:cubicBezTo>
                  <a:cubicBezTo>
                    <a:pt x="1595" y="2832"/>
                    <a:pt x="1403" y="2890"/>
                    <a:pt x="1249" y="2947"/>
                  </a:cubicBezTo>
                  <a:cubicBezTo>
                    <a:pt x="1095" y="3024"/>
                    <a:pt x="942" y="3120"/>
                    <a:pt x="769" y="3254"/>
                  </a:cubicBezTo>
                  <a:cubicBezTo>
                    <a:pt x="538" y="3466"/>
                    <a:pt x="346" y="3735"/>
                    <a:pt x="193" y="4099"/>
                  </a:cubicBezTo>
                  <a:cubicBezTo>
                    <a:pt x="97" y="4368"/>
                    <a:pt x="58" y="4618"/>
                    <a:pt x="39" y="5002"/>
                  </a:cubicBezTo>
                  <a:cubicBezTo>
                    <a:pt x="1" y="5252"/>
                    <a:pt x="39" y="5520"/>
                    <a:pt x="58" y="5847"/>
                  </a:cubicBezTo>
                  <a:cubicBezTo>
                    <a:pt x="78" y="6135"/>
                    <a:pt x="154" y="6423"/>
                    <a:pt x="193" y="6730"/>
                  </a:cubicBezTo>
                  <a:lnTo>
                    <a:pt x="231" y="6903"/>
                  </a:lnTo>
                  <a:cubicBezTo>
                    <a:pt x="289" y="7249"/>
                    <a:pt x="577" y="7498"/>
                    <a:pt x="922" y="7498"/>
                  </a:cubicBezTo>
                  <a:lnTo>
                    <a:pt x="12464" y="7498"/>
                  </a:lnTo>
                  <a:cubicBezTo>
                    <a:pt x="12675" y="7498"/>
                    <a:pt x="12886" y="7402"/>
                    <a:pt x="13021" y="7268"/>
                  </a:cubicBezTo>
                  <a:lnTo>
                    <a:pt x="13136" y="7114"/>
                  </a:lnTo>
                  <a:cubicBezTo>
                    <a:pt x="13155" y="7095"/>
                    <a:pt x="13194" y="7057"/>
                    <a:pt x="13213" y="7018"/>
                  </a:cubicBezTo>
                  <a:cubicBezTo>
                    <a:pt x="13616" y="6423"/>
                    <a:pt x="13770" y="5866"/>
                    <a:pt x="13693" y="5328"/>
                  </a:cubicBezTo>
                  <a:cubicBezTo>
                    <a:pt x="13635" y="4752"/>
                    <a:pt x="13366" y="4234"/>
                    <a:pt x="12925" y="3888"/>
                  </a:cubicBezTo>
                  <a:cubicBezTo>
                    <a:pt x="12521" y="3542"/>
                    <a:pt x="11984" y="3370"/>
                    <a:pt x="11408" y="3350"/>
                  </a:cubicBezTo>
                  <a:lnTo>
                    <a:pt x="11369" y="3350"/>
                  </a:lnTo>
                  <a:cubicBezTo>
                    <a:pt x="11043" y="3350"/>
                    <a:pt x="10755" y="3408"/>
                    <a:pt x="10447" y="3504"/>
                  </a:cubicBezTo>
                  <a:cubicBezTo>
                    <a:pt x="10409" y="3139"/>
                    <a:pt x="10313" y="2774"/>
                    <a:pt x="10179" y="2448"/>
                  </a:cubicBezTo>
                  <a:cubicBezTo>
                    <a:pt x="10006" y="1910"/>
                    <a:pt x="9737" y="1430"/>
                    <a:pt x="9391" y="1046"/>
                  </a:cubicBezTo>
                  <a:cubicBezTo>
                    <a:pt x="9007" y="624"/>
                    <a:pt x="8566" y="297"/>
                    <a:pt x="8028" y="143"/>
                  </a:cubicBezTo>
                  <a:cubicBezTo>
                    <a:pt x="7725" y="49"/>
                    <a:pt x="7405" y="1"/>
                    <a:pt x="7065" y="1"/>
                  </a:cubicBezTo>
                  <a:close/>
                </a:path>
              </a:pathLst>
            </a:custGeom>
            <a:solidFill>
              <a:srgbClr val="FFFFFF"/>
            </a:solidFill>
            <a:ln>
              <a:noFill/>
            </a:ln>
            <a:effectLst>
              <a:outerShdw dist="38100" dir="3000000" algn="bl" rotWithShape="0">
                <a:srgbClr val="000000">
                  <a:alpha val="10000"/>
                </a:srgbClr>
              </a:outerShdw>
            </a:effectLst>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sp>
          <p:nvSpPr>
            <p:cNvPr id="937" name="Google Shape;937;p36"/>
            <p:cNvSpPr/>
            <p:nvPr/>
          </p:nvSpPr>
          <p:spPr>
            <a:xfrm>
              <a:off x="875325" y="950512"/>
              <a:ext cx="870400" cy="432492"/>
            </a:xfrm>
            <a:custGeom>
              <a:avLst/>
              <a:gdLst/>
              <a:ahLst/>
              <a:cxnLst/>
              <a:rect l="l" t="t" r="r" b="b"/>
              <a:pathLst>
                <a:path w="12214" h="6069" extrusionOk="0">
                  <a:moveTo>
                    <a:pt x="6318" y="1"/>
                  </a:moveTo>
                  <a:cubicBezTo>
                    <a:pt x="6069" y="1"/>
                    <a:pt x="5819" y="20"/>
                    <a:pt x="5531" y="97"/>
                  </a:cubicBezTo>
                  <a:cubicBezTo>
                    <a:pt x="5281" y="135"/>
                    <a:pt x="5051" y="231"/>
                    <a:pt x="4801" y="346"/>
                  </a:cubicBezTo>
                  <a:cubicBezTo>
                    <a:pt x="4609" y="442"/>
                    <a:pt x="4417" y="596"/>
                    <a:pt x="4225" y="769"/>
                  </a:cubicBezTo>
                  <a:cubicBezTo>
                    <a:pt x="3918" y="1057"/>
                    <a:pt x="3630" y="1402"/>
                    <a:pt x="3380" y="1883"/>
                  </a:cubicBezTo>
                  <a:cubicBezTo>
                    <a:pt x="3188" y="2267"/>
                    <a:pt x="3035" y="2708"/>
                    <a:pt x="2843" y="3265"/>
                  </a:cubicBezTo>
                  <a:cubicBezTo>
                    <a:pt x="2766" y="3515"/>
                    <a:pt x="2689" y="3784"/>
                    <a:pt x="2612" y="3995"/>
                  </a:cubicBezTo>
                  <a:cubicBezTo>
                    <a:pt x="2555" y="3745"/>
                    <a:pt x="2420" y="3553"/>
                    <a:pt x="2305" y="3361"/>
                  </a:cubicBezTo>
                  <a:cubicBezTo>
                    <a:pt x="2170" y="3131"/>
                    <a:pt x="1998" y="2996"/>
                    <a:pt x="1825" y="2900"/>
                  </a:cubicBezTo>
                  <a:cubicBezTo>
                    <a:pt x="1729" y="2843"/>
                    <a:pt x="1633" y="2804"/>
                    <a:pt x="1537" y="2804"/>
                  </a:cubicBezTo>
                  <a:cubicBezTo>
                    <a:pt x="1498" y="2804"/>
                    <a:pt x="1422" y="2785"/>
                    <a:pt x="1364" y="2785"/>
                  </a:cubicBezTo>
                  <a:cubicBezTo>
                    <a:pt x="1306" y="2785"/>
                    <a:pt x="1230" y="2785"/>
                    <a:pt x="1153" y="2804"/>
                  </a:cubicBezTo>
                  <a:cubicBezTo>
                    <a:pt x="1018" y="2823"/>
                    <a:pt x="884" y="2881"/>
                    <a:pt x="788" y="2920"/>
                  </a:cubicBezTo>
                  <a:cubicBezTo>
                    <a:pt x="692" y="2977"/>
                    <a:pt x="596" y="3035"/>
                    <a:pt x="481" y="3131"/>
                  </a:cubicBezTo>
                  <a:cubicBezTo>
                    <a:pt x="346" y="3284"/>
                    <a:pt x="212" y="3457"/>
                    <a:pt x="116" y="3688"/>
                  </a:cubicBezTo>
                  <a:cubicBezTo>
                    <a:pt x="58" y="3860"/>
                    <a:pt x="0" y="4072"/>
                    <a:pt x="0" y="4360"/>
                  </a:cubicBezTo>
                  <a:cubicBezTo>
                    <a:pt x="0" y="4552"/>
                    <a:pt x="0" y="4801"/>
                    <a:pt x="20" y="5090"/>
                  </a:cubicBezTo>
                  <a:cubicBezTo>
                    <a:pt x="58" y="5378"/>
                    <a:pt x="96" y="5627"/>
                    <a:pt x="154" y="5896"/>
                  </a:cubicBezTo>
                  <a:lnTo>
                    <a:pt x="154" y="5954"/>
                  </a:lnTo>
                  <a:lnTo>
                    <a:pt x="173" y="6069"/>
                  </a:lnTo>
                  <a:lnTo>
                    <a:pt x="11734" y="6069"/>
                  </a:lnTo>
                  <a:lnTo>
                    <a:pt x="11772" y="6050"/>
                  </a:lnTo>
                  <a:lnTo>
                    <a:pt x="11830" y="5954"/>
                  </a:lnTo>
                  <a:cubicBezTo>
                    <a:pt x="12099" y="5493"/>
                    <a:pt x="12214" y="5051"/>
                    <a:pt x="12176" y="4667"/>
                  </a:cubicBezTo>
                  <a:cubicBezTo>
                    <a:pt x="12118" y="4283"/>
                    <a:pt x="11964" y="3957"/>
                    <a:pt x="11676" y="3707"/>
                  </a:cubicBezTo>
                  <a:cubicBezTo>
                    <a:pt x="11388" y="3476"/>
                    <a:pt x="11023" y="3361"/>
                    <a:pt x="10620" y="3361"/>
                  </a:cubicBezTo>
                  <a:lnTo>
                    <a:pt x="10562" y="3361"/>
                  </a:lnTo>
                  <a:cubicBezTo>
                    <a:pt x="10178" y="3361"/>
                    <a:pt x="9775" y="3476"/>
                    <a:pt x="9391" y="3707"/>
                  </a:cubicBezTo>
                  <a:cubicBezTo>
                    <a:pt x="9237" y="3803"/>
                    <a:pt x="9103" y="3899"/>
                    <a:pt x="8988" y="4033"/>
                  </a:cubicBezTo>
                  <a:cubicBezTo>
                    <a:pt x="9007" y="3841"/>
                    <a:pt x="9007" y="3592"/>
                    <a:pt x="8988" y="3323"/>
                  </a:cubicBezTo>
                  <a:cubicBezTo>
                    <a:pt x="8949" y="2843"/>
                    <a:pt x="8853" y="2401"/>
                    <a:pt x="8719" y="1979"/>
                  </a:cubicBezTo>
                  <a:cubicBezTo>
                    <a:pt x="8546" y="1537"/>
                    <a:pt x="8335" y="1153"/>
                    <a:pt x="8066" y="826"/>
                  </a:cubicBezTo>
                  <a:cubicBezTo>
                    <a:pt x="7778" y="500"/>
                    <a:pt x="7413" y="250"/>
                    <a:pt x="7010" y="135"/>
                  </a:cubicBezTo>
                  <a:cubicBezTo>
                    <a:pt x="6799" y="39"/>
                    <a:pt x="6549" y="1"/>
                    <a:pt x="6318" y="1"/>
                  </a:cubicBezTo>
                  <a:close/>
                </a:path>
              </a:pathLst>
            </a:custGeom>
            <a:solidFill>
              <a:schemeClr val="accent6"/>
            </a:solidFill>
            <a:ln>
              <a:noFill/>
            </a:ln>
          </p:spPr>
          <p:txBody>
            <a:bodyPr spcFirstLastPara="1" wrap="square" lIns="121900" tIns="121900" rIns="121900" bIns="121900" anchor="ctr" anchorCtr="0">
              <a:noAutofit/>
            </a:bodyPr>
            <a:lstStyle/>
            <a:p>
              <a:pPr defTabSz="1219170">
                <a:buClr>
                  <a:srgbClr val="000000"/>
                </a:buClr>
              </a:pPr>
              <a:endParaRPr sz="1867" kern="0">
                <a:solidFill>
                  <a:srgbClr val="000000"/>
                </a:solidFill>
                <a:latin typeface="Arial" panose="020B0604020202020204"/>
                <a:cs typeface="Arial" panose="020B0604020202020204"/>
                <a:sym typeface="Arial" panose="020B0604020202020204"/>
              </a:endParaRPr>
            </a:p>
          </p:txBody>
        </p:sp>
      </p:grpSp>
      <p:pic>
        <p:nvPicPr>
          <p:cNvPr id="3" name="Picture 2" descr="khoidong"/>
          <p:cNvPicPr>
            <a:picLocks noChangeAspect="1"/>
          </p:cNvPicPr>
          <p:nvPr/>
        </p:nvPicPr>
        <p:blipFill>
          <a:blip r:embed="rId3"/>
          <a:stretch>
            <a:fillRect/>
          </a:stretch>
        </p:blipFill>
        <p:spPr>
          <a:xfrm>
            <a:off x="2099733" y="729827"/>
            <a:ext cx="7315200" cy="3486573"/>
          </a:xfrm>
          <a:prstGeom prst="rect">
            <a:avLst/>
          </a:prstGeom>
        </p:spPr>
      </p:pic>
    </p:spTree>
  </p:cSld>
  <p:clrMapOvr>
    <a:masterClrMapping/>
  </p:clrMapOvr>
  <p:transition>
    <p:random/>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3" presetClass="entr" presetSubtype="16" fill="hold" nodeType="withEffect">
                                  <p:stCondLst>
                                    <p:cond delay="0"/>
                                  </p:stCondLst>
                                  <p:childTnLst>
                                    <p:set>
                                      <p:cBhvr>
                                        <p:cTn id="6" dur="1" fill="hold">
                                          <p:stCondLst>
                                            <p:cond delay="0"/>
                                          </p:stCondLst>
                                        </p:cTn>
                                        <p:tgtEl>
                                          <p:spTgt spid="3"/>
                                        </p:tgtEl>
                                        <p:attrNameLst>
                                          <p:attrName>style.visibility</p:attrName>
                                        </p:attrNameLst>
                                      </p:cBhvr>
                                      <p:to>
                                        <p:strVal val="visible"/>
                                      </p:to>
                                    </p:set>
                                    <p:anim calcmode="lin" valueType="num">
                                      <p:cBhvr>
                                        <p:cTn id="7" dur="500" fill="hold"/>
                                        <p:tgtEl>
                                          <p:spTgt spid="3"/>
                                        </p:tgtEl>
                                        <p:attrNameLst>
                                          <p:attrName>ppt_w</p:attrName>
                                        </p:attrNameLst>
                                      </p:cBhvr>
                                      <p:tavLst>
                                        <p:tav tm="0">
                                          <p:val>
                                            <p:fltVal val="0"/>
                                          </p:val>
                                        </p:tav>
                                        <p:tav tm="100000">
                                          <p:val>
                                            <p:strVal val="#ppt_w"/>
                                          </p:val>
                                        </p:tav>
                                      </p:tavLst>
                                    </p:anim>
                                    <p:anim calcmode="lin" valueType="num">
                                      <p:cBhvr>
                                        <p:cTn id="8" dur="500" fill="hold"/>
                                        <p:tgtEl>
                                          <p:spTgt spid="3"/>
                                        </p:tgtEl>
                                        <p:attrNameLst>
                                          <p:attrName>ppt_h</p:attrName>
                                        </p:attrNameLst>
                                      </p:cBhvr>
                                      <p:tavLst>
                                        <p:tav tm="0">
                                          <p:val>
                                            <p:fltVal val="0"/>
                                          </p:val>
                                        </p:tav>
                                        <p:tav tm="100000">
                                          <p:val>
                                            <p:strVal val="#ppt_h"/>
                                          </p:val>
                                        </p:tav>
                                      </p:tavLst>
                                    </p:anim>
                                  </p:childTnLst>
                                </p:cTn>
                              </p:par>
                            </p:childTnLst>
                          </p:cTn>
                        </p:par>
                        <p:par>
                          <p:cTn id="9" fill="hold">
                            <p:stCondLst>
                              <p:cond delay="500"/>
                            </p:stCondLst>
                            <p:childTnLst>
                              <p:par>
                                <p:cTn id="10" presetID="35" presetClass="emph" presetSubtype="0" repeatCount="indefinite" fill="hold" nodeType="afterEffect">
                                  <p:stCondLst>
                                    <p:cond delay="0"/>
                                  </p:stCondLst>
                                  <p:childTnLst>
                                    <p:anim calcmode="discrete" valueType="str">
                                      <p:cBhvr>
                                        <p:cTn id="11" dur="1000" fill="hold"/>
                                        <p:tgtEl>
                                          <p:spTgt spid="3"/>
                                        </p:tgtEl>
                                        <p:attrNameLst>
                                          <p:attrName>style.visibility</p:attrName>
                                        </p:attrNameLst>
                                      </p:cBhvr>
                                      <p:tavLst>
                                        <p:tav tm="0">
                                          <p:val>
                                            <p:strVal val="hidden"/>
                                          </p:val>
                                        </p:tav>
                                        <p:tav tm="50000">
                                          <p:val>
                                            <p:strVal val="visible"/>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a:extLst>
              <a:ext uri="{FF2B5EF4-FFF2-40B4-BE49-F238E27FC236}">
                <a16:creationId xmlns:a16="http://schemas.microsoft.com/office/drawing/2014/main" id="{E7CC6B95-A46A-40DE-8754-A7822067316E}"/>
              </a:ext>
            </a:extLst>
          </p:cNvPr>
          <p:cNvSpPr/>
          <p:nvPr/>
        </p:nvSpPr>
        <p:spPr>
          <a:xfrm>
            <a:off x="533946" y="1816100"/>
            <a:ext cx="11141348" cy="149626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BÀI SOẠN CỦA EM LAN H</a:t>
            </a:r>
            <a:r>
              <a:rPr kumimoji="0" lang="vi-VN"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ƯƠN</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G . </a:t>
            </a: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KÍNH MONG QUÝ THẦY CÔ </a:t>
            </a:r>
            <a:r>
              <a:rPr kumimoji="0" lang="en-US" sz="2667" b="1" i="0" u="none" strike="noStrike" kern="0" cap="none" spc="0" normalizeH="0" baseline="0" noProof="0" dirty="0">
                <a:ln>
                  <a:noFill/>
                </a:ln>
                <a:solidFill>
                  <a:srgbClr val="00B0F0"/>
                </a:solidFill>
                <a:effectLst/>
                <a:uLnTx/>
                <a:uFillTx/>
                <a:latin typeface="Times New Roman"/>
                <a:ea typeface="微软雅黑"/>
                <a:cs typeface="Times New Roman" panose="02020603050405020304" pitchFamily="18" charset="0"/>
              </a:rPr>
              <a:t>KHÔNG SHARE </a:t>
            </a:r>
            <a:r>
              <a:rPr kumimoji="0" lang="en-US" sz="2667" b="1" i="0" u="none" strike="noStrike" kern="0" cap="none" spc="0" normalizeH="0" baseline="0" noProof="0" dirty="0">
                <a:ln>
                  <a:noFill/>
                </a:ln>
                <a:solidFill>
                  <a:prstClr val="black"/>
                </a:solidFill>
                <a:effectLst/>
                <a:uLnTx/>
                <a:uFillTx/>
                <a:latin typeface="Times New Roman"/>
                <a:ea typeface="微软雅黑"/>
                <a:cs typeface="Times New Roman" panose="02020603050405020304" pitchFamily="18" charset="0"/>
              </a:rPr>
              <a:t>VÀO CÁC HỘI NHÓM.</a:t>
            </a:r>
          </a:p>
        </p:txBody>
      </p:sp>
      <p:pic>
        <p:nvPicPr>
          <p:cNvPr id="3" name="Picture 2">
            <a:extLst>
              <a:ext uri="{FF2B5EF4-FFF2-40B4-BE49-F238E27FC236}">
                <a16:creationId xmlns:a16="http://schemas.microsoft.com/office/drawing/2014/main" id="{5C9BC413-004D-4484-B6BA-E3FBCF2D006F}"/>
              </a:ext>
            </a:extLst>
          </p:cNvPr>
          <p:cNvPicPr>
            <a:picLocks noChangeAspect="1"/>
          </p:cNvPicPr>
          <p:nvPr/>
        </p:nvPicPr>
        <p:blipFill>
          <a:blip r:embed="rId2" cstate="print">
            <a:extLst>
              <a:ext uri="{BEBA8EAE-BF5A-486C-A8C5-ECC9F3942E4B}">
                <a14:imgProps xmlns:a14="http://schemas.microsoft.com/office/drawing/2010/main">
                  <a14:imgLayer r:embed="rId3">
                    <a14:imgEffect>
                      <a14:backgroundRemoval t="5758" b="98384" l="6600" r="93800">
                        <a14:foregroundMark x1="9800" y1="59495" x2="9800" y2="59495"/>
                        <a14:foregroundMark x1="8900" y1="46768" x2="8900" y2="46768"/>
                        <a14:foregroundMark x1="6600" y1="52929" x2="6600" y2="52929"/>
                        <a14:foregroundMark x1="48700" y1="8687" x2="48700" y2="8687"/>
                        <a14:foregroundMark x1="74900" y1="11414" x2="74900" y2="11414"/>
                        <a14:foregroundMark x1="56900" y1="7172" x2="56900" y2="7172"/>
                        <a14:foregroundMark x1="45200" y1="6768" x2="45200" y2="6768"/>
                        <a14:foregroundMark x1="75600" y1="5758" x2="75600" y2="5758"/>
                        <a14:foregroundMark x1="93800" y1="20707" x2="93800" y2="20707"/>
                        <a14:foregroundMark x1="86500" y1="19495" x2="86500" y2="19495"/>
                        <a14:foregroundMark x1="74900" y1="16263" x2="74900" y2="16263"/>
                        <a14:foregroundMark x1="52500" y1="93535" x2="52500" y2="93535"/>
                        <a14:foregroundMark x1="46200" y1="98384" x2="46200" y2="98384"/>
                        <a14:foregroundMark x1="39300" y1="7778" x2="39300" y2="7778"/>
                        <a14:foregroundMark x1="36800" y1="8081" x2="36800" y2="8081"/>
                        <a14:foregroundMark x1="36000" y1="8889" x2="36000" y2="8889"/>
                        <a14:foregroundMark x1="76000" y1="7172" x2="76000" y2="7172"/>
                      </a14:backgroundRemoval>
                    </a14:imgEffect>
                  </a14:imgLayer>
                </a14:imgProps>
              </a:ext>
              <a:ext uri="{28A0092B-C50C-407E-A947-70E740481C1C}">
                <a14:useLocalDpi xmlns:a14="http://schemas.microsoft.com/office/drawing/2010/main" val="0"/>
              </a:ext>
            </a:extLst>
          </a:blip>
          <a:stretch>
            <a:fillRect/>
          </a:stretch>
        </p:blipFill>
        <p:spPr>
          <a:xfrm>
            <a:off x="5342621" y="589305"/>
            <a:ext cx="1108543" cy="1097457"/>
          </a:xfrm>
          <a:prstGeom prst="rect">
            <a:avLst/>
          </a:prstGeom>
        </p:spPr>
      </p:pic>
      <p:sp>
        <p:nvSpPr>
          <p:cNvPr id="4" name="Rectangle 3">
            <a:extLst>
              <a:ext uri="{FF2B5EF4-FFF2-40B4-BE49-F238E27FC236}">
                <a16:creationId xmlns:a16="http://schemas.microsoft.com/office/drawing/2014/main" id="{EA5D2FFD-8BE3-4F10-AE29-DD13C2C3E721}"/>
              </a:ext>
            </a:extLst>
          </p:cNvPr>
          <p:cNvSpPr/>
          <p:nvPr/>
        </p:nvSpPr>
        <p:spPr>
          <a:xfrm>
            <a:off x="533946" y="3571040"/>
            <a:ext cx="11141348" cy="1496261"/>
          </a:xfrm>
          <a:prstGeom prst="rect">
            <a:avLst/>
          </a:prstGeom>
          <a:solidFill>
            <a:sysClr val="window" lastClr="FFFFFF"/>
          </a:solidFill>
          <a:ln w="12700" cap="flat" cmpd="sng" algn="ctr">
            <a:solidFill>
              <a:srgbClr val="70AD47"/>
            </a:solidFill>
            <a:prstDash val="solid"/>
            <a:miter lim="800000"/>
          </a:ln>
          <a:effectLst/>
        </p:spPr>
        <p:txBody>
          <a:bodyPr rtlCol="0" anchor="ctr"/>
          <a:lstStyle/>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Thầy</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Cô</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đăng</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ký</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lấy</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giáo</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án</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liên</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hệ</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link Facebook Lan H</a:t>
            </a:r>
            <a:r>
              <a:rPr kumimoji="0" lang="vi-VN"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ư</a:t>
            </a:r>
            <a:r>
              <a:rPr kumimoji="0" lang="en-US" sz="2667"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ơng</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a:t>
            </a:r>
            <a:r>
              <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hlinkClick r:id="rId4"/>
              </a:rPr>
              <a:t>https://www.facebook.com/profile.php?id=100049274364068</a:t>
            </a:r>
            <a:endParaRPr kumimoji="0" lang="en-US" sz="2667"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endParaRPr>
          </a:p>
          <a:p>
            <a:pPr marL="0" marR="0" lvl="0" indent="0" algn="ctr" defTabSz="835526" rtl="0" eaLnBrk="1" fontAlgn="auto" latinLnBrk="0" hangingPunct="1">
              <a:lnSpc>
                <a:spcPct val="100000"/>
              </a:lnSpc>
              <a:spcBef>
                <a:spcPts val="0"/>
              </a:spcBef>
              <a:spcAft>
                <a:spcPts val="0"/>
              </a:spcAft>
              <a:buClrTx/>
              <a:buSzTx/>
              <a:buFontTx/>
              <a:buNone/>
              <a:tabLst/>
              <a:defRPr/>
            </a:pP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SĐT </a:t>
            </a:r>
            <a:r>
              <a:rPr kumimoji="0" lang="en-US" sz="32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zalo</a:t>
            </a: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Lan H</a:t>
            </a:r>
            <a:r>
              <a:rPr kumimoji="0" lang="vi-VN"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ư</a:t>
            </a:r>
            <a:r>
              <a:rPr kumimoji="0" lang="en-US" sz="3200" b="1" i="0" u="none" strike="noStrike" kern="0" cap="none" spc="0" normalizeH="0" baseline="0" noProof="0" dirty="0" err="1">
                <a:ln>
                  <a:noFill/>
                </a:ln>
                <a:solidFill>
                  <a:srgbClr val="FF0000"/>
                </a:solidFill>
                <a:effectLst/>
                <a:uLnTx/>
                <a:uFillTx/>
                <a:latin typeface="Times New Roman"/>
                <a:ea typeface="微软雅黑"/>
                <a:cs typeface="Times New Roman" panose="02020603050405020304" pitchFamily="18" charset="0"/>
              </a:rPr>
              <a:t>ơng</a:t>
            </a:r>
            <a:r>
              <a:rPr kumimoji="0" lang="en-US" sz="3200" b="1" i="0" u="none" strike="noStrike" kern="0" cap="none" spc="0" normalizeH="0" baseline="0" noProof="0" dirty="0">
                <a:ln>
                  <a:noFill/>
                </a:ln>
                <a:solidFill>
                  <a:srgbClr val="FF0000"/>
                </a:solidFill>
                <a:effectLst/>
                <a:uLnTx/>
                <a:uFillTx/>
                <a:latin typeface="Times New Roman"/>
                <a:ea typeface="微软雅黑"/>
                <a:cs typeface="Times New Roman" panose="02020603050405020304" pitchFamily="18" charset="0"/>
              </a:rPr>
              <a:t>: 035.447.3852</a:t>
            </a:r>
          </a:p>
        </p:txBody>
      </p:sp>
    </p:spTree>
    <p:extLst>
      <p:ext uri="{BB962C8B-B14F-4D97-AF65-F5344CB8AC3E}">
        <p14:creationId xmlns:p14="http://schemas.microsoft.com/office/powerpoint/2010/main" val="88331026"/>
      </p:ext>
    </p:extLst>
  </p:cSld>
  <p:clrMapOvr>
    <a:masterClrMapping/>
  </p:clrMapOvr>
  <mc:AlternateContent xmlns:mc="http://schemas.openxmlformats.org/markup-compatibility/2006" xmlns:p14="http://schemas.microsoft.com/office/powerpoint/2010/main">
    <mc:Choice Requires="p14">
      <p:transition spd="slow" p14:dur="1500" advTm="1000">
        <p:split orient="vert"/>
      </p:transition>
    </mc:Choice>
    <mc:Fallback xmlns="">
      <p:transition spd="slow" advTm="1000">
        <p:split orient="vert"/>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32" presetClass="emph" presetSubtype="0" fill="hold" nodeType="withEffect">
                                  <p:stCondLst>
                                    <p:cond delay="0"/>
                                  </p:stCondLst>
                                  <p:childTnLst>
                                    <p:animRot by="120000">
                                      <p:cBhvr>
                                        <p:cTn id="6" dur="475" fill="hold">
                                          <p:stCondLst>
                                            <p:cond delay="0"/>
                                          </p:stCondLst>
                                        </p:cTn>
                                        <p:tgtEl>
                                          <p:spTgt spid="3"/>
                                        </p:tgtEl>
                                        <p:attrNameLst>
                                          <p:attrName>r</p:attrName>
                                        </p:attrNameLst>
                                      </p:cBhvr>
                                    </p:animRot>
                                    <p:animRot by="-240000">
                                      <p:cBhvr>
                                        <p:cTn id="7" dur="950" fill="hold">
                                          <p:stCondLst>
                                            <p:cond delay="950"/>
                                          </p:stCondLst>
                                        </p:cTn>
                                        <p:tgtEl>
                                          <p:spTgt spid="3"/>
                                        </p:tgtEl>
                                        <p:attrNameLst>
                                          <p:attrName>r</p:attrName>
                                        </p:attrNameLst>
                                      </p:cBhvr>
                                    </p:animRot>
                                    <p:animRot by="240000">
                                      <p:cBhvr>
                                        <p:cTn id="8" dur="950" fill="hold">
                                          <p:stCondLst>
                                            <p:cond delay="1900"/>
                                          </p:stCondLst>
                                        </p:cTn>
                                        <p:tgtEl>
                                          <p:spTgt spid="3"/>
                                        </p:tgtEl>
                                        <p:attrNameLst>
                                          <p:attrName>r</p:attrName>
                                        </p:attrNameLst>
                                      </p:cBhvr>
                                    </p:animRot>
                                    <p:animRot by="-240000">
                                      <p:cBhvr>
                                        <p:cTn id="9" dur="950" fill="hold">
                                          <p:stCondLst>
                                            <p:cond delay="2850"/>
                                          </p:stCondLst>
                                        </p:cTn>
                                        <p:tgtEl>
                                          <p:spTgt spid="3"/>
                                        </p:tgtEl>
                                        <p:attrNameLst>
                                          <p:attrName>r</p:attrName>
                                        </p:attrNameLst>
                                      </p:cBhvr>
                                    </p:animRot>
                                    <p:animRot by="120000">
                                      <p:cBhvr>
                                        <p:cTn id="10" dur="950" fill="hold">
                                          <p:stCondLst>
                                            <p:cond delay="3800"/>
                                          </p:stCondLst>
                                        </p:cTn>
                                        <p:tgtEl>
                                          <p:spTgt spid="3"/>
                                        </p:tgtEl>
                                        <p:attrNameLst>
                                          <p:attrName>r</p:attrName>
                                        </p:attrNameLst>
                                      </p:cBhvr>
                                    </p:animRo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9" name="Picture 8">
            <a:extLst>
              <a:ext uri="{FF2B5EF4-FFF2-40B4-BE49-F238E27FC236}">
                <a16:creationId xmlns:a16="http://schemas.microsoft.com/office/drawing/2014/main" id="{16052BAB-C40C-4398-84A1-D7BFA371D57A}"/>
              </a:ext>
            </a:extLst>
          </p:cNvPr>
          <p:cNvPicPr>
            <a:picLocks noChangeAspect="1"/>
          </p:cNvPicPr>
          <p:nvPr/>
        </p:nvPicPr>
        <p:blipFill>
          <a:blip r:embed="rId2"/>
          <a:stretch>
            <a:fillRect/>
          </a:stretch>
        </p:blipFill>
        <p:spPr>
          <a:xfrm>
            <a:off x="-42817" y="2566367"/>
            <a:ext cx="2316463" cy="4660836"/>
          </a:xfrm>
          <a:prstGeom prst="rect">
            <a:avLst/>
          </a:prstGeom>
        </p:spPr>
      </p:pic>
      <p:pic>
        <p:nvPicPr>
          <p:cNvPr id="10" name="Picture 9">
            <a:extLst>
              <a:ext uri="{FF2B5EF4-FFF2-40B4-BE49-F238E27FC236}">
                <a16:creationId xmlns:a16="http://schemas.microsoft.com/office/drawing/2014/main" id="{3C9A4B57-4C0D-40FD-A3D2-619044901DFE}"/>
              </a:ext>
            </a:extLst>
          </p:cNvPr>
          <p:cNvPicPr>
            <a:picLocks noChangeAspect="1"/>
          </p:cNvPicPr>
          <p:nvPr/>
        </p:nvPicPr>
        <p:blipFill>
          <a:blip r:embed="rId3"/>
          <a:stretch>
            <a:fillRect/>
          </a:stretch>
        </p:blipFill>
        <p:spPr>
          <a:xfrm>
            <a:off x="9887273" y="2566367"/>
            <a:ext cx="2417439" cy="4291633"/>
          </a:xfrm>
          <a:prstGeom prst="rect">
            <a:avLst/>
          </a:prstGeom>
        </p:spPr>
      </p:pic>
      <p:pic>
        <p:nvPicPr>
          <p:cNvPr id="2" name="Picture 1">
            <a:extLst>
              <a:ext uri="{FF2B5EF4-FFF2-40B4-BE49-F238E27FC236}">
                <a16:creationId xmlns:a16="http://schemas.microsoft.com/office/drawing/2014/main" id="{49147F4B-5CD3-48D5-BD4E-9E968CE9950A}"/>
              </a:ext>
            </a:extLst>
          </p:cNvPr>
          <p:cNvPicPr>
            <a:picLocks noChangeAspect="1"/>
          </p:cNvPicPr>
          <p:nvPr/>
        </p:nvPicPr>
        <p:blipFill>
          <a:blip r:embed="rId4"/>
          <a:stretch>
            <a:fillRect/>
          </a:stretch>
        </p:blipFill>
        <p:spPr>
          <a:xfrm>
            <a:off x="2273646" y="2145681"/>
            <a:ext cx="7834039" cy="2566638"/>
          </a:xfrm>
          <a:prstGeom prst="rect">
            <a:avLst/>
          </a:prstGeom>
        </p:spPr>
      </p:pic>
    </p:spTree>
    <p:extLst>
      <p:ext uri="{BB962C8B-B14F-4D97-AF65-F5344CB8AC3E}">
        <p14:creationId xmlns:p14="http://schemas.microsoft.com/office/powerpoint/2010/main" val="213347943"/>
      </p:ext>
    </p:extLst>
  </p:cSld>
  <p:clrMapOvr>
    <a:masterClrMapping/>
  </p:clrMapOvr>
  <mc:AlternateContent xmlns:mc="http://schemas.openxmlformats.org/markup-compatibility/2006" xmlns:p14="http://schemas.microsoft.com/office/powerpoint/2010/main">
    <mc:Choice Requires="p14">
      <p:transition spd="slow" p14:dur="1500">
        <p14:window dir="vert"/>
      </p:transition>
    </mc:Choice>
    <mc:Fallback xmlns="">
      <p:transition spd="slow">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 presetClass="entr" presetSubtype="12" fill="hold" nodeType="withEffect">
                                  <p:stCondLst>
                                    <p:cond delay="0"/>
                                  </p:stCondLst>
                                  <p:childTnLst>
                                    <p:set>
                                      <p:cBhvr>
                                        <p:cTn id="6" dur="1" fill="hold">
                                          <p:stCondLst>
                                            <p:cond delay="0"/>
                                          </p:stCondLst>
                                        </p:cTn>
                                        <p:tgtEl>
                                          <p:spTgt spid="9"/>
                                        </p:tgtEl>
                                        <p:attrNameLst>
                                          <p:attrName>style.visibility</p:attrName>
                                        </p:attrNameLst>
                                      </p:cBhvr>
                                      <p:to>
                                        <p:strVal val="visible"/>
                                      </p:to>
                                    </p:set>
                                    <p:anim calcmode="lin" valueType="num">
                                      <p:cBhvr additive="base">
                                        <p:cTn id="7" dur="500" fill="hold"/>
                                        <p:tgtEl>
                                          <p:spTgt spid="9"/>
                                        </p:tgtEl>
                                        <p:attrNameLst>
                                          <p:attrName>ppt_x</p:attrName>
                                        </p:attrNameLst>
                                      </p:cBhvr>
                                      <p:tavLst>
                                        <p:tav tm="0">
                                          <p:val>
                                            <p:strVal val="0-#ppt_w/2"/>
                                          </p:val>
                                        </p:tav>
                                        <p:tav tm="100000">
                                          <p:val>
                                            <p:strVal val="#ppt_x"/>
                                          </p:val>
                                        </p:tav>
                                      </p:tavLst>
                                    </p:anim>
                                    <p:anim calcmode="lin" valueType="num">
                                      <p:cBhvr additive="base">
                                        <p:cTn id="8" dur="500" fill="hold"/>
                                        <p:tgtEl>
                                          <p:spTgt spid="9"/>
                                        </p:tgtEl>
                                        <p:attrNameLst>
                                          <p:attrName>ppt_y</p:attrName>
                                        </p:attrNameLst>
                                      </p:cBhvr>
                                      <p:tavLst>
                                        <p:tav tm="0">
                                          <p:val>
                                            <p:strVal val="1+#ppt_h/2"/>
                                          </p:val>
                                        </p:tav>
                                        <p:tav tm="100000">
                                          <p:val>
                                            <p:strVal val="#ppt_y"/>
                                          </p:val>
                                        </p:tav>
                                      </p:tavLst>
                                    </p:anim>
                                  </p:childTnLst>
                                </p:cTn>
                              </p:par>
                              <p:par>
                                <p:cTn id="9" presetID="2" presetClass="entr" presetSubtype="6" fill="hold" nodeType="with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1+#ppt_w/2"/>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par>
                                <p:cTn id="13"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4" dur="2750" fill="hold"/>
                                        <p:tgtEl>
                                          <p:spTgt spid="9"/>
                                        </p:tgtEl>
                                        <p:attrNameLst>
                                          <p:attrName>ppt_x</p:attrName>
                                          <p:attrName>ppt_y</p:attrName>
                                        </p:attrNameLst>
                                      </p:cBhvr>
                                      <p:rCtr x="-326" y="2662"/>
                                    </p:animMotion>
                                  </p:childTnLst>
                                </p:cTn>
                              </p:par>
                              <p:par>
                                <p:cTn id="15" presetID="42" presetClass="path" presetSubtype="0" repeatCount="indefinite" accel="50000" decel="50000" autoRev="1" fill="hold" nodeType="withEffect">
                                  <p:stCondLst>
                                    <p:cond delay="0"/>
                                  </p:stCondLst>
                                  <p:childTnLst>
                                    <p:animMotion origin="layout" path="M -4.16667E-7 1.11111E-6 L -0.00651 0.05347 " pathEditMode="relative" rAng="0" ptsTypes="AA">
                                      <p:cBhvr>
                                        <p:cTn id="16" dur="2750" fill="hold"/>
                                        <p:tgtEl>
                                          <p:spTgt spid="10"/>
                                        </p:tgtEl>
                                        <p:attrNameLst>
                                          <p:attrName>ppt_x</p:attrName>
                                          <p:attrName>ppt_y</p:attrName>
                                        </p:attrNameLst>
                                      </p:cBhvr>
                                      <p:rCtr x="-326" y="2662"/>
                                    </p:animMotion>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6"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7" cstate="screen">
            <a:extLst>
              <a:ext uri="{28A0092B-C50C-407E-A947-70E740481C1C}">
                <a14:useLocalDpi xmlns:a14="http://schemas.microsoft.com/office/drawing/2010/main"/>
              </a:ext>
            </a:extLst>
          </a:blip>
          <a:srcRect/>
          <a:stretch/>
        </p:blipFill>
        <p:spPr>
          <a:xfrm>
            <a:off x="554526" y="274319"/>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8"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41" name="矩形: 圆角 5">
            <a:extLst>
              <a:ext uri="{FF2B5EF4-FFF2-40B4-BE49-F238E27FC236}">
                <a16:creationId xmlns:a16="http://schemas.microsoft.com/office/drawing/2014/main" id="{38CA6AEE-1866-4B6B-87A7-32A1ECE4FAE0}"/>
              </a:ext>
            </a:extLst>
          </p:cNvPr>
          <p:cNvSpPr/>
          <p:nvPr/>
        </p:nvSpPr>
        <p:spPr>
          <a:xfrm>
            <a:off x="1651690" y="963121"/>
            <a:ext cx="9471012" cy="750829"/>
          </a:xfrm>
          <a:prstGeom prst="roundRect">
            <a:avLst>
              <a:gd name="adj" fmla="val 50000"/>
            </a:avLst>
          </a:prstGeom>
          <a:solidFill>
            <a:srgbClr val="396B67"/>
          </a:solidFill>
          <a:ln w="50800" cap="flat" cmpd="sng" algn="ctr">
            <a:solidFill>
              <a:sysClr val="window" lastClr="FFFFFF"/>
            </a:solidFill>
            <a:prstDash val="solid"/>
            <a:miter lim="800000"/>
          </a:ln>
          <a:effectLst>
            <a:outerShdw blurRad="50800" dist="38100" dir="2700000" algn="tl" rotWithShape="0">
              <a:prstClr val="black">
                <a:alpha val="40000"/>
              </a:prstClr>
            </a:outerShdw>
          </a:effectLst>
        </p:spPr>
        <p:txBody>
          <a:bodyPr rtlCol="0" anchor="ctr"/>
          <a:lstStyle/>
          <a:p>
            <a:pPr marL="0" marR="0" lvl="0" indent="0" algn="ctr" defTabSz="914400" rtl="0" eaLnBrk="1" fontAlgn="auto" latinLnBrk="0" hangingPunct="1">
              <a:lnSpc>
                <a:spcPct val="100000"/>
              </a:lnSpc>
              <a:spcBef>
                <a:spcPts val="0"/>
              </a:spcBef>
              <a:spcAft>
                <a:spcPts val="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Nghe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và</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cùng</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hát</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bài</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Quê</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h</a:t>
            </a:r>
            <a:r>
              <a:rPr kumimoji="0" lang="vi-VN"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ư</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ơng</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t</a:t>
            </a:r>
            <a:r>
              <a:rPr kumimoji="0" lang="vi-VN"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ư</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ơi</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 </a:t>
            </a:r>
            <a:r>
              <a:rPr kumimoji="0" lang="en-US" sz="3600" b="0" i="0" u="none" strike="noStrike" kern="1200" cap="none" spc="0" normalizeH="0" baseline="0" noProof="0" dirty="0" err="1">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đẹp</a:t>
            </a: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Times New Roman" panose="02020603050405020304" pitchFamily="18" charset="0"/>
              </a:rPr>
              <a:t>”</a:t>
            </a:r>
            <a:endParaRPr kumimoji="0" lang="zh-CN" altLang="en-US" sz="1800" b="0" i="0" u="none" strike="noStrike" kern="0" cap="none" spc="0" normalizeH="0" baseline="0" noProof="0" dirty="0">
              <a:ln>
                <a:noFill/>
              </a:ln>
              <a:solidFill>
                <a:srgbClr val="FFFF00"/>
              </a:solidFill>
              <a:effectLst/>
              <a:uLnTx/>
              <a:uFillTx/>
              <a:latin typeface="字魂70号-灵悦黑体" panose="00000500000000000000" pitchFamily="2" charset="-122"/>
              <a:ea typeface="字魂70号-灵悦黑体" panose="00000500000000000000" pitchFamily="2" charset="-122"/>
            </a:endParaRPr>
          </a:p>
        </p:txBody>
      </p:sp>
      <p:sp>
        <p:nvSpPr>
          <p:cNvPr id="8" name="Rectangle 7">
            <a:extLst>
              <a:ext uri="{FF2B5EF4-FFF2-40B4-BE49-F238E27FC236}">
                <a16:creationId xmlns:a16="http://schemas.microsoft.com/office/drawing/2014/main" id="{D297F867-1D48-4041-BE40-A901618EAFFC}"/>
              </a:ext>
            </a:extLst>
          </p:cNvPr>
          <p:cNvSpPr/>
          <p:nvPr/>
        </p:nvSpPr>
        <p:spPr>
          <a:xfrm>
            <a:off x="7656836" y="1763486"/>
            <a:ext cx="6443147" cy="954107"/>
          </a:xfrm>
          <a:prstGeom prst="rect">
            <a:avLst/>
          </a:prstGeom>
        </p:spPr>
        <p:txBody>
          <a:bodyPr wrap="square">
            <a:spAutoFit/>
          </a:bodyPr>
          <a:lstStyle/>
          <a:p>
            <a:pPr>
              <a:defRPr/>
            </a:pPr>
            <a:r>
              <a:rPr lang="en-US" sz="28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Dân</a:t>
            </a:r>
            <a:r>
              <a:rPr lang="en-US" sz="2800" dirty="0">
                <a:solidFill>
                  <a:prstClr val="white"/>
                </a:solidFill>
                <a:latin typeface="Arial" panose="020B0604020202020204" pitchFamily="34" charset="0"/>
                <a:ea typeface="Calibri" panose="020F0502020204030204" pitchFamily="34" charset="0"/>
                <a:cs typeface="Times New Roman" panose="02020603050405020304" pitchFamily="18" charset="0"/>
              </a:rPr>
              <a:t> ca: </a:t>
            </a:r>
            <a:r>
              <a:rPr lang="en-US" sz="28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Nùng</a:t>
            </a:r>
            <a:endParaRPr lang="en-US" sz="28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a:p>
            <a:pPr>
              <a:defRPr/>
            </a:pPr>
            <a:r>
              <a:rPr lang="en-US" sz="28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Đặt</a:t>
            </a:r>
            <a:r>
              <a:rPr lang="en-US" sz="2800" dirty="0">
                <a:solidFill>
                  <a:prstClr val="white"/>
                </a:solidFill>
                <a:latin typeface="Arial" panose="020B0604020202020204" pitchFamily="34" charset="0"/>
                <a:ea typeface="Calibri" panose="020F0502020204030204" pitchFamily="34" charset="0"/>
                <a:cs typeface="Times New Roman" panose="02020603050405020304" pitchFamily="18" charset="0"/>
              </a:rPr>
              <a:t> </a:t>
            </a:r>
            <a:r>
              <a:rPr lang="en-US" sz="28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lời</a:t>
            </a:r>
            <a:r>
              <a:rPr lang="en-US" sz="2800" dirty="0">
                <a:solidFill>
                  <a:prstClr val="white"/>
                </a:solidFill>
                <a:latin typeface="Arial" panose="020B0604020202020204" pitchFamily="34" charset="0"/>
                <a:ea typeface="Calibri" panose="020F0502020204030204" pitchFamily="34" charset="0"/>
                <a:cs typeface="Times New Roman" panose="02020603050405020304" pitchFamily="18" charset="0"/>
              </a:rPr>
              <a:t>: Anh </a:t>
            </a:r>
            <a:r>
              <a:rPr lang="en-US" sz="2800" dirty="0" err="1">
                <a:solidFill>
                  <a:prstClr val="white"/>
                </a:solidFill>
                <a:latin typeface="Arial" panose="020B0604020202020204" pitchFamily="34" charset="0"/>
                <a:ea typeface="Calibri" panose="020F0502020204030204" pitchFamily="34" charset="0"/>
                <a:cs typeface="Times New Roman" panose="02020603050405020304" pitchFamily="18" charset="0"/>
              </a:rPr>
              <a:t>Hoàng</a:t>
            </a:r>
            <a:endParaRPr lang="vi-VN" sz="2800" dirty="0">
              <a:solidFill>
                <a:prstClr val="white"/>
              </a:solidFill>
              <a:latin typeface="Arial" panose="020B0604020202020204" pitchFamily="34" charset="0"/>
              <a:ea typeface="Calibri" panose="020F0502020204030204" pitchFamily="34" charset="0"/>
              <a:cs typeface="Times New Roman" panose="02020603050405020304" pitchFamily="18" charset="0"/>
            </a:endParaRPr>
          </a:p>
        </p:txBody>
      </p:sp>
      <p:pic>
        <p:nvPicPr>
          <p:cNvPr id="5" name="Picture 4">
            <a:extLst>
              <a:ext uri="{FF2B5EF4-FFF2-40B4-BE49-F238E27FC236}">
                <a16:creationId xmlns:a16="http://schemas.microsoft.com/office/drawing/2014/main" id="{06E5DAA9-2F1B-4E14-AC4C-F15D44CF8C39}"/>
              </a:ext>
            </a:extLst>
          </p:cNvPr>
          <p:cNvPicPr>
            <a:picLocks noChangeAspect="1"/>
          </p:cNvPicPr>
          <p:nvPr/>
        </p:nvPicPr>
        <p:blipFill rotWithShape="1">
          <a:blip r:embed="rId9" cstate="print">
            <a:extLst>
              <a:ext uri="{28A0092B-C50C-407E-A947-70E740481C1C}">
                <a14:useLocalDpi xmlns:a14="http://schemas.microsoft.com/office/drawing/2010/main" val="0"/>
              </a:ext>
            </a:extLst>
          </a:blip>
          <a:srcRect l="-7465" t="22513" r="300" b="9071"/>
          <a:stretch/>
        </p:blipFill>
        <p:spPr>
          <a:xfrm>
            <a:off x="7005224" y="2809032"/>
            <a:ext cx="3960163" cy="3170157"/>
          </a:xfrm>
          <a:prstGeom prst="rect">
            <a:avLst/>
          </a:prstGeom>
        </p:spPr>
      </p:pic>
      <p:pic>
        <p:nvPicPr>
          <p:cNvPr id="6" name="Quê hương tươi đẹp">
            <a:hlinkClick r:id="" action="ppaction://media"/>
            <a:extLst>
              <a:ext uri="{FF2B5EF4-FFF2-40B4-BE49-F238E27FC236}">
                <a16:creationId xmlns:a16="http://schemas.microsoft.com/office/drawing/2014/main" id="{4E346F49-F939-4407-987D-1AC70F6A5CB6}"/>
              </a:ext>
            </a:extLst>
          </p:cNvPr>
          <p:cNvPicPr>
            <a:picLocks noChangeAspect="1"/>
          </p:cNvPicPr>
          <p:nvPr>
            <a:videoFile r:link="rId2"/>
            <p:extLst>
              <p:ext uri="{DAA4B4D4-6D71-4841-9C94-3DE7FCFB9230}">
                <p14:media xmlns:p14="http://schemas.microsoft.com/office/powerpoint/2010/main" r:embed="rId1"/>
              </p:ext>
            </p:extLst>
          </p:nvPr>
        </p:nvPicPr>
        <p:blipFill>
          <a:blip r:embed="rId10"/>
          <a:stretch>
            <a:fillRect/>
          </a:stretch>
        </p:blipFill>
        <p:spPr>
          <a:xfrm>
            <a:off x="1369390" y="2809032"/>
            <a:ext cx="5635834" cy="3170157"/>
          </a:xfrm>
          <a:prstGeom prst="rect">
            <a:avLst/>
          </a:prstGeom>
        </p:spPr>
      </p:pic>
    </p:spTree>
    <p:extLst>
      <p:ext uri="{BB962C8B-B14F-4D97-AF65-F5344CB8AC3E}">
        <p14:creationId xmlns:p14="http://schemas.microsoft.com/office/powerpoint/2010/main" val="3555754661"/>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mediacall" presetSubtype="0" fill="hold" nodeType="clickEffect">
                                  <p:stCondLst>
                                    <p:cond delay="0"/>
                                  </p:stCondLst>
                                  <p:childTnLst>
                                    <p:cmd type="call" cmd="playFrom(0.0)">
                                      <p:cBhvr>
                                        <p:cTn id="15" dur="64087"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16" fill="hold" display="0">
                  <p:stCondLst>
                    <p:cond delay="indefinite"/>
                  </p:stCondLst>
                </p:cTn>
                <p:tgtEl>
                  <p:spTgt spid="6"/>
                </p:tgtEl>
              </p:cMediaNode>
            </p:video>
            <p:seq concurrent="1" nextAc="seek">
              <p:cTn id="17" restart="whenNotActive" fill="hold" evtFilter="cancelBubble" nodeType="interactiveSeq">
                <p:stCondLst>
                  <p:cond evt="onClick" delay="0">
                    <p:tgtEl>
                      <p:spTgt spid="6"/>
                    </p:tgtEl>
                  </p:cond>
                </p:stCondLst>
                <p:endSync evt="end" delay="0">
                  <p:rtn val="all"/>
                </p:endSync>
                <p:childTnLst>
                  <p:par>
                    <p:cTn id="18" fill="hold">
                      <p:stCondLst>
                        <p:cond delay="0"/>
                      </p:stCondLst>
                      <p:childTnLst>
                        <p:par>
                          <p:cTn id="19" fill="hold">
                            <p:stCondLst>
                              <p:cond delay="0"/>
                            </p:stCondLst>
                            <p:childTnLst>
                              <p:par>
                                <p:cTn id="20" presetID="2" presetClass="mediacall" presetSubtype="0" fill="hold" nodeType="clickEffect">
                                  <p:stCondLst>
                                    <p:cond delay="0"/>
                                  </p:stCondLst>
                                  <p:childTnLst>
                                    <p:cmd type="call" cmd="togglePause">
                                      <p:cBhvr>
                                        <p:cTn id="21"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4526" y="274319"/>
            <a:ext cx="11436951" cy="6492241"/>
          </a:xfrm>
          <a:prstGeom prst="rect">
            <a:avLst/>
          </a:prstGeom>
        </p:spPr>
      </p:pic>
      <p:sp>
        <p:nvSpPr>
          <p:cNvPr id="142" name="Rectangle 141">
            <a:extLst>
              <a:ext uri="{FF2B5EF4-FFF2-40B4-BE49-F238E27FC236}">
                <a16:creationId xmlns:a16="http://schemas.microsoft.com/office/drawing/2014/main" id="{28F2B770-C0AC-4FE2-A376-851530676570}"/>
              </a:ext>
            </a:extLst>
          </p:cNvPr>
          <p:cNvSpPr/>
          <p:nvPr/>
        </p:nvSpPr>
        <p:spPr>
          <a:xfrm>
            <a:off x="2950053" y="1786102"/>
            <a:ext cx="8888617" cy="4057521"/>
          </a:xfrm>
          <a:prstGeom prst="rect">
            <a:avLst/>
          </a:prstGeom>
        </p:spPr>
        <p:txBody>
          <a:bodyPr wrap="square">
            <a:spAutoFit/>
          </a:bodyPr>
          <a:lstStyle/>
          <a:p>
            <a:pPr marL="0" marR="0" lvl="0" indent="0" algn="l" defTabSz="914400" rtl="0" eaLnBrk="1" fontAlgn="auto" latinLnBrk="0" hangingPunct="1">
              <a:spcBef>
                <a:spcPts val="0"/>
              </a:spcBef>
              <a:spcAft>
                <a:spcPts val="1000"/>
              </a:spcAft>
              <a:buClrTx/>
              <a:buSzTx/>
              <a:buFontTx/>
              <a:buNone/>
              <a:tabLst/>
              <a:defRPr/>
            </a:pPr>
            <a:r>
              <a:rPr kumimoji="0" lang="en-US" sz="3600" b="0" i="0" u="none" strike="noStrike" kern="1200" cap="none" spc="0" normalizeH="0" baseline="0" noProof="0" dirty="0">
                <a:ln>
                  <a:noFill/>
                </a:ln>
                <a:solidFill>
                  <a:srgbClr val="FFFF00"/>
                </a:solidFill>
                <a:effectLst/>
                <a:uLnTx/>
                <a:uFillTx/>
                <a:latin typeface="Arial" panose="020B0604020202020204" pitchFamily="34" charset="0"/>
                <a:ea typeface="Calibri" panose="020F0502020204030204" pitchFamily="34" charset="0"/>
                <a:cs typeface="Arial" panose="020B0604020202020204" pitchFamily="34" charset="0"/>
              </a:rPr>
              <a:t>                        </a:t>
            </a:r>
            <a:endParaRPr kumimoji="0" lang="en-US" sz="3600" b="0" i="0" u="none" strike="noStrike" kern="1200" cap="none" spc="0" normalizeH="0" baseline="0" noProof="0" dirty="0">
              <a:ln>
                <a:noFill/>
              </a:ln>
              <a:solidFill>
                <a:srgbClr val="34FC4C"/>
              </a:solidFill>
              <a:effectLst/>
              <a:uLnTx/>
              <a:uFillTx/>
              <a:latin typeface="Arial" panose="020B0604020202020204" pitchFamily="34" charset="0"/>
              <a:ea typeface="Calibri" panose="020F0502020204030204" pitchFamily="34" charset="0"/>
              <a:cs typeface="Arial" panose="020B0604020202020204" pitchFamily="34" charset="0"/>
            </a:endParaRPr>
          </a:p>
          <a:p>
            <a:pPr lvl="0">
              <a:spcAft>
                <a:spcPts val="1000"/>
              </a:spcAft>
            </a:pPr>
            <a:r>
              <a:rPr lang="vi-VN" sz="3600" dirty="0">
                <a:solidFill>
                  <a:srgbClr val="FFFF00"/>
                </a:solidFill>
                <a:latin typeface="Arial" panose="020B0604020202020204" pitchFamily="34" charset="0"/>
                <a:ea typeface="Calibri" panose="020F0502020204030204" pitchFamily="34" charset="0"/>
                <a:cs typeface="Arial" panose="020B0604020202020204" pitchFamily="34" charset="0"/>
              </a:rPr>
              <a:t>Quê hương em biết bao tươi đẹp</a:t>
            </a:r>
          </a:p>
          <a:p>
            <a:pPr lvl="0">
              <a:spcAft>
                <a:spcPts val="1000"/>
              </a:spcAft>
            </a:pPr>
            <a:r>
              <a:rPr lang="vi-VN" sz="3600" dirty="0">
                <a:solidFill>
                  <a:srgbClr val="FFFF00"/>
                </a:solidFill>
                <a:latin typeface="Arial" panose="020B0604020202020204" pitchFamily="34" charset="0"/>
                <a:ea typeface="Calibri" panose="020F0502020204030204" pitchFamily="34" charset="0"/>
                <a:cs typeface="Arial" panose="020B0604020202020204" pitchFamily="34" charset="0"/>
              </a:rPr>
              <a:t>Đồng lúa xanh núi rừng ngàn cây</a:t>
            </a:r>
          </a:p>
          <a:p>
            <a:pPr lvl="0">
              <a:spcAft>
                <a:spcPts val="1000"/>
              </a:spcAft>
            </a:pPr>
            <a:r>
              <a:rPr lang="vi-VN" sz="3600" dirty="0">
                <a:solidFill>
                  <a:srgbClr val="FFFF00"/>
                </a:solidFill>
                <a:latin typeface="Arial" panose="020B0604020202020204" pitchFamily="34" charset="0"/>
                <a:ea typeface="Calibri" panose="020F0502020204030204" pitchFamily="34" charset="0"/>
                <a:cs typeface="Arial" panose="020B0604020202020204" pitchFamily="34" charset="0"/>
              </a:rPr>
              <a:t>Khi mùa xuân thắm tươi đang trở về</a:t>
            </a:r>
          </a:p>
          <a:p>
            <a:pPr lvl="0">
              <a:spcAft>
                <a:spcPts val="1000"/>
              </a:spcAft>
            </a:pPr>
            <a:r>
              <a:rPr lang="vi-VN" sz="3600" dirty="0">
                <a:solidFill>
                  <a:srgbClr val="FFFF00"/>
                </a:solidFill>
                <a:latin typeface="Arial" panose="020B0604020202020204" pitchFamily="34" charset="0"/>
                <a:ea typeface="Calibri" panose="020F0502020204030204" pitchFamily="34" charset="0"/>
                <a:cs typeface="Arial" panose="020B0604020202020204" pitchFamily="34" charset="0"/>
              </a:rPr>
              <a:t>Ngàn lời ca vui mừng chào đón</a:t>
            </a:r>
          </a:p>
          <a:p>
            <a:pPr lvl="0">
              <a:spcAft>
                <a:spcPts val="1000"/>
              </a:spcAft>
            </a:pPr>
            <a:r>
              <a:rPr lang="vi-VN" sz="3600" dirty="0">
                <a:solidFill>
                  <a:srgbClr val="FFFF00"/>
                </a:solidFill>
                <a:latin typeface="Arial" panose="020B0604020202020204" pitchFamily="34" charset="0"/>
                <a:ea typeface="Calibri" panose="020F0502020204030204" pitchFamily="34" charset="0"/>
                <a:cs typeface="Arial" panose="020B0604020202020204" pitchFamily="34" charset="0"/>
              </a:rPr>
              <a:t>Thiết tha tình quê hương.</a:t>
            </a:r>
          </a:p>
        </p:txBody>
      </p:sp>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637927" y="-231726"/>
            <a:ext cx="1999094" cy="1763486"/>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35373B04-3C09-4563-82D7-06D325817294}"/>
              </a:ext>
            </a:extLst>
          </p:cNvPr>
          <p:cNvSpPr/>
          <p:nvPr/>
        </p:nvSpPr>
        <p:spPr>
          <a:xfrm>
            <a:off x="2215389" y="813131"/>
            <a:ext cx="7809058" cy="1446550"/>
          </a:xfrm>
          <a:prstGeom prst="rect">
            <a:avLst/>
          </a:prstGeom>
        </p:spPr>
        <p:txBody>
          <a:bodyPr wrap="square">
            <a:spAutoFit/>
          </a:bodyPr>
          <a:lstStyle/>
          <a:p>
            <a:pPr algn="ctr">
              <a:defRPr/>
            </a:pP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2.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Quê</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hương</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của</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bạn</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nhỏ</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trong</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bài</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hát</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có</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gì</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 </a:t>
            </a:r>
            <a:r>
              <a:rPr lang="en-US" sz="4400" dirty="0" err="1">
                <a:solidFill>
                  <a:prstClr val="white"/>
                </a:solidFill>
                <a:latin typeface="Arial" panose="020B0604020202020204" pitchFamily="34" charset="0"/>
                <a:ea typeface="Calibri" panose="020F0502020204030204" pitchFamily="34" charset="0"/>
                <a:cs typeface="Arial" panose="020B0604020202020204" pitchFamily="34" charset="0"/>
              </a:rPr>
              <a:t>đẹp</a:t>
            </a: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a:t>
            </a:r>
            <a:endParaRPr lang="vi-VN" sz="4400" dirty="0">
              <a:solidFill>
                <a:prstClr val="white"/>
              </a:solidFill>
              <a:latin typeface="Arial" panose="020B0604020202020204" pitchFamily="34" charset="0"/>
              <a:ea typeface="Calibri" panose="020F0502020204030204" pitchFamily="34" charset="0"/>
              <a:cs typeface="Arial" panose="020B0604020202020204" pitchFamily="34" charset="0"/>
            </a:endParaRPr>
          </a:p>
        </p:txBody>
      </p:sp>
      <p:grpSp>
        <p:nvGrpSpPr>
          <p:cNvPr id="9" name="Google Shape;1647;p46">
            <a:extLst>
              <a:ext uri="{FF2B5EF4-FFF2-40B4-BE49-F238E27FC236}">
                <a16:creationId xmlns:a16="http://schemas.microsoft.com/office/drawing/2014/main" id="{07A147D6-2D73-4B70-84DA-D28B300621D0}"/>
              </a:ext>
            </a:extLst>
          </p:cNvPr>
          <p:cNvGrpSpPr/>
          <p:nvPr/>
        </p:nvGrpSpPr>
        <p:grpSpPr>
          <a:xfrm>
            <a:off x="159635" y="3836733"/>
            <a:ext cx="2614754" cy="2975547"/>
            <a:chOff x="3440163" y="1715825"/>
            <a:chExt cx="2040801" cy="2262400"/>
          </a:xfrm>
        </p:grpSpPr>
        <p:grpSp>
          <p:nvGrpSpPr>
            <p:cNvPr id="10" name="Google Shape;1648;p46">
              <a:extLst>
                <a:ext uri="{FF2B5EF4-FFF2-40B4-BE49-F238E27FC236}">
                  <a16:creationId xmlns:a16="http://schemas.microsoft.com/office/drawing/2014/main" id="{92EE91DF-E197-45F4-9361-3FF337D85FEE}"/>
                </a:ext>
              </a:extLst>
            </p:cNvPr>
            <p:cNvGrpSpPr/>
            <p:nvPr/>
          </p:nvGrpSpPr>
          <p:grpSpPr>
            <a:xfrm flipH="1">
              <a:off x="4433661" y="1715825"/>
              <a:ext cx="1047303" cy="2262400"/>
              <a:chOff x="4656536" y="1715825"/>
              <a:chExt cx="1047303" cy="2262400"/>
            </a:xfrm>
          </p:grpSpPr>
          <p:sp>
            <p:nvSpPr>
              <p:cNvPr id="86" name="Google Shape;1649;p46">
                <a:extLst>
                  <a:ext uri="{FF2B5EF4-FFF2-40B4-BE49-F238E27FC236}">
                    <a16:creationId xmlns:a16="http://schemas.microsoft.com/office/drawing/2014/main" id="{277050F5-A541-47FC-BC30-5F5590A800C3}"/>
                  </a:ext>
                </a:extLst>
              </p:cNvPr>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0;p46">
                <a:extLst>
                  <a:ext uri="{FF2B5EF4-FFF2-40B4-BE49-F238E27FC236}">
                    <a16:creationId xmlns:a16="http://schemas.microsoft.com/office/drawing/2014/main" id="{DBD1A392-3B64-4C77-B948-BC9DEBB07022}"/>
                  </a:ext>
                </a:extLst>
              </p:cNvPr>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1;p46">
                <a:extLst>
                  <a:ext uri="{FF2B5EF4-FFF2-40B4-BE49-F238E27FC236}">
                    <a16:creationId xmlns:a16="http://schemas.microsoft.com/office/drawing/2014/main" id="{73B8A057-ACBB-49C4-A8DC-6DDC8FC1A036}"/>
                  </a:ext>
                </a:extLst>
              </p:cNvPr>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2;p46">
                <a:extLst>
                  <a:ext uri="{FF2B5EF4-FFF2-40B4-BE49-F238E27FC236}">
                    <a16:creationId xmlns:a16="http://schemas.microsoft.com/office/drawing/2014/main" id="{DFF4BB69-29F0-4B72-892C-DD7DC7C53AD6}"/>
                  </a:ext>
                </a:extLst>
              </p:cNvPr>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53;p46">
                <a:extLst>
                  <a:ext uri="{FF2B5EF4-FFF2-40B4-BE49-F238E27FC236}">
                    <a16:creationId xmlns:a16="http://schemas.microsoft.com/office/drawing/2014/main" id="{8CEF77E8-019A-4430-A3A5-7EBBDA4EE2FA}"/>
                  </a:ext>
                </a:extLst>
              </p:cNvPr>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54;p46">
                <a:extLst>
                  <a:ext uri="{FF2B5EF4-FFF2-40B4-BE49-F238E27FC236}">
                    <a16:creationId xmlns:a16="http://schemas.microsoft.com/office/drawing/2014/main" id="{085060A5-00D5-4E18-903A-07FF8A050D1D}"/>
                  </a:ext>
                </a:extLst>
              </p:cNvPr>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55;p46">
                <a:extLst>
                  <a:ext uri="{FF2B5EF4-FFF2-40B4-BE49-F238E27FC236}">
                    <a16:creationId xmlns:a16="http://schemas.microsoft.com/office/drawing/2014/main" id="{BD9058E7-F02B-4339-AF92-03FB5D495150}"/>
                  </a:ext>
                </a:extLst>
              </p:cNvPr>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56;p46">
                <a:extLst>
                  <a:ext uri="{FF2B5EF4-FFF2-40B4-BE49-F238E27FC236}">
                    <a16:creationId xmlns:a16="http://schemas.microsoft.com/office/drawing/2014/main" id="{9735E861-2FFC-4A59-A176-CAE342BC6DA6}"/>
                  </a:ext>
                </a:extLst>
              </p:cNvPr>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57;p46">
                <a:extLst>
                  <a:ext uri="{FF2B5EF4-FFF2-40B4-BE49-F238E27FC236}">
                    <a16:creationId xmlns:a16="http://schemas.microsoft.com/office/drawing/2014/main" id="{21C3728D-DF80-4239-B942-F10F542DED10}"/>
                  </a:ext>
                </a:extLst>
              </p:cNvPr>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58;p46">
                <a:extLst>
                  <a:ext uri="{FF2B5EF4-FFF2-40B4-BE49-F238E27FC236}">
                    <a16:creationId xmlns:a16="http://schemas.microsoft.com/office/drawing/2014/main" id="{C65970B3-0380-4C2B-8165-1A30EF3752A5}"/>
                  </a:ext>
                </a:extLst>
              </p:cNvPr>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59;p46">
                <a:extLst>
                  <a:ext uri="{FF2B5EF4-FFF2-40B4-BE49-F238E27FC236}">
                    <a16:creationId xmlns:a16="http://schemas.microsoft.com/office/drawing/2014/main" id="{FFD154EE-EC86-4BA6-9B4B-BE1EE19217B6}"/>
                  </a:ext>
                </a:extLst>
              </p:cNvPr>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0;p46">
                <a:extLst>
                  <a:ext uri="{FF2B5EF4-FFF2-40B4-BE49-F238E27FC236}">
                    <a16:creationId xmlns:a16="http://schemas.microsoft.com/office/drawing/2014/main" id="{FDC514D7-988E-41F3-9029-12B62D4495EB}"/>
                  </a:ext>
                </a:extLst>
              </p:cNvPr>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1;p46">
                <a:extLst>
                  <a:ext uri="{FF2B5EF4-FFF2-40B4-BE49-F238E27FC236}">
                    <a16:creationId xmlns:a16="http://schemas.microsoft.com/office/drawing/2014/main" id="{D6B17C84-A155-4F24-B588-77BDC6B12131}"/>
                  </a:ext>
                </a:extLst>
              </p:cNvPr>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2;p46">
                <a:extLst>
                  <a:ext uri="{FF2B5EF4-FFF2-40B4-BE49-F238E27FC236}">
                    <a16:creationId xmlns:a16="http://schemas.microsoft.com/office/drawing/2014/main" id="{4FBB25E1-9788-4DCD-9B73-7FBF5B8B5BD4}"/>
                  </a:ext>
                </a:extLst>
              </p:cNvPr>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63;p46">
                <a:extLst>
                  <a:ext uri="{FF2B5EF4-FFF2-40B4-BE49-F238E27FC236}">
                    <a16:creationId xmlns:a16="http://schemas.microsoft.com/office/drawing/2014/main" id="{50CA9D32-46A4-4C64-98E1-9C3EBF98AEC9}"/>
                  </a:ext>
                </a:extLst>
              </p:cNvPr>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64;p46">
                <a:extLst>
                  <a:ext uri="{FF2B5EF4-FFF2-40B4-BE49-F238E27FC236}">
                    <a16:creationId xmlns:a16="http://schemas.microsoft.com/office/drawing/2014/main" id="{311C7B56-C3B8-4193-BBC0-B2667B1769E2}"/>
                  </a:ext>
                </a:extLst>
              </p:cNvPr>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65;p46">
                <a:extLst>
                  <a:ext uri="{FF2B5EF4-FFF2-40B4-BE49-F238E27FC236}">
                    <a16:creationId xmlns:a16="http://schemas.microsoft.com/office/drawing/2014/main" id="{F47B4BCE-F2EA-4046-83E3-7BB4FA401614}"/>
                  </a:ext>
                </a:extLst>
              </p:cNvPr>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66;p46">
                <a:extLst>
                  <a:ext uri="{FF2B5EF4-FFF2-40B4-BE49-F238E27FC236}">
                    <a16:creationId xmlns:a16="http://schemas.microsoft.com/office/drawing/2014/main" id="{69A84C57-DB70-4A06-9CE9-E092145E289A}"/>
                  </a:ext>
                </a:extLst>
              </p:cNvPr>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67;p46">
                <a:extLst>
                  <a:ext uri="{FF2B5EF4-FFF2-40B4-BE49-F238E27FC236}">
                    <a16:creationId xmlns:a16="http://schemas.microsoft.com/office/drawing/2014/main" id="{983BCE1E-38D1-49DE-AD90-255ED060C8C3}"/>
                  </a:ext>
                </a:extLst>
              </p:cNvPr>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68;p46">
                <a:extLst>
                  <a:ext uri="{FF2B5EF4-FFF2-40B4-BE49-F238E27FC236}">
                    <a16:creationId xmlns:a16="http://schemas.microsoft.com/office/drawing/2014/main" id="{29CD7DEA-5752-438E-A607-7E566CF80150}"/>
                  </a:ext>
                </a:extLst>
              </p:cNvPr>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69;p46">
                <a:extLst>
                  <a:ext uri="{FF2B5EF4-FFF2-40B4-BE49-F238E27FC236}">
                    <a16:creationId xmlns:a16="http://schemas.microsoft.com/office/drawing/2014/main" id="{280DD649-6932-4EA4-B710-E8B2A2B17D39}"/>
                  </a:ext>
                </a:extLst>
              </p:cNvPr>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0;p46">
                <a:extLst>
                  <a:ext uri="{FF2B5EF4-FFF2-40B4-BE49-F238E27FC236}">
                    <a16:creationId xmlns:a16="http://schemas.microsoft.com/office/drawing/2014/main" id="{F5F2F20A-5E76-4D5B-981B-43E9C8590F71}"/>
                  </a:ext>
                </a:extLst>
              </p:cNvPr>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1;p46">
                <a:extLst>
                  <a:ext uri="{FF2B5EF4-FFF2-40B4-BE49-F238E27FC236}">
                    <a16:creationId xmlns:a16="http://schemas.microsoft.com/office/drawing/2014/main" id="{8C0B8E12-B050-468E-8715-61886B5A07B1}"/>
                  </a:ext>
                </a:extLst>
              </p:cNvPr>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2;p46">
                <a:extLst>
                  <a:ext uri="{FF2B5EF4-FFF2-40B4-BE49-F238E27FC236}">
                    <a16:creationId xmlns:a16="http://schemas.microsoft.com/office/drawing/2014/main" id="{0D57E1FD-63AF-4D9B-B2AF-0E1B7602D9BB}"/>
                  </a:ext>
                </a:extLst>
              </p:cNvPr>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73;p46">
                <a:extLst>
                  <a:ext uri="{FF2B5EF4-FFF2-40B4-BE49-F238E27FC236}">
                    <a16:creationId xmlns:a16="http://schemas.microsoft.com/office/drawing/2014/main" id="{16F7FB3B-ACE0-4280-AC69-764C0D43C500}"/>
                  </a:ext>
                </a:extLst>
              </p:cNvPr>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74;p46">
                <a:extLst>
                  <a:ext uri="{FF2B5EF4-FFF2-40B4-BE49-F238E27FC236}">
                    <a16:creationId xmlns:a16="http://schemas.microsoft.com/office/drawing/2014/main" id="{62E8F488-93B5-47A1-BD1E-5FCFF7E26FA4}"/>
                  </a:ext>
                </a:extLst>
              </p:cNvPr>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75;p46">
                <a:extLst>
                  <a:ext uri="{FF2B5EF4-FFF2-40B4-BE49-F238E27FC236}">
                    <a16:creationId xmlns:a16="http://schemas.microsoft.com/office/drawing/2014/main" id="{ADF59738-5A25-49B4-BB31-EF13280F45E0}"/>
                  </a:ext>
                </a:extLst>
              </p:cNvPr>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76;p46">
                <a:extLst>
                  <a:ext uri="{FF2B5EF4-FFF2-40B4-BE49-F238E27FC236}">
                    <a16:creationId xmlns:a16="http://schemas.microsoft.com/office/drawing/2014/main" id="{705B3A41-FEFE-45FD-B187-9211A3A0CDFF}"/>
                  </a:ext>
                </a:extLst>
              </p:cNvPr>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77;p46">
                <a:extLst>
                  <a:ext uri="{FF2B5EF4-FFF2-40B4-BE49-F238E27FC236}">
                    <a16:creationId xmlns:a16="http://schemas.microsoft.com/office/drawing/2014/main" id="{41677B7E-6C25-472C-82D4-ACD3F9D565FD}"/>
                  </a:ext>
                </a:extLst>
              </p:cNvPr>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78;p46">
                <a:extLst>
                  <a:ext uri="{FF2B5EF4-FFF2-40B4-BE49-F238E27FC236}">
                    <a16:creationId xmlns:a16="http://schemas.microsoft.com/office/drawing/2014/main" id="{730AC3C1-3566-4B2C-8F83-CA1E8DFEE900}"/>
                  </a:ext>
                </a:extLst>
              </p:cNvPr>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79;p46">
                <a:extLst>
                  <a:ext uri="{FF2B5EF4-FFF2-40B4-BE49-F238E27FC236}">
                    <a16:creationId xmlns:a16="http://schemas.microsoft.com/office/drawing/2014/main" id="{CE771798-9107-418F-B0C0-58A4D5F88FC3}"/>
                  </a:ext>
                </a:extLst>
              </p:cNvPr>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0;p46">
                <a:extLst>
                  <a:ext uri="{FF2B5EF4-FFF2-40B4-BE49-F238E27FC236}">
                    <a16:creationId xmlns:a16="http://schemas.microsoft.com/office/drawing/2014/main" id="{CDCAC595-9E71-44D1-A301-4A11855E58A5}"/>
                  </a:ext>
                </a:extLst>
              </p:cNvPr>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1;p46">
                <a:extLst>
                  <a:ext uri="{FF2B5EF4-FFF2-40B4-BE49-F238E27FC236}">
                    <a16:creationId xmlns:a16="http://schemas.microsoft.com/office/drawing/2014/main" id="{5301FB84-6AA5-4106-B55E-B0D786B41C59}"/>
                  </a:ext>
                </a:extLst>
              </p:cNvPr>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2;p46">
                <a:extLst>
                  <a:ext uri="{FF2B5EF4-FFF2-40B4-BE49-F238E27FC236}">
                    <a16:creationId xmlns:a16="http://schemas.microsoft.com/office/drawing/2014/main" id="{89398A3F-771B-4500-A8AB-884B08B77683}"/>
                  </a:ext>
                </a:extLst>
              </p:cNvPr>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83;p46">
                <a:extLst>
                  <a:ext uri="{FF2B5EF4-FFF2-40B4-BE49-F238E27FC236}">
                    <a16:creationId xmlns:a16="http://schemas.microsoft.com/office/drawing/2014/main" id="{08B82131-B618-4F40-B64B-C2118F0C204D}"/>
                  </a:ext>
                </a:extLst>
              </p:cNvPr>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84;p46">
                <a:extLst>
                  <a:ext uri="{FF2B5EF4-FFF2-40B4-BE49-F238E27FC236}">
                    <a16:creationId xmlns:a16="http://schemas.microsoft.com/office/drawing/2014/main" id="{22D12A45-FBC7-404C-B970-CB93ADE768D3}"/>
                  </a:ext>
                </a:extLst>
              </p:cNvPr>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85;p46">
                <a:extLst>
                  <a:ext uri="{FF2B5EF4-FFF2-40B4-BE49-F238E27FC236}">
                    <a16:creationId xmlns:a16="http://schemas.microsoft.com/office/drawing/2014/main" id="{6C516C48-6339-47AE-AA31-BC71318E20F7}"/>
                  </a:ext>
                </a:extLst>
              </p:cNvPr>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86;p46">
                <a:extLst>
                  <a:ext uri="{FF2B5EF4-FFF2-40B4-BE49-F238E27FC236}">
                    <a16:creationId xmlns:a16="http://schemas.microsoft.com/office/drawing/2014/main" id="{0DF47139-A3E9-4486-9B6D-C4B4BAC489D0}"/>
                  </a:ext>
                </a:extLst>
              </p:cNvPr>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87;p46">
                <a:extLst>
                  <a:ext uri="{FF2B5EF4-FFF2-40B4-BE49-F238E27FC236}">
                    <a16:creationId xmlns:a16="http://schemas.microsoft.com/office/drawing/2014/main" id="{06348AD9-FCDF-4FAA-BACD-1BF5A8583D9A}"/>
                  </a:ext>
                </a:extLst>
              </p:cNvPr>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88;p46">
                <a:extLst>
                  <a:ext uri="{FF2B5EF4-FFF2-40B4-BE49-F238E27FC236}">
                    <a16:creationId xmlns:a16="http://schemas.microsoft.com/office/drawing/2014/main" id="{142DBDC6-2A8D-4AA9-A2C6-D7B2632D8CDB}"/>
                  </a:ext>
                </a:extLst>
              </p:cNvPr>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89;p46">
                <a:extLst>
                  <a:ext uri="{FF2B5EF4-FFF2-40B4-BE49-F238E27FC236}">
                    <a16:creationId xmlns:a16="http://schemas.microsoft.com/office/drawing/2014/main" id="{425A4596-A162-4065-AFD9-84D09A4A7C6F}"/>
                  </a:ext>
                </a:extLst>
              </p:cNvPr>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0;p46">
                <a:extLst>
                  <a:ext uri="{FF2B5EF4-FFF2-40B4-BE49-F238E27FC236}">
                    <a16:creationId xmlns:a16="http://schemas.microsoft.com/office/drawing/2014/main" id="{45E3D7AE-8A19-4FF8-B615-1BB068E68934}"/>
                  </a:ext>
                </a:extLst>
              </p:cNvPr>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1;p46">
                <a:extLst>
                  <a:ext uri="{FF2B5EF4-FFF2-40B4-BE49-F238E27FC236}">
                    <a16:creationId xmlns:a16="http://schemas.microsoft.com/office/drawing/2014/main" id="{6EF4A4BF-0FEF-4365-9747-75A12072E95B}"/>
                  </a:ext>
                </a:extLst>
              </p:cNvPr>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2;p46">
                <a:extLst>
                  <a:ext uri="{FF2B5EF4-FFF2-40B4-BE49-F238E27FC236}">
                    <a16:creationId xmlns:a16="http://schemas.microsoft.com/office/drawing/2014/main" id="{63F3EE89-9710-40F0-8C13-4E93B1A3F527}"/>
                  </a:ext>
                </a:extLst>
              </p:cNvPr>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693;p46">
                <a:extLst>
                  <a:ext uri="{FF2B5EF4-FFF2-40B4-BE49-F238E27FC236}">
                    <a16:creationId xmlns:a16="http://schemas.microsoft.com/office/drawing/2014/main" id="{256307B2-70B2-4584-8322-DA4F98CFB70A}"/>
                  </a:ext>
                </a:extLst>
              </p:cNvPr>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694;p46">
                <a:extLst>
                  <a:ext uri="{FF2B5EF4-FFF2-40B4-BE49-F238E27FC236}">
                    <a16:creationId xmlns:a16="http://schemas.microsoft.com/office/drawing/2014/main" id="{F9F9D71C-7010-41E6-9480-6C2F9A9FE59C}"/>
                  </a:ext>
                </a:extLst>
              </p:cNvPr>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695;p46">
                <a:extLst>
                  <a:ext uri="{FF2B5EF4-FFF2-40B4-BE49-F238E27FC236}">
                    <a16:creationId xmlns:a16="http://schemas.microsoft.com/office/drawing/2014/main" id="{258564B5-3344-410B-A32A-457E06786DE7}"/>
                  </a:ext>
                </a:extLst>
              </p:cNvPr>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1696;p46">
                <a:extLst>
                  <a:ext uri="{FF2B5EF4-FFF2-40B4-BE49-F238E27FC236}">
                    <a16:creationId xmlns:a16="http://schemas.microsoft.com/office/drawing/2014/main" id="{8D5211A4-7C2C-4AD9-819A-1CACE4B9426D}"/>
                  </a:ext>
                </a:extLst>
              </p:cNvPr>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1697;p46">
                <a:extLst>
                  <a:ext uri="{FF2B5EF4-FFF2-40B4-BE49-F238E27FC236}">
                    <a16:creationId xmlns:a16="http://schemas.microsoft.com/office/drawing/2014/main" id="{0252D152-955F-42C5-B611-B31C93F37621}"/>
                  </a:ext>
                </a:extLst>
              </p:cNvPr>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1698;p46">
                <a:extLst>
                  <a:ext uri="{FF2B5EF4-FFF2-40B4-BE49-F238E27FC236}">
                    <a16:creationId xmlns:a16="http://schemas.microsoft.com/office/drawing/2014/main" id="{D01C3F56-B26C-43BB-AE99-41937DD77894}"/>
                  </a:ext>
                </a:extLst>
              </p:cNvPr>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1699;p46">
                <a:extLst>
                  <a:ext uri="{FF2B5EF4-FFF2-40B4-BE49-F238E27FC236}">
                    <a16:creationId xmlns:a16="http://schemas.microsoft.com/office/drawing/2014/main" id="{03B3E293-9EFA-43D5-B83E-E3D206FED2E8}"/>
                  </a:ext>
                </a:extLst>
              </p:cNvPr>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1700;p46">
                <a:extLst>
                  <a:ext uri="{FF2B5EF4-FFF2-40B4-BE49-F238E27FC236}">
                    <a16:creationId xmlns:a16="http://schemas.microsoft.com/office/drawing/2014/main" id="{B5067BF1-A9D3-443E-880D-709543D9EC02}"/>
                  </a:ext>
                </a:extLst>
              </p:cNvPr>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1701;p46">
                <a:extLst>
                  <a:ext uri="{FF2B5EF4-FFF2-40B4-BE49-F238E27FC236}">
                    <a16:creationId xmlns:a16="http://schemas.microsoft.com/office/drawing/2014/main" id="{06AA60E6-F67C-40E4-8213-620590F3CED0}"/>
                  </a:ext>
                </a:extLst>
              </p:cNvPr>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702;p46">
                <a:extLst>
                  <a:ext uri="{FF2B5EF4-FFF2-40B4-BE49-F238E27FC236}">
                    <a16:creationId xmlns:a16="http://schemas.microsoft.com/office/drawing/2014/main" id="{D972AF5D-197E-44BE-A083-D1302F3D250E}"/>
                  </a:ext>
                </a:extLst>
              </p:cNvPr>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1" name="Google Shape;1703;p46">
              <a:extLst>
                <a:ext uri="{FF2B5EF4-FFF2-40B4-BE49-F238E27FC236}">
                  <a16:creationId xmlns:a16="http://schemas.microsoft.com/office/drawing/2014/main" id="{4D927575-86B1-4FA7-8457-6F8012454228}"/>
                </a:ext>
              </a:extLst>
            </p:cNvPr>
            <p:cNvGrpSpPr/>
            <p:nvPr/>
          </p:nvGrpSpPr>
          <p:grpSpPr>
            <a:xfrm>
              <a:off x="3440163" y="1733556"/>
              <a:ext cx="1049882" cy="2244669"/>
              <a:chOff x="3440163" y="1733556"/>
              <a:chExt cx="1049882" cy="2244669"/>
            </a:xfrm>
          </p:grpSpPr>
          <p:sp>
            <p:nvSpPr>
              <p:cNvPr id="12" name="Google Shape;1704;p46">
                <a:extLst>
                  <a:ext uri="{FF2B5EF4-FFF2-40B4-BE49-F238E27FC236}">
                    <a16:creationId xmlns:a16="http://schemas.microsoft.com/office/drawing/2014/main" id="{A61C5747-6CCB-41CC-8D9C-26DD283FF5B3}"/>
                  </a:ext>
                </a:extLst>
              </p:cNvPr>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05;p46">
                <a:extLst>
                  <a:ext uri="{FF2B5EF4-FFF2-40B4-BE49-F238E27FC236}">
                    <a16:creationId xmlns:a16="http://schemas.microsoft.com/office/drawing/2014/main" id="{88F011BB-6CD3-4D44-A1F5-A68953EF0482}"/>
                  </a:ext>
                </a:extLst>
              </p:cNvPr>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06;p46">
                <a:extLst>
                  <a:ext uri="{FF2B5EF4-FFF2-40B4-BE49-F238E27FC236}">
                    <a16:creationId xmlns:a16="http://schemas.microsoft.com/office/drawing/2014/main" id="{36437A75-7748-4EF1-8F34-B91D5DACC469}"/>
                  </a:ext>
                </a:extLst>
              </p:cNvPr>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07;p46">
                <a:extLst>
                  <a:ext uri="{FF2B5EF4-FFF2-40B4-BE49-F238E27FC236}">
                    <a16:creationId xmlns:a16="http://schemas.microsoft.com/office/drawing/2014/main" id="{06F8EC3B-6242-4982-B94E-9A1F5EE025E4}"/>
                  </a:ext>
                </a:extLst>
              </p:cNvPr>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08;p46">
                <a:extLst>
                  <a:ext uri="{FF2B5EF4-FFF2-40B4-BE49-F238E27FC236}">
                    <a16:creationId xmlns:a16="http://schemas.microsoft.com/office/drawing/2014/main" id="{641C46FA-E47E-4973-9FC4-D914062A659C}"/>
                  </a:ext>
                </a:extLst>
              </p:cNvPr>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09;p46">
                <a:extLst>
                  <a:ext uri="{FF2B5EF4-FFF2-40B4-BE49-F238E27FC236}">
                    <a16:creationId xmlns:a16="http://schemas.microsoft.com/office/drawing/2014/main" id="{C5D80860-E14D-451D-8F20-32DCEA9161EC}"/>
                  </a:ext>
                </a:extLst>
              </p:cNvPr>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0;p46">
                <a:extLst>
                  <a:ext uri="{FF2B5EF4-FFF2-40B4-BE49-F238E27FC236}">
                    <a16:creationId xmlns:a16="http://schemas.microsoft.com/office/drawing/2014/main" id="{C02B0BB6-46F6-40FF-8D82-ADA5C6C708C4}"/>
                  </a:ext>
                </a:extLst>
              </p:cNvPr>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1;p46">
                <a:extLst>
                  <a:ext uri="{FF2B5EF4-FFF2-40B4-BE49-F238E27FC236}">
                    <a16:creationId xmlns:a16="http://schemas.microsoft.com/office/drawing/2014/main" id="{DB84E4E5-1151-4F32-9CA7-9F94E07AEE1A}"/>
                  </a:ext>
                </a:extLst>
              </p:cNvPr>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2;p46">
                <a:extLst>
                  <a:ext uri="{FF2B5EF4-FFF2-40B4-BE49-F238E27FC236}">
                    <a16:creationId xmlns:a16="http://schemas.microsoft.com/office/drawing/2014/main" id="{6A5A0026-86E5-402A-8098-02FCBCAB18F5}"/>
                  </a:ext>
                </a:extLst>
              </p:cNvPr>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13;p46">
                <a:extLst>
                  <a:ext uri="{FF2B5EF4-FFF2-40B4-BE49-F238E27FC236}">
                    <a16:creationId xmlns:a16="http://schemas.microsoft.com/office/drawing/2014/main" id="{C50C22FE-F414-4B8A-928A-A1E517362CF7}"/>
                  </a:ext>
                </a:extLst>
              </p:cNvPr>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14;p46">
                <a:extLst>
                  <a:ext uri="{FF2B5EF4-FFF2-40B4-BE49-F238E27FC236}">
                    <a16:creationId xmlns:a16="http://schemas.microsoft.com/office/drawing/2014/main" id="{460E0B03-BFEB-454B-BE95-DA831E896964}"/>
                  </a:ext>
                </a:extLst>
              </p:cNvPr>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15;p46">
                <a:extLst>
                  <a:ext uri="{FF2B5EF4-FFF2-40B4-BE49-F238E27FC236}">
                    <a16:creationId xmlns:a16="http://schemas.microsoft.com/office/drawing/2014/main" id="{0B9DEA0F-7501-46F4-8D0E-97971ADF7078}"/>
                  </a:ext>
                </a:extLst>
              </p:cNvPr>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16;p46">
                <a:extLst>
                  <a:ext uri="{FF2B5EF4-FFF2-40B4-BE49-F238E27FC236}">
                    <a16:creationId xmlns:a16="http://schemas.microsoft.com/office/drawing/2014/main" id="{D03A1127-0573-4E50-8CBF-728F0739500F}"/>
                  </a:ext>
                </a:extLst>
              </p:cNvPr>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17;p46">
                <a:extLst>
                  <a:ext uri="{FF2B5EF4-FFF2-40B4-BE49-F238E27FC236}">
                    <a16:creationId xmlns:a16="http://schemas.microsoft.com/office/drawing/2014/main" id="{2641AFDB-C2EB-4A7B-B580-2E099765B941}"/>
                  </a:ext>
                </a:extLst>
              </p:cNvPr>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18;p46">
                <a:extLst>
                  <a:ext uri="{FF2B5EF4-FFF2-40B4-BE49-F238E27FC236}">
                    <a16:creationId xmlns:a16="http://schemas.microsoft.com/office/drawing/2014/main" id="{BEFAB83D-62F4-41DD-9C40-3668BD2CE51F}"/>
                  </a:ext>
                </a:extLst>
              </p:cNvPr>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19;p46">
                <a:extLst>
                  <a:ext uri="{FF2B5EF4-FFF2-40B4-BE49-F238E27FC236}">
                    <a16:creationId xmlns:a16="http://schemas.microsoft.com/office/drawing/2014/main" id="{6A6BDA08-8315-42B2-9514-53EBF6AF94A1}"/>
                  </a:ext>
                </a:extLst>
              </p:cNvPr>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0;p46">
                <a:extLst>
                  <a:ext uri="{FF2B5EF4-FFF2-40B4-BE49-F238E27FC236}">
                    <a16:creationId xmlns:a16="http://schemas.microsoft.com/office/drawing/2014/main" id="{6353737D-B6F5-4FB7-88C8-0D4EF6C20F98}"/>
                  </a:ext>
                </a:extLst>
              </p:cNvPr>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1;p46">
                <a:extLst>
                  <a:ext uri="{FF2B5EF4-FFF2-40B4-BE49-F238E27FC236}">
                    <a16:creationId xmlns:a16="http://schemas.microsoft.com/office/drawing/2014/main" id="{45D43A01-129B-43AE-90EB-3BDA579E4D62}"/>
                  </a:ext>
                </a:extLst>
              </p:cNvPr>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2;p46">
                <a:extLst>
                  <a:ext uri="{FF2B5EF4-FFF2-40B4-BE49-F238E27FC236}">
                    <a16:creationId xmlns:a16="http://schemas.microsoft.com/office/drawing/2014/main" id="{14EABF29-AC99-44B6-A410-4D535D28C319}"/>
                  </a:ext>
                </a:extLst>
              </p:cNvPr>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23;p46">
                <a:extLst>
                  <a:ext uri="{FF2B5EF4-FFF2-40B4-BE49-F238E27FC236}">
                    <a16:creationId xmlns:a16="http://schemas.microsoft.com/office/drawing/2014/main" id="{0BF541A3-8C1D-497C-9EE3-42D089D7EDE3}"/>
                  </a:ext>
                </a:extLst>
              </p:cNvPr>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24;p46">
                <a:extLst>
                  <a:ext uri="{FF2B5EF4-FFF2-40B4-BE49-F238E27FC236}">
                    <a16:creationId xmlns:a16="http://schemas.microsoft.com/office/drawing/2014/main" id="{924EDDA5-915D-406F-AE7C-ED99E3E1B424}"/>
                  </a:ext>
                </a:extLst>
              </p:cNvPr>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25;p46">
                <a:extLst>
                  <a:ext uri="{FF2B5EF4-FFF2-40B4-BE49-F238E27FC236}">
                    <a16:creationId xmlns:a16="http://schemas.microsoft.com/office/drawing/2014/main" id="{C7FE420B-6125-419D-9D72-FAB00F6C6238}"/>
                  </a:ext>
                </a:extLst>
              </p:cNvPr>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26;p46">
                <a:extLst>
                  <a:ext uri="{FF2B5EF4-FFF2-40B4-BE49-F238E27FC236}">
                    <a16:creationId xmlns:a16="http://schemas.microsoft.com/office/drawing/2014/main" id="{58183713-4193-4EA6-9911-AC3E7AFA606A}"/>
                  </a:ext>
                </a:extLst>
              </p:cNvPr>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27;p46">
                <a:extLst>
                  <a:ext uri="{FF2B5EF4-FFF2-40B4-BE49-F238E27FC236}">
                    <a16:creationId xmlns:a16="http://schemas.microsoft.com/office/drawing/2014/main" id="{BB016D9B-B829-407E-B127-74CCB018EB01}"/>
                  </a:ext>
                </a:extLst>
              </p:cNvPr>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28;p46">
                <a:extLst>
                  <a:ext uri="{FF2B5EF4-FFF2-40B4-BE49-F238E27FC236}">
                    <a16:creationId xmlns:a16="http://schemas.microsoft.com/office/drawing/2014/main" id="{141BFDA6-4959-460F-8A98-B6DB6B4E6B3F}"/>
                  </a:ext>
                </a:extLst>
              </p:cNvPr>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29;p46">
                <a:extLst>
                  <a:ext uri="{FF2B5EF4-FFF2-40B4-BE49-F238E27FC236}">
                    <a16:creationId xmlns:a16="http://schemas.microsoft.com/office/drawing/2014/main" id="{61A86876-39C0-41B3-91EE-D55731FED3E7}"/>
                  </a:ext>
                </a:extLst>
              </p:cNvPr>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0;p46">
                <a:extLst>
                  <a:ext uri="{FF2B5EF4-FFF2-40B4-BE49-F238E27FC236}">
                    <a16:creationId xmlns:a16="http://schemas.microsoft.com/office/drawing/2014/main" id="{E051D5D0-971E-4AD3-A5DD-5F1D7D9E8F2A}"/>
                  </a:ext>
                </a:extLst>
              </p:cNvPr>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1;p46">
                <a:extLst>
                  <a:ext uri="{FF2B5EF4-FFF2-40B4-BE49-F238E27FC236}">
                    <a16:creationId xmlns:a16="http://schemas.microsoft.com/office/drawing/2014/main" id="{C4985538-C9AF-4979-978F-56097EF54352}"/>
                  </a:ext>
                </a:extLst>
              </p:cNvPr>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2;p46">
                <a:extLst>
                  <a:ext uri="{FF2B5EF4-FFF2-40B4-BE49-F238E27FC236}">
                    <a16:creationId xmlns:a16="http://schemas.microsoft.com/office/drawing/2014/main" id="{FE701765-F82C-4181-BECF-0A1E599BB577}"/>
                  </a:ext>
                </a:extLst>
              </p:cNvPr>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33;p46">
                <a:extLst>
                  <a:ext uri="{FF2B5EF4-FFF2-40B4-BE49-F238E27FC236}">
                    <a16:creationId xmlns:a16="http://schemas.microsoft.com/office/drawing/2014/main" id="{F754F1BC-2716-48B3-91D4-DC91384BD623}"/>
                  </a:ext>
                </a:extLst>
              </p:cNvPr>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34;p46">
                <a:extLst>
                  <a:ext uri="{FF2B5EF4-FFF2-40B4-BE49-F238E27FC236}">
                    <a16:creationId xmlns:a16="http://schemas.microsoft.com/office/drawing/2014/main" id="{E12417CB-C945-480E-B434-1C157B431D4B}"/>
                  </a:ext>
                </a:extLst>
              </p:cNvPr>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35;p46">
                <a:extLst>
                  <a:ext uri="{FF2B5EF4-FFF2-40B4-BE49-F238E27FC236}">
                    <a16:creationId xmlns:a16="http://schemas.microsoft.com/office/drawing/2014/main" id="{50974012-97B1-4525-A001-43169EF7D761}"/>
                  </a:ext>
                </a:extLst>
              </p:cNvPr>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36;p46">
                <a:extLst>
                  <a:ext uri="{FF2B5EF4-FFF2-40B4-BE49-F238E27FC236}">
                    <a16:creationId xmlns:a16="http://schemas.microsoft.com/office/drawing/2014/main" id="{41CF189F-BEBB-471B-9455-304B16307D63}"/>
                  </a:ext>
                </a:extLst>
              </p:cNvPr>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37;p46">
                <a:extLst>
                  <a:ext uri="{FF2B5EF4-FFF2-40B4-BE49-F238E27FC236}">
                    <a16:creationId xmlns:a16="http://schemas.microsoft.com/office/drawing/2014/main" id="{95B4A275-0D37-479A-AF6E-7EECBD7D2E4F}"/>
                  </a:ext>
                </a:extLst>
              </p:cNvPr>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38;p46">
                <a:extLst>
                  <a:ext uri="{FF2B5EF4-FFF2-40B4-BE49-F238E27FC236}">
                    <a16:creationId xmlns:a16="http://schemas.microsoft.com/office/drawing/2014/main" id="{C67A5EF0-91D7-40CD-BF5D-7BDC473975BF}"/>
                  </a:ext>
                </a:extLst>
              </p:cNvPr>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39;p46">
                <a:extLst>
                  <a:ext uri="{FF2B5EF4-FFF2-40B4-BE49-F238E27FC236}">
                    <a16:creationId xmlns:a16="http://schemas.microsoft.com/office/drawing/2014/main" id="{278BA2CD-E062-44EC-95DE-39C001021175}"/>
                  </a:ext>
                </a:extLst>
              </p:cNvPr>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0;p46">
                <a:extLst>
                  <a:ext uri="{FF2B5EF4-FFF2-40B4-BE49-F238E27FC236}">
                    <a16:creationId xmlns:a16="http://schemas.microsoft.com/office/drawing/2014/main" id="{3355646E-4B67-4471-9F22-C01B5210E085}"/>
                  </a:ext>
                </a:extLst>
              </p:cNvPr>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1;p46">
                <a:extLst>
                  <a:ext uri="{FF2B5EF4-FFF2-40B4-BE49-F238E27FC236}">
                    <a16:creationId xmlns:a16="http://schemas.microsoft.com/office/drawing/2014/main" id="{D9A1840A-17B1-478D-ABF4-D46441EF4B68}"/>
                  </a:ext>
                </a:extLst>
              </p:cNvPr>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2;p46">
                <a:extLst>
                  <a:ext uri="{FF2B5EF4-FFF2-40B4-BE49-F238E27FC236}">
                    <a16:creationId xmlns:a16="http://schemas.microsoft.com/office/drawing/2014/main" id="{CFC0A6C6-EAC0-404E-BA52-203092B1866B}"/>
                  </a:ext>
                </a:extLst>
              </p:cNvPr>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43;p46">
                <a:extLst>
                  <a:ext uri="{FF2B5EF4-FFF2-40B4-BE49-F238E27FC236}">
                    <a16:creationId xmlns:a16="http://schemas.microsoft.com/office/drawing/2014/main" id="{332D73F5-9264-450A-B647-DD261D4B0574}"/>
                  </a:ext>
                </a:extLst>
              </p:cNvPr>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44;p46">
                <a:extLst>
                  <a:ext uri="{FF2B5EF4-FFF2-40B4-BE49-F238E27FC236}">
                    <a16:creationId xmlns:a16="http://schemas.microsoft.com/office/drawing/2014/main" id="{E738AE42-CE0B-490D-9E94-CC63F9AC1B94}"/>
                  </a:ext>
                </a:extLst>
              </p:cNvPr>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45;p46">
                <a:extLst>
                  <a:ext uri="{FF2B5EF4-FFF2-40B4-BE49-F238E27FC236}">
                    <a16:creationId xmlns:a16="http://schemas.microsoft.com/office/drawing/2014/main" id="{314AD9EC-3827-4AF6-A60C-2A60F8389595}"/>
                  </a:ext>
                </a:extLst>
              </p:cNvPr>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46;p46">
                <a:extLst>
                  <a:ext uri="{FF2B5EF4-FFF2-40B4-BE49-F238E27FC236}">
                    <a16:creationId xmlns:a16="http://schemas.microsoft.com/office/drawing/2014/main" id="{D64D0775-371C-4E90-BB47-2483CA0CA87F}"/>
                  </a:ext>
                </a:extLst>
              </p:cNvPr>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47;p46">
                <a:extLst>
                  <a:ext uri="{FF2B5EF4-FFF2-40B4-BE49-F238E27FC236}">
                    <a16:creationId xmlns:a16="http://schemas.microsoft.com/office/drawing/2014/main" id="{6E48451D-255A-4484-80EC-5BCC6E68D4C4}"/>
                  </a:ext>
                </a:extLst>
              </p:cNvPr>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48;p46">
                <a:extLst>
                  <a:ext uri="{FF2B5EF4-FFF2-40B4-BE49-F238E27FC236}">
                    <a16:creationId xmlns:a16="http://schemas.microsoft.com/office/drawing/2014/main" id="{0C25B322-267C-4624-A142-CFD6AA403D66}"/>
                  </a:ext>
                </a:extLst>
              </p:cNvPr>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49;p46">
                <a:extLst>
                  <a:ext uri="{FF2B5EF4-FFF2-40B4-BE49-F238E27FC236}">
                    <a16:creationId xmlns:a16="http://schemas.microsoft.com/office/drawing/2014/main" id="{9B7A3C61-6339-4CF8-8906-6EBB12E90945}"/>
                  </a:ext>
                </a:extLst>
              </p:cNvPr>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0;p46">
                <a:extLst>
                  <a:ext uri="{FF2B5EF4-FFF2-40B4-BE49-F238E27FC236}">
                    <a16:creationId xmlns:a16="http://schemas.microsoft.com/office/drawing/2014/main" id="{16AA6D5D-8F1F-4B3F-BC7C-93A5DD2DE153}"/>
                  </a:ext>
                </a:extLst>
              </p:cNvPr>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1;p46">
                <a:extLst>
                  <a:ext uri="{FF2B5EF4-FFF2-40B4-BE49-F238E27FC236}">
                    <a16:creationId xmlns:a16="http://schemas.microsoft.com/office/drawing/2014/main" id="{9F3DF7B5-3FB5-47E4-99AE-19DDDA75E99E}"/>
                  </a:ext>
                </a:extLst>
              </p:cNvPr>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2;p46">
                <a:extLst>
                  <a:ext uri="{FF2B5EF4-FFF2-40B4-BE49-F238E27FC236}">
                    <a16:creationId xmlns:a16="http://schemas.microsoft.com/office/drawing/2014/main" id="{41D366B6-3B94-41BA-9D3C-A1E7CF7C12F7}"/>
                  </a:ext>
                </a:extLst>
              </p:cNvPr>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53;p46">
                <a:extLst>
                  <a:ext uri="{FF2B5EF4-FFF2-40B4-BE49-F238E27FC236}">
                    <a16:creationId xmlns:a16="http://schemas.microsoft.com/office/drawing/2014/main" id="{C3A806E1-96F4-4A2E-9C89-E0857C263CFC}"/>
                  </a:ext>
                </a:extLst>
              </p:cNvPr>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54;p46">
                <a:extLst>
                  <a:ext uri="{FF2B5EF4-FFF2-40B4-BE49-F238E27FC236}">
                    <a16:creationId xmlns:a16="http://schemas.microsoft.com/office/drawing/2014/main" id="{EE42DC2E-CD56-460E-902B-721DFC6FFB76}"/>
                  </a:ext>
                </a:extLst>
              </p:cNvPr>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55;p46">
                <a:extLst>
                  <a:ext uri="{FF2B5EF4-FFF2-40B4-BE49-F238E27FC236}">
                    <a16:creationId xmlns:a16="http://schemas.microsoft.com/office/drawing/2014/main" id="{C0143464-DC71-4055-8629-89C16FD162E6}"/>
                  </a:ext>
                </a:extLst>
              </p:cNvPr>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56;p46">
                <a:extLst>
                  <a:ext uri="{FF2B5EF4-FFF2-40B4-BE49-F238E27FC236}">
                    <a16:creationId xmlns:a16="http://schemas.microsoft.com/office/drawing/2014/main" id="{80F5455B-6D30-44FC-948C-B5227BEC9321}"/>
                  </a:ext>
                </a:extLst>
              </p:cNvPr>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57;p46">
                <a:extLst>
                  <a:ext uri="{FF2B5EF4-FFF2-40B4-BE49-F238E27FC236}">
                    <a16:creationId xmlns:a16="http://schemas.microsoft.com/office/drawing/2014/main" id="{8EECB956-69F6-4CC4-AEBB-39D89344F616}"/>
                  </a:ext>
                </a:extLst>
              </p:cNvPr>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58;p46">
                <a:extLst>
                  <a:ext uri="{FF2B5EF4-FFF2-40B4-BE49-F238E27FC236}">
                    <a16:creationId xmlns:a16="http://schemas.microsoft.com/office/drawing/2014/main" id="{30F46E51-B113-4D73-9CDA-A2A8803C3DC4}"/>
                  </a:ext>
                </a:extLst>
              </p:cNvPr>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59;p46">
                <a:extLst>
                  <a:ext uri="{FF2B5EF4-FFF2-40B4-BE49-F238E27FC236}">
                    <a16:creationId xmlns:a16="http://schemas.microsoft.com/office/drawing/2014/main" id="{D6091073-2830-488C-B14A-C006A30F06C7}"/>
                  </a:ext>
                </a:extLst>
              </p:cNvPr>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0;p46">
                <a:extLst>
                  <a:ext uri="{FF2B5EF4-FFF2-40B4-BE49-F238E27FC236}">
                    <a16:creationId xmlns:a16="http://schemas.microsoft.com/office/drawing/2014/main" id="{8DDA36BB-E8D5-4E46-9497-8C2989BCA0AE}"/>
                  </a:ext>
                </a:extLst>
              </p:cNvPr>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1;p46">
                <a:extLst>
                  <a:ext uri="{FF2B5EF4-FFF2-40B4-BE49-F238E27FC236}">
                    <a16:creationId xmlns:a16="http://schemas.microsoft.com/office/drawing/2014/main" id="{2BC354A9-A8F2-4218-8EC8-3B83B6C62359}"/>
                  </a:ext>
                </a:extLst>
              </p:cNvPr>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2;p46">
                <a:extLst>
                  <a:ext uri="{FF2B5EF4-FFF2-40B4-BE49-F238E27FC236}">
                    <a16:creationId xmlns:a16="http://schemas.microsoft.com/office/drawing/2014/main" id="{0D4525FB-D5BE-4D5C-B88A-7DC83E7C3CBD}"/>
                  </a:ext>
                </a:extLst>
              </p:cNvPr>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63;p46">
                <a:extLst>
                  <a:ext uri="{FF2B5EF4-FFF2-40B4-BE49-F238E27FC236}">
                    <a16:creationId xmlns:a16="http://schemas.microsoft.com/office/drawing/2014/main" id="{1DC94666-D9EC-4A5B-B034-05BB66BE9395}"/>
                  </a:ext>
                </a:extLst>
              </p:cNvPr>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64;p46">
                <a:extLst>
                  <a:ext uri="{FF2B5EF4-FFF2-40B4-BE49-F238E27FC236}">
                    <a16:creationId xmlns:a16="http://schemas.microsoft.com/office/drawing/2014/main" id="{BC5DEC16-0939-43E5-A8DD-C51134365069}"/>
                  </a:ext>
                </a:extLst>
              </p:cNvPr>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65;p46">
                <a:extLst>
                  <a:ext uri="{FF2B5EF4-FFF2-40B4-BE49-F238E27FC236}">
                    <a16:creationId xmlns:a16="http://schemas.microsoft.com/office/drawing/2014/main" id="{2D2E3881-9FDF-43FA-8EA1-1475E7D92E24}"/>
                  </a:ext>
                </a:extLst>
              </p:cNvPr>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66;p46">
                <a:extLst>
                  <a:ext uri="{FF2B5EF4-FFF2-40B4-BE49-F238E27FC236}">
                    <a16:creationId xmlns:a16="http://schemas.microsoft.com/office/drawing/2014/main" id="{6CD02FE9-7C85-405B-8FF4-097B6E0C5AAA}"/>
                  </a:ext>
                </a:extLst>
              </p:cNvPr>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67;p46">
                <a:extLst>
                  <a:ext uri="{FF2B5EF4-FFF2-40B4-BE49-F238E27FC236}">
                    <a16:creationId xmlns:a16="http://schemas.microsoft.com/office/drawing/2014/main" id="{A2B515DC-8F63-4997-A08E-A379576E6CB4}"/>
                  </a:ext>
                </a:extLst>
              </p:cNvPr>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68;p46">
                <a:extLst>
                  <a:ext uri="{FF2B5EF4-FFF2-40B4-BE49-F238E27FC236}">
                    <a16:creationId xmlns:a16="http://schemas.microsoft.com/office/drawing/2014/main" id="{EDB4E4A7-B6E4-4C35-86F3-042F05282C30}"/>
                  </a:ext>
                </a:extLst>
              </p:cNvPr>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69;p46">
                <a:extLst>
                  <a:ext uri="{FF2B5EF4-FFF2-40B4-BE49-F238E27FC236}">
                    <a16:creationId xmlns:a16="http://schemas.microsoft.com/office/drawing/2014/main" id="{3A8071BE-1F6D-488E-A40D-B56C16D283D3}"/>
                  </a:ext>
                </a:extLst>
              </p:cNvPr>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0;p46">
                <a:extLst>
                  <a:ext uri="{FF2B5EF4-FFF2-40B4-BE49-F238E27FC236}">
                    <a16:creationId xmlns:a16="http://schemas.microsoft.com/office/drawing/2014/main" id="{1B97F724-8B26-4A28-BB9C-891A7603F6C6}"/>
                  </a:ext>
                </a:extLst>
              </p:cNvPr>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1771;p46">
                <a:extLst>
                  <a:ext uri="{FF2B5EF4-FFF2-40B4-BE49-F238E27FC236}">
                    <a16:creationId xmlns:a16="http://schemas.microsoft.com/office/drawing/2014/main" id="{72694DE5-BA8E-4F5B-AEDC-020376611551}"/>
                  </a:ext>
                </a:extLst>
              </p:cNvPr>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772;p46">
                <a:extLst>
                  <a:ext uri="{FF2B5EF4-FFF2-40B4-BE49-F238E27FC236}">
                    <a16:creationId xmlns:a16="http://schemas.microsoft.com/office/drawing/2014/main" id="{9DD7758D-18C1-4DF8-BAAC-344C53B87EDF}"/>
                  </a:ext>
                </a:extLst>
              </p:cNvPr>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773;p46">
                <a:extLst>
                  <a:ext uri="{FF2B5EF4-FFF2-40B4-BE49-F238E27FC236}">
                    <a16:creationId xmlns:a16="http://schemas.microsoft.com/office/drawing/2014/main" id="{027B7544-2C35-4847-92DE-04826D03C95C}"/>
                  </a:ext>
                </a:extLst>
              </p:cNvPr>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774;p46">
                <a:extLst>
                  <a:ext uri="{FF2B5EF4-FFF2-40B4-BE49-F238E27FC236}">
                    <a16:creationId xmlns:a16="http://schemas.microsoft.com/office/drawing/2014/main" id="{9816C35C-E7AB-4C96-B7E8-22D1DA0AEB5B}"/>
                  </a:ext>
                </a:extLst>
              </p:cNvPr>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775;p46">
                <a:extLst>
                  <a:ext uri="{FF2B5EF4-FFF2-40B4-BE49-F238E27FC236}">
                    <a16:creationId xmlns:a16="http://schemas.microsoft.com/office/drawing/2014/main" id="{BF769161-4B5C-4858-84AE-B0CAE832E8F1}"/>
                  </a:ext>
                </a:extLst>
              </p:cNvPr>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776;p46">
                <a:extLst>
                  <a:ext uri="{FF2B5EF4-FFF2-40B4-BE49-F238E27FC236}">
                    <a16:creationId xmlns:a16="http://schemas.microsoft.com/office/drawing/2014/main" id="{ED96F6C6-59CA-4DD7-97B7-2EBB8B39C1ED}"/>
                  </a:ext>
                </a:extLst>
              </p:cNvPr>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777;p46">
                <a:extLst>
                  <a:ext uri="{FF2B5EF4-FFF2-40B4-BE49-F238E27FC236}">
                    <a16:creationId xmlns:a16="http://schemas.microsoft.com/office/drawing/2014/main" id="{084AEE04-1718-4FB7-873B-25BDE34C9413}"/>
                  </a:ext>
                </a:extLst>
              </p:cNvPr>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cxnSp>
        <p:nvCxnSpPr>
          <p:cNvPr id="5" name="Straight Connector 4">
            <a:extLst>
              <a:ext uri="{FF2B5EF4-FFF2-40B4-BE49-F238E27FC236}">
                <a16:creationId xmlns:a16="http://schemas.microsoft.com/office/drawing/2014/main" id="{7DABEB41-6EB2-4090-AC79-5329C55BEF81}"/>
              </a:ext>
            </a:extLst>
          </p:cNvPr>
          <p:cNvCxnSpPr>
            <a:cxnSpLocks/>
          </p:cNvCxnSpPr>
          <p:nvPr/>
        </p:nvCxnSpPr>
        <p:spPr>
          <a:xfrm>
            <a:off x="2950053" y="3788273"/>
            <a:ext cx="3076349"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4" name="Straight Connector 143">
            <a:extLst>
              <a:ext uri="{FF2B5EF4-FFF2-40B4-BE49-F238E27FC236}">
                <a16:creationId xmlns:a16="http://schemas.microsoft.com/office/drawing/2014/main" id="{A38AA4DD-56B1-4166-9BDF-EAB708EA374D}"/>
              </a:ext>
            </a:extLst>
          </p:cNvPr>
          <p:cNvCxnSpPr>
            <a:cxnSpLocks/>
          </p:cNvCxnSpPr>
          <p:nvPr/>
        </p:nvCxnSpPr>
        <p:spPr>
          <a:xfrm>
            <a:off x="6201287" y="3788273"/>
            <a:ext cx="3632616"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5" name="Straight Connector 144">
            <a:extLst>
              <a:ext uri="{FF2B5EF4-FFF2-40B4-BE49-F238E27FC236}">
                <a16:creationId xmlns:a16="http://schemas.microsoft.com/office/drawing/2014/main" id="{6DBFF68E-7E67-4DDE-9E22-DB32CFE0A443}"/>
              </a:ext>
            </a:extLst>
          </p:cNvPr>
          <p:cNvCxnSpPr>
            <a:cxnSpLocks/>
          </p:cNvCxnSpPr>
          <p:nvPr/>
        </p:nvCxnSpPr>
        <p:spPr>
          <a:xfrm>
            <a:off x="3847831" y="4418999"/>
            <a:ext cx="4067331" cy="0"/>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cxnSp>
        <p:nvCxnSpPr>
          <p:cNvPr id="148" name="Straight Connector 147">
            <a:extLst>
              <a:ext uri="{FF2B5EF4-FFF2-40B4-BE49-F238E27FC236}">
                <a16:creationId xmlns:a16="http://schemas.microsoft.com/office/drawing/2014/main" id="{E88DAE4E-C62D-4EEE-802A-1ABE7F5914BA}"/>
              </a:ext>
            </a:extLst>
          </p:cNvPr>
          <p:cNvCxnSpPr>
            <a:cxnSpLocks/>
          </p:cNvCxnSpPr>
          <p:nvPr/>
        </p:nvCxnSpPr>
        <p:spPr>
          <a:xfrm>
            <a:off x="3068343" y="5107934"/>
            <a:ext cx="2298492" cy="17054"/>
          </a:xfrm>
          <a:prstGeom prst="line">
            <a:avLst/>
          </a:prstGeom>
          <a:ln w="57150">
            <a:solidFill>
              <a:schemeClr val="bg1"/>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307505103"/>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42" presetClass="entr" presetSubtype="0" fill="hold" grpId="0" nodeType="clickEffect">
                                  <p:stCondLst>
                                    <p:cond delay="0"/>
                                  </p:stCondLst>
                                  <p:childTnLst>
                                    <p:set>
                                      <p:cBhvr>
                                        <p:cTn id="15" dur="1" fill="hold">
                                          <p:stCondLst>
                                            <p:cond delay="0"/>
                                          </p:stCondLst>
                                        </p:cTn>
                                        <p:tgtEl>
                                          <p:spTgt spid="142"/>
                                        </p:tgtEl>
                                        <p:attrNameLst>
                                          <p:attrName>style.visibility</p:attrName>
                                        </p:attrNameLst>
                                      </p:cBhvr>
                                      <p:to>
                                        <p:strVal val="visible"/>
                                      </p:to>
                                    </p:set>
                                    <p:animEffect transition="in" filter="fade">
                                      <p:cBhvr>
                                        <p:cTn id="16" dur="1000"/>
                                        <p:tgtEl>
                                          <p:spTgt spid="142"/>
                                        </p:tgtEl>
                                      </p:cBhvr>
                                    </p:animEffect>
                                    <p:anim calcmode="lin" valueType="num">
                                      <p:cBhvr>
                                        <p:cTn id="17" dur="1000" fill="hold"/>
                                        <p:tgtEl>
                                          <p:spTgt spid="142"/>
                                        </p:tgtEl>
                                        <p:attrNameLst>
                                          <p:attrName>ppt_x</p:attrName>
                                        </p:attrNameLst>
                                      </p:cBhvr>
                                      <p:tavLst>
                                        <p:tav tm="0">
                                          <p:val>
                                            <p:strVal val="#ppt_x"/>
                                          </p:val>
                                        </p:tav>
                                        <p:tav tm="100000">
                                          <p:val>
                                            <p:strVal val="#ppt_x"/>
                                          </p:val>
                                        </p:tav>
                                      </p:tavLst>
                                    </p:anim>
                                    <p:anim calcmode="lin" valueType="num">
                                      <p:cBhvr>
                                        <p:cTn id="18" dur="1000" fill="hold"/>
                                        <p:tgtEl>
                                          <p:spTgt spid="142"/>
                                        </p:tgtEl>
                                        <p:attrNameLst>
                                          <p:attrName>ppt_y</p:attrName>
                                        </p:attrNameLst>
                                      </p:cBhvr>
                                      <p:tavLst>
                                        <p:tav tm="0">
                                          <p:val>
                                            <p:strVal val="#ppt_y+.1"/>
                                          </p:val>
                                        </p:tav>
                                        <p:tav tm="100000">
                                          <p:val>
                                            <p:strVal val="#ppt_y"/>
                                          </p:val>
                                        </p:tav>
                                      </p:tavLst>
                                    </p:anim>
                                  </p:childTnLst>
                                </p:cTn>
                              </p:par>
                            </p:childTnLst>
                          </p:cTn>
                        </p:par>
                      </p:childTnLst>
                    </p:cTn>
                  </p:par>
                  <p:par>
                    <p:cTn id="19" fill="hold">
                      <p:stCondLst>
                        <p:cond delay="indefinite"/>
                      </p:stCondLst>
                      <p:childTnLst>
                        <p:par>
                          <p:cTn id="20" fill="hold">
                            <p:stCondLst>
                              <p:cond delay="0"/>
                            </p:stCondLst>
                            <p:childTnLst>
                              <p:par>
                                <p:cTn id="21" presetID="22" presetClass="entr" presetSubtype="4" fill="hold" nodeType="clickEffect">
                                  <p:stCondLst>
                                    <p:cond delay="0"/>
                                  </p:stCondLst>
                                  <p:childTnLst>
                                    <p:set>
                                      <p:cBhvr>
                                        <p:cTn id="22" dur="1" fill="hold">
                                          <p:stCondLst>
                                            <p:cond delay="0"/>
                                          </p:stCondLst>
                                        </p:cTn>
                                        <p:tgtEl>
                                          <p:spTgt spid="5"/>
                                        </p:tgtEl>
                                        <p:attrNameLst>
                                          <p:attrName>style.visibility</p:attrName>
                                        </p:attrNameLst>
                                      </p:cBhvr>
                                      <p:to>
                                        <p:strVal val="visible"/>
                                      </p:to>
                                    </p:set>
                                    <p:animEffect transition="in" filter="wipe(down)">
                                      <p:cBhvr>
                                        <p:cTn id="23" dur="500"/>
                                        <p:tgtEl>
                                          <p:spTgt spid="5"/>
                                        </p:tgtEl>
                                      </p:cBhvr>
                                    </p:animEffect>
                                  </p:childTnLst>
                                </p:cTn>
                              </p:par>
                            </p:childTnLst>
                          </p:cTn>
                        </p:par>
                      </p:childTnLst>
                    </p:cTn>
                  </p:par>
                  <p:par>
                    <p:cTn id="24" fill="hold">
                      <p:stCondLst>
                        <p:cond delay="indefinite"/>
                      </p:stCondLst>
                      <p:childTnLst>
                        <p:par>
                          <p:cTn id="25" fill="hold">
                            <p:stCondLst>
                              <p:cond delay="0"/>
                            </p:stCondLst>
                            <p:childTnLst>
                              <p:par>
                                <p:cTn id="26" presetID="22" presetClass="entr" presetSubtype="4" fill="hold" nodeType="clickEffect">
                                  <p:stCondLst>
                                    <p:cond delay="0"/>
                                  </p:stCondLst>
                                  <p:childTnLst>
                                    <p:set>
                                      <p:cBhvr>
                                        <p:cTn id="27" dur="1" fill="hold">
                                          <p:stCondLst>
                                            <p:cond delay="0"/>
                                          </p:stCondLst>
                                        </p:cTn>
                                        <p:tgtEl>
                                          <p:spTgt spid="144"/>
                                        </p:tgtEl>
                                        <p:attrNameLst>
                                          <p:attrName>style.visibility</p:attrName>
                                        </p:attrNameLst>
                                      </p:cBhvr>
                                      <p:to>
                                        <p:strVal val="visible"/>
                                      </p:to>
                                    </p:set>
                                    <p:animEffect transition="in" filter="wipe(down)">
                                      <p:cBhvr>
                                        <p:cTn id="28" dur="500"/>
                                        <p:tgtEl>
                                          <p:spTgt spid="144"/>
                                        </p:tgtEl>
                                      </p:cBhvr>
                                    </p:animEffect>
                                  </p:childTnLst>
                                </p:cTn>
                              </p:par>
                            </p:childTnLst>
                          </p:cTn>
                        </p:par>
                      </p:childTnLst>
                    </p:cTn>
                  </p:par>
                  <p:par>
                    <p:cTn id="29" fill="hold">
                      <p:stCondLst>
                        <p:cond delay="indefinite"/>
                      </p:stCondLst>
                      <p:childTnLst>
                        <p:par>
                          <p:cTn id="30" fill="hold">
                            <p:stCondLst>
                              <p:cond delay="0"/>
                            </p:stCondLst>
                            <p:childTnLst>
                              <p:par>
                                <p:cTn id="31" presetID="22" presetClass="entr" presetSubtype="4" fill="hold" nodeType="clickEffect">
                                  <p:stCondLst>
                                    <p:cond delay="0"/>
                                  </p:stCondLst>
                                  <p:childTnLst>
                                    <p:set>
                                      <p:cBhvr>
                                        <p:cTn id="32" dur="1" fill="hold">
                                          <p:stCondLst>
                                            <p:cond delay="0"/>
                                          </p:stCondLst>
                                        </p:cTn>
                                        <p:tgtEl>
                                          <p:spTgt spid="145"/>
                                        </p:tgtEl>
                                        <p:attrNameLst>
                                          <p:attrName>style.visibility</p:attrName>
                                        </p:attrNameLst>
                                      </p:cBhvr>
                                      <p:to>
                                        <p:strVal val="visible"/>
                                      </p:to>
                                    </p:set>
                                    <p:animEffect transition="in" filter="wipe(down)">
                                      <p:cBhvr>
                                        <p:cTn id="33" dur="500"/>
                                        <p:tgtEl>
                                          <p:spTgt spid="145"/>
                                        </p:tgtEl>
                                      </p:cBhvr>
                                    </p:animEffect>
                                  </p:childTnLst>
                                </p:cTn>
                              </p:par>
                            </p:childTnLst>
                          </p:cTn>
                        </p:par>
                      </p:childTnLst>
                    </p:cTn>
                  </p:par>
                  <p:par>
                    <p:cTn id="34" fill="hold">
                      <p:stCondLst>
                        <p:cond delay="indefinite"/>
                      </p:stCondLst>
                      <p:childTnLst>
                        <p:par>
                          <p:cTn id="35" fill="hold">
                            <p:stCondLst>
                              <p:cond delay="0"/>
                            </p:stCondLst>
                            <p:childTnLst>
                              <p:par>
                                <p:cTn id="36" presetID="22" presetClass="entr" presetSubtype="4" fill="hold" nodeType="clickEffect">
                                  <p:stCondLst>
                                    <p:cond delay="0"/>
                                  </p:stCondLst>
                                  <p:childTnLst>
                                    <p:set>
                                      <p:cBhvr>
                                        <p:cTn id="37" dur="1" fill="hold">
                                          <p:stCondLst>
                                            <p:cond delay="0"/>
                                          </p:stCondLst>
                                        </p:cTn>
                                        <p:tgtEl>
                                          <p:spTgt spid="148"/>
                                        </p:tgtEl>
                                        <p:attrNameLst>
                                          <p:attrName>style.visibility</p:attrName>
                                        </p:attrNameLst>
                                      </p:cBhvr>
                                      <p:to>
                                        <p:strVal val="visible"/>
                                      </p:to>
                                    </p:set>
                                    <p:animEffect transition="in" filter="wipe(down)">
                                      <p:cBhvr>
                                        <p:cTn id="38" dur="500"/>
                                        <p:tgtEl>
                                          <p:spTgt spid="148"/>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42" grpId="0"/>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554526" y="274319"/>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637927" y="-231726"/>
            <a:ext cx="1999094" cy="1763486"/>
          </a:xfrm>
          <a:prstGeom prst="rect">
            <a:avLst/>
          </a:prstGeom>
          <a:effectLst>
            <a:outerShdw blurRad="50800" dist="38100" dir="2700000" algn="tl" rotWithShape="0">
              <a:prstClr val="black">
                <a:alpha val="40000"/>
              </a:prstClr>
            </a:outerShdw>
          </a:effectLst>
        </p:spPr>
      </p:pic>
      <p:sp>
        <p:nvSpPr>
          <p:cNvPr id="8" name="Rectangle 7">
            <a:extLst>
              <a:ext uri="{FF2B5EF4-FFF2-40B4-BE49-F238E27FC236}">
                <a16:creationId xmlns:a16="http://schemas.microsoft.com/office/drawing/2014/main" id="{35373B04-3C09-4563-82D7-06D325817294}"/>
              </a:ext>
            </a:extLst>
          </p:cNvPr>
          <p:cNvSpPr/>
          <p:nvPr/>
        </p:nvSpPr>
        <p:spPr>
          <a:xfrm>
            <a:off x="1459064" y="1182791"/>
            <a:ext cx="9858510" cy="1446550"/>
          </a:xfrm>
          <a:prstGeom prst="rect">
            <a:avLst/>
          </a:prstGeom>
        </p:spPr>
        <p:txBody>
          <a:bodyPr wrap="square">
            <a:spAutoFit/>
          </a:bodyPr>
          <a:lstStyle/>
          <a:p>
            <a:pPr lvl="0" algn="ctr">
              <a:defRPr/>
            </a:pPr>
            <a:r>
              <a:rPr lang="en-US" sz="4400" dirty="0">
                <a:solidFill>
                  <a:prstClr val="white"/>
                </a:solidFill>
                <a:latin typeface="Arial" panose="020B0604020202020204" pitchFamily="34" charset="0"/>
                <a:ea typeface="Calibri" panose="020F0502020204030204" pitchFamily="34" charset="0"/>
                <a:cs typeface="Arial" panose="020B0604020202020204" pitchFamily="34" charset="0"/>
              </a:rPr>
              <a:t>3. </a:t>
            </a:r>
            <a:r>
              <a:rPr lang="vi-VN" sz="4400" dirty="0">
                <a:solidFill>
                  <a:prstClr val="white"/>
                </a:solidFill>
                <a:latin typeface="Arial" panose="020B0604020202020204" pitchFamily="34" charset="0"/>
                <a:ea typeface="Calibri" panose="020F0502020204030204" pitchFamily="34" charset="0"/>
                <a:cs typeface="Arial" panose="020B0604020202020204" pitchFamily="34" charset="0"/>
              </a:rPr>
              <a:t>Nêu cảm nhận của em về tình yêu quê hương của bạn nhỏ trong bài hát. </a:t>
            </a:r>
            <a:endParaRPr kumimoji="0" lang="vi-VN" sz="4400" b="0" i="0" u="none" strike="noStrike" kern="1200" cap="none" spc="0" normalizeH="0" baseline="0" noProof="0" dirty="0">
              <a:ln>
                <a:noFill/>
              </a:ln>
              <a:solidFill>
                <a:prstClr val="white"/>
              </a:solidFill>
              <a:effectLst/>
              <a:uLnTx/>
              <a:uFillTx/>
              <a:latin typeface="Arial" panose="020B0604020202020204" pitchFamily="34" charset="0"/>
              <a:ea typeface="Calibri" panose="020F0502020204030204" pitchFamily="34" charset="0"/>
              <a:cs typeface="Arial" panose="020B0604020202020204" pitchFamily="34" charset="0"/>
            </a:endParaRPr>
          </a:p>
        </p:txBody>
      </p:sp>
      <p:grpSp>
        <p:nvGrpSpPr>
          <p:cNvPr id="9" name="Google Shape;1647;p46">
            <a:extLst>
              <a:ext uri="{FF2B5EF4-FFF2-40B4-BE49-F238E27FC236}">
                <a16:creationId xmlns:a16="http://schemas.microsoft.com/office/drawing/2014/main" id="{07A147D6-2D73-4B70-84DA-D28B300621D0}"/>
              </a:ext>
            </a:extLst>
          </p:cNvPr>
          <p:cNvGrpSpPr/>
          <p:nvPr/>
        </p:nvGrpSpPr>
        <p:grpSpPr>
          <a:xfrm>
            <a:off x="4965624" y="3210177"/>
            <a:ext cx="2614754" cy="2975547"/>
            <a:chOff x="3440163" y="1715825"/>
            <a:chExt cx="2040801" cy="2262400"/>
          </a:xfrm>
        </p:grpSpPr>
        <p:grpSp>
          <p:nvGrpSpPr>
            <p:cNvPr id="10" name="Google Shape;1648;p46">
              <a:extLst>
                <a:ext uri="{FF2B5EF4-FFF2-40B4-BE49-F238E27FC236}">
                  <a16:creationId xmlns:a16="http://schemas.microsoft.com/office/drawing/2014/main" id="{92EE91DF-E197-45F4-9361-3FF337D85FEE}"/>
                </a:ext>
              </a:extLst>
            </p:cNvPr>
            <p:cNvGrpSpPr/>
            <p:nvPr/>
          </p:nvGrpSpPr>
          <p:grpSpPr>
            <a:xfrm flipH="1">
              <a:off x="4433661" y="1715825"/>
              <a:ext cx="1047303" cy="2262400"/>
              <a:chOff x="4656536" y="1715825"/>
              <a:chExt cx="1047303" cy="2262400"/>
            </a:xfrm>
          </p:grpSpPr>
          <p:sp>
            <p:nvSpPr>
              <p:cNvPr id="86" name="Google Shape;1649;p46">
                <a:extLst>
                  <a:ext uri="{FF2B5EF4-FFF2-40B4-BE49-F238E27FC236}">
                    <a16:creationId xmlns:a16="http://schemas.microsoft.com/office/drawing/2014/main" id="{277050F5-A541-47FC-BC30-5F5590A800C3}"/>
                  </a:ext>
                </a:extLst>
              </p:cNvPr>
              <p:cNvSpPr/>
              <p:nvPr/>
            </p:nvSpPr>
            <p:spPr>
              <a:xfrm>
                <a:off x="4656536" y="3862030"/>
                <a:ext cx="1004699" cy="116194"/>
              </a:xfrm>
              <a:custGeom>
                <a:avLst/>
                <a:gdLst/>
                <a:ahLst/>
                <a:cxnLst/>
                <a:rect l="l" t="t" r="r" b="b"/>
                <a:pathLst>
                  <a:path w="61141" h="7071" extrusionOk="0">
                    <a:moveTo>
                      <a:pt x="30558" y="0"/>
                    </a:moveTo>
                    <a:cubicBezTo>
                      <a:pt x="13695" y="0"/>
                      <a:pt x="0" y="1571"/>
                      <a:pt x="0" y="3535"/>
                    </a:cubicBezTo>
                    <a:cubicBezTo>
                      <a:pt x="0" y="5499"/>
                      <a:pt x="13695" y="7070"/>
                      <a:pt x="30558" y="7070"/>
                    </a:cubicBezTo>
                    <a:cubicBezTo>
                      <a:pt x="47447" y="7070"/>
                      <a:pt x="61141" y="5499"/>
                      <a:pt x="61141" y="3535"/>
                    </a:cubicBezTo>
                    <a:cubicBezTo>
                      <a:pt x="61141" y="1571"/>
                      <a:pt x="47447" y="0"/>
                      <a:pt x="3055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7" name="Google Shape;1650;p46">
                <a:extLst>
                  <a:ext uri="{FF2B5EF4-FFF2-40B4-BE49-F238E27FC236}">
                    <a16:creationId xmlns:a16="http://schemas.microsoft.com/office/drawing/2014/main" id="{DBD1A392-3B64-4C77-B948-BC9DEBB07022}"/>
                  </a:ext>
                </a:extLst>
              </p:cNvPr>
              <p:cNvSpPr/>
              <p:nvPr/>
            </p:nvSpPr>
            <p:spPr>
              <a:xfrm>
                <a:off x="4769262" y="2510930"/>
                <a:ext cx="560660" cy="609711"/>
              </a:xfrm>
              <a:custGeom>
                <a:avLst/>
                <a:gdLst/>
                <a:ahLst/>
                <a:cxnLst/>
                <a:rect l="l" t="t" r="r" b="b"/>
                <a:pathLst>
                  <a:path w="34119" h="37104" extrusionOk="0">
                    <a:moveTo>
                      <a:pt x="19122" y="0"/>
                    </a:moveTo>
                    <a:cubicBezTo>
                      <a:pt x="17440" y="0"/>
                      <a:pt x="15672" y="79"/>
                      <a:pt x="13905" y="264"/>
                    </a:cubicBezTo>
                    <a:cubicBezTo>
                      <a:pt x="6154" y="1102"/>
                      <a:pt x="3850" y="8198"/>
                      <a:pt x="3248" y="13959"/>
                    </a:cubicBezTo>
                    <a:cubicBezTo>
                      <a:pt x="2619" y="19719"/>
                      <a:pt x="1" y="33257"/>
                      <a:pt x="2226" y="35299"/>
                    </a:cubicBezTo>
                    <a:cubicBezTo>
                      <a:pt x="3441" y="36414"/>
                      <a:pt x="10060" y="37104"/>
                      <a:pt x="16346" y="37104"/>
                    </a:cubicBezTo>
                    <a:cubicBezTo>
                      <a:pt x="21718" y="37104"/>
                      <a:pt x="26846" y="36600"/>
                      <a:pt x="28149" y="35430"/>
                    </a:cubicBezTo>
                    <a:cubicBezTo>
                      <a:pt x="30951" y="32890"/>
                      <a:pt x="34119" y="8670"/>
                      <a:pt x="29956" y="1652"/>
                    </a:cubicBezTo>
                    <a:cubicBezTo>
                      <a:pt x="29531" y="904"/>
                      <a:pt x="24816" y="0"/>
                      <a:pt x="19122"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8" name="Google Shape;1651;p46">
                <a:extLst>
                  <a:ext uri="{FF2B5EF4-FFF2-40B4-BE49-F238E27FC236}">
                    <a16:creationId xmlns:a16="http://schemas.microsoft.com/office/drawing/2014/main" id="{73B8A057-ACBB-49C4-A8DC-6DDC8FC1A036}"/>
                  </a:ext>
                </a:extLst>
              </p:cNvPr>
              <p:cNvSpPr/>
              <p:nvPr/>
            </p:nvSpPr>
            <p:spPr>
              <a:xfrm>
                <a:off x="4769262" y="2535924"/>
                <a:ext cx="195793" cy="574858"/>
              </a:xfrm>
              <a:custGeom>
                <a:avLst/>
                <a:gdLst/>
                <a:ahLst/>
                <a:cxnLst/>
                <a:rect l="l" t="t" r="r" b="b"/>
                <a:pathLst>
                  <a:path w="11915" h="34983" extrusionOk="0">
                    <a:moveTo>
                      <a:pt x="9768" y="0"/>
                    </a:moveTo>
                    <a:cubicBezTo>
                      <a:pt x="5290" y="2462"/>
                      <a:pt x="3719" y="7882"/>
                      <a:pt x="3248" y="12438"/>
                    </a:cubicBezTo>
                    <a:cubicBezTo>
                      <a:pt x="2619" y="18198"/>
                      <a:pt x="1" y="31736"/>
                      <a:pt x="2226" y="33778"/>
                    </a:cubicBezTo>
                    <a:cubicBezTo>
                      <a:pt x="2750" y="34276"/>
                      <a:pt x="4321" y="34668"/>
                      <a:pt x="6416" y="34983"/>
                    </a:cubicBezTo>
                    <a:cubicBezTo>
                      <a:pt x="6992" y="34668"/>
                      <a:pt x="7516" y="34197"/>
                      <a:pt x="7935" y="33595"/>
                    </a:cubicBezTo>
                    <a:cubicBezTo>
                      <a:pt x="8694" y="32547"/>
                      <a:pt x="9139" y="31343"/>
                      <a:pt x="9479" y="30086"/>
                    </a:cubicBezTo>
                    <a:cubicBezTo>
                      <a:pt x="9846" y="28803"/>
                      <a:pt x="10056" y="27494"/>
                      <a:pt x="10265" y="26185"/>
                    </a:cubicBezTo>
                    <a:cubicBezTo>
                      <a:pt x="10605" y="24011"/>
                      <a:pt x="10893" y="21838"/>
                      <a:pt x="11103" y="19639"/>
                    </a:cubicBezTo>
                    <a:cubicBezTo>
                      <a:pt x="11496" y="15397"/>
                      <a:pt x="11784" y="11129"/>
                      <a:pt x="11888" y="6913"/>
                    </a:cubicBezTo>
                    <a:cubicBezTo>
                      <a:pt x="11915" y="5054"/>
                      <a:pt x="11810" y="3195"/>
                      <a:pt x="11051" y="1624"/>
                    </a:cubicBezTo>
                    <a:cubicBezTo>
                      <a:pt x="10736" y="969"/>
                      <a:pt x="10291" y="419"/>
                      <a:pt x="9768" y="0"/>
                    </a:cubicBezTo>
                    <a:close/>
                  </a:path>
                </a:pathLst>
              </a:custGeom>
              <a:solidFill>
                <a:schemeClr val="accen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9" name="Google Shape;1652;p46">
                <a:extLst>
                  <a:ext uri="{FF2B5EF4-FFF2-40B4-BE49-F238E27FC236}">
                    <a16:creationId xmlns:a16="http://schemas.microsoft.com/office/drawing/2014/main" id="{DFF4BB69-29F0-4B72-892C-DD7DC7C53AD6}"/>
                  </a:ext>
                </a:extLst>
              </p:cNvPr>
              <p:cNvSpPr/>
              <p:nvPr/>
            </p:nvSpPr>
            <p:spPr>
              <a:xfrm>
                <a:off x="4874249" y="3026008"/>
                <a:ext cx="569271" cy="808923"/>
              </a:xfrm>
              <a:custGeom>
                <a:avLst/>
                <a:gdLst/>
                <a:ahLst/>
                <a:cxnLst/>
                <a:rect l="l" t="t" r="r" b="b"/>
                <a:pathLst>
                  <a:path w="34643" h="49227" extrusionOk="0">
                    <a:moveTo>
                      <a:pt x="34643" y="0"/>
                    </a:moveTo>
                    <a:lnTo>
                      <a:pt x="34643" y="0"/>
                    </a:lnTo>
                    <a:cubicBezTo>
                      <a:pt x="33621" y="157"/>
                      <a:pt x="32626" y="262"/>
                      <a:pt x="31631" y="367"/>
                    </a:cubicBezTo>
                    <a:cubicBezTo>
                      <a:pt x="28777" y="733"/>
                      <a:pt x="25897" y="943"/>
                      <a:pt x="23043" y="1021"/>
                    </a:cubicBezTo>
                    <a:cubicBezTo>
                      <a:pt x="21934" y="1046"/>
                      <a:pt x="20823" y="1059"/>
                      <a:pt x="19710" y="1059"/>
                    </a:cubicBezTo>
                    <a:cubicBezTo>
                      <a:pt x="15988" y="1059"/>
                      <a:pt x="12252" y="913"/>
                      <a:pt x="8563" y="550"/>
                    </a:cubicBezTo>
                    <a:cubicBezTo>
                      <a:pt x="8458" y="550"/>
                      <a:pt x="8354" y="550"/>
                      <a:pt x="8249" y="524"/>
                    </a:cubicBezTo>
                    <a:cubicBezTo>
                      <a:pt x="7594" y="472"/>
                      <a:pt x="6966" y="393"/>
                      <a:pt x="6311" y="314"/>
                    </a:cubicBezTo>
                    <a:cubicBezTo>
                      <a:pt x="6311" y="1179"/>
                      <a:pt x="6285" y="1859"/>
                      <a:pt x="6233" y="2331"/>
                    </a:cubicBezTo>
                    <a:cubicBezTo>
                      <a:pt x="5971" y="5132"/>
                      <a:pt x="3876" y="19874"/>
                      <a:pt x="2148" y="32574"/>
                    </a:cubicBezTo>
                    <a:cubicBezTo>
                      <a:pt x="2122" y="32652"/>
                      <a:pt x="2122" y="32757"/>
                      <a:pt x="2095" y="32862"/>
                    </a:cubicBezTo>
                    <a:cubicBezTo>
                      <a:pt x="1179" y="39643"/>
                      <a:pt x="367" y="45797"/>
                      <a:pt x="1" y="49227"/>
                    </a:cubicBezTo>
                    <a:lnTo>
                      <a:pt x="10029" y="49227"/>
                    </a:lnTo>
                    <a:cubicBezTo>
                      <a:pt x="10029" y="49227"/>
                      <a:pt x="11391" y="41319"/>
                      <a:pt x="13041" y="32757"/>
                    </a:cubicBezTo>
                    <a:cubicBezTo>
                      <a:pt x="13067" y="32678"/>
                      <a:pt x="13067" y="32626"/>
                      <a:pt x="13067" y="32547"/>
                    </a:cubicBezTo>
                    <a:cubicBezTo>
                      <a:pt x="14978" y="22623"/>
                      <a:pt x="17256" y="11836"/>
                      <a:pt x="18277" y="11312"/>
                    </a:cubicBezTo>
                    <a:cubicBezTo>
                      <a:pt x="18382" y="11233"/>
                      <a:pt x="18513" y="11181"/>
                      <a:pt x="18618" y="11102"/>
                    </a:cubicBezTo>
                    <a:lnTo>
                      <a:pt x="18644" y="11102"/>
                    </a:lnTo>
                    <a:cubicBezTo>
                      <a:pt x="19444" y="10702"/>
                      <a:pt x="20055" y="10566"/>
                      <a:pt x="20542" y="10566"/>
                    </a:cubicBezTo>
                    <a:cubicBezTo>
                      <a:pt x="20629" y="10566"/>
                      <a:pt x="20712" y="10571"/>
                      <a:pt x="20791" y="10579"/>
                    </a:cubicBezTo>
                    <a:cubicBezTo>
                      <a:pt x="20922" y="10579"/>
                      <a:pt x="21027" y="10605"/>
                      <a:pt x="21158" y="10605"/>
                    </a:cubicBezTo>
                    <a:cubicBezTo>
                      <a:pt x="21550" y="10683"/>
                      <a:pt x="21158" y="22414"/>
                      <a:pt x="20791" y="33254"/>
                    </a:cubicBezTo>
                    <a:cubicBezTo>
                      <a:pt x="20791" y="33359"/>
                      <a:pt x="20791" y="33464"/>
                      <a:pt x="20791" y="33569"/>
                    </a:cubicBezTo>
                    <a:cubicBezTo>
                      <a:pt x="20582" y="40088"/>
                      <a:pt x="20372" y="46216"/>
                      <a:pt x="20346" y="49227"/>
                    </a:cubicBezTo>
                    <a:lnTo>
                      <a:pt x="30453" y="49227"/>
                    </a:lnTo>
                    <a:cubicBezTo>
                      <a:pt x="30453" y="49227"/>
                      <a:pt x="31291" y="41398"/>
                      <a:pt x="32208" y="33516"/>
                    </a:cubicBezTo>
                    <a:cubicBezTo>
                      <a:pt x="32208" y="33411"/>
                      <a:pt x="32208" y="33333"/>
                      <a:pt x="32234" y="33254"/>
                    </a:cubicBezTo>
                    <a:cubicBezTo>
                      <a:pt x="32731" y="28960"/>
                      <a:pt x="33229" y="24692"/>
                      <a:pt x="33674" y="21681"/>
                    </a:cubicBezTo>
                    <a:cubicBezTo>
                      <a:pt x="34198" y="17910"/>
                      <a:pt x="34643" y="9139"/>
                      <a:pt x="34643"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0" name="Google Shape;1653;p46">
                <a:extLst>
                  <a:ext uri="{FF2B5EF4-FFF2-40B4-BE49-F238E27FC236}">
                    <a16:creationId xmlns:a16="http://schemas.microsoft.com/office/drawing/2014/main" id="{8CEF77E8-019A-4430-A3A5-7EBBDA4EE2FA}"/>
                  </a:ext>
                </a:extLst>
              </p:cNvPr>
              <p:cNvSpPr/>
              <p:nvPr/>
            </p:nvSpPr>
            <p:spPr>
              <a:xfrm>
                <a:off x="5208566" y="3772966"/>
                <a:ext cx="173001" cy="61967"/>
              </a:xfrm>
              <a:custGeom>
                <a:avLst/>
                <a:gdLst/>
                <a:ahLst/>
                <a:cxnLst/>
                <a:rect l="l" t="t" r="r" b="b"/>
                <a:pathLst>
                  <a:path w="10528" h="3771" extrusionOk="0">
                    <a:moveTo>
                      <a:pt x="10527" y="0"/>
                    </a:moveTo>
                    <a:lnTo>
                      <a:pt x="10527" y="0"/>
                    </a:lnTo>
                    <a:cubicBezTo>
                      <a:pt x="7045" y="419"/>
                      <a:pt x="3536" y="707"/>
                      <a:pt x="53" y="812"/>
                    </a:cubicBezTo>
                    <a:cubicBezTo>
                      <a:pt x="27" y="1990"/>
                      <a:pt x="1" y="2985"/>
                      <a:pt x="1" y="3771"/>
                    </a:cubicBezTo>
                    <a:lnTo>
                      <a:pt x="10108" y="3771"/>
                    </a:lnTo>
                    <a:cubicBezTo>
                      <a:pt x="10108" y="3771"/>
                      <a:pt x="10265" y="2304"/>
                      <a:pt x="1052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1" name="Google Shape;1654;p46">
                <a:extLst>
                  <a:ext uri="{FF2B5EF4-FFF2-40B4-BE49-F238E27FC236}">
                    <a16:creationId xmlns:a16="http://schemas.microsoft.com/office/drawing/2014/main" id="{085060A5-00D5-4E18-903A-07FF8A050D1D}"/>
                  </a:ext>
                </a:extLst>
              </p:cNvPr>
              <p:cNvSpPr/>
              <p:nvPr/>
            </p:nvSpPr>
            <p:spPr>
              <a:xfrm>
                <a:off x="4874249" y="3767363"/>
                <a:ext cx="173856" cy="67570"/>
              </a:xfrm>
              <a:custGeom>
                <a:avLst/>
                <a:gdLst/>
                <a:ahLst/>
                <a:cxnLst/>
                <a:rect l="l" t="t" r="r" b="b"/>
                <a:pathLst>
                  <a:path w="10580" h="4112" extrusionOk="0">
                    <a:moveTo>
                      <a:pt x="498" y="1"/>
                    </a:moveTo>
                    <a:cubicBezTo>
                      <a:pt x="289" y="1624"/>
                      <a:pt x="132" y="3012"/>
                      <a:pt x="1" y="4112"/>
                    </a:cubicBezTo>
                    <a:lnTo>
                      <a:pt x="10029" y="4112"/>
                    </a:lnTo>
                    <a:cubicBezTo>
                      <a:pt x="10029" y="4112"/>
                      <a:pt x="10239" y="2933"/>
                      <a:pt x="10579" y="1022"/>
                    </a:cubicBezTo>
                    <a:cubicBezTo>
                      <a:pt x="8380" y="891"/>
                      <a:pt x="6180" y="708"/>
                      <a:pt x="3981" y="446"/>
                    </a:cubicBezTo>
                    <a:cubicBezTo>
                      <a:pt x="3221" y="367"/>
                      <a:pt x="2462" y="289"/>
                      <a:pt x="1703" y="184"/>
                    </a:cubicBezTo>
                    <a:cubicBezTo>
                      <a:pt x="1284" y="132"/>
                      <a:pt x="891" y="79"/>
                      <a:pt x="498"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2" name="Google Shape;1655;p46">
                <a:extLst>
                  <a:ext uri="{FF2B5EF4-FFF2-40B4-BE49-F238E27FC236}">
                    <a16:creationId xmlns:a16="http://schemas.microsoft.com/office/drawing/2014/main" id="{BD9058E7-F02B-4339-AF92-03FB5D495150}"/>
                  </a:ext>
                </a:extLst>
              </p:cNvPr>
              <p:cNvSpPr/>
              <p:nvPr/>
            </p:nvSpPr>
            <p:spPr>
              <a:xfrm>
                <a:off x="5208566" y="3806094"/>
                <a:ext cx="169123" cy="28839"/>
              </a:xfrm>
              <a:custGeom>
                <a:avLst/>
                <a:gdLst/>
                <a:ahLst/>
                <a:cxnLst/>
                <a:rect l="l" t="t" r="r" b="b"/>
                <a:pathLst>
                  <a:path w="10292" h="1755" extrusionOk="0">
                    <a:moveTo>
                      <a:pt x="10291" y="0"/>
                    </a:moveTo>
                    <a:lnTo>
                      <a:pt x="10291" y="0"/>
                    </a:lnTo>
                    <a:cubicBezTo>
                      <a:pt x="8432" y="210"/>
                      <a:pt x="6573" y="367"/>
                      <a:pt x="4688" y="419"/>
                    </a:cubicBezTo>
                    <a:cubicBezTo>
                      <a:pt x="4164" y="432"/>
                      <a:pt x="3634" y="439"/>
                      <a:pt x="3104" y="439"/>
                    </a:cubicBezTo>
                    <a:cubicBezTo>
                      <a:pt x="2574" y="439"/>
                      <a:pt x="2043" y="432"/>
                      <a:pt x="1520" y="419"/>
                    </a:cubicBezTo>
                    <a:cubicBezTo>
                      <a:pt x="1022" y="393"/>
                      <a:pt x="525" y="341"/>
                      <a:pt x="27" y="288"/>
                    </a:cubicBezTo>
                    <a:cubicBezTo>
                      <a:pt x="1" y="838"/>
                      <a:pt x="1" y="1336"/>
                      <a:pt x="1" y="1755"/>
                    </a:cubicBezTo>
                    <a:lnTo>
                      <a:pt x="10108" y="1755"/>
                    </a:lnTo>
                    <a:cubicBezTo>
                      <a:pt x="10108" y="1755"/>
                      <a:pt x="10187" y="1100"/>
                      <a:pt x="1029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3" name="Google Shape;1656;p46">
                <a:extLst>
                  <a:ext uri="{FF2B5EF4-FFF2-40B4-BE49-F238E27FC236}">
                    <a16:creationId xmlns:a16="http://schemas.microsoft.com/office/drawing/2014/main" id="{9735E861-2FFC-4A59-A176-CAE342BC6DA6}"/>
                  </a:ext>
                </a:extLst>
              </p:cNvPr>
              <p:cNvSpPr/>
              <p:nvPr/>
            </p:nvSpPr>
            <p:spPr>
              <a:xfrm>
                <a:off x="4874249" y="3806521"/>
                <a:ext cx="169978" cy="28412"/>
              </a:xfrm>
              <a:custGeom>
                <a:avLst/>
                <a:gdLst/>
                <a:ahLst/>
                <a:cxnLst/>
                <a:rect l="l" t="t" r="r" b="b"/>
                <a:pathLst>
                  <a:path w="10344" h="1729" extrusionOk="0">
                    <a:moveTo>
                      <a:pt x="10344" y="1"/>
                    </a:moveTo>
                    <a:lnTo>
                      <a:pt x="10344" y="1"/>
                    </a:lnTo>
                    <a:cubicBezTo>
                      <a:pt x="9898" y="53"/>
                      <a:pt x="9479" y="79"/>
                      <a:pt x="9034" y="131"/>
                    </a:cubicBezTo>
                    <a:cubicBezTo>
                      <a:pt x="7336" y="275"/>
                      <a:pt x="5616" y="397"/>
                      <a:pt x="3914" y="397"/>
                    </a:cubicBezTo>
                    <a:cubicBezTo>
                      <a:pt x="3753" y="397"/>
                      <a:pt x="3592" y="396"/>
                      <a:pt x="3431" y="393"/>
                    </a:cubicBezTo>
                    <a:cubicBezTo>
                      <a:pt x="2488" y="393"/>
                      <a:pt x="1572" y="367"/>
                      <a:pt x="629" y="289"/>
                    </a:cubicBezTo>
                    <a:cubicBezTo>
                      <a:pt x="472" y="289"/>
                      <a:pt x="315" y="262"/>
                      <a:pt x="184" y="236"/>
                    </a:cubicBezTo>
                    <a:cubicBezTo>
                      <a:pt x="105" y="786"/>
                      <a:pt x="53" y="1284"/>
                      <a:pt x="1" y="1729"/>
                    </a:cubicBezTo>
                    <a:lnTo>
                      <a:pt x="10029" y="1729"/>
                    </a:lnTo>
                    <a:cubicBezTo>
                      <a:pt x="10029" y="1729"/>
                      <a:pt x="10134" y="1100"/>
                      <a:pt x="10344"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4" name="Google Shape;1657;p46">
                <a:extLst>
                  <a:ext uri="{FF2B5EF4-FFF2-40B4-BE49-F238E27FC236}">
                    <a16:creationId xmlns:a16="http://schemas.microsoft.com/office/drawing/2014/main" id="{21C3728D-DF80-4239-B942-F10F542DED10}"/>
                  </a:ext>
                </a:extLst>
              </p:cNvPr>
              <p:cNvSpPr/>
              <p:nvPr/>
            </p:nvSpPr>
            <p:spPr>
              <a:xfrm>
                <a:off x="5184049" y="3825797"/>
                <a:ext cx="299482" cy="94372"/>
              </a:xfrm>
              <a:custGeom>
                <a:avLst/>
                <a:gdLst/>
                <a:ahLst/>
                <a:cxnLst/>
                <a:rect l="l" t="t" r="r" b="b"/>
                <a:pathLst>
                  <a:path w="18225" h="5743" extrusionOk="0">
                    <a:moveTo>
                      <a:pt x="9126" y="1"/>
                    </a:moveTo>
                    <a:cubicBezTo>
                      <a:pt x="6159" y="1"/>
                      <a:pt x="1740" y="101"/>
                      <a:pt x="1441"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8"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5" name="Google Shape;1658;p46">
                <a:extLst>
                  <a:ext uri="{FF2B5EF4-FFF2-40B4-BE49-F238E27FC236}">
                    <a16:creationId xmlns:a16="http://schemas.microsoft.com/office/drawing/2014/main" id="{C65970B3-0380-4C2B-8165-1A30EF3752A5}"/>
                  </a:ext>
                </a:extLst>
              </p:cNvPr>
              <p:cNvSpPr/>
              <p:nvPr/>
            </p:nvSpPr>
            <p:spPr>
              <a:xfrm>
                <a:off x="5190079" y="3894304"/>
                <a:ext cx="293452" cy="25865"/>
              </a:xfrm>
              <a:custGeom>
                <a:avLst/>
                <a:gdLst/>
                <a:ahLst/>
                <a:cxnLst/>
                <a:rect l="l" t="t" r="r" b="b"/>
                <a:pathLst>
                  <a:path w="17858" h="1574" extrusionOk="0">
                    <a:moveTo>
                      <a:pt x="17439" y="0"/>
                    </a:moveTo>
                    <a:cubicBezTo>
                      <a:pt x="14061" y="288"/>
                      <a:pt x="10709" y="471"/>
                      <a:pt x="7358" y="471"/>
                    </a:cubicBezTo>
                    <a:cubicBezTo>
                      <a:pt x="6749" y="471"/>
                      <a:pt x="6137" y="475"/>
                      <a:pt x="5523" y="475"/>
                    </a:cubicBezTo>
                    <a:cubicBezTo>
                      <a:pt x="3682" y="475"/>
                      <a:pt x="1826" y="445"/>
                      <a:pt x="0" y="210"/>
                    </a:cubicBezTo>
                    <a:lnTo>
                      <a:pt x="0" y="210"/>
                    </a:lnTo>
                    <a:cubicBezTo>
                      <a:pt x="0" y="629"/>
                      <a:pt x="52" y="969"/>
                      <a:pt x="157" y="1178"/>
                    </a:cubicBezTo>
                    <a:cubicBezTo>
                      <a:pt x="325" y="1474"/>
                      <a:pt x="2321" y="1573"/>
                      <a:pt x="4921" y="1573"/>
                    </a:cubicBezTo>
                    <a:cubicBezTo>
                      <a:pt x="9221" y="1573"/>
                      <a:pt x="15173" y="1303"/>
                      <a:pt x="17229" y="1205"/>
                    </a:cubicBezTo>
                    <a:cubicBezTo>
                      <a:pt x="17622" y="1178"/>
                      <a:pt x="17858" y="786"/>
                      <a:pt x="17701" y="419"/>
                    </a:cubicBezTo>
                    <a:cubicBezTo>
                      <a:pt x="17622" y="288"/>
                      <a:pt x="17544" y="157"/>
                      <a:pt x="17439"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6" name="Google Shape;1659;p46">
                <a:extLst>
                  <a:ext uri="{FF2B5EF4-FFF2-40B4-BE49-F238E27FC236}">
                    <a16:creationId xmlns:a16="http://schemas.microsoft.com/office/drawing/2014/main" id="{FFD154EE-EC86-4BA6-9B4B-BE1EE19217B6}"/>
                  </a:ext>
                </a:extLst>
              </p:cNvPr>
              <p:cNvSpPr/>
              <p:nvPr/>
            </p:nvSpPr>
            <p:spPr>
              <a:xfrm>
                <a:off x="4847579"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2" y="5643"/>
                      <a:pt x="2688" y="5742"/>
                      <a:pt x="5288" y="5742"/>
                    </a:cubicBezTo>
                    <a:cubicBezTo>
                      <a:pt x="9588" y="5742"/>
                      <a:pt x="15540" y="5472"/>
                      <a:pt x="17596" y="5374"/>
                    </a:cubicBezTo>
                    <a:cubicBezTo>
                      <a:pt x="17989" y="5347"/>
                      <a:pt x="18225" y="4955"/>
                      <a:pt x="18068" y="4588"/>
                    </a:cubicBezTo>
                    <a:cubicBezTo>
                      <a:pt x="17701" y="3907"/>
                      <a:pt x="16863" y="2912"/>
                      <a:pt x="15266" y="1865"/>
                    </a:cubicBezTo>
                    <a:cubicBezTo>
                      <a:pt x="12647" y="137"/>
                      <a:pt x="11783" y="84"/>
                      <a:pt x="11783" y="84"/>
                    </a:cubicBezTo>
                    <a:cubicBezTo>
                      <a:pt x="11664" y="25"/>
                      <a:pt x="10566"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7" name="Google Shape;1660;p46">
                <a:extLst>
                  <a:ext uri="{FF2B5EF4-FFF2-40B4-BE49-F238E27FC236}">
                    <a16:creationId xmlns:a16="http://schemas.microsoft.com/office/drawing/2014/main" id="{FDC514D7-988E-41F3-9029-12B62D4495EB}"/>
                  </a:ext>
                </a:extLst>
              </p:cNvPr>
              <p:cNvSpPr/>
              <p:nvPr/>
            </p:nvSpPr>
            <p:spPr>
              <a:xfrm>
                <a:off x="4853593" y="3893860"/>
                <a:ext cx="293468" cy="26308"/>
              </a:xfrm>
              <a:custGeom>
                <a:avLst/>
                <a:gdLst/>
                <a:ahLst/>
                <a:cxnLst/>
                <a:rect l="l" t="t" r="r" b="b"/>
                <a:pathLst>
                  <a:path w="17859" h="1601" extrusionOk="0">
                    <a:moveTo>
                      <a:pt x="17413" y="1"/>
                    </a:moveTo>
                    <a:cubicBezTo>
                      <a:pt x="17073" y="53"/>
                      <a:pt x="16707" y="106"/>
                      <a:pt x="16366" y="132"/>
                    </a:cubicBezTo>
                    <a:cubicBezTo>
                      <a:pt x="13250" y="498"/>
                      <a:pt x="10160" y="760"/>
                      <a:pt x="7044" y="760"/>
                    </a:cubicBezTo>
                    <a:cubicBezTo>
                      <a:pt x="5473" y="760"/>
                      <a:pt x="3902" y="708"/>
                      <a:pt x="2331" y="629"/>
                    </a:cubicBezTo>
                    <a:cubicBezTo>
                      <a:pt x="1546" y="577"/>
                      <a:pt x="786" y="525"/>
                      <a:pt x="1" y="472"/>
                    </a:cubicBezTo>
                    <a:lnTo>
                      <a:pt x="1" y="472"/>
                    </a:lnTo>
                    <a:cubicBezTo>
                      <a:pt x="1" y="787"/>
                      <a:pt x="53" y="1048"/>
                      <a:pt x="158" y="1205"/>
                    </a:cubicBezTo>
                    <a:cubicBezTo>
                      <a:pt x="326" y="1501"/>
                      <a:pt x="2322" y="1600"/>
                      <a:pt x="4922" y="1600"/>
                    </a:cubicBezTo>
                    <a:cubicBezTo>
                      <a:pt x="9222" y="1600"/>
                      <a:pt x="15174" y="1330"/>
                      <a:pt x="17230" y="1232"/>
                    </a:cubicBezTo>
                    <a:cubicBezTo>
                      <a:pt x="17623" y="1205"/>
                      <a:pt x="17859" y="813"/>
                      <a:pt x="17702" y="446"/>
                    </a:cubicBezTo>
                    <a:cubicBezTo>
                      <a:pt x="17623" y="315"/>
                      <a:pt x="17518" y="158"/>
                      <a:pt x="17413"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8" name="Google Shape;1661;p46">
                <a:extLst>
                  <a:ext uri="{FF2B5EF4-FFF2-40B4-BE49-F238E27FC236}">
                    <a16:creationId xmlns:a16="http://schemas.microsoft.com/office/drawing/2014/main" id="{D6B17C84-A155-4F24-B588-77BDC6B12131}"/>
                  </a:ext>
                </a:extLst>
              </p:cNvPr>
              <p:cNvSpPr/>
              <p:nvPr/>
            </p:nvSpPr>
            <p:spPr>
              <a:xfrm>
                <a:off x="5508046" y="2494498"/>
                <a:ext cx="195793" cy="277660"/>
              </a:xfrm>
              <a:custGeom>
                <a:avLst/>
                <a:gdLst/>
                <a:ahLst/>
                <a:cxnLst/>
                <a:rect l="l" t="t" r="r" b="b"/>
                <a:pathLst>
                  <a:path w="11915" h="16897" extrusionOk="0">
                    <a:moveTo>
                      <a:pt x="7657" y="0"/>
                    </a:moveTo>
                    <a:cubicBezTo>
                      <a:pt x="6612" y="0"/>
                      <a:pt x="5132" y="5192"/>
                      <a:pt x="5132" y="5192"/>
                    </a:cubicBezTo>
                    <a:cubicBezTo>
                      <a:pt x="5132" y="5192"/>
                      <a:pt x="5761" y="819"/>
                      <a:pt x="4844" y="793"/>
                    </a:cubicBezTo>
                    <a:cubicBezTo>
                      <a:pt x="4842" y="793"/>
                      <a:pt x="4840" y="793"/>
                      <a:pt x="4838" y="793"/>
                    </a:cubicBezTo>
                    <a:cubicBezTo>
                      <a:pt x="3921" y="793"/>
                      <a:pt x="2462" y="6632"/>
                      <a:pt x="2462" y="6632"/>
                    </a:cubicBezTo>
                    <a:cubicBezTo>
                      <a:pt x="2462" y="6632"/>
                      <a:pt x="1646" y="3666"/>
                      <a:pt x="879" y="3666"/>
                    </a:cubicBezTo>
                    <a:cubicBezTo>
                      <a:pt x="857" y="3666"/>
                      <a:pt x="834" y="3668"/>
                      <a:pt x="812" y="3673"/>
                    </a:cubicBezTo>
                    <a:cubicBezTo>
                      <a:pt x="0" y="3857"/>
                      <a:pt x="1257" y="10272"/>
                      <a:pt x="1231" y="11555"/>
                    </a:cubicBezTo>
                    <a:cubicBezTo>
                      <a:pt x="1231" y="12864"/>
                      <a:pt x="576" y="15823"/>
                      <a:pt x="576" y="15823"/>
                    </a:cubicBezTo>
                    <a:lnTo>
                      <a:pt x="6939" y="16896"/>
                    </a:lnTo>
                    <a:cubicBezTo>
                      <a:pt x="6939" y="16896"/>
                      <a:pt x="8144" y="12681"/>
                      <a:pt x="8824" y="10926"/>
                    </a:cubicBezTo>
                    <a:cubicBezTo>
                      <a:pt x="9531" y="9198"/>
                      <a:pt x="11914" y="4878"/>
                      <a:pt x="11417" y="4590"/>
                    </a:cubicBezTo>
                    <a:cubicBezTo>
                      <a:pt x="11390" y="4575"/>
                      <a:pt x="11360" y="4568"/>
                      <a:pt x="11327" y="4568"/>
                    </a:cubicBezTo>
                    <a:cubicBezTo>
                      <a:pt x="10707" y="4568"/>
                      <a:pt x="9008" y="6999"/>
                      <a:pt x="9008" y="6999"/>
                    </a:cubicBezTo>
                    <a:cubicBezTo>
                      <a:pt x="9008" y="6999"/>
                      <a:pt x="11050" y="2050"/>
                      <a:pt x="10317" y="1762"/>
                    </a:cubicBezTo>
                    <a:cubicBezTo>
                      <a:pt x="10292" y="1751"/>
                      <a:pt x="10265" y="1746"/>
                      <a:pt x="10236" y="1746"/>
                    </a:cubicBezTo>
                    <a:cubicBezTo>
                      <a:pt x="9437" y="1746"/>
                      <a:pt x="7122" y="5742"/>
                      <a:pt x="7122" y="5742"/>
                    </a:cubicBezTo>
                    <a:cubicBezTo>
                      <a:pt x="7122" y="5742"/>
                      <a:pt x="8746" y="243"/>
                      <a:pt x="7725" y="8"/>
                    </a:cubicBezTo>
                    <a:cubicBezTo>
                      <a:pt x="7702" y="3"/>
                      <a:pt x="7680" y="0"/>
                      <a:pt x="7657"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99" name="Google Shape;1662;p46">
                <a:extLst>
                  <a:ext uri="{FF2B5EF4-FFF2-40B4-BE49-F238E27FC236}">
                    <a16:creationId xmlns:a16="http://schemas.microsoft.com/office/drawing/2014/main" id="{4FBB25E1-9788-4DCD-9B73-7FBF5B8B5BD4}"/>
                  </a:ext>
                </a:extLst>
              </p:cNvPr>
              <p:cNvSpPr/>
              <p:nvPr/>
            </p:nvSpPr>
            <p:spPr>
              <a:xfrm>
                <a:off x="5319583" y="2570547"/>
                <a:ext cx="211716" cy="374628"/>
              </a:xfrm>
              <a:custGeom>
                <a:avLst/>
                <a:gdLst/>
                <a:ahLst/>
                <a:cxnLst/>
                <a:rect l="l" t="t" r="r" b="b"/>
                <a:pathLst>
                  <a:path w="12884" h="22798" extrusionOk="0">
                    <a:moveTo>
                      <a:pt x="3271" y="1"/>
                    </a:moveTo>
                    <a:cubicBezTo>
                      <a:pt x="2723" y="1"/>
                      <a:pt x="2197" y="137"/>
                      <a:pt x="1781" y="486"/>
                    </a:cubicBezTo>
                    <a:cubicBezTo>
                      <a:pt x="1205" y="957"/>
                      <a:pt x="943" y="1690"/>
                      <a:pt x="760" y="2423"/>
                    </a:cubicBezTo>
                    <a:cubicBezTo>
                      <a:pt x="1" y="5801"/>
                      <a:pt x="891" y="9336"/>
                      <a:pt x="2121" y="12583"/>
                    </a:cubicBezTo>
                    <a:cubicBezTo>
                      <a:pt x="2881" y="14573"/>
                      <a:pt x="3745" y="16510"/>
                      <a:pt x="4792" y="18343"/>
                    </a:cubicBezTo>
                    <a:cubicBezTo>
                      <a:pt x="5709" y="19967"/>
                      <a:pt x="6861" y="21669"/>
                      <a:pt x="8615" y="22480"/>
                    </a:cubicBezTo>
                    <a:cubicBezTo>
                      <a:pt x="9049" y="22666"/>
                      <a:pt x="9538" y="22797"/>
                      <a:pt x="10016" y="22797"/>
                    </a:cubicBezTo>
                    <a:cubicBezTo>
                      <a:pt x="10347" y="22797"/>
                      <a:pt x="10672" y="22735"/>
                      <a:pt x="10972" y="22585"/>
                    </a:cubicBezTo>
                    <a:cubicBezTo>
                      <a:pt x="11914" y="22088"/>
                      <a:pt x="12255" y="20935"/>
                      <a:pt x="12386" y="19914"/>
                    </a:cubicBezTo>
                    <a:cubicBezTo>
                      <a:pt x="12883" y="16275"/>
                      <a:pt x="12150" y="12452"/>
                      <a:pt x="11050" y="8995"/>
                    </a:cubicBezTo>
                    <a:cubicBezTo>
                      <a:pt x="10762" y="8131"/>
                      <a:pt x="10448" y="7267"/>
                      <a:pt x="10082" y="6403"/>
                    </a:cubicBezTo>
                    <a:cubicBezTo>
                      <a:pt x="9008" y="3837"/>
                      <a:pt x="7568" y="1376"/>
                      <a:pt x="4818" y="302"/>
                    </a:cubicBezTo>
                    <a:cubicBezTo>
                      <a:pt x="4333" y="124"/>
                      <a:pt x="3793" y="1"/>
                      <a:pt x="3271"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0" name="Google Shape;1663;p46">
                <a:extLst>
                  <a:ext uri="{FF2B5EF4-FFF2-40B4-BE49-F238E27FC236}">
                    <a16:creationId xmlns:a16="http://schemas.microsoft.com/office/drawing/2014/main" id="{50CA9D32-46A4-4C64-98E1-9C3EBF98AEC9}"/>
                  </a:ext>
                </a:extLst>
              </p:cNvPr>
              <p:cNvSpPr/>
              <p:nvPr/>
            </p:nvSpPr>
            <p:spPr>
              <a:xfrm>
                <a:off x="5410799" y="2680498"/>
                <a:ext cx="238386" cy="278449"/>
              </a:xfrm>
              <a:custGeom>
                <a:avLst/>
                <a:gdLst/>
                <a:ahLst/>
                <a:cxnLst/>
                <a:rect l="l" t="t" r="r" b="b"/>
                <a:pathLst>
                  <a:path w="14507" h="16945" extrusionOk="0">
                    <a:moveTo>
                      <a:pt x="6233" y="0"/>
                    </a:moveTo>
                    <a:cubicBezTo>
                      <a:pt x="6233" y="0"/>
                      <a:pt x="5997" y="524"/>
                      <a:pt x="5604" y="1388"/>
                    </a:cubicBezTo>
                    <a:cubicBezTo>
                      <a:pt x="5578" y="1467"/>
                      <a:pt x="5552" y="1519"/>
                      <a:pt x="5526" y="1597"/>
                    </a:cubicBezTo>
                    <a:cubicBezTo>
                      <a:pt x="3824" y="5577"/>
                      <a:pt x="1" y="15685"/>
                      <a:pt x="4583" y="16811"/>
                    </a:cubicBezTo>
                    <a:cubicBezTo>
                      <a:pt x="4953" y="16901"/>
                      <a:pt x="5312" y="16944"/>
                      <a:pt x="5658" y="16944"/>
                    </a:cubicBezTo>
                    <a:cubicBezTo>
                      <a:pt x="9817" y="16944"/>
                      <a:pt x="12271" y="10718"/>
                      <a:pt x="13721" y="5473"/>
                    </a:cubicBezTo>
                    <a:cubicBezTo>
                      <a:pt x="13774" y="5342"/>
                      <a:pt x="13800" y="5237"/>
                      <a:pt x="13826" y="5106"/>
                    </a:cubicBezTo>
                    <a:cubicBezTo>
                      <a:pt x="14088" y="4164"/>
                      <a:pt x="14297" y="3273"/>
                      <a:pt x="14507" y="2462"/>
                    </a:cubicBezTo>
                    <a:lnTo>
                      <a:pt x="6233" y="0"/>
                    </a:ln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1" name="Google Shape;1664;p46">
                <a:extLst>
                  <a:ext uri="{FF2B5EF4-FFF2-40B4-BE49-F238E27FC236}">
                    <a16:creationId xmlns:a16="http://schemas.microsoft.com/office/drawing/2014/main" id="{311C7B56-C3B8-4193-BBC0-B2667B1769E2}"/>
                  </a:ext>
                </a:extLst>
              </p:cNvPr>
              <p:cNvSpPr/>
              <p:nvPr/>
            </p:nvSpPr>
            <p:spPr>
              <a:xfrm>
                <a:off x="5501588" y="2703290"/>
                <a:ext cx="136406" cy="67143"/>
              </a:xfrm>
              <a:custGeom>
                <a:avLst/>
                <a:gdLst/>
                <a:ahLst/>
                <a:cxnLst/>
                <a:rect l="l" t="t" r="r" b="b"/>
                <a:pathLst>
                  <a:path w="8301" h="4086" extrusionOk="0">
                    <a:moveTo>
                      <a:pt x="79" y="1"/>
                    </a:moveTo>
                    <a:cubicBezTo>
                      <a:pt x="53" y="80"/>
                      <a:pt x="27" y="132"/>
                      <a:pt x="1" y="210"/>
                    </a:cubicBezTo>
                    <a:cubicBezTo>
                      <a:pt x="1388" y="1048"/>
                      <a:pt x="2828" y="1808"/>
                      <a:pt x="4295" y="2515"/>
                    </a:cubicBezTo>
                    <a:cubicBezTo>
                      <a:pt x="5578" y="3091"/>
                      <a:pt x="6887" y="3614"/>
                      <a:pt x="8196" y="4086"/>
                    </a:cubicBezTo>
                    <a:cubicBezTo>
                      <a:pt x="8249" y="3955"/>
                      <a:pt x="8275" y="3850"/>
                      <a:pt x="8301" y="3719"/>
                    </a:cubicBezTo>
                    <a:cubicBezTo>
                      <a:pt x="8092" y="3641"/>
                      <a:pt x="7882" y="3562"/>
                      <a:pt x="7673" y="3510"/>
                    </a:cubicBezTo>
                    <a:cubicBezTo>
                      <a:pt x="5683" y="2777"/>
                      <a:pt x="3745" y="1939"/>
                      <a:pt x="1860" y="970"/>
                    </a:cubicBezTo>
                    <a:cubicBezTo>
                      <a:pt x="1257" y="656"/>
                      <a:pt x="681" y="341"/>
                      <a:pt x="79"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2" name="Google Shape;1665;p46">
                <a:extLst>
                  <a:ext uri="{FF2B5EF4-FFF2-40B4-BE49-F238E27FC236}">
                    <a16:creationId xmlns:a16="http://schemas.microsoft.com/office/drawing/2014/main" id="{F47B4BCE-F2EA-4046-83E3-7BB4FA401614}"/>
                  </a:ext>
                </a:extLst>
              </p:cNvPr>
              <p:cNvSpPr/>
              <p:nvPr/>
            </p:nvSpPr>
            <p:spPr>
              <a:xfrm>
                <a:off x="5455544" y="2715778"/>
                <a:ext cx="42182" cy="127812"/>
              </a:xfrm>
              <a:custGeom>
                <a:avLst/>
                <a:gdLst/>
                <a:ahLst/>
                <a:cxnLst/>
                <a:rect l="l" t="t" r="r" b="b"/>
                <a:pathLst>
                  <a:path w="2567" h="7778" extrusionOk="0">
                    <a:moveTo>
                      <a:pt x="2567" y="0"/>
                    </a:moveTo>
                    <a:cubicBezTo>
                      <a:pt x="2174" y="786"/>
                      <a:pt x="1860" y="1624"/>
                      <a:pt x="1546" y="2435"/>
                    </a:cubicBezTo>
                    <a:cubicBezTo>
                      <a:pt x="1493" y="2566"/>
                      <a:pt x="1467" y="2645"/>
                      <a:pt x="1389" y="2828"/>
                    </a:cubicBezTo>
                    <a:cubicBezTo>
                      <a:pt x="1231" y="3300"/>
                      <a:pt x="1074" y="3771"/>
                      <a:pt x="917" y="4242"/>
                    </a:cubicBezTo>
                    <a:cubicBezTo>
                      <a:pt x="577" y="5237"/>
                      <a:pt x="236" y="6258"/>
                      <a:pt x="1" y="7306"/>
                    </a:cubicBezTo>
                    <a:cubicBezTo>
                      <a:pt x="1" y="7463"/>
                      <a:pt x="27" y="7620"/>
                      <a:pt x="53" y="7777"/>
                    </a:cubicBezTo>
                    <a:cubicBezTo>
                      <a:pt x="629" y="4975"/>
                      <a:pt x="1755" y="1964"/>
                      <a:pt x="2567"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3" name="Google Shape;1666;p46">
                <a:extLst>
                  <a:ext uri="{FF2B5EF4-FFF2-40B4-BE49-F238E27FC236}">
                    <a16:creationId xmlns:a16="http://schemas.microsoft.com/office/drawing/2014/main" id="{69A84C57-DB70-4A06-9CE9-E092145E289A}"/>
                  </a:ext>
                </a:extLst>
              </p:cNvPr>
              <p:cNvSpPr/>
              <p:nvPr/>
            </p:nvSpPr>
            <p:spPr>
              <a:xfrm>
                <a:off x="5456415" y="2715351"/>
                <a:ext cx="43891" cy="131246"/>
              </a:xfrm>
              <a:custGeom>
                <a:avLst/>
                <a:gdLst/>
                <a:ahLst/>
                <a:cxnLst/>
                <a:rect l="l" t="t" r="r" b="b"/>
                <a:pathLst>
                  <a:path w="2671" h="7987" extrusionOk="0">
                    <a:moveTo>
                      <a:pt x="2566" y="0"/>
                    </a:moveTo>
                    <a:cubicBezTo>
                      <a:pt x="2566" y="0"/>
                      <a:pt x="2540" y="0"/>
                      <a:pt x="2514" y="26"/>
                    </a:cubicBezTo>
                    <a:cubicBezTo>
                      <a:pt x="1702" y="1990"/>
                      <a:pt x="576" y="5001"/>
                      <a:pt x="0" y="7803"/>
                    </a:cubicBezTo>
                    <a:cubicBezTo>
                      <a:pt x="0" y="7855"/>
                      <a:pt x="0" y="7908"/>
                      <a:pt x="0" y="7986"/>
                    </a:cubicBezTo>
                    <a:cubicBezTo>
                      <a:pt x="367" y="6782"/>
                      <a:pt x="655" y="5551"/>
                      <a:pt x="1048" y="4373"/>
                    </a:cubicBezTo>
                    <a:cubicBezTo>
                      <a:pt x="1283" y="3666"/>
                      <a:pt x="1519" y="2959"/>
                      <a:pt x="1807" y="2278"/>
                    </a:cubicBezTo>
                    <a:lnTo>
                      <a:pt x="1807" y="2226"/>
                    </a:lnTo>
                    <a:cubicBezTo>
                      <a:pt x="2095" y="1519"/>
                      <a:pt x="2383" y="812"/>
                      <a:pt x="2645" y="105"/>
                    </a:cubicBezTo>
                    <a:cubicBezTo>
                      <a:pt x="2671" y="53"/>
                      <a:pt x="2619" y="0"/>
                      <a:pt x="2566"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4" name="Google Shape;1667;p46">
                <a:extLst>
                  <a:ext uri="{FF2B5EF4-FFF2-40B4-BE49-F238E27FC236}">
                    <a16:creationId xmlns:a16="http://schemas.microsoft.com/office/drawing/2014/main" id="{983BCE1E-38D1-49DE-AD90-255ED060C8C3}"/>
                  </a:ext>
                </a:extLst>
              </p:cNvPr>
              <p:cNvSpPr/>
              <p:nvPr/>
            </p:nvSpPr>
            <p:spPr>
              <a:xfrm>
                <a:off x="5423715" y="2660269"/>
                <a:ext cx="31846" cy="184603"/>
              </a:xfrm>
              <a:custGeom>
                <a:avLst/>
                <a:gdLst/>
                <a:ahLst/>
                <a:cxnLst/>
                <a:rect l="l" t="t" r="r" b="b"/>
                <a:pathLst>
                  <a:path w="1938" h="11234" extrusionOk="0">
                    <a:moveTo>
                      <a:pt x="0" y="1"/>
                    </a:moveTo>
                    <a:lnTo>
                      <a:pt x="0" y="1"/>
                    </a:lnTo>
                    <a:cubicBezTo>
                      <a:pt x="183" y="812"/>
                      <a:pt x="367" y="1703"/>
                      <a:pt x="524" y="2645"/>
                    </a:cubicBezTo>
                    <a:cubicBezTo>
                      <a:pt x="812" y="4112"/>
                      <a:pt x="1074" y="5735"/>
                      <a:pt x="1309" y="7411"/>
                    </a:cubicBezTo>
                    <a:cubicBezTo>
                      <a:pt x="1493" y="8641"/>
                      <a:pt x="1650" y="9924"/>
                      <a:pt x="1807" y="11234"/>
                    </a:cubicBezTo>
                    <a:cubicBezTo>
                      <a:pt x="1859" y="11050"/>
                      <a:pt x="1885" y="10867"/>
                      <a:pt x="1938" y="10684"/>
                    </a:cubicBezTo>
                    <a:cubicBezTo>
                      <a:pt x="1833" y="9924"/>
                      <a:pt x="1755" y="9191"/>
                      <a:pt x="1676" y="8432"/>
                    </a:cubicBezTo>
                    <a:lnTo>
                      <a:pt x="1519" y="7358"/>
                    </a:lnTo>
                    <a:lnTo>
                      <a:pt x="1336" y="6311"/>
                    </a:lnTo>
                    <a:cubicBezTo>
                      <a:pt x="1205" y="5604"/>
                      <a:pt x="1100" y="4897"/>
                      <a:pt x="969" y="4190"/>
                    </a:cubicBezTo>
                    <a:cubicBezTo>
                      <a:pt x="812" y="3483"/>
                      <a:pt x="707" y="2776"/>
                      <a:pt x="524" y="2095"/>
                    </a:cubicBezTo>
                    <a:cubicBezTo>
                      <a:pt x="341" y="1388"/>
                      <a:pt x="183" y="681"/>
                      <a:pt x="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5" name="Google Shape;1668;p46">
                <a:extLst>
                  <a:ext uri="{FF2B5EF4-FFF2-40B4-BE49-F238E27FC236}">
                    <a16:creationId xmlns:a16="http://schemas.microsoft.com/office/drawing/2014/main" id="{29CD7DEA-5752-438E-A607-7E566CF80150}"/>
                  </a:ext>
                </a:extLst>
              </p:cNvPr>
              <p:cNvSpPr/>
              <p:nvPr/>
            </p:nvSpPr>
            <p:spPr>
              <a:xfrm>
                <a:off x="5454263" y="2846581"/>
                <a:ext cx="8183" cy="92959"/>
              </a:xfrm>
              <a:custGeom>
                <a:avLst/>
                <a:gdLst/>
                <a:ahLst/>
                <a:cxnLst/>
                <a:rect l="l" t="t" r="r" b="b"/>
                <a:pathLst>
                  <a:path w="498" h="5657" extrusionOk="0">
                    <a:moveTo>
                      <a:pt x="131" y="0"/>
                    </a:moveTo>
                    <a:cubicBezTo>
                      <a:pt x="105" y="131"/>
                      <a:pt x="53" y="288"/>
                      <a:pt x="0" y="446"/>
                    </a:cubicBezTo>
                    <a:cubicBezTo>
                      <a:pt x="53" y="707"/>
                      <a:pt x="79" y="995"/>
                      <a:pt x="105" y="1257"/>
                    </a:cubicBezTo>
                    <a:cubicBezTo>
                      <a:pt x="262" y="2724"/>
                      <a:pt x="393" y="4190"/>
                      <a:pt x="498" y="5656"/>
                    </a:cubicBezTo>
                    <a:cubicBezTo>
                      <a:pt x="472" y="4242"/>
                      <a:pt x="367" y="2802"/>
                      <a:pt x="288" y="1362"/>
                    </a:cubicBezTo>
                    <a:cubicBezTo>
                      <a:pt x="236" y="917"/>
                      <a:pt x="184" y="446"/>
                      <a:pt x="131" y="0"/>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6" name="Google Shape;1669;p46">
                <a:extLst>
                  <a:ext uri="{FF2B5EF4-FFF2-40B4-BE49-F238E27FC236}">
                    <a16:creationId xmlns:a16="http://schemas.microsoft.com/office/drawing/2014/main" id="{280DD649-6932-4EA4-B710-E8B2A2B17D39}"/>
                  </a:ext>
                </a:extLst>
              </p:cNvPr>
              <p:cNvSpPr/>
              <p:nvPr/>
            </p:nvSpPr>
            <p:spPr>
              <a:xfrm>
                <a:off x="5453392" y="2835818"/>
                <a:ext cx="3040" cy="17238"/>
              </a:xfrm>
              <a:custGeom>
                <a:avLst/>
                <a:gdLst/>
                <a:ahLst/>
                <a:cxnLst/>
                <a:rect l="l" t="t" r="r" b="b"/>
                <a:pathLst>
                  <a:path w="185" h="1049" extrusionOk="0">
                    <a:moveTo>
                      <a:pt x="132" y="1"/>
                    </a:moveTo>
                    <a:cubicBezTo>
                      <a:pt x="79" y="184"/>
                      <a:pt x="53" y="367"/>
                      <a:pt x="1" y="551"/>
                    </a:cubicBezTo>
                    <a:cubicBezTo>
                      <a:pt x="27" y="708"/>
                      <a:pt x="53" y="891"/>
                      <a:pt x="53" y="1048"/>
                    </a:cubicBezTo>
                    <a:cubicBezTo>
                      <a:pt x="106" y="865"/>
                      <a:pt x="132" y="655"/>
                      <a:pt x="184" y="472"/>
                    </a:cubicBezTo>
                    <a:cubicBezTo>
                      <a:pt x="158" y="315"/>
                      <a:pt x="132" y="158"/>
                      <a:pt x="132" y="1"/>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7" name="Google Shape;1670;p46">
                <a:extLst>
                  <a:ext uri="{FF2B5EF4-FFF2-40B4-BE49-F238E27FC236}">
                    <a16:creationId xmlns:a16="http://schemas.microsoft.com/office/drawing/2014/main" id="{F5F2F20A-5E76-4D5B-981B-43E9C8590F71}"/>
                  </a:ext>
                </a:extLst>
              </p:cNvPr>
              <p:cNvSpPr/>
              <p:nvPr/>
            </p:nvSpPr>
            <p:spPr>
              <a:xfrm>
                <a:off x="5454263" y="2843574"/>
                <a:ext cx="2169" cy="10336"/>
              </a:xfrm>
              <a:custGeom>
                <a:avLst/>
                <a:gdLst/>
                <a:ahLst/>
                <a:cxnLst/>
                <a:rect l="l" t="t" r="r" b="b"/>
                <a:pathLst>
                  <a:path w="132" h="629" extrusionOk="0">
                    <a:moveTo>
                      <a:pt x="131" y="0"/>
                    </a:moveTo>
                    <a:cubicBezTo>
                      <a:pt x="79" y="183"/>
                      <a:pt x="53" y="393"/>
                      <a:pt x="0" y="576"/>
                    </a:cubicBezTo>
                    <a:cubicBezTo>
                      <a:pt x="0" y="602"/>
                      <a:pt x="0" y="602"/>
                      <a:pt x="0" y="629"/>
                    </a:cubicBezTo>
                    <a:cubicBezTo>
                      <a:pt x="53" y="471"/>
                      <a:pt x="105" y="314"/>
                      <a:pt x="131" y="183"/>
                    </a:cubicBezTo>
                    <a:cubicBezTo>
                      <a:pt x="131" y="105"/>
                      <a:pt x="131" y="52"/>
                      <a:pt x="131" y="0"/>
                    </a:cubicBezTo>
                    <a:close/>
                  </a:path>
                </a:pathLst>
              </a:custGeom>
              <a:solidFill>
                <a:srgbClr val="758F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8" name="Google Shape;1671;p46">
                <a:extLst>
                  <a:ext uri="{FF2B5EF4-FFF2-40B4-BE49-F238E27FC236}">
                    <a16:creationId xmlns:a16="http://schemas.microsoft.com/office/drawing/2014/main" id="{8C0B8E12-B050-468E-8715-61886B5A07B1}"/>
                  </a:ext>
                </a:extLst>
              </p:cNvPr>
              <p:cNvSpPr/>
              <p:nvPr/>
            </p:nvSpPr>
            <p:spPr>
              <a:xfrm>
                <a:off x="4937941" y="2519048"/>
                <a:ext cx="530967" cy="593246"/>
              </a:xfrm>
              <a:custGeom>
                <a:avLst/>
                <a:gdLst/>
                <a:ahLst/>
                <a:cxnLst/>
                <a:rect l="l" t="t" r="r" b="b"/>
                <a:pathLst>
                  <a:path w="32312" h="36102" extrusionOk="0">
                    <a:moveTo>
                      <a:pt x="12749" y="1"/>
                    </a:moveTo>
                    <a:cubicBezTo>
                      <a:pt x="12582" y="1"/>
                      <a:pt x="12417" y="2"/>
                      <a:pt x="12254" y="6"/>
                    </a:cubicBezTo>
                    <a:cubicBezTo>
                      <a:pt x="6913" y="137"/>
                      <a:pt x="3090" y="1184"/>
                      <a:pt x="1885" y="2415"/>
                    </a:cubicBezTo>
                    <a:cubicBezTo>
                      <a:pt x="1728" y="2598"/>
                      <a:pt x="1623" y="2755"/>
                      <a:pt x="1545" y="2939"/>
                    </a:cubicBezTo>
                    <a:cubicBezTo>
                      <a:pt x="1440" y="3253"/>
                      <a:pt x="1283" y="5007"/>
                      <a:pt x="1100" y="7600"/>
                    </a:cubicBezTo>
                    <a:cubicBezTo>
                      <a:pt x="1021" y="8778"/>
                      <a:pt x="916" y="10113"/>
                      <a:pt x="838" y="11553"/>
                    </a:cubicBezTo>
                    <a:cubicBezTo>
                      <a:pt x="733" y="13203"/>
                      <a:pt x="655" y="14984"/>
                      <a:pt x="550" y="16816"/>
                    </a:cubicBezTo>
                    <a:cubicBezTo>
                      <a:pt x="471" y="18440"/>
                      <a:pt x="393" y="20063"/>
                      <a:pt x="340" y="21713"/>
                    </a:cubicBezTo>
                    <a:cubicBezTo>
                      <a:pt x="262" y="23520"/>
                      <a:pt x="183" y="25300"/>
                      <a:pt x="131" y="26976"/>
                    </a:cubicBezTo>
                    <a:cubicBezTo>
                      <a:pt x="79" y="28390"/>
                      <a:pt x="52" y="29725"/>
                      <a:pt x="26" y="30956"/>
                    </a:cubicBezTo>
                    <a:cubicBezTo>
                      <a:pt x="0" y="32632"/>
                      <a:pt x="0" y="34098"/>
                      <a:pt x="0" y="35250"/>
                    </a:cubicBezTo>
                    <a:cubicBezTo>
                      <a:pt x="1348" y="35415"/>
                      <a:pt x="7079" y="36102"/>
                      <a:pt x="14393" y="36102"/>
                    </a:cubicBezTo>
                    <a:cubicBezTo>
                      <a:pt x="19870" y="36102"/>
                      <a:pt x="26235" y="35717"/>
                      <a:pt x="32312" y="34438"/>
                    </a:cubicBezTo>
                    <a:cubicBezTo>
                      <a:pt x="32312" y="33129"/>
                      <a:pt x="32285" y="31768"/>
                      <a:pt x="32207" y="30354"/>
                    </a:cubicBezTo>
                    <a:cubicBezTo>
                      <a:pt x="32154" y="28940"/>
                      <a:pt x="32076" y="27473"/>
                      <a:pt x="31971" y="26007"/>
                    </a:cubicBezTo>
                    <a:cubicBezTo>
                      <a:pt x="31840" y="24410"/>
                      <a:pt x="31683" y="22786"/>
                      <a:pt x="31526" y="21189"/>
                    </a:cubicBezTo>
                    <a:cubicBezTo>
                      <a:pt x="31343" y="19409"/>
                      <a:pt x="31107" y="17681"/>
                      <a:pt x="30871" y="16005"/>
                    </a:cubicBezTo>
                    <a:cubicBezTo>
                      <a:pt x="30636" y="14329"/>
                      <a:pt x="30374" y="12706"/>
                      <a:pt x="30086" y="11239"/>
                    </a:cubicBezTo>
                    <a:cubicBezTo>
                      <a:pt x="29798" y="9668"/>
                      <a:pt x="29484" y="8228"/>
                      <a:pt x="29169" y="7050"/>
                    </a:cubicBezTo>
                    <a:cubicBezTo>
                      <a:pt x="28724" y="5400"/>
                      <a:pt x="28279" y="4169"/>
                      <a:pt x="27808" y="3515"/>
                    </a:cubicBezTo>
                    <a:cubicBezTo>
                      <a:pt x="27625" y="3253"/>
                      <a:pt x="26996" y="2886"/>
                      <a:pt x="26053" y="2520"/>
                    </a:cubicBezTo>
                    <a:cubicBezTo>
                      <a:pt x="23148" y="1358"/>
                      <a:pt x="17318" y="1"/>
                      <a:pt x="1274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09" name="Google Shape;1672;p46">
                <a:extLst>
                  <a:ext uri="{FF2B5EF4-FFF2-40B4-BE49-F238E27FC236}">
                    <a16:creationId xmlns:a16="http://schemas.microsoft.com/office/drawing/2014/main" id="{0D57E1FD-63AF-4D9B-B2AF-0E1B7602D9BB}"/>
                  </a:ext>
                </a:extLst>
              </p:cNvPr>
              <p:cNvSpPr/>
              <p:nvPr/>
            </p:nvSpPr>
            <p:spPr>
              <a:xfrm>
                <a:off x="5126387" y="2456752"/>
                <a:ext cx="181168" cy="121124"/>
              </a:xfrm>
              <a:custGeom>
                <a:avLst/>
                <a:gdLst/>
                <a:ahLst/>
                <a:cxnLst/>
                <a:rect l="l" t="t" r="r" b="b"/>
                <a:pathLst>
                  <a:path w="11025" h="7371" extrusionOk="0">
                    <a:moveTo>
                      <a:pt x="446" y="0"/>
                    </a:moveTo>
                    <a:lnTo>
                      <a:pt x="27" y="4007"/>
                    </a:lnTo>
                    <a:cubicBezTo>
                      <a:pt x="27" y="4007"/>
                      <a:pt x="1" y="6442"/>
                      <a:pt x="4819" y="7175"/>
                    </a:cubicBezTo>
                    <a:cubicBezTo>
                      <a:pt x="5715" y="7314"/>
                      <a:pt x="6475" y="7371"/>
                      <a:pt x="7120" y="7371"/>
                    </a:cubicBezTo>
                    <a:cubicBezTo>
                      <a:pt x="10126" y="7371"/>
                      <a:pt x="10605" y="6128"/>
                      <a:pt x="10605" y="6128"/>
                    </a:cubicBezTo>
                    <a:lnTo>
                      <a:pt x="11024" y="1074"/>
                    </a:lnTo>
                    <a:lnTo>
                      <a:pt x="446" y="0"/>
                    </a:ln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0" name="Google Shape;1673;p46">
                <a:extLst>
                  <a:ext uri="{FF2B5EF4-FFF2-40B4-BE49-F238E27FC236}">
                    <a16:creationId xmlns:a16="http://schemas.microsoft.com/office/drawing/2014/main" id="{16F7FB3B-ACE0-4280-AC69-764C0D43C500}"/>
                  </a:ext>
                </a:extLst>
              </p:cNvPr>
              <p:cNvSpPr/>
              <p:nvPr/>
            </p:nvSpPr>
            <p:spPr>
              <a:xfrm>
                <a:off x="5125533" y="2428274"/>
                <a:ext cx="214723" cy="95917"/>
              </a:xfrm>
              <a:custGeom>
                <a:avLst/>
                <a:gdLst/>
                <a:ahLst/>
                <a:cxnLst/>
                <a:rect l="l" t="t" r="r" b="b"/>
                <a:pathLst>
                  <a:path w="13067" h="5837" extrusionOk="0">
                    <a:moveTo>
                      <a:pt x="3947" y="1"/>
                    </a:moveTo>
                    <a:cubicBezTo>
                      <a:pt x="3810" y="1"/>
                      <a:pt x="3673" y="2"/>
                      <a:pt x="3535" y="5"/>
                    </a:cubicBezTo>
                    <a:cubicBezTo>
                      <a:pt x="2724" y="31"/>
                      <a:pt x="1938" y="110"/>
                      <a:pt x="1179" y="346"/>
                    </a:cubicBezTo>
                    <a:cubicBezTo>
                      <a:pt x="786" y="450"/>
                      <a:pt x="393" y="660"/>
                      <a:pt x="210" y="1000"/>
                    </a:cubicBezTo>
                    <a:cubicBezTo>
                      <a:pt x="0" y="1367"/>
                      <a:pt x="105" y="1812"/>
                      <a:pt x="262" y="2205"/>
                    </a:cubicBezTo>
                    <a:cubicBezTo>
                      <a:pt x="760" y="3357"/>
                      <a:pt x="1833" y="4273"/>
                      <a:pt x="3090" y="4849"/>
                    </a:cubicBezTo>
                    <a:cubicBezTo>
                      <a:pt x="4321" y="5425"/>
                      <a:pt x="5709" y="5661"/>
                      <a:pt x="7070" y="5792"/>
                    </a:cubicBezTo>
                    <a:cubicBezTo>
                      <a:pt x="7456" y="5819"/>
                      <a:pt x="7846" y="5837"/>
                      <a:pt x="8233" y="5837"/>
                    </a:cubicBezTo>
                    <a:cubicBezTo>
                      <a:pt x="8974" y="5837"/>
                      <a:pt x="9708" y="5772"/>
                      <a:pt x="10396" y="5582"/>
                    </a:cubicBezTo>
                    <a:cubicBezTo>
                      <a:pt x="11286" y="5321"/>
                      <a:pt x="12464" y="4745"/>
                      <a:pt x="12805" y="3933"/>
                    </a:cubicBezTo>
                    <a:cubicBezTo>
                      <a:pt x="13066" y="3278"/>
                      <a:pt x="12752" y="2074"/>
                      <a:pt x="12281" y="1550"/>
                    </a:cubicBezTo>
                    <a:cubicBezTo>
                      <a:pt x="11914" y="1131"/>
                      <a:pt x="11286" y="974"/>
                      <a:pt x="10710" y="843"/>
                    </a:cubicBezTo>
                    <a:cubicBezTo>
                      <a:pt x="8488" y="399"/>
                      <a:pt x="6219" y="1"/>
                      <a:pt x="3947" y="1"/>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1" name="Google Shape;1674;p46">
                <a:extLst>
                  <a:ext uri="{FF2B5EF4-FFF2-40B4-BE49-F238E27FC236}">
                    <a16:creationId xmlns:a16="http://schemas.microsoft.com/office/drawing/2014/main" id="{62E8F488-93B5-47A1-BD1E-5FCFF7E26FA4}"/>
                  </a:ext>
                </a:extLst>
              </p:cNvPr>
              <p:cNvSpPr/>
              <p:nvPr/>
            </p:nvSpPr>
            <p:spPr>
              <a:xfrm>
                <a:off x="5107457" y="2496338"/>
                <a:ext cx="208709" cy="47769"/>
              </a:xfrm>
              <a:custGeom>
                <a:avLst/>
                <a:gdLst/>
                <a:ahLst/>
                <a:cxnLst/>
                <a:rect l="l" t="t" r="r" b="b"/>
                <a:pathLst>
                  <a:path w="12701" h="2907" extrusionOk="0">
                    <a:moveTo>
                      <a:pt x="1153" y="0"/>
                    </a:moveTo>
                    <a:cubicBezTo>
                      <a:pt x="734" y="0"/>
                      <a:pt x="341" y="393"/>
                      <a:pt x="1" y="917"/>
                    </a:cubicBezTo>
                    <a:cubicBezTo>
                      <a:pt x="420" y="917"/>
                      <a:pt x="839" y="943"/>
                      <a:pt x="1258" y="943"/>
                    </a:cubicBezTo>
                    <a:lnTo>
                      <a:pt x="1336" y="27"/>
                    </a:lnTo>
                    <a:cubicBezTo>
                      <a:pt x="1284" y="0"/>
                      <a:pt x="1205" y="0"/>
                      <a:pt x="1153" y="0"/>
                    </a:cubicBezTo>
                    <a:close/>
                    <a:moveTo>
                      <a:pt x="12124" y="1938"/>
                    </a:moveTo>
                    <a:cubicBezTo>
                      <a:pt x="12072" y="1938"/>
                      <a:pt x="12019" y="1964"/>
                      <a:pt x="11993" y="2017"/>
                    </a:cubicBezTo>
                    <a:cubicBezTo>
                      <a:pt x="11967" y="2121"/>
                      <a:pt x="11915" y="2252"/>
                      <a:pt x="11862" y="2383"/>
                    </a:cubicBezTo>
                    <a:lnTo>
                      <a:pt x="11836" y="2697"/>
                    </a:lnTo>
                    <a:cubicBezTo>
                      <a:pt x="12124" y="2776"/>
                      <a:pt x="12412" y="2854"/>
                      <a:pt x="12700" y="2907"/>
                    </a:cubicBezTo>
                    <a:cubicBezTo>
                      <a:pt x="12543" y="2540"/>
                      <a:pt x="12386" y="2226"/>
                      <a:pt x="12255" y="1990"/>
                    </a:cubicBezTo>
                    <a:cubicBezTo>
                      <a:pt x="12229" y="1938"/>
                      <a:pt x="12176" y="1938"/>
                      <a:pt x="12124" y="1938"/>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2" name="Google Shape;1675;p46">
                <a:extLst>
                  <a:ext uri="{FF2B5EF4-FFF2-40B4-BE49-F238E27FC236}">
                    <a16:creationId xmlns:a16="http://schemas.microsoft.com/office/drawing/2014/main" id="{ADF59738-5A25-49B4-BB31-EF13280F45E0}"/>
                  </a:ext>
                </a:extLst>
              </p:cNvPr>
              <p:cNvSpPr/>
              <p:nvPr/>
            </p:nvSpPr>
            <p:spPr>
              <a:xfrm>
                <a:off x="5101870" y="2511390"/>
                <a:ext cx="26259" cy="9925"/>
              </a:xfrm>
              <a:custGeom>
                <a:avLst/>
                <a:gdLst/>
                <a:ahLst/>
                <a:cxnLst/>
                <a:rect l="l" t="t" r="r" b="b"/>
                <a:pathLst>
                  <a:path w="1598" h="604" extrusionOk="0">
                    <a:moveTo>
                      <a:pt x="341" y="1"/>
                    </a:moveTo>
                    <a:cubicBezTo>
                      <a:pt x="236" y="184"/>
                      <a:pt x="105" y="394"/>
                      <a:pt x="0" y="603"/>
                    </a:cubicBezTo>
                    <a:cubicBezTo>
                      <a:pt x="498" y="551"/>
                      <a:pt x="1021" y="524"/>
                      <a:pt x="1545" y="498"/>
                    </a:cubicBezTo>
                    <a:lnTo>
                      <a:pt x="1598" y="27"/>
                    </a:lnTo>
                    <a:cubicBezTo>
                      <a:pt x="1179" y="27"/>
                      <a:pt x="760" y="1"/>
                      <a:pt x="341" y="1"/>
                    </a:cubicBezTo>
                    <a:close/>
                  </a:path>
                </a:pathLst>
              </a:custGeom>
              <a:solidFill>
                <a:srgbClr val="9E163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3" name="Google Shape;1676;p46">
                <a:extLst>
                  <a:ext uri="{FF2B5EF4-FFF2-40B4-BE49-F238E27FC236}">
                    <a16:creationId xmlns:a16="http://schemas.microsoft.com/office/drawing/2014/main" id="{705B3A41-FEFE-45FD-B187-9211A3A0CDFF}"/>
                  </a:ext>
                </a:extLst>
              </p:cNvPr>
              <p:cNvSpPr/>
              <p:nvPr/>
            </p:nvSpPr>
            <p:spPr>
              <a:xfrm>
                <a:off x="5092832" y="2519574"/>
                <a:ext cx="223334" cy="124788"/>
              </a:xfrm>
              <a:custGeom>
                <a:avLst/>
                <a:gdLst/>
                <a:ahLst/>
                <a:cxnLst/>
                <a:rect l="l" t="t" r="r" b="b"/>
                <a:pathLst>
                  <a:path w="13591" h="7594" extrusionOk="0">
                    <a:moveTo>
                      <a:pt x="2095" y="0"/>
                    </a:moveTo>
                    <a:cubicBezTo>
                      <a:pt x="1571" y="26"/>
                      <a:pt x="1048" y="53"/>
                      <a:pt x="550" y="105"/>
                    </a:cubicBezTo>
                    <a:cubicBezTo>
                      <a:pt x="210" y="812"/>
                      <a:pt x="0" y="1571"/>
                      <a:pt x="79" y="1728"/>
                    </a:cubicBezTo>
                    <a:cubicBezTo>
                      <a:pt x="2566" y="7149"/>
                      <a:pt x="7515" y="7280"/>
                      <a:pt x="8510" y="7568"/>
                    </a:cubicBezTo>
                    <a:cubicBezTo>
                      <a:pt x="8536" y="7568"/>
                      <a:pt x="8536" y="7594"/>
                      <a:pt x="8563" y="7594"/>
                    </a:cubicBezTo>
                    <a:cubicBezTo>
                      <a:pt x="9217" y="7594"/>
                      <a:pt x="11024" y="4216"/>
                      <a:pt x="11024" y="4216"/>
                    </a:cubicBezTo>
                    <a:cubicBezTo>
                      <a:pt x="11024" y="4216"/>
                      <a:pt x="11705" y="5263"/>
                      <a:pt x="12333" y="6049"/>
                    </a:cubicBezTo>
                    <a:cubicBezTo>
                      <a:pt x="12962" y="4268"/>
                      <a:pt x="13328" y="2776"/>
                      <a:pt x="13564" y="1571"/>
                    </a:cubicBezTo>
                    <a:cubicBezTo>
                      <a:pt x="13590" y="1545"/>
                      <a:pt x="13590" y="1519"/>
                      <a:pt x="13590" y="1493"/>
                    </a:cubicBezTo>
                    <a:cubicBezTo>
                      <a:pt x="13302" y="1440"/>
                      <a:pt x="13014" y="1362"/>
                      <a:pt x="12726" y="1283"/>
                    </a:cubicBezTo>
                    <a:lnTo>
                      <a:pt x="12647" y="2305"/>
                    </a:lnTo>
                    <a:cubicBezTo>
                      <a:pt x="12647" y="2305"/>
                      <a:pt x="12176" y="3561"/>
                      <a:pt x="9165" y="3561"/>
                    </a:cubicBezTo>
                    <a:cubicBezTo>
                      <a:pt x="8510" y="3561"/>
                      <a:pt x="7751" y="3509"/>
                      <a:pt x="6861" y="3352"/>
                    </a:cubicBezTo>
                    <a:cubicBezTo>
                      <a:pt x="2043" y="2619"/>
                      <a:pt x="2069" y="184"/>
                      <a:pt x="2069" y="184"/>
                    </a:cubicBezTo>
                    <a:lnTo>
                      <a:pt x="2095" y="0"/>
                    </a:ln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4" name="Google Shape;1677;p46">
                <a:extLst>
                  <a:ext uri="{FF2B5EF4-FFF2-40B4-BE49-F238E27FC236}">
                    <a16:creationId xmlns:a16="http://schemas.microsoft.com/office/drawing/2014/main" id="{41677B7E-6C25-472C-82D4-ACD3F9D565FD}"/>
                  </a:ext>
                </a:extLst>
              </p:cNvPr>
              <p:cNvSpPr/>
              <p:nvPr/>
            </p:nvSpPr>
            <p:spPr>
              <a:xfrm>
                <a:off x="5126387" y="2496765"/>
                <a:ext cx="176009" cy="81341"/>
              </a:xfrm>
              <a:custGeom>
                <a:avLst/>
                <a:gdLst/>
                <a:ahLst/>
                <a:cxnLst/>
                <a:rect l="l" t="t" r="r" b="b"/>
                <a:pathLst>
                  <a:path w="10711" h="4950" extrusionOk="0">
                    <a:moveTo>
                      <a:pt x="184" y="1"/>
                    </a:moveTo>
                    <a:lnTo>
                      <a:pt x="106" y="917"/>
                    </a:lnTo>
                    <a:lnTo>
                      <a:pt x="53" y="1388"/>
                    </a:lnTo>
                    <a:lnTo>
                      <a:pt x="27" y="1572"/>
                    </a:lnTo>
                    <a:cubicBezTo>
                      <a:pt x="27" y="1572"/>
                      <a:pt x="1" y="4007"/>
                      <a:pt x="4819" y="4740"/>
                    </a:cubicBezTo>
                    <a:cubicBezTo>
                      <a:pt x="5709" y="4897"/>
                      <a:pt x="6468" y="4949"/>
                      <a:pt x="7123" y="4949"/>
                    </a:cubicBezTo>
                    <a:cubicBezTo>
                      <a:pt x="10134" y="4949"/>
                      <a:pt x="10605" y="3693"/>
                      <a:pt x="10605" y="3693"/>
                    </a:cubicBezTo>
                    <a:lnTo>
                      <a:pt x="10684" y="2671"/>
                    </a:lnTo>
                    <a:lnTo>
                      <a:pt x="10710" y="2357"/>
                    </a:lnTo>
                    <a:lnTo>
                      <a:pt x="10710" y="2357"/>
                    </a:lnTo>
                    <a:cubicBezTo>
                      <a:pt x="10448" y="3012"/>
                      <a:pt x="10003" y="3902"/>
                      <a:pt x="9087" y="3981"/>
                    </a:cubicBezTo>
                    <a:cubicBezTo>
                      <a:pt x="8851" y="3981"/>
                      <a:pt x="8615" y="4007"/>
                      <a:pt x="8406" y="4007"/>
                    </a:cubicBezTo>
                    <a:cubicBezTo>
                      <a:pt x="4033" y="4007"/>
                      <a:pt x="1493" y="943"/>
                      <a:pt x="394" y="105"/>
                    </a:cubicBezTo>
                    <a:cubicBezTo>
                      <a:pt x="315" y="53"/>
                      <a:pt x="263" y="27"/>
                      <a:pt x="184" y="1"/>
                    </a:cubicBezTo>
                    <a:close/>
                  </a:path>
                </a:pathLst>
              </a:custGeom>
              <a:solidFill>
                <a:srgbClr val="A8909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5" name="Google Shape;1678;p46">
                <a:extLst>
                  <a:ext uri="{FF2B5EF4-FFF2-40B4-BE49-F238E27FC236}">
                    <a16:creationId xmlns:a16="http://schemas.microsoft.com/office/drawing/2014/main" id="{730AC3C1-3566-4B2C-8F83-CA1E8DFEE900}"/>
                  </a:ext>
                </a:extLst>
              </p:cNvPr>
              <p:cNvSpPr/>
              <p:nvPr/>
            </p:nvSpPr>
            <p:spPr>
              <a:xfrm>
                <a:off x="5087147" y="2486643"/>
                <a:ext cx="241919" cy="147087"/>
              </a:xfrm>
              <a:custGeom>
                <a:avLst/>
                <a:gdLst/>
                <a:ahLst/>
                <a:cxnLst/>
                <a:rect l="l" t="t" r="r" b="b"/>
                <a:pathLst>
                  <a:path w="14722" h="8951" extrusionOk="0">
                    <a:moveTo>
                      <a:pt x="2168" y="0"/>
                    </a:moveTo>
                    <a:cubicBezTo>
                      <a:pt x="1096" y="0"/>
                      <a:pt x="0" y="2785"/>
                      <a:pt x="163" y="3156"/>
                    </a:cubicBezTo>
                    <a:cubicBezTo>
                      <a:pt x="2703" y="8550"/>
                      <a:pt x="7730" y="8655"/>
                      <a:pt x="8752" y="8943"/>
                    </a:cubicBezTo>
                    <a:cubicBezTo>
                      <a:pt x="8767" y="8948"/>
                      <a:pt x="8784" y="8950"/>
                      <a:pt x="8802" y="8950"/>
                    </a:cubicBezTo>
                    <a:cubicBezTo>
                      <a:pt x="9477" y="8950"/>
                      <a:pt x="11318" y="5592"/>
                      <a:pt x="11318" y="5592"/>
                    </a:cubicBezTo>
                    <a:cubicBezTo>
                      <a:pt x="11318" y="5592"/>
                      <a:pt x="13116" y="8289"/>
                      <a:pt x="13583" y="8289"/>
                    </a:cubicBezTo>
                    <a:cubicBezTo>
                      <a:pt x="13587" y="8289"/>
                      <a:pt x="13591" y="8289"/>
                      <a:pt x="13596" y="8289"/>
                    </a:cubicBezTo>
                    <a:cubicBezTo>
                      <a:pt x="14041" y="8236"/>
                      <a:pt x="14722" y="5644"/>
                      <a:pt x="14695" y="4885"/>
                    </a:cubicBezTo>
                    <a:cubicBezTo>
                      <a:pt x="14669" y="4439"/>
                      <a:pt x="13858" y="2633"/>
                      <a:pt x="13465" y="1926"/>
                    </a:cubicBezTo>
                    <a:cubicBezTo>
                      <a:pt x="13443" y="1882"/>
                      <a:pt x="13403" y="1861"/>
                      <a:pt x="13360" y="1861"/>
                    </a:cubicBezTo>
                    <a:cubicBezTo>
                      <a:pt x="13299" y="1861"/>
                      <a:pt x="13233" y="1902"/>
                      <a:pt x="13203" y="1978"/>
                    </a:cubicBezTo>
                    <a:cubicBezTo>
                      <a:pt x="12993" y="2554"/>
                      <a:pt x="12548" y="3863"/>
                      <a:pt x="11422" y="3942"/>
                    </a:cubicBezTo>
                    <a:cubicBezTo>
                      <a:pt x="11166" y="3961"/>
                      <a:pt x="10916" y="3970"/>
                      <a:pt x="10672" y="3970"/>
                    </a:cubicBezTo>
                    <a:cubicBezTo>
                      <a:pt x="6240" y="3970"/>
                      <a:pt x="3689" y="964"/>
                      <a:pt x="2572" y="145"/>
                    </a:cubicBezTo>
                    <a:cubicBezTo>
                      <a:pt x="2439" y="45"/>
                      <a:pt x="2304" y="0"/>
                      <a:pt x="2168" y="0"/>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6" name="Google Shape;1679;p46">
                <a:extLst>
                  <a:ext uri="{FF2B5EF4-FFF2-40B4-BE49-F238E27FC236}">
                    <a16:creationId xmlns:a16="http://schemas.microsoft.com/office/drawing/2014/main" id="{CE771798-9107-418F-B0C0-58A4D5F88FC3}"/>
                  </a:ext>
                </a:extLst>
              </p:cNvPr>
              <p:cNvSpPr/>
              <p:nvPr/>
            </p:nvSpPr>
            <p:spPr>
              <a:xfrm>
                <a:off x="5226641" y="2624561"/>
                <a:ext cx="111889" cy="455706"/>
              </a:xfrm>
              <a:custGeom>
                <a:avLst/>
                <a:gdLst/>
                <a:ahLst/>
                <a:cxnLst/>
                <a:rect l="l" t="t" r="r" b="b"/>
                <a:pathLst>
                  <a:path w="6809" h="27732" extrusionOk="0">
                    <a:moveTo>
                      <a:pt x="2828" y="0"/>
                    </a:moveTo>
                    <a:cubicBezTo>
                      <a:pt x="2276" y="0"/>
                      <a:pt x="1" y="22912"/>
                      <a:pt x="367" y="23723"/>
                    </a:cubicBezTo>
                    <a:cubicBezTo>
                      <a:pt x="760" y="24535"/>
                      <a:pt x="3038" y="27625"/>
                      <a:pt x="3981" y="27729"/>
                    </a:cubicBezTo>
                    <a:cubicBezTo>
                      <a:pt x="3993" y="27731"/>
                      <a:pt x="4005" y="27732"/>
                      <a:pt x="4018" y="27732"/>
                    </a:cubicBezTo>
                    <a:cubicBezTo>
                      <a:pt x="4948" y="27732"/>
                      <a:pt x="6808" y="23973"/>
                      <a:pt x="6782" y="23095"/>
                    </a:cubicBezTo>
                    <a:cubicBezTo>
                      <a:pt x="6756" y="22231"/>
                      <a:pt x="4059" y="53"/>
                      <a:pt x="2829" y="0"/>
                    </a:cubicBezTo>
                    <a:cubicBezTo>
                      <a:pt x="2828" y="0"/>
                      <a:pt x="2828" y="0"/>
                      <a:pt x="2828"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7" name="Google Shape;1680;p46">
                <a:extLst>
                  <a:ext uri="{FF2B5EF4-FFF2-40B4-BE49-F238E27FC236}">
                    <a16:creationId xmlns:a16="http://schemas.microsoft.com/office/drawing/2014/main" id="{CDCAC595-9E71-44D1-A301-4A11855E58A5}"/>
                  </a:ext>
                </a:extLst>
              </p:cNvPr>
              <p:cNvSpPr/>
              <p:nvPr/>
            </p:nvSpPr>
            <p:spPr>
              <a:xfrm>
                <a:off x="5235252" y="2581081"/>
                <a:ext cx="67570" cy="69033"/>
              </a:xfrm>
              <a:custGeom>
                <a:avLst/>
                <a:gdLst/>
                <a:ahLst/>
                <a:cxnLst/>
                <a:rect l="l" t="t" r="r" b="b"/>
                <a:pathLst>
                  <a:path w="4112" h="4201" extrusionOk="0">
                    <a:moveTo>
                      <a:pt x="2096" y="1"/>
                    </a:moveTo>
                    <a:cubicBezTo>
                      <a:pt x="2087" y="1"/>
                      <a:pt x="2078" y="1"/>
                      <a:pt x="2069" y="2"/>
                    </a:cubicBezTo>
                    <a:cubicBezTo>
                      <a:pt x="1571" y="28"/>
                      <a:pt x="0" y="2934"/>
                      <a:pt x="236" y="3222"/>
                    </a:cubicBezTo>
                    <a:cubicBezTo>
                      <a:pt x="432" y="3517"/>
                      <a:pt x="1386" y="4201"/>
                      <a:pt x="2302" y="4201"/>
                    </a:cubicBezTo>
                    <a:cubicBezTo>
                      <a:pt x="2364" y="4201"/>
                      <a:pt x="2426" y="4198"/>
                      <a:pt x="2488" y="4191"/>
                    </a:cubicBezTo>
                    <a:cubicBezTo>
                      <a:pt x="3457" y="4060"/>
                      <a:pt x="4111" y="3275"/>
                      <a:pt x="4085" y="3013"/>
                    </a:cubicBezTo>
                    <a:cubicBezTo>
                      <a:pt x="4059" y="2728"/>
                      <a:pt x="3057" y="1"/>
                      <a:pt x="209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8" name="Google Shape;1681;p46">
                <a:extLst>
                  <a:ext uri="{FF2B5EF4-FFF2-40B4-BE49-F238E27FC236}">
                    <a16:creationId xmlns:a16="http://schemas.microsoft.com/office/drawing/2014/main" id="{5301FB84-6AA5-4106-B55E-B0D786B41C59}"/>
                  </a:ext>
                </a:extLst>
              </p:cNvPr>
              <p:cNvSpPr/>
              <p:nvPr/>
            </p:nvSpPr>
            <p:spPr>
              <a:xfrm>
                <a:off x="4916957" y="2541511"/>
                <a:ext cx="473207" cy="554219"/>
              </a:xfrm>
              <a:custGeom>
                <a:avLst/>
                <a:gdLst/>
                <a:ahLst/>
                <a:cxnLst/>
                <a:rect l="l" t="t" r="r" b="b"/>
                <a:pathLst>
                  <a:path w="28797" h="33727" extrusionOk="0">
                    <a:moveTo>
                      <a:pt x="24581" y="1"/>
                    </a:moveTo>
                    <a:cubicBezTo>
                      <a:pt x="24345" y="1"/>
                      <a:pt x="24319" y="53"/>
                      <a:pt x="24267" y="236"/>
                    </a:cubicBezTo>
                    <a:cubicBezTo>
                      <a:pt x="23612" y="3431"/>
                      <a:pt x="22120" y="8956"/>
                      <a:pt x="16778" y="15790"/>
                    </a:cubicBezTo>
                    <a:cubicBezTo>
                      <a:pt x="11437" y="22598"/>
                      <a:pt x="4760" y="28149"/>
                      <a:pt x="2246" y="30217"/>
                    </a:cubicBezTo>
                    <a:cubicBezTo>
                      <a:pt x="1303" y="31003"/>
                      <a:pt x="230" y="32050"/>
                      <a:pt x="99" y="32836"/>
                    </a:cubicBezTo>
                    <a:cubicBezTo>
                      <a:pt x="0" y="33348"/>
                      <a:pt x="435" y="33727"/>
                      <a:pt x="1014" y="33727"/>
                    </a:cubicBezTo>
                    <a:cubicBezTo>
                      <a:pt x="1204" y="33727"/>
                      <a:pt x="1410" y="33686"/>
                      <a:pt x="1617" y="33595"/>
                    </a:cubicBezTo>
                    <a:cubicBezTo>
                      <a:pt x="8504" y="30558"/>
                      <a:pt x="14998" y="25269"/>
                      <a:pt x="20077" y="18880"/>
                    </a:cubicBezTo>
                    <a:cubicBezTo>
                      <a:pt x="25026" y="12622"/>
                      <a:pt x="28142" y="7280"/>
                      <a:pt x="28771" y="1860"/>
                    </a:cubicBezTo>
                    <a:cubicBezTo>
                      <a:pt x="28797" y="1755"/>
                      <a:pt x="28692" y="1598"/>
                      <a:pt x="28614" y="1546"/>
                    </a:cubicBezTo>
                    <a:cubicBezTo>
                      <a:pt x="27330" y="839"/>
                      <a:pt x="24922" y="1"/>
                      <a:pt x="245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19" name="Google Shape;1682;p46">
                <a:extLst>
                  <a:ext uri="{FF2B5EF4-FFF2-40B4-BE49-F238E27FC236}">
                    <a16:creationId xmlns:a16="http://schemas.microsoft.com/office/drawing/2014/main" id="{89398A3F-771B-4500-A8AB-884B08B77683}"/>
                  </a:ext>
                </a:extLst>
              </p:cNvPr>
              <p:cNvSpPr/>
              <p:nvPr/>
            </p:nvSpPr>
            <p:spPr>
              <a:xfrm>
                <a:off x="4971069" y="1824641"/>
                <a:ext cx="591176" cy="677315"/>
              </a:xfrm>
              <a:custGeom>
                <a:avLst/>
                <a:gdLst/>
                <a:ahLst/>
                <a:cxnLst/>
                <a:rect l="l" t="t" r="r" b="b"/>
                <a:pathLst>
                  <a:path w="35976" h="41218" extrusionOk="0">
                    <a:moveTo>
                      <a:pt x="20130" y="0"/>
                    </a:moveTo>
                    <a:cubicBezTo>
                      <a:pt x="20028" y="0"/>
                      <a:pt x="19925" y="1"/>
                      <a:pt x="19822" y="3"/>
                    </a:cubicBezTo>
                    <a:cubicBezTo>
                      <a:pt x="8929" y="160"/>
                      <a:pt x="26" y="10057"/>
                      <a:pt x="0" y="21657"/>
                    </a:cubicBezTo>
                    <a:cubicBezTo>
                      <a:pt x="0" y="25218"/>
                      <a:pt x="838" y="28491"/>
                      <a:pt x="2278" y="31293"/>
                    </a:cubicBezTo>
                    <a:cubicBezTo>
                      <a:pt x="5374" y="37302"/>
                      <a:pt x="11363" y="41217"/>
                      <a:pt x="18373" y="41217"/>
                    </a:cubicBezTo>
                    <a:cubicBezTo>
                      <a:pt x="18419" y="41217"/>
                      <a:pt x="18466" y="41217"/>
                      <a:pt x="18513" y="41217"/>
                    </a:cubicBezTo>
                    <a:cubicBezTo>
                      <a:pt x="19036" y="41217"/>
                      <a:pt x="19534" y="41191"/>
                      <a:pt x="20031" y="41164"/>
                    </a:cubicBezTo>
                    <a:cubicBezTo>
                      <a:pt x="25347" y="40903"/>
                      <a:pt x="28855" y="39541"/>
                      <a:pt x="31186" y="37368"/>
                    </a:cubicBezTo>
                    <a:cubicBezTo>
                      <a:pt x="33883" y="34828"/>
                      <a:pt x="34983" y="31162"/>
                      <a:pt x="35454" y="26894"/>
                    </a:cubicBezTo>
                    <a:cubicBezTo>
                      <a:pt x="35637" y="25061"/>
                      <a:pt x="35716" y="23097"/>
                      <a:pt x="35768" y="21081"/>
                    </a:cubicBezTo>
                    <a:cubicBezTo>
                      <a:pt x="35976" y="8113"/>
                      <a:pt x="30814" y="0"/>
                      <a:pt x="20130" y="0"/>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0" name="Google Shape;1683;p46">
                <a:extLst>
                  <a:ext uri="{FF2B5EF4-FFF2-40B4-BE49-F238E27FC236}">
                    <a16:creationId xmlns:a16="http://schemas.microsoft.com/office/drawing/2014/main" id="{08B82131-B618-4F40-B64B-C2118F0C204D}"/>
                  </a:ext>
                </a:extLst>
              </p:cNvPr>
              <p:cNvSpPr/>
              <p:nvPr/>
            </p:nvSpPr>
            <p:spPr>
              <a:xfrm>
                <a:off x="5272685" y="2030771"/>
                <a:ext cx="444" cy="887"/>
              </a:xfrm>
              <a:custGeom>
                <a:avLst/>
                <a:gdLst/>
                <a:ahLst/>
                <a:cxnLst/>
                <a:rect l="l" t="t" r="r" b="b"/>
                <a:pathLst>
                  <a:path w="27" h="54" extrusionOk="0">
                    <a:moveTo>
                      <a:pt x="27" y="53"/>
                    </a:moveTo>
                    <a:lnTo>
                      <a:pt x="27" y="53"/>
                    </a:lnTo>
                    <a:cubicBezTo>
                      <a:pt x="0" y="1"/>
                      <a:pt x="0" y="1"/>
                      <a:pt x="27" y="53"/>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1" name="Google Shape;1684;p46">
                <a:extLst>
                  <a:ext uri="{FF2B5EF4-FFF2-40B4-BE49-F238E27FC236}">
                    <a16:creationId xmlns:a16="http://schemas.microsoft.com/office/drawing/2014/main" id="{22D12A45-FBC7-404C-B970-CB93ADE768D3}"/>
                  </a:ext>
                </a:extLst>
              </p:cNvPr>
              <p:cNvSpPr/>
              <p:nvPr/>
            </p:nvSpPr>
            <p:spPr>
              <a:xfrm>
                <a:off x="4837243" y="1715891"/>
                <a:ext cx="742240" cy="510278"/>
              </a:xfrm>
              <a:custGeom>
                <a:avLst/>
                <a:gdLst/>
                <a:ahLst/>
                <a:cxnLst/>
                <a:rect l="l" t="t" r="r" b="b"/>
                <a:pathLst>
                  <a:path w="45169" h="31053" extrusionOk="0">
                    <a:moveTo>
                      <a:pt x="22376" y="1"/>
                    </a:moveTo>
                    <a:cubicBezTo>
                      <a:pt x="21830" y="1"/>
                      <a:pt x="21284" y="17"/>
                      <a:pt x="20739" y="48"/>
                    </a:cubicBezTo>
                    <a:cubicBezTo>
                      <a:pt x="17125" y="258"/>
                      <a:pt x="13591" y="1200"/>
                      <a:pt x="10370" y="2902"/>
                    </a:cubicBezTo>
                    <a:cubicBezTo>
                      <a:pt x="9506" y="3374"/>
                      <a:pt x="8668" y="3897"/>
                      <a:pt x="7856" y="4447"/>
                    </a:cubicBezTo>
                    <a:cubicBezTo>
                      <a:pt x="6442" y="5469"/>
                      <a:pt x="5159" y="6621"/>
                      <a:pt x="4033" y="7956"/>
                    </a:cubicBezTo>
                    <a:cubicBezTo>
                      <a:pt x="3667" y="8401"/>
                      <a:pt x="3352" y="8846"/>
                      <a:pt x="3038" y="9318"/>
                    </a:cubicBezTo>
                    <a:cubicBezTo>
                      <a:pt x="2672" y="9841"/>
                      <a:pt x="2331" y="10417"/>
                      <a:pt x="2017" y="10993"/>
                    </a:cubicBezTo>
                    <a:cubicBezTo>
                      <a:pt x="1205" y="12591"/>
                      <a:pt x="708" y="14293"/>
                      <a:pt x="498" y="16021"/>
                    </a:cubicBezTo>
                    <a:cubicBezTo>
                      <a:pt x="1" y="20106"/>
                      <a:pt x="1101" y="24374"/>
                      <a:pt x="3588" y="27725"/>
                    </a:cubicBezTo>
                    <a:cubicBezTo>
                      <a:pt x="4086" y="28380"/>
                      <a:pt x="4636" y="29453"/>
                      <a:pt x="5421" y="29872"/>
                    </a:cubicBezTo>
                    <a:cubicBezTo>
                      <a:pt x="5592" y="29955"/>
                      <a:pt x="5746" y="29991"/>
                      <a:pt x="5889" y="29991"/>
                    </a:cubicBezTo>
                    <a:cubicBezTo>
                      <a:pt x="6379" y="29991"/>
                      <a:pt x="6735" y="29565"/>
                      <a:pt x="7202" y="29139"/>
                    </a:cubicBezTo>
                    <a:cubicBezTo>
                      <a:pt x="7672" y="28718"/>
                      <a:pt x="8260" y="28297"/>
                      <a:pt x="9164" y="28297"/>
                    </a:cubicBezTo>
                    <a:cubicBezTo>
                      <a:pt x="9216" y="28297"/>
                      <a:pt x="9269" y="28298"/>
                      <a:pt x="9323" y="28301"/>
                    </a:cubicBezTo>
                    <a:cubicBezTo>
                      <a:pt x="11574" y="28432"/>
                      <a:pt x="12072" y="30998"/>
                      <a:pt x="13329" y="31051"/>
                    </a:cubicBezTo>
                    <a:cubicBezTo>
                      <a:pt x="13358" y="31052"/>
                      <a:pt x="13386" y="31052"/>
                      <a:pt x="13413" y="31052"/>
                    </a:cubicBezTo>
                    <a:cubicBezTo>
                      <a:pt x="14608" y="31052"/>
                      <a:pt x="14534" y="29952"/>
                      <a:pt x="14586" y="28851"/>
                    </a:cubicBezTo>
                    <a:cubicBezTo>
                      <a:pt x="14612" y="27620"/>
                      <a:pt x="14350" y="26259"/>
                      <a:pt x="14847" y="25133"/>
                    </a:cubicBezTo>
                    <a:cubicBezTo>
                      <a:pt x="15581" y="23483"/>
                      <a:pt x="17047" y="22803"/>
                      <a:pt x="18147" y="21493"/>
                    </a:cubicBezTo>
                    <a:cubicBezTo>
                      <a:pt x="20922" y="18194"/>
                      <a:pt x="20425" y="13036"/>
                      <a:pt x="19351" y="9161"/>
                    </a:cubicBezTo>
                    <a:cubicBezTo>
                      <a:pt x="19299" y="8977"/>
                      <a:pt x="19482" y="8820"/>
                      <a:pt x="19665" y="8820"/>
                    </a:cubicBezTo>
                    <a:cubicBezTo>
                      <a:pt x="19875" y="9030"/>
                      <a:pt x="20058" y="9239"/>
                      <a:pt x="20215" y="9475"/>
                    </a:cubicBezTo>
                    <a:cubicBezTo>
                      <a:pt x="20791" y="10208"/>
                      <a:pt x="21289" y="10993"/>
                      <a:pt x="21812" y="11753"/>
                    </a:cubicBezTo>
                    <a:cubicBezTo>
                      <a:pt x="22886" y="13298"/>
                      <a:pt x="24221" y="14712"/>
                      <a:pt x="25845" y="15654"/>
                    </a:cubicBezTo>
                    <a:cubicBezTo>
                      <a:pt x="27494" y="16623"/>
                      <a:pt x="29406" y="17121"/>
                      <a:pt x="31317" y="17173"/>
                    </a:cubicBezTo>
                    <a:cubicBezTo>
                      <a:pt x="31397" y="17174"/>
                      <a:pt x="31478" y="17175"/>
                      <a:pt x="31558" y="17175"/>
                    </a:cubicBezTo>
                    <a:cubicBezTo>
                      <a:pt x="33111" y="17175"/>
                      <a:pt x="34743" y="16931"/>
                      <a:pt x="36161" y="16309"/>
                    </a:cubicBezTo>
                    <a:cubicBezTo>
                      <a:pt x="37930" y="17624"/>
                      <a:pt x="40150" y="18409"/>
                      <a:pt x="42362" y="18409"/>
                    </a:cubicBezTo>
                    <a:cubicBezTo>
                      <a:pt x="42705" y="18409"/>
                      <a:pt x="43048" y="18390"/>
                      <a:pt x="43388" y="18351"/>
                    </a:cubicBezTo>
                    <a:lnTo>
                      <a:pt x="43415" y="18351"/>
                    </a:lnTo>
                    <a:cubicBezTo>
                      <a:pt x="44252" y="18246"/>
                      <a:pt x="44907" y="17592"/>
                      <a:pt x="45038" y="16754"/>
                    </a:cubicBezTo>
                    <a:cubicBezTo>
                      <a:pt x="45169" y="15942"/>
                      <a:pt x="45143" y="15104"/>
                      <a:pt x="45038" y="14424"/>
                    </a:cubicBezTo>
                    <a:cubicBezTo>
                      <a:pt x="44698" y="12434"/>
                      <a:pt x="43598" y="10653"/>
                      <a:pt x="42315" y="9082"/>
                    </a:cubicBezTo>
                    <a:cubicBezTo>
                      <a:pt x="41634" y="8218"/>
                      <a:pt x="40848" y="7406"/>
                      <a:pt x="40011" y="6647"/>
                    </a:cubicBezTo>
                    <a:cubicBezTo>
                      <a:pt x="39251" y="5966"/>
                      <a:pt x="38466" y="5311"/>
                      <a:pt x="37628" y="4735"/>
                    </a:cubicBezTo>
                    <a:cubicBezTo>
                      <a:pt x="36109" y="3662"/>
                      <a:pt x="34460" y="2772"/>
                      <a:pt x="32731" y="2038"/>
                    </a:cubicBezTo>
                    <a:cubicBezTo>
                      <a:pt x="31867" y="1698"/>
                      <a:pt x="30977" y="1384"/>
                      <a:pt x="30061" y="1122"/>
                    </a:cubicBezTo>
                    <a:cubicBezTo>
                      <a:pt x="27572" y="364"/>
                      <a:pt x="24976" y="1"/>
                      <a:pt x="22376"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2" name="Google Shape;1685;p46">
                <a:extLst>
                  <a:ext uri="{FF2B5EF4-FFF2-40B4-BE49-F238E27FC236}">
                    <a16:creationId xmlns:a16="http://schemas.microsoft.com/office/drawing/2014/main" id="{6C516C48-6339-47AE-AA31-BC71318E20F7}"/>
                  </a:ext>
                </a:extLst>
              </p:cNvPr>
              <p:cNvSpPr/>
              <p:nvPr/>
            </p:nvSpPr>
            <p:spPr>
              <a:xfrm>
                <a:off x="5178018" y="1715825"/>
                <a:ext cx="153200" cy="18503"/>
              </a:xfrm>
              <a:custGeom>
                <a:avLst/>
                <a:gdLst/>
                <a:ahLst/>
                <a:cxnLst/>
                <a:rect l="l" t="t" r="r" b="b"/>
                <a:pathLst>
                  <a:path w="9323" h="1126" extrusionOk="0">
                    <a:moveTo>
                      <a:pt x="9323" y="1126"/>
                    </a:moveTo>
                    <a:cubicBezTo>
                      <a:pt x="6835" y="367"/>
                      <a:pt x="4243" y="0"/>
                      <a:pt x="1651" y="0"/>
                    </a:cubicBezTo>
                    <a:cubicBezTo>
                      <a:pt x="4243" y="0"/>
                      <a:pt x="6835" y="367"/>
                      <a:pt x="9323" y="1126"/>
                    </a:cubicBezTo>
                    <a:close/>
                    <a:moveTo>
                      <a:pt x="1" y="52"/>
                    </a:moveTo>
                    <a:cubicBezTo>
                      <a:pt x="27" y="52"/>
                      <a:pt x="53" y="52"/>
                      <a:pt x="79" y="52"/>
                    </a:cubicBezTo>
                    <a:cubicBezTo>
                      <a:pt x="53" y="52"/>
                      <a:pt x="27" y="52"/>
                      <a:pt x="1" y="52"/>
                    </a:cubicBezTo>
                    <a:close/>
                    <a:moveTo>
                      <a:pt x="1651" y="0"/>
                    </a:moveTo>
                    <a:lnTo>
                      <a:pt x="1651" y="0"/>
                    </a:lnTo>
                    <a:lnTo>
                      <a:pt x="1651" y="0"/>
                    </a:lnTo>
                    <a:lnTo>
                      <a:pt x="1651" y="0"/>
                    </a:lnTo>
                    <a:close/>
                  </a:path>
                </a:pathLst>
              </a:custGeom>
              <a:solidFill>
                <a:srgbClr val="A594D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3" name="Google Shape;1686;p46">
                <a:extLst>
                  <a:ext uri="{FF2B5EF4-FFF2-40B4-BE49-F238E27FC236}">
                    <a16:creationId xmlns:a16="http://schemas.microsoft.com/office/drawing/2014/main" id="{0DF47139-A3E9-4486-9B6D-C4B4BAC489D0}"/>
                  </a:ext>
                </a:extLst>
              </p:cNvPr>
              <p:cNvSpPr/>
              <p:nvPr/>
            </p:nvSpPr>
            <p:spPr>
              <a:xfrm>
                <a:off x="4853593" y="2155166"/>
                <a:ext cx="169978" cy="184488"/>
              </a:xfrm>
              <a:custGeom>
                <a:avLst/>
                <a:gdLst/>
                <a:ahLst/>
                <a:cxnLst/>
                <a:rect l="l" t="t" r="r" b="b"/>
                <a:pathLst>
                  <a:path w="10344" h="11227" extrusionOk="0">
                    <a:moveTo>
                      <a:pt x="3986" y="1"/>
                    </a:moveTo>
                    <a:cubicBezTo>
                      <a:pt x="3363" y="1"/>
                      <a:pt x="2753" y="110"/>
                      <a:pt x="2200" y="365"/>
                    </a:cubicBezTo>
                    <a:cubicBezTo>
                      <a:pt x="1493" y="679"/>
                      <a:pt x="891" y="1255"/>
                      <a:pt x="472" y="2171"/>
                    </a:cubicBezTo>
                    <a:cubicBezTo>
                      <a:pt x="27" y="3166"/>
                      <a:pt x="1" y="4266"/>
                      <a:pt x="158" y="5261"/>
                    </a:cubicBezTo>
                    <a:cubicBezTo>
                      <a:pt x="551" y="7435"/>
                      <a:pt x="1860" y="9241"/>
                      <a:pt x="3693" y="10289"/>
                    </a:cubicBezTo>
                    <a:cubicBezTo>
                      <a:pt x="4569" y="10779"/>
                      <a:pt x="5782" y="11226"/>
                      <a:pt x="6964" y="11226"/>
                    </a:cubicBezTo>
                    <a:cubicBezTo>
                      <a:pt x="7866" y="11226"/>
                      <a:pt x="8751" y="10965"/>
                      <a:pt x="9453" y="10262"/>
                    </a:cubicBezTo>
                    <a:cubicBezTo>
                      <a:pt x="10160" y="9529"/>
                      <a:pt x="10344" y="8456"/>
                      <a:pt x="10318" y="7487"/>
                    </a:cubicBezTo>
                    <a:cubicBezTo>
                      <a:pt x="10318" y="5418"/>
                      <a:pt x="9925" y="2852"/>
                      <a:pt x="8328" y="1569"/>
                    </a:cubicBezTo>
                    <a:cubicBezTo>
                      <a:pt x="7307" y="737"/>
                      <a:pt x="5603" y="1"/>
                      <a:pt x="3986"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4" name="Google Shape;1687;p46">
                <a:extLst>
                  <a:ext uri="{FF2B5EF4-FFF2-40B4-BE49-F238E27FC236}">
                    <a16:creationId xmlns:a16="http://schemas.microsoft.com/office/drawing/2014/main" id="{06348AD9-FCDF-4FAA-BACD-1BF5A8583D9A}"/>
                  </a:ext>
                </a:extLst>
              </p:cNvPr>
              <p:cNvSpPr/>
              <p:nvPr/>
            </p:nvSpPr>
            <p:spPr>
              <a:xfrm>
                <a:off x="4872524" y="2200667"/>
                <a:ext cx="105398" cy="67275"/>
              </a:xfrm>
              <a:custGeom>
                <a:avLst/>
                <a:gdLst/>
                <a:ahLst/>
                <a:cxnLst/>
                <a:rect l="l" t="t" r="r" b="b"/>
                <a:pathLst>
                  <a:path w="6414" h="4094" extrusionOk="0">
                    <a:moveTo>
                      <a:pt x="2136" y="1"/>
                    </a:moveTo>
                    <a:cubicBezTo>
                      <a:pt x="1947" y="1"/>
                      <a:pt x="1758" y="19"/>
                      <a:pt x="1572" y="57"/>
                    </a:cubicBezTo>
                    <a:cubicBezTo>
                      <a:pt x="1232" y="136"/>
                      <a:pt x="917" y="267"/>
                      <a:pt x="629" y="476"/>
                    </a:cubicBezTo>
                    <a:cubicBezTo>
                      <a:pt x="368" y="686"/>
                      <a:pt x="1" y="1052"/>
                      <a:pt x="53" y="1392"/>
                    </a:cubicBezTo>
                    <a:cubicBezTo>
                      <a:pt x="95" y="1560"/>
                      <a:pt x="221" y="1677"/>
                      <a:pt x="363" y="1677"/>
                    </a:cubicBezTo>
                    <a:cubicBezTo>
                      <a:pt x="399" y="1677"/>
                      <a:pt x="436" y="1670"/>
                      <a:pt x="472" y="1654"/>
                    </a:cubicBezTo>
                    <a:cubicBezTo>
                      <a:pt x="734" y="1576"/>
                      <a:pt x="891" y="1314"/>
                      <a:pt x="1101" y="1183"/>
                    </a:cubicBezTo>
                    <a:cubicBezTo>
                      <a:pt x="1310" y="1026"/>
                      <a:pt x="1572" y="921"/>
                      <a:pt x="1808" y="869"/>
                    </a:cubicBezTo>
                    <a:cubicBezTo>
                      <a:pt x="1965" y="843"/>
                      <a:pt x="2122" y="816"/>
                      <a:pt x="2279" y="816"/>
                    </a:cubicBezTo>
                    <a:cubicBezTo>
                      <a:pt x="2017" y="1235"/>
                      <a:pt x="1860" y="1707"/>
                      <a:pt x="1860" y="2230"/>
                    </a:cubicBezTo>
                    <a:cubicBezTo>
                      <a:pt x="1860" y="2545"/>
                      <a:pt x="1939" y="2859"/>
                      <a:pt x="2043" y="3121"/>
                    </a:cubicBezTo>
                    <a:cubicBezTo>
                      <a:pt x="2122" y="3278"/>
                      <a:pt x="2200" y="3435"/>
                      <a:pt x="2305" y="3566"/>
                    </a:cubicBezTo>
                    <a:cubicBezTo>
                      <a:pt x="2358" y="3618"/>
                      <a:pt x="2384" y="3697"/>
                      <a:pt x="2436" y="3749"/>
                    </a:cubicBezTo>
                    <a:cubicBezTo>
                      <a:pt x="2515" y="3828"/>
                      <a:pt x="2619" y="3854"/>
                      <a:pt x="2724" y="3906"/>
                    </a:cubicBezTo>
                    <a:cubicBezTo>
                      <a:pt x="2743" y="3912"/>
                      <a:pt x="2762" y="3915"/>
                      <a:pt x="2782" y="3915"/>
                    </a:cubicBezTo>
                    <a:cubicBezTo>
                      <a:pt x="2927" y="3915"/>
                      <a:pt x="3088" y="3754"/>
                      <a:pt x="3065" y="3592"/>
                    </a:cubicBezTo>
                    <a:cubicBezTo>
                      <a:pt x="3038" y="3513"/>
                      <a:pt x="3038" y="3435"/>
                      <a:pt x="2986" y="3356"/>
                    </a:cubicBezTo>
                    <a:cubicBezTo>
                      <a:pt x="2960" y="3304"/>
                      <a:pt x="2907" y="3252"/>
                      <a:pt x="2881" y="3199"/>
                    </a:cubicBezTo>
                    <a:cubicBezTo>
                      <a:pt x="2803" y="3094"/>
                      <a:pt x="2777" y="3016"/>
                      <a:pt x="2724" y="2911"/>
                    </a:cubicBezTo>
                    <a:cubicBezTo>
                      <a:pt x="2619" y="2676"/>
                      <a:pt x="2567" y="2440"/>
                      <a:pt x="2541" y="2178"/>
                    </a:cubicBezTo>
                    <a:cubicBezTo>
                      <a:pt x="2515" y="1759"/>
                      <a:pt x="2646" y="1288"/>
                      <a:pt x="2881" y="921"/>
                    </a:cubicBezTo>
                    <a:cubicBezTo>
                      <a:pt x="3169" y="1026"/>
                      <a:pt x="3457" y="1157"/>
                      <a:pt x="3719" y="1288"/>
                    </a:cubicBezTo>
                    <a:cubicBezTo>
                      <a:pt x="4688" y="1864"/>
                      <a:pt x="5578" y="2885"/>
                      <a:pt x="5971" y="3959"/>
                    </a:cubicBezTo>
                    <a:cubicBezTo>
                      <a:pt x="5999" y="4053"/>
                      <a:pt x="6069" y="4093"/>
                      <a:pt x="6142" y="4093"/>
                    </a:cubicBezTo>
                    <a:cubicBezTo>
                      <a:pt x="6272" y="4093"/>
                      <a:pt x="6414" y="3969"/>
                      <a:pt x="6364" y="3801"/>
                    </a:cubicBezTo>
                    <a:cubicBezTo>
                      <a:pt x="6181" y="3094"/>
                      <a:pt x="5945" y="2466"/>
                      <a:pt x="5474" y="1864"/>
                    </a:cubicBezTo>
                    <a:cubicBezTo>
                      <a:pt x="5028" y="1288"/>
                      <a:pt x="4479" y="816"/>
                      <a:pt x="3824" y="450"/>
                    </a:cubicBezTo>
                    <a:cubicBezTo>
                      <a:pt x="3310" y="173"/>
                      <a:pt x="2721" y="1"/>
                      <a:pt x="2136"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5" name="Google Shape;1688;p46">
                <a:extLst>
                  <a:ext uri="{FF2B5EF4-FFF2-40B4-BE49-F238E27FC236}">
                    <a16:creationId xmlns:a16="http://schemas.microsoft.com/office/drawing/2014/main" id="{142DBDC6-2A8D-4AA9-A2C6-D7B2632D8CDB}"/>
                  </a:ext>
                </a:extLst>
              </p:cNvPr>
              <p:cNvSpPr/>
              <p:nvPr/>
            </p:nvSpPr>
            <p:spPr>
              <a:xfrm>
                <a:off x="5008501" y="2282058"/>
                <a:ext cx="309802" cy="219883"/>
              </a:xfrm>
              <a:custGeom>
                <a:avLst/>
                <a:gdLst/>
                <a:ahLst/>
                <a:cxnLst/>
                <a:rect l="l" t="t" r="r" b="b"/>
                <a:pathLst>
                  <a:path w="18853" h="13381" extrusionOk="0">
                    <a:moveTo>
                      <a:pt x="6808" y="1"/>
                    </a:moveTo>
                    <a:cubicBezTo>
                      <a:pt x="4661" y="1"/>
                      <a:pt x="2462" y="734"/>
                      <a:pt x="917" y="2279"/>
                    </a:cubicBezTo>
                    <a:cubicBezTo>
                      <a:pt x="576" y="2645"/>
                      <a:pt x="262" y="3038"/>
                      <a:pt x="0" y="3457"/>
                    </a:cubicBezTo>
                    <a:cubicBezTo>
                      <a:pt x="3090" y="9479"/>
                      <a:pt x="9086" y="13381"/>
                      <a:pt x="16077" y="13381"/>
                    </a:cubicBezTo>
                    <a:lnTo>
                      <a:pt x="16235" y="13381"/>
                    </a:lnTo>
                    <a:cubicBezTo>
                      <a:pt x="16758" y="13381"/>
                      <a:pt x="17256" y="13355"/>
                      <a:pt x="17753" y="13328"/>
                    </a:cubicBezTo>
                    <a:cubicBezTo>
                      <a:pt x="17858" y="13145"/>
                      <a:pt x="17963" y="12936"/>
                      <a:pt x="18041" y="12726"/>
                    </a:cubicBezTo>
                    <a:cubicBezTo>
                      <a:pt x="18853" y="10736"/>
                      <a:pt x="18617" y="8458"/>
                      <a:pt x="17675" y="6599"/>
                    </a:cubicBezTo>
                    <a:cubicBezTo>
                      <a:pt x="16732" y="4740"/>
                      <a:pt x="15161" y="3247"/>
                      <a:pt x="13380" y="2121"/>
                    </a:cubicBezTo>
                    <a:cubicBezTo>
                      <a:pt x="11521" y="943"/>
                      <a:pt x="9400" y="79"/>
                      <a:pt x="714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6" name="Google Shape;1689;p46">
                <a:extLst>
                  <a:ext uri="{FF2B5EF4-FFF2-40B4-BE49-F238E27FC236}">
                    <a16:creationId xmlns:a16="http://schemas.microsoft.com/office/drawing/2014/main" id="{425A4596-A162-4065-AFD9-84D09A4A7C6F}"/>
                  </a:ext>
                </a:extLst>
              </p:cNvPr>
              <p:cNvSpPr/>
              <p:nvPr/>
            </p:nvSpPr>
            <p:spPr>
              <a:xfrm>
                <a:off x="5483512" y="2266562"/>
                <a:ext cx="70150" cy="172130"/>
              </a:xfrm>
              <a:custGeom>
                <a:avLst/>
                <a:gdLst/>
                <a:ahLst/>
                <a:cxnLst/>
                <a:rect l="l" t="t" r="r" b="b"/>
                <a:pathLst>
                  <a:path w="4269" h="10475" extrusionOk="0">
                    <a:moveTo>
                      <a:pt x="4269" y="1"/>
                    </a:moveTo>
                    <a:lnTo>
                      <a:pt x="4269" y="1"/>
                    </a:lnTo>
                    <a:cubicBezTo>
                      <a:pt x="2933" y="1415"/>
                      <a:pt x="1938" y="3169"/>
                      <a:pt x="1284" y="4950"/>
                    </a:cubicBezTo>
                    <a:cubicBezTo>
                      <a:pt x="629" y="6756"/>
                      <a:pt x="263" y="8616"/>
                      <a:pt x="1" y="10475"/>
                    </a:cubicBezTo>
                    <a:cubicBezTo>
                      <a:pt x="2698" y="7935"/>
                      <a:pt x="3798" y="4269"/>
                      <a:pt x="4269" y="1"/>
                    </a:cubicBezTo>
                    <a:close/>
                  </a:path>
                </a:pathLst>
              </a:custGeom>
              <a:solidFill>
                <a:srgbClr val="F78F7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7" name="Google Shape;1690;p46">
                <a:extLst>
                  <a:ext uri="{FF2B5EF4-FFF2-40B4-BE49-F238E27FC236}">
                    <a16:creationId xmlns:a16="http://schemas.microsoft.com/office/drawing/2014/main" id="{45E3D7AE-8A19-4FF8-B615-1BB068E68934}"/>
                  </a:ext>
                </a:extLst>
              </p:cNvPr>
              <p:cNvSpPr/>
              <p:nvPr/>
            </p:nvSpPr>
            <p:spPr>
              <a:xfrm>
                <a:off x="5308228" y="2266841"/>
                <a:ext cx="164111" cy="71629"/>
              </a:xfrm>
              <a:custGeom>
                <a:avLst/>
                <a:gdLst/>
                <a:ahLst/>
                <a:cxnLst/>
                <a:rect l="l" t="t" r="r" b="b"/>
                <a:pathLst>
                  <a:path w="9987" h="4359" extrusionOk="0">
                    <a:moveTo>
                      <a:pt x="1958" y="0"/>
                    </a:moveTo>
                    <a:cubicBezTo>
                      <a:pt x="1692" y="0"/>
                      <a:pt x="1432" y="47"/>
                      <a:pt x="1163" y="167"/>
                    </a:cubicBezTo>
                    <a:cubicBezTo>
                      <a:pt x="1" y="658"/>
                      <a:pt x="2023" y="4359"/>
                      <a:pt x="4968" y="4359"/>
                    </a:cubicBezTo>
                    <a:cubicBezTo>
                      <a:pt x="5009" y="4359"/>
                      <a:pt x="5050" y="4358"/>
                      <a:pt x="5091" y="4357"/>
                    </a:cubicBezTo>
                    <a:cubicBezTo>
                      <a:pt x="8102" y="4252"/>
                      <a:pt x="9987" y="1660"/>
                      <a:pt x="9306" y="586"/>
                    </a:cubicBezTo>
                    <a:cubicBezTo>
                      <a:pt x="9219" y="463"/>
                      <a:pt x="9054" y="420"/>
                      <a:pt x="8815" y="420"/>
                    </a:cubicBezTo>
                    <a:cubicBezTo>
                      <a:pt x="8261" y="420"/>
                      <a:pt x="7308" y="651"/>
                      <a:pt x="6004" y="651"/>
                    </a:cubicBezTo>
                    <a:cubicBezTo>
                      <a:pt x="5836" y="651"/>
                      <a:pt x="5663" y="647"/>
                      <a:pt x="5483" y="639"/>
                    </a:cubicBezTo>
                    <a:cubicBezTo>
                      <a:pt x="3827" y="538"/>
                      <a:pt x="2856" y="0"/>
                      <a:pt x="1958"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8" name="Google Shape;1691;p46">
                <a:extLst>
                  <a:ext uri="{FF2B5EF4-FFF2-40B4-BE49-F238E27FC236}">
                    <a16:creationId xmlns:a16="http://schemas.microsoft.com/office/drawing/2014/main" id="{6EF4A4BF-0FEF-4365-9747-75A12072E95B}"/>
                  </a:ext>
                </a:extLst>
              </p:cNvPr>
              <p:cNvSpPr/>
              <p:nvPr/>
            </p:nvSpPr>
            <p:spPr>
              <a:xfrm>
                <a:off x="5321735" y="2280234"/>
                <a:ext cx="95966" cy="58237"/>
              </a:xfrm>
              <a:custGeom>
                <a:avLst/>
                <a:gdLst/>
                <a:ahLst/>
                <a:cxnLst/>
                <a:rect l="l" t="t" r="r" b="b"/>
                <a:pathLst>
                  <a:path w="5840" h="3544" extrusionOk="0">
                    <a:moveTo>
                      <a:pt x="547" y="0"/>
                    </a:moveTo>
                    <a:cubicBezTo>
                      <a:pt x="353" y="0"/>
                      <a:pt x="168" y="26"/>
                      <a:pt x="0" y="85"/>
                    </a:cubicBezTo>
                    <a:cubicBezTo>
                      <a:pt x="129" y="1321"/>
                      <a:pt x="1852" y="3544"/>
                      <a:pt x="4150" y="3544"/>
                    </a:cubicBezTo>
                    <a:cubicBezTo>
                      <a:pt x="4189" y="3544"/>
                      <a:pt x="4229" y="3543"/>
                      <a:pt x="4269" y="3542"/>
                    </a:cubicBezTo>
                    <a:cubicBezTo>
                      <a:pt x="4845" y="3516"/>
                      <a:pt x="5368" y="3411"/>
                      <a:pt x="5840" y="3254"/>
                    </a:cubicBezTo>
                    <a:cubicBezTo>
                      <a:pt x="5106" y="2206"/>
                      <a:pt x="4059" y="1395"/>
                      <a:pt x="3038" y="819"/>
                    </a:cubicBezTo>
                    <a:cubicBezTo>
                      <a:pt x="2400" y="478"/>
                      <a:pt x="1383" y="0"/>
                      <a:pt x="547"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29" name="Google Shape;1692;p46">
                <a:extLst>
                  <a:ext uri="{FF2B5EF4-FFF2-40B4-BE49-F238E27FC236}">
                    <a16:creationId xmlns:a16="http://schemas.microsoft.com/office/drawing/2014/main" id="{63F3EE89-9710-40F0-8C13-4E93B1A3F527}"/>
                  </a:ext>
                </a:extLst>
              </p:cNvPr>
              <p:cNvSpPr/>
              <p:nvPr/>
            </p:nvSpPr>
            <p:spPr>
              <a:xfrm>
                <a:off x="5398327" y="2152816"/>
                <a:ext cx="62838" cy="112990"/>
              </a:xfrm>
              <a:custGeom>
                <a:avLst/>
                <a:gdLst/>
                <a:ahLst/>
                <a:cxnLst/>
                <a:rect l="l" t="t" r="r" b="b"/>
                <a:pathLst>
                  <a:path w="3824" h="6876" extrusionOk="0">
                    <a:moveTo>
                      <a:pt x="1060" y="0"/>
                    </a:moveTo>
                    <a:cubicBezTo>
                      <a:pt x="968" y="0"/>
                      <a:pt x="875" y="39"/>
                      <a:pt x="812" y="115"/>
                    </a:cubicBezTo>
                    <a:cubicBezTo>
                      <a:pt x="550" y="455"/>
                      <a:pt x="550" y="1005"/>
                      <a:pt x="498" y="1424"/>
                    </a:cubicBezTo>
                    <a:cubicBezTo>
                      <a:pt x="445" y="1869"/>
                      <a:pt x="419" y="2314"/>
                      <a:pt x="367" y="2760"/>
                    </a:cubicBezTo>
                    <a:cubicBezTo>
                      <a:pt x="315" y="3467"/>
                      <a:pt x="0" y="4514"/>
                      <a:pt x="681" y="4959"/>
                    </a:cubicBezTo>
                    <a:cubicBezTo>
                      <a:pt x="867" y="5089"/>
                      <a:pt x="1092" y="5140"/>
                      <a:pt x="1319" y="5140"/>
                    </a:cubicBezTo>
                    <a:cubicBezTo>
                      <a:pt x="1412" y="5140"/>
                      <a:pt x="1506" y="5131"/>
                      <a:pt x="1598" y="5116"/>
                    </a:cubicBezTo>
                    <a:cubicBezTo>
                      <a:pt x="1964" y="5090"/>
                      <a:pt x="2305" y="4881"/>
                      <a:pt x="2671" y="4854"/>
                    </a:cubicBezTo>
                    <a:cubicBezTo>
                      <a:pt x="2697" y="4848"/>
                      <a:pt x="2727" y="4845"/>
                      <a:pt x="2757" y="4845"/>
                    </a:cubicBezTo>
                    <a:cubicBezTo>
                      <a:pt x="2848" y="4845"/>
                      <a:pt x="2946" y="4874"/>
                      <a:pt x="2985" y="4933"/>
                    </a:cubicBezTo>
                    <a:cubicBezTo>
                      <a:pt x="3090" y="5064"/>
                      <a:pt x="2959" y="5326"/>
                      <a:pt x="2907" y="5430"/>
                    </a:cubicBezTo>
                    <a:cubicBezTo>
                      <a:pt x="2723" y="5849"/>
                      <a:pt x="2514" y="6242"/>
                      <a:pt x="2357" y="6661"/>
                    </a:cubicBezTo>
                    <a:cubicBezTo>
                      <a:pt x="2336" y="6744"/>
                      <a:pt x="2397" y="6876"/>
                      <a:pt x="2488" y="6876"/>
                    </a:cubicBezTo>
                    <a:cubicBezTo>
                      <a:pt x="2513" y="6876"/>
                      <a:pt x="2539" y="6866"/>
                      <a:pt x="2566" y="6844"/>
                    </a:cubicBezTo>
                    <a:cubicBezTo>
                      <a:pt x="2907" y="6556"/>
                      <a:pt x="3195" y="6216"/>
                      <a:pt x="3404" y="5823"/>
                    </a:cubicBezTo>
                    <a:cubicBezTo>
                      <a:pt x="3588" y="5483"/>
                      <a:pt x="3823" y="5064"/>
                      <a:pt x="3718" y="4671"/>
                    </a:cubicBezTo>
                    <a:cubicBezTo>
                      <a:pt x="3640" y="4331"/>
                      <a:pt x="3352" y="4095"/>
                      <a:pt x="3011" y="4016"/>
                    </a:cubicBezTo>
                    <a:cubicBezTo>
                      <a:pt x="2938" y="4002"/>
                      <a:pt x="2864" y="3995"/>
                      <a:pt x="2792" y="3995"/>
                    </a:cubicBezTo>
                    <a:cubicBezTo>
                      <a:pt x="2480" y="3995"/>
                      <a:pt x="2178" y="4115"/>
                      <a:pt x="1859" y="4200"/>
                    </a:cubicBezTo>
                    <a:cubicBezTo>
                      <a:pt x="1754" y="4230"/>
                      <a:pt x="1579" y="4277"/>
                      <a:pt x="1425" y="4277"/>
                    </a:cubicBezTo>
                    <a:cubicBezTo>
                      <a:pt x="1311" y="4277"/>
                      <a:pt x="1208" y="4251"/>
                      <a:pt x="1152" y="4174"/>
                    </a:cubicBezTo>
                    <a:cubicBezTo>
                      <a:pt x="1074" y="4069"/>
                      <a:pt x="1152" y="3781"/>
                      <a:pt x="1152" y="3650"/>
                    </a:cubicBezTo>
                    <a:cubicBezTo>
                      <a:pt x="1179" y="3388"/>
                      <a:pt x="1205" y="3152"/>
                      <a:pt x="1231" y="2891"/>
                    </a:cubicBezTo>
                    <a:cubicBezTo>
                      <a:pt x="1283" y="2445"/>
                      <a:pt x="1310" y="1974"/>
                      <a:pt x="1362" y="1503"/>
                    </a:cubicBezTo>
                    <a:cubicBezTo>
                      <a:pt x="1388" y="1084"/>
                      <a:pt x="1519" y="508"/>
                      <a:pt x="1310" y="141"/>
                    </a:cubicBezTo>
                    <a:cubicBezTo>
                      <a:pt x="1255" y="46"/>
                      <a:pt x="1158" y="0"/>
                      <a:pt x="1060" y="0"/>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0" name="Google Shape;1693;p46">
                <a:extLst>
                  <a:ext uri="{FF2B5EF4-FFF2-40B4-BE49-F238E27FC236}">
                    <a16:creationId xmlns:a16="http://schemas.microsoft.com/office/drawing/2014/main" id="{256307B2-70B2-4584-8322-DA4F98CFB70A}"/>
                  </a:ext>
                </a:extLst>
              </p:cNvPr>
              <p:cNvSpPr/>
              <p:nvPr/>
            </p:nvSpPr>
            <p:spPr>
              <a:xfrm>
                <a:off x="5280852" y="2155083"/>
                <a:ext cx="41755" cy="60767"/>
              </a:xfrm>
              <a:custGeom>
                <a:avLst/>
                <a:gdLst/>
                <a:ahLst/>
                <a:cxnLst/>
                <a:rect l="l" t="t" r="r" b="b"/>
                <a:pathLst>
                  <a:path w="2541" h="3698" extrusionOk="0">
                    <a:moveTo>
                      <a:pt x="1303" y="1"/>
                    </a:moveTo>
                    <a:cubicBezTo>
                      <a:pt x="673" y="1"/>
                      <a:pt x="129" y="794"/>
                      <a:pt x="53" y="1784"/>
                    </a:cubicBezTo>
                    <a:cubicBezTo>
                      <a:pt x="1" y="2805"/>
                      <a:pt x="498" y="3669"/>
                      <a:pt x="1153" y="3695"/>
                    </a:cubicBezTo>
                    <a:cubicBezTo>
                      <a:pt x="1174" y="3697"/>
                      <a:pt x="1195" y="3698"/>
                      <a:pt x="1215" y="3698"/>
                    </a:cubicBezTo>
                    <a:cubicBezTo>
                      <a:pt x="1869" y="3698"/>
                      <a:pt x="2412" y="2905"/>
                      <a:pt x="2462" y="1915"/>
                    </a:cubicBezTo>
                    <a:cubicBezTo>
                      <a:pt x="2541" y="893"/>
                      <a:pt x="2043" y="29"/>
                      <a:pt x="1363" y="3"/>
                    </a:cubicBezTo>
                    <a:cubicBezTo>
                      <a:pt x="1342" y="2"/>
                      <a:pt x="1322" y="1"/>
                      <a:pt x="1303"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1" name="Google Shape;1694;p46">
                <a:extLst>
                  <a:ext uri="{FF2B5EF4-FFF2-40B4-BE49-F238E27FC236}">
                    <a16:creationId xmlns:a16="http://schemas.microsoft.com/office/drawing/2014/main" id="{F9F9D71C-7010-41E6-9480-6C2F9A9FE59C}"/>
                  </a:ext>
                </a:extLst>
              </p:cNvPr>
              <p:cNvSpPr/>
              <p:nvPr/>
            </p:nvSpPr>
            <p:spPr>
              <a:xfrm>
                <a:off x="5473193" y="2167161"/>
                <a:ext cx="33144" cy="51253"/>
              </a:xfrm>
              <a:custGeom>
                <a:avLst/>
                <a:gdLst/>
                <a:ahLst/>
                <a:cxnLst/>
                <a:rect l="l" t="t" r="r" b="b"/>
                <a:pathLst>
                  <a:path w="2017" h="3119" extrusionOk="0">
                    <a:moveTo>
                      <a:pt x="1071" y="1"/>
                    </a:moveTo>
                    <a:cubicBezTo>
                      <a:pt x="559" y="1"/>
                      <a:pt x="104" y="672"/>
                      <a:pt x="53" y="1520"/>
                    </a:cubicBezTo>
                    <a:cubicBezTo>
                      <a:pt x="0" y="2358"/>
                      <a:pt x="393" y="3091"/>
                      <a:pt x="917" y="3117"/>
                    </a:cubicBezTo>
                    <a:cubicBezTo>
                      <a:pt x="927" y="3118"/>
                      <a:pt x="937" y="3118"/>
                      <a:pt x="948" y="3118"/>
                    </a:cubicBezTo>
                    <a:cubicBezTo>
                      <a:pt x="1484" y="3118"/>
                      <a:pt x="1939" y="2447"/>
                      <a:pt x="1964" y="1625"/>
                    </a:cubicBezTo>
                    <a:cubicBezTo>
                      <a:pt x="2017" y="761"/>
                      <a:pt x="1624" y="28"/>
                      <a:pt x="1100" y="1"/>
                    </a:cubicBezTo>
                    <a:cubicBezTo>
                      <a:pt x="1090" y="1"/>
                      <a:pt x="1081" y="1"/>
                      <a:pt x="1071"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2" name="Google Shape;1695;p46">
                <a:extLst>
                  <a:ext uri="{FF2B5EF4-FFF2-40B4-BE49-F238E27FC236}">
                    <a16:creationId xmlns:a16="http://schemas.microsoft.com/office/drawing/2014/main" id="{258564B5-3344-410B-A32A-457E06786DE7}"/>
                  </a:ext>
                </a:extLst>
              </p:cNvPr>
              <p:cNvSpPr/>
              <p:nvPr/>
            </p:nvSpPr>
            <p:spPr>
              <a:xfrm>
                <a:off x="5238275" y="2043441"/>
                <a:ext cx="108865" cy="73716"/>
              </a:xfrm>
              <a:custGeom>
                <a:avLst/>
                <a:gdLst/>
                <a:ahLst/>
                <a:cxnLst/>
                <a:rect l="l" t="t" r="r" b="b"/>
                <a:pathLst>
                  <a:path w="6625" h="4486" extrusionOk="0">
                    <a:moveTo>
                      <a:pt x="4805" y="1"/>
                    </a:moveTo>
                    <a:cubicBezTo>
                      <a:pt x="4705" y="1"/>
                      <a:pt x="4604" y="6"/>
                      <a:pt x="4503" y="15"/>
                    </a:cubicBezTo>
                    <a:cubicBezTo>
                      <a:pt x="3430" y="120"/>
                      <a:pt x="2382" y="696"/>
                      <a:pt x="1623" y="1351"/>
                    </a:cubicBezTo>
                    <a:cubicBezTo>
                      <a:pt x="838" y="2058"/>
                      <a:pt x="131" y="3027"/>
                      <a:pt x="78" y="4022"/>
                    </a:cubicBezTo>
                    <a:cubicBezTo>
                      <a:pt x="1" y="4254"/>
                      <a:pt x="209" y="4486"/>
                      <a:pt x="461" y="4486"/>
                    </a:cubicBezTo>
                    <a:cubicBezTo>
                      <a:pt x="550" y="4486"/>
                      <a:pt x="644" y="4457"/>
                      <a:pt x="733" y="4388"/>
                    </a:cubicBezTo>
                    <a:cubicBezTo>
                      <a:pt x="1649" y="3760"/>
                      <a:pt x="2671" y="3288"/>
                      <a:pt x="3770" y="3079"/>
                    </a:cubicBezTo>
                    <a:cubicBezTo>
                      <a:pt x="4346" y="2948"/>
                      <a:pt x="4922" y="2922"/>
                      <a:pt x="5472" y="2686"/>
                    </a:cubicBezTo>
                    <a:cubicBezTo>
                      <a:pt x="5996" y="2477"/>
                      <a:pt x="6441" y="2058"/>
                      <a:pt x="6546" y="1560"/>
                    </a:cubicBezTo>
                    <a:cubicBezTo>
                      <a:pt x="6624" y="1115"/>
                      <a:pt x="6389" y="670"/>
                      <a:pt x="6022" y="382"/>
                    </a:cubicBezTo>
                    <a:cubicBezTo>
                      <a:pt x="5680" y="104"/>
                      <a:pt x="5250" y="1"/>
                      <a:pt x="4805"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3" name="Google Shape;1696;p46">
                <a:extLst>
                  <a:ext uri="{FF2B5EF4-FFF2-40B4-BE49-F238E27FC236}">
                    <a16:creationId xmlns:a16="http://schemas.microsoft.com/office/drawing/2014/main" id="{8D5211A4-7C2C-4AD9-819A-1CACE4B9426D}"/>
                  </a:ext>
                </a:extLst>
              </p:cNvPr>
              <p:cNvSpPr/>
              <p:nvPr/>
            </p:nvSpPr>
            <p:spPr>
              <a:xfrm>
                <a:off x="5449957" y="2049669"/>
                <a:ext cx="78942" cy="63955"/>
              </a:xfrm>
              <a:custGeom>
                <a:avLst/>
                <a:gdLst/>
                <a:ahLst/>
                <a:cxnLst/>
                <a:rect l="l" t="t" r="r" b="b"/>
                <a:pathLst>
                  <a:path w="4804" h="3892" extrusionOk="0">
                    <a:moveTo>
                      <a:pt x="1418" y="0"/>
                    </a:moveTo>
                    <a:cubicBezTo>
                      <a:pt x="1098" y="0"/>
                      <a:pt x="781" y="93"/>
                      <a:pt x="524" y="291"/>
                    </a:cubicBezTo>
                    <a:cubicBezTo>
                      <a:pt x="210" y="527"/>
                      <a:pt x="0" y="893"/>
                      <a:pt x="27" y="1260"/>
                    </a:cubicBezTo>
                    <a:cubicBezTo>
                      <a:pt x="53" y="1705"/>
                      <a:pt x="367" y="2072"/>
                      <a:pt x="734" y="2255"/>
                    </a:cubicBezTo>
                    <a:cubicBezTo>
                      <a:pt x="1153" y="2464"/>
                      <a:pt x="1571" y="2491"/>
                      <a:pt x="2017" y="2621"/>
                    </a:cubicBezTo>
                    <a:cubicBezTo>
                      <a:pt x="2828" y="2831"/>
                      <a:pt x="3588" y="3250"/>
                      <a:pt x="4216" y="3800"/>
                    </a:cubicBezTo>
                    <a:cubicBezTo>
                      <a:pt x="4281" y="3864"/>
                      <a:pt x="4355" y="3892"/>
                      <a:pt x="4428" y="3892"/>
                    </a:cubicBezTo>
                    <a:cubicBezTo>
                      <a:pt x="4621" y="3892"/>
                      <a:pt x="4804" y="3702"/>
                      <a:pt x="4766" y="3512"/>
                    </a:cubicBezTo>
                    <a:cubicBezTo>
                      <a:pt x="4792" y="2674"/>
                      <a:pt x="4347" y="1862"/>
                      <a:pt x="3797" y="1234"/>
                    </a:cubicBezTo>
                    <a:cubicBezTo>
                      <a:pt x="3273" y="658"/>
                      <a:pt x="2514" y="160"/>
                      <a:pt x="1729" y="29"/>
                    </a:cubicBezTo>
                    <a:cubicBezTo>
                      <a:pt x="1626" y="10"/>
                      <a:pt x="1522" y="0"/>
                      <a:pt x="1418"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4" name="Google Shape;1697;p46">
                <a:extLst>
                  <a:ext uri="{FF2B5EF4-FFF2-40B4-BE49-F238E27FC236}">
                    <a16:creationId xmlns:a16="http://schemas.microsoft.com/office/drawing/2014/main" id="{0252D152-955F-42C5-B611-B31C93F37621}"/>
                  </a:ext>
                </a:extLst>
              </p:cNvPr>
              <p:cNvSpPr/>
              <p:nvPr/>
            </p:nvSpPr>
            <p:spPr>
              <a:xfrm>
                <a:off x="4726243" y="3146048"/>
                <a:ext cx="182450" cy="244384"/>
              </a:xfrm>
              <a:custGeom>
                <a:avLst/>
                <a:gdLst/>
                <a:ahLst/>
                <a:cxnLst/>
                <a:rect l="l" t="t" r="r" b="b"/>
                <a:pathLst>
                  <a:path w="11103" h="14872" extrusionOk="0">
                    <a:moveTo>
                      <a:pt x="5263" y="1"/>
                    </a:moveTo>
                    <a:cubicBezTo>
                      <a:pt x="5106" y="891"/>
                      <a:pt x="4478" y="3640"/>
                      <a:pt x="3771" y="4792"/>
                    </a:cubicBezTo>
                    <a:cubicBezTo>
                      <a:pt x="3116" y="6285"/>
                      <a:pt x="79" y="9139"/>
                      <a:pt x="367" y="9453"/>
                    </a:cubicBezTo>
                    <a:cubicBezTo>
                      <a:pt x="412" y="9504"/>
                      <a:pt x="482" y="9526"/>
                      <a:pt x="571" y="9526"/>
                    </a:cubicBezTo>
                    <a:cubicBezTo>
                      <a:pt x="1266" y="9526"/>
                      <a:pt x="3113" y="8164"/>
                      <a:pt x="3090" y="8118"/>
                    </a:cubicBezTo>
                    <a:lnTo>
                      <a:pt x="3090" y="8118"/>
                    </a:lnTo>
                    <a:cubicBezTo>
                      <a:pt x="3195" y="8223"/>
                      <a:pt x="0" y="11705"/>
                      <a:pt x="367" y="12124"/>
                    </a:cubicBezTo>
                    <a:cubicBezTo>
                      <a:pt x="419" y="12184"/>
                      <a:pt x="500" y="12211"/>
                      <a:pt x="603" y="12211"/>
                    </a:cubicBezTo>
                    <a:cubicBezTo>
                      <a:pt x="1585" y="12211"/>
                      <a:pt x="4599" y="9760"/>
                      <a:pt x="4504" y="9689"/>
                    </a:cubicBezTo>
                    <a:lnTo>
                      <a:pt x="4504" y="9689"/>
                    </a:lnTo>
                    <a:cubicBezTo>
                      <a:pt x="4661" y="9767"/>
                      <a:pt x="1257" y="14035"/>
                      <a:pt x="1886" y="14559"/>
                    </a:cubicBezTo>
                    <a:cubicBezTo>
                      <a:pt x="1955" y="14611"/>
                      <a:pt x="2038" y="14635"/>
                      <a:pt x="2133" y="14635"/>
                    </a:cubicBezTo>
                    <a:cubicBezTo>
                      <a:pt x="3275" y="14635"/>
                      <a:pt x="6037" y="11093"/>
                      <a:pt x="6206" y="10658"/>
                    </a:cubicBezTo>
                    <a:lnTo>
                      <a:pt x="6206" y="10658"/>
                    </a:lnTo>
                    <a:cubicBezTo>
                      <a:pt x="6075" y="11103"/>
                      <a:pt x="4190" y="14585"/>
                      <a:pt x="4844" y="14847"/>
                    </a:cubicBezTo>
                    <a:cubicBezTo>
                      <a:pt x="4883" y="14864"/>
                      <a:pt x="4926" y="14871"/>
                      <a:pt x="4971" y="14871"/>
                    </a:cubicBezTo>
                    <a:cubicBezTo>
                      <a:pt x="6087" y="14871"/>
                      <a:pt x="9061" y="10117"/>
                      <a:pt x="9086" y="9689"/>
                    </a:cubicBezTo>
                    <a:lnTo>
                      <a:pt x="9086" y="9689"/>
                    </a:lnTo>
                    <a:cubicBezTo>
                      <a:pt x="9138" y="9976"/>
                      <a:pt x="9061" y="12962"/>
                      <a:pt x="9784" y="12962"/>
                    </a:cubicBezTo>
                    <a:cubicBezTo>
                      <a:pt x="9787" y="12962"/>
                      <a:pt x="9790" y="12962"/>
                      <a:pt x="9793" y="12962"/>
                    </a:cubicBezTo>
                    <a:cubicBezTo>
                      <a:pt x="10893" y="12883"/>
                      <a:pt x="11076" y="5892"/>
                      <a:pt x="10841" y="4609"/>
                    </a:cubicBezTo>
                    <a:cubicBezTo>
                      <a:pt x="10893" y="3824"/>
                      <a:pt x="11024" y="2462"/>
                      <a:pt x="11102" y="1441"/>
                    </a:cubicBezTo>
                    <a:cubicBezTo>
                      <a:pt x="9165" y="1022"/>
                      <a:pt x="7201" y="551"/>
                      <a:pt x="5263" y="1"/>
                    </a:cubicBezTo>
                    <a:close/>
                  </a:path>
                </a:pathLst>
              </a:custGeom>
              <a:solidFill>
                <a:srgbClr val="F9AD8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5" name="Google Shape;1698;p46">
                <a:extLst>
                  <a:ext uri="{FF2B5EF4-FFF2-40B4-BE49-F238E27FC236}">
                    <a16:creationId xmlns:a16="http://schemas.microsoft.com/office/drawing/2014/main" id="{D01C3F56-B26C-43BB-AE99-41937DD77894}"/>
                  </a:ext>
                </a:extLst>
              </p:cNvPr>
              <p:cNvSpPr/>
              <p:nvPr/>
            </p:nvSpPr>
            <p:spPr>
              <a:xfrm>
                <a:off x="4770561" y="2550500"/>
                <a:ext cx="284857" cy="717755"/>
              </a:xfrm>
              <a:custGeom>
                <a:avLst/>
                <a:gdLst/>
                <a:ahLst/>
                <a:cxnLst/>
                <a:rect l="l" t="t" r="r" b="b"/>
                <a:pathLst>
                  <a:path w="17335" h="43679" extrusionOk="0">
                    <a:moveTo>
                      <a:pt x="12959" y="1"/>
                    </a:moveTo>
                    <a:cubicBezTo>
                      <a:pt x="12387" y="1"/>
                      <a:pt x="11795" y="310"/>
                      <a:pt x="11207" y="1025"/>
                    </a:cubicBezTo>
                    <a:cubicBezTo>
                      <a:pt x="8824" y="3931"/>
                      <a:pt x="2488" y="20584"/>
                      <a:pt x="341" y="39071"/>
                    </a:cubicBezTo>
                    <a:cubicBezTo>
                      <a:pt x="341" y="39175"/>
                      <a:pt x="341" y="39254"/>
                      <a:pt x="315" y="39332"/>
                    </a:cubicBezTo>
                    <a:cubicBezTo>
                      <a:pt x="262" y="39908"/>
                      <a:pt x="210" y="40485"/>
                      <a:pt x="131" y="41061"/>
                    </a:cubicBezTo>
                    <a:cubicBezTo>
                      <a:pt x="0" y="42605"/>
                      <a:pt x="6913" y="43627"/>
                      <a:pt x="9715" y="43679"/>
                    </a:cubicBezTo>
                    <a:cubicBezTo>
                      <a:pt x="9715" y="43679"/>
                      <a:pt x="9819" y="42998"/>
                      <a:pt x="10029" y="41820"/>
                    </a:cubicBezTo>
                    <a:cubicBezTo>
                      <a:pt x="10029" y="41715"/>
                      <a:pt x="10055" y="41610"/>
                      <a:pt x="10055" y="41532"/>
                    </a:cubicBezTo>
                    <a:cubicBezTo>
                      <a:pt x="10553" y="38442"/>
                      <a:pt x="11574" y="32367"/>
                      <a:pt x="12804" y="25533"/>
                    </a:cubicBezTo>
                    <a:cubicBezTo>
                      <a:pt x="14611" y="15662"/>
                      <a:pt x="17334" y="13017"/>
                      <a:pt x="17230" y="8461"/>
                    </a:cubicBezTo>
                    <a:cubicBezTo>
                      <a:pt x="17146" y="4806"/>
                      <a:pt x="15213" y="1"/>
                      <a:pt x="12959" y="1"/>
                    </a:cubicBezTo>
                    <a:close/>
                  </a:path>
                </a:pathLst>
              </a:custGeom>
              <a:solidFill>
                <a:srgbClr val="E5EEF9"/>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6" name="Google Shape;1699;p46">
                <a:extLst>
                  <a:ext uri="{FF2B5EF4-FFF2-40B4-BE49-F238E27FC236}">
                    <a16:creationId xmlns:a16="http://schemas.microsoft.com/office/drawing/2014/main" id="{03B3E293-9EFA-43D5-B83E-E3D206FED2E8}"/>
                  </a:ext>
                </a:extLst>
              </p:cNvPr>
              <p:cNvSpPr/>
              <p:nvPr/>
            </p:nvSpPr>
            <p:spPr>
              <a:xfrm>
                <a:off x="4959024" y="2735136"/>
                <a:ext cx="89935" cy="360595"/>
              </a:xfrm>
              <a:custGeom>
                <a:avLst/>
                <a:gdLst/>
                <a:ahLst/>
                <a:cxnLst/>
                <a:rect l="l" t="t" r="r" b="b"/>
                <a:pathLst>
                  <a:path w="5473" h="21944" extrusionOk="0">
                    <a:moveTo>
                      <a:pt x="5473" y="1"/>
                    </a:moveTo>
                    <a:cubicBezTo>
                      <a:pt x="4739" y="3274"/>
                      <a:pt x="2749" y="6573"/>
                      <a:pt x="1335" y="14297"/>
                    </a:cubicBezTo>
                    <a:cubicBezTo>
                      <a:pt x="1152" y="15397"/>
                      <a:pt x="943" y="16497"/>
                      <a:pt x="759" y="17544"/>
                    </a:cubicBezTo>
                    <a:cubicBezTo>
                      <a:pt x="812" y="17492"/>
                      <a:pt x="890" y="17439"/>
                      <a:pt x="943" y="17387"/>
                    </a:cubicBezTo>
                    <a:lnTo>
                      <a:pt x="1152" y="16392"/>
                    </a:lnTo>
                    <a:cubicBezTo>
                      <a:pt x="1519" y="14533"/>
                      <a:pt x="1833" y="12674"/>
                      <a:pt x="2304" y="10841"/>
                    </a:cubicBezTo>
                    <a:cubicBezTo>
                      <a:pt x="2723" y="9008"/>
                      <a:pt x="3273" y="7228"/>
                      <a:pt x="3849" y="5421"/>
                    </a:cubicBezTo>
                    <a:cubicBezTo>
                      <a:pt x="4425" y="3640"/>
                      <a:pt x="5132" y="1860"/>
                      <a:pt x="5473" y="1"/>
                    </a:cubicBezTo>
                    <a:close/>
                    <a:moveTo>
                      <a:pt x="105" y="21315"/>
                    </a:moveTo>
                    <a:cubicBezTo>
                      <a:pt x="52" y="21524"/>
                      <a:pt x="26" y="21734"/>
                      <a:pt x="0" y="21943"/>
                    </a:cubicBezTo>
                    <a:cubicBezTo>
                      <a:pt x="52" y="21734"/>
                      <a:pt x="79" y="21524"/>
                      <a:pt x="131" y="21315"/>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7" name="Google Shape;1700;p46">
                <a:extLst>
                  <a:ext uri="{FF2B5EF4-FFF2-40B4-BE49-F238E27FC236}">
                    <a16:creationId xmlns:a16="http://schemas.microsoft.com/office/drawing/2014/main" id="{B5067BF1-A9D3-443E-880D-709543D9EC02}"/>
                  </a:ext>
                </a:extLst>
              </p:cNvPr>
              <p:cNvSpPr/>
              <p:nvPr/>
            </p:nvSpPr>
            <p:spPr>
              <a:xfrm>
                <a:off x="4960733" y="3020848"/>
                <a:ext cx="13787" cy="64547"/>
              </a:xfrm>
              <a:custGeom>
                <a:avLst/>
                <a:gdLst/>
                <a:ahLst/>
                <a:cxnLst/>
                <a:rect l="l" t="t" r="r" b="b"/>
                <a:pathLst>
                  <a:path w="839" h="3928" extrusionOk="0">
                    <a:moveTo>
                      <a:pt x="839" y="0"/>
                    </a:moveTo>
                    <a:lnTo>
                      <a:pt x="839" y="0"/>
                    </a:lnTo>
                    <a:cubicBezTo>
                      <a:pt x="786" y="52"/>
                      <a:pt x="708" y="105"/>
                      <a:pt x="655" y="157"/>
                    </a:cubicBezTo>
                    <a:cubicBezTo>
                      <a:pt x="420" y="1466"/>
                      <a:pt x="210" y="2723"/>
                      <a:pt x="1" y="3928"/>
                    </a:cubicBezTo>
                    <a:lnTo>
                      <a:pt x="27" y="3928"/>
                    </a:lnTo>
                    <a:cubicBezTo>
                      <a:pt x="184" y="3195"/>
                      <a:pt x="341" y="2488"/>
                      <a:pt x="498" y="1781"/>
                    </a:cubicBezTo>
                    <a:lnTo>
                      <a:pt x="839"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8" name="Google Shape;1701;p46">
                <a:extLst>
                  <a:ext uri="{FF2B5EF4-FFF2-40B4-BE49-F238E27FC236}">
                    <a16:creationId xmlns:a16="http://schemas.microsoft.com/office/drawing/2014/main" id="{06AA60E6-F67C-40E4-8213-620590F3CED0}"/>
                  </a:ext>
                </a:extLst>
              </p:cNvPr>
              <p:cNvSpPr/>
              <p:nvPr/>
            </p:nvSpPr>
            <p:spPr>
              <a:xfrm>
                <a:off x="4959024" y="2735136"/>
                <a:ext cx="89935" cy="360595"/>
              </a:xfrm>
              <a:custGeom>
                <a:avLst/>
                <a:gdLst/>
                <a:ahLst/>
                <a:cxnLst/>
                <a:rect l="l" t="t" r="r" b="b"/>
                <a:pathLst>
                  <a:path w="5473" h="21944" extrusionOk="0">
                    <a:moveTo>
                      <a:pt x="5473" y="1"/>
                    </a:moveTo>
                    <a:lnTo>
                      <a:pt x="5473" y="1"/>
                    </a:lnTo>
                    <a:cubicBezTo>
                      <a:pt x="5211" y="891"/>
                      <a:pt x="4897" y="1781"/>
                      <a:pt x="4556" y="2671"/>
                    </a:cubicBezTo>
                    <a:lnTo>
                      <a:pt x="3535" y="5316"/>
                    </a:lnTo>
                    <a:cubicBezTo>
                      <a:pt x="2880" y="7097"/>
                      <a:pt x="2330" y="8903"/>
                      <a:pt x="1885" y="10762"/>
                    </a:cubicBezTo>
                    <a:cubicBezTo>
                      <a:pt x="1440" y="12595"/>
                      <a:pt x="1100" y="14454"/>
                      <a:pt x="812" y="16340"/>
                    </a:cubicBezTo>
                    <a:lnTo>
                      <a:pt x="393" y="19141"/>
                    </a:lnTo>
                    <a:cubicBezTo>
                      <a:pt x="262" y="20058"/>
                      <a:pt x="105" y="21000"/>
                      <a:pt x="0" y="21943"/>
                    </a:cubicBezTo>
                    <a:cubicBezTo>
                      <a:pt x="26" y="21734"/>
                      <a:pt x="52" y="21524"/>
                      <a:pt x="105" y="21315"/>
                    </a:cubicBezTo>
                    <a:cubicBezTo>
                      <a:pt x="314" y="20110"/>
                      <a:pt x="524" y="18853"/>
                      <a:pt x="759" y="17544"/>
                    </a:cubicBezTo>
                    <a:cubicBezTo>
                      <a:pt x="943" y="16497"/>
                      <a:pt x="1152" y="15397"/>
                      <a:pt x="1335" y="14297"/>
                    </a:cubicBezTo>
                    <a:cubicBezTo>
                      <a:pt x="2749" y="6573"/>
                      <a:pt x="4739" y="3274"/>
                      <a:pt x="5473"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3" name="Google Shape;1702;p46">
                <a:extLst>
                  <a:ext uri="{FF2B5EF4-FFF2-40B4-BE49-F238E27FC236}">
                    <a16:creationId xmlns:a16="http://schemas.microsoft.com/office/drawing/2014/main" id="{D972AF5D-197E-44BE-A083-D1302F3D250E}"/>
                  </a:ext>
                </a:extLst>
              </p:cNvPr>
              <p:cNvSpPr/>
              <p:nvPr/>
            </p:nvSpPr>
            <p:spPr>
              <a:xfrm>
                <a:off x="4775720" y="3192519"/>
                <a:ext cx="160085" cy="45189"/>
              </a:xfrm>
              <a:custGeom>
                <a:avLst/>
                <a:gdLst/>
                <a:ahLst/>
                <a:cxnLst/>
                <a:rect l="l" t="t" r="r" b="b"/>
                <a:pathLst>
                  <a:path w="9742" h="2750" extrusionOk="0">
                    <a:moveTo>
                      <a:pt x="27" y="1"/>
                    </a:moveTo>
                    <a:cubicBezTo>
                      <a:pt x="27" y="105"/>
                      <a:pt x="27" y="184"/>
                      <a:pt x="1" y="262"/>
                    </a:cubicBezTo>
                    <a:cubicBezTo>
                      <a:pt x="1729" y="708"/>
                      <a:pt x="3457" y="1179"/>
                      <a:pt x="5185" y="1598"/>
                    </a:cubicBezTo>
                    <a:cubicBezTo>
                      <a:pt x="6678" y="1991"/>
                      <a:pt x="8196" y="2410"/>
                      <a:pt x="9715" y="2750"/>
                    </a:cubicBezTo>
                    <a:cubicBezTo>
                      <a:pt x="9715" y="2645"/>
                      <a:pt x="9741" y="2540"/>
                      <a:pt x="9741" y="2462"/>
                    </a:cubicBezTo>
                    <a:cubicBezTo>
                      <a:pt x="8275" y="2017"/>
                      <a:pt x="6756" y="1676"/>
                      <a:pt x="5264" y="1310"/>
                    </a:cubicBezTo>
                    <a:cubicBezTo>
                      <a:pt x="3509" y="865"/>
                      <a:pt x="1781" y="446"/>
                      <a:pt x="27"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nvGrpSpPr>
            <p:cNvPr id="11" name="Google Shape;1703;p46">
              <a:extLst>
                <a:ext uri="{FF2B5EF4-FFF2-40B4-BE49-F238E27FC236}">
                  <a16:creationId xmlns:a16="http://schemas.microsoft.com/office/drawing/2014/main" id="{4D927575-86B1-4FA7-8457-6F8012454228}"/>
                </a:ext>
              </a:extLst>
            </p:cNvPr>
            <p:cNvGrpSpPr/>
            <p:nvPr/>
          </p:nvGrpSpPr>
          <p:grpSpPr>
            <a:xfrm>
              <a:off x="3440163" y="1733556"/>
              <a:ext cx="1049882" cy="2244669"/>
              <a:chOff x="3440163" y="1733556"/>
              <a:chExt cx="1049882" cy="2244669"/>
            </a:xfrm>
          </p:grpSpPr>
          <p:sp>
            <p:nvSpPr>
              <p:cNvPr id="12" name="Google Shape;1704;p46">
                <a:extLst>
                  <a:ext uri="{FF2B5EF4-FFF2-40B4-BE49-F238E27FC236}">
                    <a16:creationId xmlns:a16="http://schemas.microsoft.com/office/drawing/2014/main" id="{A61C5747-6CCB-41CC-8D9C-26DD283FF5B3}"/>
                  </a:ext>
                </a:extLst>
              </p:cNvPr>
              <p:cNvSpPr/>
              <p:nvPr/>
            </p:nvSpPr>
            <p:spPr>
              <a:xfrm>
                <a:off x="4291672" y="3124538"/>
                <a:ext cx="198373" cy="263774"/>
              </a:xfrm>
              <a:custGeom>
                <a:avLst/>
                <a:gdLst/>
                <a:ahLst/>
                <a:cxnLst/>
                <a:rect l="l" t="t" r="r" b="b"/>
                <a:pathLst>
                  <a:path w="12072" h="16052" extrusionOk="0">
                    <a:moveTo>
                      <a:pt x="5577" y="0"/>
                    </a:moveTo>
                    <a:cubicBezTo>
                      <a:pt x="3744" y="812"/>
                      <a:pt x="1885" y="1571"/>
                      <a:pt x="0" y="2226"/>
                    </a:cubicBezTo>
                    <a:cubicBezTo>
                      <a:pt x="419" y="3064"/>
                      <a:pt x="1493" y="5656"/>
                      <a:pt x="1571" y="7018"/>
                    </a:cubicBezTo>
                    <a:cubicBezTo>
                      <a:pt x="1912" y="8615"/>
                      <a:pt x="1126" y="12700"/>
                      <a:pt x="1545" y="12805"/>
                    </a:cubicBezTo>
                    <a:cubicBezTo>
                      <a:pt x="1558" y="12808"/>
                      <a:pt x="1570" y="12809"/>
                      <a:pt x="1583" y="12809"/>
                    </a:cubicBezTo>
                    <a:cubicBezTo>
                      <a:pt x="2136" y="12809"/>
                      <a:pt x="3010" y="10134"/>
                      <a:pt x="2959" y="10134"/>
                    </a:cubicBezTo>
                    <a:cubicBezTo>
                      <a:pt x="3116" y="10134"/>
                      <a:pt x="2540" y="14821"/>
                      <a:pt x="3090" y="14952"/>
                    </a:cubicBezTo>
                    <a:cubicBezTo>
                      <a:pt x="3106" y="14955"/>
                      <a:pt x="3123" y="14957"/>
                      <a:pt x="3140" y="14957"/>
                    </a:cubicBezTo>
                    <a:cubicBezTo>
                      <a:pt x="3976" y="14957"/>
                      <a:pt x="5156" y="10578"/>
                      <a:pt x="5027" y="10553"/>
                    </a:cubicBezTo>
                    <a:cubicBezTo>
                      <a:pt x="5028" y="10553"/>
                      <a:pt x="5028" y="10553"/>
                      <a:pt x="5029" y="10553"/>
                    </a:cubicBezTo>
                    <a:cubicBezTo>
                      <a:pt x="5209" y="10553"/>
                      <a:pt x="4925" y="15999"/>
                      <a:pt x="5734" y="16051"/>
                    </a:cubicBezTo>
                    <a:cubicBezTo>
                      <a:pt x="5737" y="16051"/>
                      <a:pt x="5740" y="16052"/>
                      <a:pt x="5743" y="16052"/>
                    </a:cubicBezTo>
                    <a:cubicBezTo>
                      <a:pt x="6862" y="16052"/>
                      <a:pt x="7122" y="10840"/>
                      <a:pt x="6965" y="10369"/>
                    </a:cubicBezTo>
                    <a:lnTo>
                      <a:pt x="6965" y="10369"/>
                    </a:lnTo>
                    <a:cubicBezTo>
                      <a:pt x="7119" y="10804"/>
                      <a:pt x="7597" y="14565"/>
                      <a:pt x="8279" y="14565"/>
                    </a:cubicBezTo>
                    <a:cubicBezTo>
                      <a:pt x="8295" y="14565"/>
                      <a:pt x="8311" y="14563"/>
                      <a:pt x="8327" y="14559"/>
                    </a:cubicBezTo>
                    <a:cubicBezTo>
                      <a:pt x="9374" y="14323"/>
                      <a:pt x="8981" y="8275"/>
                      <a:pt x="8746" y="7882"/>
                    </a:cubicBezTo>
                    <a:lnTo>
                      <a:pt x="8746" y="7882"/>
                    </a:lnTo>
                    <a:cubicBezTo>
                      <a:pt x="8938" y="8098"/>
                      <a:pt x="10386" y="10187"/>
                      <a:pt x="11069" y="10187"/>
                    </a:cubicBezTo>
                    <a:cubicBezTo>
                      <a:pt x="11130" y="10187"/>
                      <a:pt x="11186" y="10171"/>
                      <a:pt x="11233" y="10134"/>
                    </a:cubicBezTo>
                    <a:cubicBezTo>
                      <a:pt x="12071" y="9427"/>
                      <a:pt x="8170" y="3640"/>
                      <a:pt x="7227" y="2724"/>
                    </a:cubicBezTo>
                    <a:cubicBezTo>
                      <a:pt x="6808" y="2069"/>
                      <a:pt x="6127" y="891"/>
                      <a:pt x="557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3" name="Google Shape;1705;p46">
                <a:extLst>
                  <a:ext uri="{FF2B5EF4-FFF2-40B4-BE49-F238E27FC236}">
                    <a16:creationId xmlns:a16="http://schemas.microsoft.com/office/drawing/2014/main" id="{88F011BB-6CD3-4D44-A1F5-A68953EF0482}"/>
                  </a:ext>
                </a:extLst>
              </p:cNvPr>
              <p:cNvSpPr/>
              <p:nvPr/>
            </p:nvSpPr>
            <p:spPr>
              <a:xfrm>
                <a:off x="4111343" y="2560671"/>
                <a:ext cx="350735" cy="707156"/>
              </a:xfrm>
              <a:custGeom>
                <a:avLst/>
                <a:gdLst/>
                <a:ahLst/>
                <a:cxnLst/>
                <a:rect l="l" t="t" r="r" b="b"/>
                <a:pathLst>
                  <a:path w="21344" h="43034" extrusionOk="0">
                    <a:moveTo>
                      <a:pt x="3799" y="1"/>
                    </a:moveTo>
                    <a:cubicBezTo>
                      <a:pt x="1449" y="1"/>
                      <a:pt x="0" y="5157"/>
                      <a:pt x="343" y="8889"/>
                    </a:cubicBezTo>
                    <a:cubicBezTo>
                      <a:pt x="736" y="13446"/>
                      <a:pt x="3747" y="15776"/>
                      <a:pt x="6654" y="25359"/>
                    </a:cubicBezTo>
                    <a:cubicBezTo>
                      <a:pt x="8696" y="32010"/>
                      <a:pt x="10372" y="37928"/>
                      <a:pt x="11210" y="40939"/>
                    </a:cubicBezTo>
                    <a:cubicBezTo>
                      <a:pt x="11236" y="41018"/>
                      <a:pt x="11262" y="41122"/>
                      <a:pt x="11288" y="41227"/>
                    </a:cubicBezTo>
                    <a:cubicBezTo>
                      <a:pt x="11629" y="42379"/>
                      <a:pt x="11812" y="43034"/>
                      <a:pt x="11812" y="43034"/>
                    </a:cubicBezTo>
                    <a:cubicBezTo>
                      <a:pt x="14588" y="42667"/>
                      <a:pt x="21343" y="40861"/>
                      <a:pt x="21029" y="39368"/>
                    </a:cubicBezTo>
                    <a:cubicBezTo>
                      <a:pt x="20898" y="38792"/>
                      <a:pt x="20793" y="38216"/>
                      <a:pt x="20662" y="37666"/>
                    </a:cubicBezTo>
                    <a:cubicBezTo>
                      <a:pt x="20636" y="37561"/>
                      <a:pt x="20610" y="37483"/>
                      <a:pt x="20584" y="37404"/>
                    </a:cubicBezTo>
                    <a:cubicBezTo>
                      <a:pt x="16368" y="19285"/>
                      <a:pt x="8172" y="3443"/>
                      <a:pt x="5475" y="825"/>
                    </a:cubicBezTo>
                    <a:cubicBezTo>
                      <a:pt x="4879" y="252"/>
                      <a:pt x="4317" y="1"/>
                      <a:pt x="3799"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4" name="Google Shape;1706;p46">
                <a:extLst>
                  <a:ext uri="{FF2B5EF4-FFF2-40B4-BE49-F238E27FC236}">
                    <a16:creationId xmlns:a16="http://schemas.microsoft.com/office/drawing/2014/main" id="{36437A75-7748-4EF1-8F34-B91D5DACC469}"/>
                  </a:ext>
                </a:extLst>
              </p:cNvPr>
              <p:cNvSpPr/>
              <p:nvPr/>
            </p:nvSpPr>
            <p:spPr>
              <a:xfrm>
                <a:off x="4295533" y="3175314"/>
                <a:ext cx="155353" cy="62838"/>
              </a:xfrm>
              <a:custGeom>
                <a:avLst/>
                <a:gdLst/>
                <a:ahLst/>
                <a:cxnLst/>
                <a:rect l="l" t="t" r="r" b="b"/>
                <a:pathLst>
                  <a:path w="9454" h="3824" extrusionOk="0">
                    <a:moveTo>
                      <a:pt x="9375" y="0"/>
                    </a:moveTo>
                    <a:cubicBezTo>
                      <a:pt x="7699" y="629"/>
                      <a:pt x="6023" y="1257"/>
                      <a:pt x="4347" y="1885"/>
                    </a:cubicBezTo>
                    <a:cubicBezTo>
                      <a:pt x="2907" y="2435"/>
                      <a:pt x="1441" y="2933"/>
                      <a:pt x="1" y="3535"/>
                    </a:cubicBezTo>
                    <a:cubicBezTo>
                      <a:pt x="27" y="3614"/>
                      <a:pt x="53" y="3718"/>
                      <a:pt x="79" y="3823"/>
                    </a:cubicBezTo>
                    <a:cubicBezTo>
                      <a:pt x="1572" y="3326"/>
                      <a:pt x="3012" y="2723"/>
                      <a:pt x="4452" y="2173"/>
                    </a:cubicBezTo>
                    <a:cubicBezTo>
                      <a:pt x="6102" y="1545"/>
                      <a:pt x="7778" y="890"/>
                      <a:pt x="9453" y="262"/>
                    </a:cubicBezTo>
                    <a:cubicBezTo>
                      <a:pt x="9427" y="157"/>
                      <a:pt x="9401" y="79"/>
                      <a:pt x="9375"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5" name="Google Shape;1707;p46">
                <a:extLst>
                  <a:ext uri="{FF2B5EF4-FFF2-40B4-BE49-F238E27FC236}">
                    <a16:creationId xmlns:a16="http://schemas.microsoft.com/office/drawing/2014/main" id="{06F8EC3B-6242-4982-B94E-9A1F5EE025E4}"/>
                  </a:ext>
                </a:extLst>
              </p:cNvPr>
              <p:cNvSpPr/>
              <p:nvPr/>
            </p:nvSpPr>
            <p:spPr>
              <a:xfrm>
                <a:off x="4124292" y="2999634"/>
                <a:ext cx="295621" cy="447588"/>
              </a:xfrm>
              <a:custGeom>
                <a:avLst/>
                <a:gdLst/>
                <a:ahLst/>
                <a:cxnLst/>
                <a:rect l="l" t="t" r="r" b="b"/>
                <a:pathLst>
                  <a:path w="17990" h="27238" extrusionOk="0">
                    <a:moveTo>
                      <a:pt x="8522" y="0"/>
                    </a:moveTo>
                    <a:cubicBezTo>
                      <a:pt x="7260" y="0"/>
                      <a:pt x="5963" y="187"/>
                      <a:pt x="4949" y="715"/>
                    </a:cubicBezTo>
                    <a:cubicBezTo>
                      <a:pt x="2488" y="1998"/>
                      <a:pt x="0" y="3307"/>
                      <a:pt x="550" y="7837"/>
                    </a:cubicBezTo>
                    <a:cubicBezTo>
                      <a:pt x="1100" y="12393"/>
                      <a:pt x="2488" y="26088"/>
                      <a:pt x="3876" y="26637"/>
                    </a:cubicBezTo>
                    <a:cubicBezTo>
                      <a:pt x="4920" y="27071"/>
                      <a:pt x="7657" y="27238"/>
                      <a:pt x="9560" y="27238"/>
                    </a:cubicBezTo>
                    <a:cubicBezTo>
                      <a:pt x="10185" y="27238"/>
                      <a:pt x="10720" y="27220"/>
                      <a:pt x="11076" y="27187"/>
                    </a:cubicBezTo>
                    <a:cubicBezTo>
                      <a:pt x="12543" y="27083"/>
                      <a:pt x="16235" y="26716"/>
                      <a:pt x="17099" y="25616"/>
                    </a:cubicBezTo>
                    <a:cubicBezTo>
                      <a:pt x="17989" y="24490"/>
                      <a:pt x="15004" y="1631"/>
                      <a:pt x="12778" y="689"/>
                    </a:cubicBezTo>
                    <a:cubicBezTo>
                      <a:pt x="12054" y="381"/>
                      <a:pt x="10325" y="0"/>
                      <a:pt x="8522" y="0"/>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6" name="Google Shape;1708;p46">
                <a:extLst>
                  <a:ext uri="{FF2B5EF4-FFF2-40B4-BE49-F238E27FC236}">
                    <a16:creationId xmlns:a16="http://schemas.microsoft.com/office/drawing/2014/main" id="{641C46FA-E47E-4973-9FC4-D914062A659C}"/>
                  </a:ext>
                </a:extLst>
              </p:cNvPr>
              <p:cNvSpPr/>
              <p:nvPr/>
            </p:nvSpPr>
            <p:spPr>
              <a:xfrm>
                <a:off x="4382017" y="3399060"/>
                <a:ext cx="25832" cy="34853"/>
              </a:xfrm>
              <a:custGeom>
                <a:avLst/>
                <a:gdLst/>
                <a:ahLst/>
                <a:cxnLst/>
                <a:rect l="l" t="t" r="r" b="b"/>
                <a:pathLst>
                  <a:path w="1572" h="2121" extrusionOk="0">
                    <a:moveTo>
                      <a:pt x="1" y="2121"/>
                    </a:moveTo>
                    <a:cubicBezTo>
                      <a:pt x="1" y="2121"/>
                      <a:pt x="1" y="2121"/>
                      <a:pt x="1" y="2121"/>
                    </a:cubicBezTo>
                    <a:cubicBezTo>
                      <a:pt x="1" y="2121"/>
                      <a:pt x="1" y="2121"/>
                      <a:pt x="1" y="2121"/>
                    </a:cubicBezTo>
                    <a:close/>
                    <a:moveTo>
                      <a:pt x="27" y="2121"/>
                    </a:moveTo>
                    <a:cubicBezTo>
                      <a:pt x="27" y="2121"/>
                      <a:pt x="27" y="2121"/>
                      <a:pt x="27" y="2121"/>
                    </a:cubicBezTo>
                    <a:cubicBezTo>
                      <a:pt x="27" y="2121"/>
                      <a:pt x="27" y="2121"/>
                      <a:pt x="27" y="2121"/>
                    </a:cubicBezTo>
                    <a:close/>
                    <a:moveTo>
                      <a:pt x="27" y="2121"/>
                    </a:moveTo>
                    <a:cubicBezTo>
                      <a:pt x="525" y="1938"/>
                      <a:pt x="943" y="1754"/>
                      <a:pt x="1231" y="1519"/>
                    </a:cubicBezTo>
                    <a:cubicBezTo>
                      <a:pt x="943" y="1754"/>
                      <a:pt x="525" y="1938"/>
                      <a:pt x="27" y="2121"/>
                    </a:cubicBezTo>
                    <a:close/>
                    <a:moveTo>
                      <a:pt x="1231" y="1493"/>
                    </a:moveTo>
                    <a:cubicBezTo>
                      <a:pt x="1231" y="1493"/>
                      <a:pt x="1231" y="1493"/>
                      <a:pt x="1231" y="1493"/>
                    </a:cubicBezTo>
                    <a:cubicBezTo>
                      <a:pt x="1231" y="1493"/>
                      <a:pt x="1231" y="1493"/>
                      <a:pt x="1231" y="1493"/>
                    </a:cubicBezTo>
                    <a:close/>
                    <a:moveTo>
                      <a:pt x="1231" y="1493"/>
                    </a:moveTo>
                    <a:cubicBezTo>
                      <a:pt x="1231" y="1493"/>
                      <a:pt x="1231" y="1493"/>
                      <a:pt x="1258" y="1493"/>
                    </a:cubicBezTo>
                    <a:cubicBezTo>
                      <a:pt x="1231" y="1493"/>
                      <a:pt x="1231" y="1493"/>
                      <a:pt x="1231"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93"/>
                      <a:pt x="1258" y="1493"/>
                    </a:cubicBezTo>
                    <a:cubicBezTo>
                      <a:pt x="1258" y="1493"/>
                      <a:pt x="1258" y="1493"/>
                      <a:pt x="1258" y="1493"/>
                    </a:cubicBezTo>
                    <a:close/>
                    <a:moveTo>
                      <a:pt x="1258" y="1493"/>
                    </a:moveTo>
                    <a:cubicBezTo>
                      <a:pt x="1258" y="1493"/>
                      <a:pt x="1258" y="1466"/>
                      <a:pt x="1258" y="1466"/>
                    </a:cubicBezTo>
                    <a:cubicBezTo>
                      <a:pt x="1258" y="1466"/>
                      <a:pt x="1258" y="1493"/>
                      <a:pt x="1258" y="1493"/>
                    </a:cubicBezTo>
                    <a:close/>
                    <a:moveTo>
                      <a:pt x="1258" y="1466"/>
                    </a:moveTo>
                    <a:cubicBezTo>
                      <a:pt x="1258" y="1466"/>
                      <a:pt x="1284" y="1466"/>
                      <a:pt x="1284" y="1466"/>
                    </a:cubicBezTo>
                    <a:cubicBezTo>
                      <a:pt x="1284" y="1466"/>
                      <a:pt x="1258" y="1466"/>
                      <a:pt x="1258" y="1466"/>
                    </a:cubicBezTo>
                    <a:close/>
                    <a:moveTo>
                      <a:pt x="1284" y="1466"/>
                    </a:moveTo>
                    <a:cubicBezTo>
                      <a:pt x="1284" y="1466"/>
                      <a:pt x="1284" y="1466"/>
                      <a:pt x="1284" y="1466"/>
                    </a:cubicBezTo>
                    <a:cubicBezTo>
                      <a:pt x="1284" y="1466"/>
                      <a:pt x="1284" y="1466"/>
                      <a:pt x="1284" y="1466"/>
                    </a:cubicBezTo>
                    <a:close/>
                    <a:moveTo>
                      <a:pt x="1284" y="1466"/>
                    </a:moveTo>
                    <a:cubicBezTo>
                      <a:pt x="1284" y="1466"/>
                      <a:pt x="1284" y="1466"/>
                      <a:pt x="1284" y="1466"/>
                    </a:cubicBezTo>
                    <a:cubicBezTo>
                      <a:pt x="1284" y="1466"/>
                      <a:pt x="1284" y="1466"/>
                      <a:pt x="1284" y="1466"/>
                    </a:cubicBezTo>
                    <a:close/>
                    <a:moveTo>
                      <a:pt x="1310" y="1440"/>
                    </a:moveTo>
                    <a:cubicBezTo>
                      <a:pt x="1310" y="1440"/>
                      <a:pt x="1310" y="1440"/>
                      <a:pt x="1310" y="1440"/>
                    </a:cubicBezTo>
                    <a:cubicBezTo>
                      <a:pt x="1310" y="1440"/>
                      <a:pt x="1310" y="1440"/>
                      <a:pt x="1310" y="1440"/>
                    </a:cubicBezTo>
                    <a:close/>
                    <a:moveTo>
                      <a:pt x="1310" y="1440"/>
                    </a:moveTo>
                    <a:cubicBezTo>
                      <a:pt x="1310" y="1440"/>
                      <a:pt x="1310" y="1440"/>
                      <a:pt x="1310" y="1440"/>
                    </a:cubicBezTo>
                    <a:cubicBezTo>
                      <a:pt x="1310" y="1440"/>
                      <a:pt x="1310" y="1440"/>
                      <a:pt x="1310" y="1440"/>
                    </a:cubicBezTo>
                    <a:close/>
                    <a:moveTo>
                      <a:pt x="1310" y="1414"/>
                    </a:moveTo>
                    <a:cubicBezTo>
                      <a:pt x="1310" y="1414"/>
                      <a:pt x="1310" y="1414"/>
                      <a:pt x="1336" y="1414"/>
                    </a:cubicBezTo>
                    <a:cubicBezTo>
                      <a:pt x="1310" y="1414"/>
                      <a:pt x="1310" y="1414"/>
                      <a:pt x="1310" y="1414"/>
                    </a:cubicBezTo>
                    <a:close/>
                    <a:moveTo>
                      <a:pt x="1362" y="1388"/>
                    </a:moveTo>
                    <a:lnTo>
                      <a:pt x="1362" y="1388"/>
                    </a:lnTo>
                    <a:lnTo>
                      <a:pt x="1362" y="1388"/>
                    </a:lnTo>
                    <a:close/>
                    <a:moveTo>
                      <a:pt x="1389" y="1362"/>
                    </a:moveTo>
                    <a:cubicBezTo>
                      <a:pt x="1389" y="1362"/>
                      <a:pt x="1389" y="1362"/>
                      <a:pt x="1389" y="1362"/>
                    </a:cubicBezTo>
                    <a:cubicBezTo>
                      <a:pt x="1389" y="1362"/>
                      <a:pt x="1389" y="1362"/>
                      <a:pt x="1389" y="1362"/>
                    </a:cubicBezTo>
                    <a:close/>
                    <a:moveTo>
                      <a:pt x="1389" y="1362"/>
                    </a:moveTo>
                    <a:lnTo>
                      <a:pt x="1389" y="1362"/>
                    </a:lnTo>
                    <a:lnTo>
                      <a:pt x="1389" y="1362"/>
                    </a:lnTo>
                    <a:close/>
                    <a:moveTo>
                      <a:pt x="1389" y="1335"/>
                    </a:moveTo>
                    <a:cubicBezTo>
                      <a:pt x="1389" y="1335"/>
                      <a:pt x="1389" y="1335"/>
                      <a:pt x="1389" y="1335"/>
                    </a:cubicBezTo>
                    <a:cubicBezTo>
                      <a:pt x="1389" y="1335"/>
                      <a:pt x="1389" y="1335"/>
                      <a:pt x="1389" y="1335"/>
                    </a:cubicBezTo>
                    <a:close/>
                    <a:moveTo>
                      <a:pt x="1415" y="1335"/>
                    </a:moveTo>
                    <a:cubicBezTo>
                      <a:pt x="1415" y="1335"/>
                      <a:pt x="1415" y="1335"/>
                      <a:pt x="1415" y="1335"/>
                    </a:cubicBezTo>
                    <a:cubicBezTo>
                      <a:pt x="1415" y="1335"/>
                      <a:pt x="1415" y="1335"/>
                      <a:pt x="1415" y="1335"/>
                    </a:cubicBezTo>
                    <a:close/>
                    <a:moveTo>
                      <a:pt x="1415" y="1335"/>
                    </a:moveTo>
                    <a:cubicBezTo>
                      <a:pt x="1415" y="1309"/>
                      <a:pt x="1415" y="1309"/>
                      <a:pt x="1415" y="1309"/>
                    </a:cubicBezTo>
                    <a:cubicBezTo>
                      <a:pt x="1415" y="1309"/>
                      <a:pt x="1415" y="1309"/>
                      <a:pt x="1415" y="1335"/>
                    </a:cubicBezTo>
                    <a:close/>
                    <a:moveTo>
                      <a:pt x="1415" y="1309"/>
                    </a:moveTo>
                    <a:cubicBezTo>
                      <a:pt x="1415" y="1309"/>
                      <a:pt x="1415" y="1309"/>
                      <a:pt x="1415" y="1309"/>
                    </a:cubicBezTo>
                    <a:cubicBezTo>
                      <a:pt x="1415" y="1309"/>
                      <a:pt x="1415" y="1309"/>
                      <a:pt x="1415" y="1309"/>
                    </a:cubicBezTo>
                    <a:close/>
                    <a:moveTo>
                      <a:pt x="1415" y="1309"/>
                    </a:moveTo>
                    <a:cubicBezTo>
                      <a:pt x="1415" y="1309"/>
                      <a:pt x="1415" y="1309"/>
                      <a:pt x="1415" y="1309"/>
                    </a:cubicBezTo>
                    <a:cubicBezTo>
                      <a:pt x="1546" y="1178"/>
                      <a:pt x="1572" y="707"/>
                      <a:pt x="1572" y="0"/>
                    </a:cubicBezTo>
                    <a:cubicBezTo>
                      <a:pt x="1572" y="707"/>
                      <a:pt x="1546" y="1178"/>
                      <a:pt x="1415" y="1309"/>
                    </a:cubicBezTo>
                    <a:cubicBezTo>
                      <a:pt x="1415" y="1309"/>
                      <a:pt x="1415" y="1309"/>
                      <a:pt x="1415" y="1309"/>
                    </a:cubicBezTo>
                    <a:close/>
                  </a:path>
                </a:pathLst>
              </a:custGeom>
              <a:solidFill>
                <a:srgbClr val="A0DECA"/>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7" name="Google Shape;1709;p46">
                <a:extLst>
                  <a:ext uri="{FF2B5EF4-FFF2-40B4-BE49-F238E27FC236}">
                    <a16:creationId xmlns:a16="http://schemas.microsoft.com/office/drawing/2014/main" id="{C5D80860-E14D-451D-8F20-32DCEA9161EC}"/>
                  </a:ext>
                </a:extLst>
              </p:cNvPr>
              <p:cNvSpPr/>
              <p:nvPr/>
            </p:nvSpPr>
            <p:spPr>
              <a:xfrm>
                <a:off x="4269291" y="2999749"/>
                <a:ext cx="138559" cy="444499"/>
              </a:xfrm>
              <a:custGeom>
                <a:avLst/>
                <a:gdLst/>
                <a:ahLst/>
                <a:cxnLst/>
                <a:rect l="l" t="t" r="r" b="b"/>
                <a:pathLst>
                  <a:path w="8432" h="27050" extrusionOk="0">
                    <a:moveTo>
                      <a:pt x="184" y="1"/>
                    </a:moveTo>
                    <a:cubicBezTo>
                      <a:pt x="184" y="106"/>
                      <a:pt x="184" y="210"/>
                      <a:pt x="210" y="315"/>
                    </a:cubicBezTo>
                    <a:cubicBezTo>
                      <a:pt x="289" y="1755"/>
                      <a:pt x="315" y="3143"/>
                      <a:pt x="341" y="4479"/>
                    </a:cubicBezTo>
                    <a:cubicBezTo>
                      <a:pt x="236" y="4479"/>
                      <a:pt x="105" y="4505"/>
                      <a:pt x="1" y="4531"/>
                    </a:cubicBezTo>
                    <a:cubicBezTo>
                      <a:pt x="262" y="7149"/>
                      <a:pt x="681" y="9794"/>
                      <a:pt x="1048" y="12386"/>
                    </a:cubicBezTo>
                    <a:cubicBezTo>
                      <a:pt x="1729" y="17283"/>
                      <a:pt x="2252" y="22284"/>
                      <a:pt x="3588" y="27049"/>
                    </a:cubicBezTo>
                    <a:cubicBezTo>
                      <a:pt x="4609" y="26945"/>
                      <a:pt x="5892" y="26735"/>
                      <a:pt x="6861" y="26421"/>
                    </a:cubicBezTo>
                    <a:lnTo>
                      <a:pt x="6887" y="26421"/>
                    </a:lnTo>
                    <a:cubicBezTo>
                      <a:pt x="7385" y="26238"/>
                      <a:pt x="7803" y="26054"/>
                      <a:pt x="8091" y="25819"/>
                    </a:cubicBezTo>
                    <a:cubicBezTo>
                      <a:pt x="8091" y="25819"/>
                      <a:pt x="8091" y="25819"/>
                      <a:pt x="8091" y="25793"/>
                    </a:cubicBezTo>
                    <a:lnTo>
                      <a:pt x="8118" y="25793"/>
                    </a:lnTo>
                    <a:cubicBezTo>
                      <a:pt x="8118" y="25793"/>
                      <a:pt x="8118" y="25766"/>
                      <a:pt x="8118" y="25766"/>
                    </a:cubicBezTo>
                    <a:lnTo>
                      <a:pt x="8144" y="25766"/>
                    </a:lnTo>
                    <a:cubicBezTo>
                      <a:pt x="8144" y="25766"/>
                      <a:pt x="8144" y="25740"/>
                      <a:pt x="8170" y="25740"/>
                    </a:cubicBezTo>
                    <a:cubicBezTo>
                      <a:pt x="8170" y="25740"/>
                      <a:pt x="8170" y="25740"/>
                      <a:pt x="8170" y="25714"/>
                    </a:cubicBezTo>
                    <a:lnTo>
                      <a:pt x="8196" y="25714"/>
                    </a:lnTo>
                    <a:cubicBezTo>
                      <a:pt x="8196" y="25714"/>
                      <a:pt x="8222" y="25688"/>
                      <a:pt x="8222" y="25688"/>
                    </a:cubicBezTo>
                    <a:cubicBezTo>
                      <a:pt x="8222" y="25662"/>
                      <a:pt x="8249" y="25662"/>
                      <a:pt x="8249" y="25662"/>
                    </a:cubicBezTo>
                    <a:cubicBezTo>
                      <a:pt x="8249" y="25662"/>
                      <a:pt x="8249" y="25635"/>
                      <a:pt x="8249" y="25635"/>
                    </a:cubicBezTo>
                    <a:lnTo>
                      <a:pt x="8275" y="25635"/>
                    </a:lnTo>
                    <a:cubicBezTo>
                      <a:pt x="8275" y="25609"/>
                      <a:pt x="8275" y="25609"/>
                      <a:pt x="8275" y="25609"/>
                    </a:cubicBezTo>
                    <a:cubicBezTo>
                      <a:pt x="8406" y="25478"/>
                      <a:pt x="8432" y="25007"/>
                      <a:pt x="8432" y="24300"/>
                    </a:cubicBezTo>
                    <a:cubicBezTo>
                      <a:pt x="8432" y="19246"/>
                      <a:pt x="5892" y="1493"/>
                      <a:pt x="3954" y="682"/>
                    </a:cubicBezTo>
                    <a:cubicBezTo>
                      <a:pt x="3300" y="394"/>
                      <a:pt x="1807" y="53"/>
                      <a:pt x="184"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8" name="Google Shape;1710;p46">
                <a:extLst>
                  <a:ext uri="{FF2B5EF4-FFF2-40B4-BE49-F238E27FC236}">
                    <a16:creationId xmlns:a16="http://schemas.microsoft.com/office/drawing/2014/main" id="{C02B0BB6-46F6-40FF-8D82-ADA5C6C708C4}"/>
                  </a:ext>
                </a:extLst>
              </p:cNvPr>
              <p:cNvSpPr/>
              <p:nvPr/>
            </p:nvSpPr>
            <p:spPr>
              <a:xfrm>
                <a:off x="3440163" y="1965156"/>
                <a:ext cx="510755" cy="1010747"/>
              </a:xfrm>
              <a:custGeom>
                <a:avLst/>
                <a:gdLst/>
                <a:ahLst/>
                <a:cxnLst/>
                <a:rect l="l" t="t" r="r" b="b"/>
                <a:pathLst>
                  <a:path w="31082" h="61509" extrusionOk="0">
                    <a:moveTo>
                      <a:pt x="11441" y="0"/>
                    </a:moveTo>
                    <a:cubicBezTo>
                      <a:pt x="10178" y="0"/>
                      <a:pt x="8939" y="483"/>
                      <a:pt x="7960" y="1271"/>
                    </a:cubicBezTo>
                    <a:cubicBezTo>
                      <a:pt x="6651" y="2344"/>
                      <a:pt x="5813" y="3915"/>
                      <a:pt x="5263" y="5513"/>
                    </a:cubicBezTo>
                    <a:cubicBezTo>
                      <a:pt x="4478" y="7974"/>
                      <a:pt x="4347" y="10723"/>
                      <a:pt x="5316" y="13132"/>
                    </a:cubicBezTo>
                    <a:cubicBezTo>
                      <a:pt x="6127" y="15175"/>
                      <a:pt x="7672" y="16824"/>
                      <a:pt x="8877" y="18683"/>
                    </a:cubicBezTo>
                    <a:cubicBezTo>
                      <a:pt x="10081" y="20542"/>
                      <a:pt x="10971" y="22847"/>
                      <a:pt x="10291" y="24941"/>
                    </a:cubicBezTo>
                    <a:cubicBezTo>
                      <a:pt x="9898" y="26120"/>
                      <a:pt x="9034" y="27088"/>
                      <a:pt x="8144" y="27979"/>
                    </a:cubicBezTo>
                    <a:cubicBezTo>
                      <a:pt x="6468" y="29628"/>
                      <a:pt x="4582" y="31147"/>
                      <a:pt x="3483" y="33242"/>
                    </a:cubicBezTo>
                    <a:cubicBezTo>
                      <a:pt x="2383" y="35337"/>
                      <a:pt x="2383" y="38243"/>
                      <a:pt x="4216" y="39709"/>
                    </a:cubicBezTo>
                    <a:cubicBezTo>
                      <a:pt x="5106" y="40416"/>
                      <a:pt x="6363" y="40835"/>
                      <a:pt x="6730" y="41883"/>
                    </a:cubicBezTo>
                    <a:cubicBezTo>
                      <a:pt x="7070" y="42799"/>
                      <a:pt x="6546" y="43794"/>
                      <a:pt x="5944" y="44553"/>
                    </a:cubicBezTo>
                    <a:cubicBezTo>
                      <a:pt x="4766" y="46124"/>
                      <a:pt x="3221" y="47381"/>
                      <a:pt x="2043" y="48926"/>
                    </a:cubicBezTo>
                    <a:cubicBezTo>
                      <a:pt x="838" y="50497"/>
                      <a:pt x="0" y="52540"/>
                      <a:pt x="576" y="54425"/>
                    </a:cubicBezTo>
                    <a:cubicBezTo>
                      <a:pt x="1126" y="56284"/>
                      <a:pt x="2933" y="57541"/>
                      <a:pt x="4766" y="58248"/>
                    </a:cubicBezTo>
                    <a:cubicBezTo>
                      <a:pt x="5966" y="58714"/>
                      <a:pt x="7261" y="59022"/>
                      <a:pt x="8537" y="59022"/>
                    </a:cubicBezTo>
                    <a:cubicBezTo>
                      <a:pt x="9266" y="59022"/>
                      <a:pt x="9988" y="58921"/>
                      <a:pt x="10683" y="58693"/>
                    </a:cubicBezTo>
                    <a:cubicBezTo>
                      <a:pt x="11096" y="58541"/>
                      <a:pt x="11509" y="58353"/>
                      <a:pt x="11921" y="58353"/>
                    </a:cubicBezTo>
                    <a:cubicBezTo>
                      <a:pt x="12006" y="58353"/>
                      <a:pt x="12091" y="58361"/>
                      <a:pt x="12176" y="58379"/>
                    </a:cubicBezTo>
                    <a:cubicBezTo>
                      <a:pt x="12857" y="58483"/>
                      <a:pt x="13302" y="59060"/>
                      <a:pt x="13773" y="59531"/>
                    </a:cubicBezTo>
                    <a:cubicBezTo>
                      <a:pt x="15064" y="60860"/>
                      <a:pt x="16921" y="61509"/>
                      <a:pt x="18793" y="61509"/>
                    </a:cubicBezTo>
                    <a:cubicBezTo>
                      <a:pt x="19466" y="61509"/>
                      <a:pt x="20140" y="61425"/>
                      <a:pt x="20791" y="61259"/>
                    </a:cubicBezTo>
                    <a:cubicBezTo>
                      <a:pt x="23226" y="60631"/>
                      <a:pt x="25321" y="58955"/>
                      <a:pt x="26761" y="56886"/>
                    </a:cubicBezTo>
                    <a:cubicBezTo>
                      <a:pt x="28541" y="54399"/>
                      <a:pt x="29484" y="51178"/>
                      <a:pt x="28829" y="48193"/>
                    </a:cubicBezTo>
                    <a:cubicBezTo>
                      <a:pt x="28179" y="45202"/>
                      <a:pt x="25798" y="42547"/>
                      <a:pt x="22790" y="42050"/>
                    </a:cubicBezTo>
                    <a:lnTo>
                      <a:pt x="22790" y="42050"/>
                    </a:lnTo>
                    <a:cubicBezTo>
                      <a:pt x="22968" y="42077"/>
                      <a:pt x="23146" y="42089"/>
                      <a:pt x="23324" y="42089"/>
                    </a:cubicBezTo>
                    <a:cubicBezTo>
                      <a:pt x="24664" y="42089"/>
                      <a:pt x="25970" y="41359"/>
                      <a:pt x="26996" y="40469"/>
                    </a:cubicBezTo>
                    <a:cubicBezTo>
                      <a:pt x="29667" y="38164"/>
                      <a:pt x="31081" y="34158"/>
                      <a:pt x="29562" y="30990"/>
                    </a:cubicBezTo>
                    <a:cubicBezTo>
                      <a:pt x="27939" y="27665"/>
                      <a:pt x="23880" y="26434"/>
                      <a:pt x="20267" y="25544"/>
                    </a:cubicBezTo>
                    <a:cubicBezTo>
                      <a:pt x="21602" y="24444"/>
                      <a:pt x="22964" y="23318"/>
                      <a:pt x="23933" y="21878"/>
                    </a:cubicBezTo>
                    <a:cubicBezTo>
                      <a:pt x="26394" y="18133"/>
                      <a:pt x="25530" y="12949"/>
                      <a:pt x="23016" y="9205"/>
                    </a:cubicBezTo>
                    <a:cubicBezTo>
                      <a:pt x="21576" y="7084"/>
                      <a:pt x="19665" y="5303"/>
                      <a:pt x="17648" y="3706"/>
                    </a:cubicBezTo>
                    <a:cubicBezTo>
                      <a:pt x="16627" y="2894"/>
                      <a:pt x="15554" y="2135"/>
                      <a:pt x="14480" y="1375"/>
                    </a:cubicBezTo>
                    <a:cubicBezTo>
                      <a:pt x="13616" y="799"/>
                      <a:pt x="12883" y="92"/>
                      <a:pt x="11809" y="14"/>
                    </a:cubicBezTo>
                    <a:cubicBezTo>
                      <a:pt x="11687" y="5"/>
                      <a:pt x="11564" y="0"/>
                      <a:pt x="11441"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19" name="Google Shape;1711;p46">
                <a:extLst>
                  <a:ext uri="{FF2B5EF4-FFF2-40B4-BE49-F238E27FC236}">
                    <a16:creationId xmlns:a16="http://schemas.microsoft.com/office/drawing/2014/main" id="{DB84E4E5-1151-4F32-9CA7-9F94E07AEE1A}"/>
                  </a:ext>
                </a:extLst>
              </p:cNvPr>
              <p:cNvSpPr/>
              <p:nvPr/>
            </p:nvSpPr>
            <p:spPr>
              <a:xfrm>
                <a:off x="3659600" y="2775149"/>
                <a:ext cx="80043" cy="198373"/>
              </a:xfrm>
              <a:custGeom>
                <a:avLst/>
                <a:gdLst/>
                <a:ahLst/>
                <a:cxnLst/>
                <a:rect l="l" t="t" r="r" b="b"/>
                <a:pathLst>
                  <a:path w="4871" h="12072" extrusionOk="0">
                    <a:moveTo>
                      <a:pt x="4871" y="1"/>
                    </a:moveTo>
                    <a:lnTo>
                      <a:pt x="4871" y="1"/>
                    </a:lnTo>
                    <a:cubicBezTo>
                      <a:pt x="2435" y="1729"/>
                      <a:pt x="131" y="3902"/>
                      <a:pt x="53" y="6625"/>
                    </a:cubicBezTo>
                    <a:cubicBezTo>
                      <a:pt x="0" y="7751"/>
                      <a:pt x="367" y="9191"/>
                      <a:pt x="917" y="10710"/>
                    </a:cubicBezTo>
                    <a:cubicBezTo>
                      <a:pt x="1807" y="11417"/>
                      <a:pt x="2854" y="11862"/>
                      <a:pt x="3980" y="12072"/>
                    </a:cubicBezTo>
                    <a:cubicBezTo>
                      <a:pt x="4006" y="11443"/>
                      <a:pt x="4059" y="10763"/>
                      <a:pt x="4085" y="10082"/>
                    </a:cubicBezTo>
                    <a:cubicBezTo>
                      <a:pt x="4190" y="8432"/>
                      <a:pt x="4321" y="6704"/>
                      <a:pt x="4478" y="4950"/>
                    </a:cubicBezTo>
                    <a:cubicBezTo>
                      <a:pt x="4583" y="3352"/>
                      <a:pt x="4713" y="1781"/>
                      <a:pt x="4844" y="236"/>
                    </a:cubicBezTo>
                    <a:cubicBezTo>
                      <a:pt x="4844" y="158"/>
                      <a:pt x="4871" y="79"/>
                      <a:pt x="4871"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0" name="Google Shape;1712;p46">
                <a:extLst>
                  <a:ext uri="{FF2B5EF4-FFF2-40B4-BE49-F238E27FC236}">
                    <a16:creationId xmlns:a16="http://schemas.microsoft.com/office/drawing/2014/main" id="{6A5A0026-86E5-402A-8098-02FCBCAB18F5}"/>
                  </a:ext>
                </a:extLst>
              </p:cNvPr>
              <p:cNvSpPr/>
              <p:nvPr/>
            </p:nvSpPr>
            <p:spPr>
              <a:xfrm>
                <a:off x="3556339" y="1967095"/>
                <a:ext cx="358853" cy="676838"/>
              </a:xfrm>
              <a:custGeom>
                <a:avLst/>
                <a:gdLst/>
                <a:ahLst/>
                <a:cxnLst/>
                <a:rect l="l" t="t" r="r" b="b"/>
                <a:pathLst>
                  <a:path w="21838" h="41189" extrusionOk="0">
                    <a:moveTo>
                      <a:pt x="3247" y="1"/>
                    </a:moveTo>
                    <a:lnTo>
                      <a:pt x="3247" y="1"/>
                    </a:lnTo>
                    <a:cubicBezTo>
                      <a:pt x="3064" y="53"/>
                      <a:pt x="2854" y="105"/>
                      <a:pt x="2671" y="184"/>
                    </a:cubicBezTo>
                    <a:cubicBezTo>
                      <a:pt x="2540" y="367"/>
                      <a:pt x="2409" y="551"/>
                      <a:pt x="2278" y="734"/>
                    </a:cubicBezTo>
                    <a:cubicBezTo>
                      <a:pt x="838" y="3064"/>
                      <a:pt x="209" y="5892"/>
                      <a:pt x="105" y="8589"/>
                    </a:cubicBezTo>
                    <a:cubicBezTo>
                      <a:pt x="0" y="11234"/>
                      <a:pt x="916" y="13878"/>
                      <a:pt x="2173" y="16156"/>
                    </a:cubicBezTo>
                    <a:cubicBezTo>
                      <a:pt x="2776" y="17204"/>
                      <a:pt x="3430" y="18199"/>
                      <a:pt x="4190" y="19115"/>
                    </a:cubicBezTo>
                    <a:cubicBezTo>
                      <a:pt x="4792" y="19848"/>
                      <a:pt x="5446" y="20529"/>
                      <a:pt x="5996" y="21315"/>
                    </a:cubicBezTo>
                    <a:cubicBezTo>
                      <a:pt x="6520" y="22022"/>
                      <a:pt x="6939" y="22833"/>
                      <a:pt x="7096" y="23724"/>
                    </a:cubicBezTo>
                    <a:cubicBezTo>
                      <a:pt x="7279" y="24823"/>
                      <a:pt x="7122" y="25923"/>
                      <a:pt x="6808" y="26970"/>
                    </a:cubicBezTo>
                    <a:cubicBezTo>
                      <a:pt x="6127" y="29432"/>
                      <a:pt x="4713" y="31631"/>
                      <a:pt x="4137" y="34145"/>
                    </a:cubicBezTo>
                    <a:cubicBezTo>
                      <a:pt x="3613" y="36449"/>
                      <a:pt x="3744" y="39146"/>
                      <a:pt x="5027" y="41189"/>
                    </a:cubicBezTo>
                    <a:cubicBezTo>
                      <a:pt x="8536" y="37889"/>
                      <a:pt x="12097" y="35323"/>
                      <a:pt x="13825" y="35219"/>
                    </a:cubicBezTo>
                    <a:cubicBezTo>
                      <a:pt x="15108" y="34564"/>
                      <a:pt x="17256" y="34066"/>
                      <a:pt x="20057" y="33778"/>
                    </a:cubicBezTo>
                    <a:cubicBezTo>
                      <a:pt x="20424" y="32993"/>
                      <a:pt x="20974" y="32260"/>
                      <a:pt x="21524" y="32260"/>
                    </a:cubicBezTo>
                    <a:lnTo>
                      <a:pt x="21838" y="31186"/>
                    </a:lnTo>
                    <a:cubicBezTo>
                      <a:pt x="19298" y="29982"/>
                      <a:pt x="17072" y="28227"/>
                      <a:pt x="15266" y="25975"/>
                    </a:cubicBezTo>
                    <a:cubicBezTo>
                      <a:pt x="14585" y="25766"/>
                      <a:pt x="13878" y="25583"/>
                      <a:pt x="13197" y="25426"/>
                    </a:cubicBezTo>
                    <a:cubicBezTo>
                      <a:pt x="13564" y="25138"/>
                      <a:pt x="13904" y="24850"/>
                      <a:pt x="14244" y="24562"/>
                    </a:cubicBezTo>
                    <a:cubicBezTo>
                      <a:pt x="14192" y="24483"/>
                      <a:pt x="14166" y="24404"/>
                      <a:pt x="14113" y="24326"/>
                    </a:cubicBezTo>
                    <a:cubicBezTo>
                      <a:pt x="12490" y="21786"/>
                      <a:pt x="11390" y="18775"/>
                      <a:pt x="11024" y="15423"/>
                    </a:cubicBezTo>
                    <a:cubicBezTo>
                      <a:pt x="10736" y="15449"/>
                      <a:pt x="10421" y="15502"/>
                      <a:pt x="10107" y="15528"/>
                    </a:cubicBezTo>
                    <a:cubicBezTo>
                      <a:pt x="9505" y="15606"/>
                      <a:pt x="8903" y="15685"/>
                      <a:pt x="8379" y="15685"/>
                    </a:cubicBezTo>
                    <a:cubicBezTo>
                      <a:pt x="7960" y="15685"/>
                      <a:pt x="7567" y="15633"/>
                      <a:pt x="7305" y="15502"/>
                    </a:cubicBezTo>
                    <a:cubicBezTo>
                      <a:pt x="5970" y="14821"/>
                      <a:pt x="3797" y="10370"/>
                      <a:pt x="3037" y="7646"/>
                    </a:cubicBezTo>
                    <a:cubicBezTo>
                      <a:pt x="2357" y="5264"/>
                      <a:pt x="2383" y="2593"/>
                      <a:pt x="3247"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1" name="Google Shape;1713;p46">
                <a:extLst>
                  <a:ext uri="{FF2B5EF4-FFF2-40B4-BE49-F238E27FC236}">
                    <a16:creationId xmlns:a16="http://schemas.microsoft.com/office/drawing/2014/main" id="{C50C22FE-F414-4B8A-928A-A1E517362CF7}"/>
                  </a:ext>
                </a:extLst>
              </p:cNvPr>
              <p:cNvSpPr/>
              <p:nvPr/>
            </p:nvSpPr>
            <p:spPr>
              <a:xfrm>
                <a:off x="3448329" y="3862030"/>
                <a:ext cx="1005143" cy="116194"/>
              </a:xfrm>
              <a:custGeom>
                <a:avLst/>
                <a:gdLst/>
                <a:ahLst/>
                <a:cxnLst/>
                <a:rect l="l" t="t" r="r" b="b"/>
                <a:pathLst>
                  <a:path w="61168" h="7071" extrusionOk="0">
                    <a:moveTo>
                      <a:pt x="30584" y="0"/>
                    </a:moveTo>
                    <a:cubicBezTo>
                      <a:pt x="13695" y="0"/>
                      <a:pt x="1" y="1571"/>
                      <a:pt x="1" y="3535"/>
                    </a:cubicBezTo>
                    <a:cubicBezTo>
                      <a:pt x="1" y="5499"/>
                      <a:pt x="13695" y="7070"/>
                      <a:pt x="30584" y="7070"/>
                    </a:cubicBezTo>
                    <a:cubicBezTo>
                      <a:pt x="47473" y="7070"/>
                      <a:pt x="61167" y="5499"/>
                      <a:pt x="61167" y="3535"/>
                    </a:cubicBezTo>
                    <a:cubicBezTo>
                      <a:pt x="61167" y="1571"/>
                      <a:pt x="47473" y="0"/>
                      <a:pt x="30584" y="0"/>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2" name="Google Shape;1714;p46">
                <a:extLst>
                  <a:ext uri="{FF2B5EF4-FFF2-40B4-BE49-F238E27FC236}">
                    <a16:creationId xmlns:a16="http://schemas.microsoft.com/office/drawing/2014/main" id="{460E0B03-BFEB-454B-BE95-DA831E896964}"/>
                  </a:ext>
                </a:extLst>
              </p:cNvPr>
              <p:cNvSpPr/>
              <p:nvPr/>
            </p:nvSpPr>
            <p:spPr>
              <a:xfrm>
                <a:off x="3994772" y="3277722"/>
                <a:ext cx="16" cy="871"/>
              </a:xfrm>
              <a:custGeom>
                <a:avLst/>
                <a:gdLst/>
                <a:ahLst/>
                <a:cxnLst/>
                <a:rect l="l" t="t" r="r" b="b"/>
                <a:pathLst>
                  <a:path w="1" h="53" extrusionOk="0">
                    <a:moveTo>
                      <a:pt x="1" y="0"/>
                    </a:moveTo>
                    <a:lnTo>
                      <a:pt x="1" y="52"/>
                    </a:lnTo>
                    <a:lnTo>
                      <a:pt x="1" y="0"/>
                    </a:ln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3" name="Google Shape;1715;p46">
                <a:extLst>
                  <a:ext uri="{FF2B5EF4-FFF2-40B4-BE49-F238E27FC236}">
                    <a16:creationId xmlns:a16="http://schemas.microsoft.com/office/drawing/2014/main" id="{0B9DEA0F-7501-46F4-8D0E-97971ADF7078}"/>
                  </a:ext>
                </a:extLst>
              </p:cNvPr>
              <p:cNvSpPr/>
              <p:nvPr/>
            </p:nvSpPr>
            <p:spPr>
              <a:xfrm>
                <a:off x="3990910" y="3210595"/>
                <a:ext cx="231074" cy="624336"/>
              </a:xfrm>
              <a:custGeom>
                <a:avLst/>
                <a:gdLst/>
                <a:ahLst/>
                <a:cxnLst/>
                <a:rect l="l" t="t" r="r" b="b"/>
                <a:pathLst>
                  <a:path w="14062" h="37994" extrusionOk="0">
                    <a:moveTo>
                      <a:pt x="14061" y="0"/>
                    </a:moveTo>
                    <a:lnTo>
                      <a:pt x="13983" y="26"/>
                    </a:lnTo>
                    <a:cubicBezTo>
                      <a:pt x="11548" y="550"/>
                      <a:pt x="9060" y="786"/>
                      <a:pt x="6599" y="917"/>
                    </a:cubicBezTo>
                    <a:cubicBezTo>
                      <a:pt x="4713" y="1021"/>
                      <a:pt x="2828" y="1074"/>
                      <a:pt x="943" y="1074"/>
                    </a:cubicBezTo>
                    <a:cubicBezTo>
                      <a:pt x="1074" y="7568"/>
                      <a:pt x="26" y="31081"/>
                      <a:pt x="0" y="37994"/>
                    </a:cubicBezTo>
                    <a:lnTo>
                      <a:pt x="10107" y="37994"/>
                    </a:lnTo>
                    <a:cubicBezTo>
                      <a:pt x="10107" y="37994"/>
                      <a:pt x="12097" y="19089"/>
                      <a:pt x="13302" y="10448"/>
                    </a:cubicBezTo>
                    <a:cubicBezTo>
                      <a:pt x="13616" y="8301"/>
                      <a:pt x="13904" y="4530"/>
                      <a:pt x="1406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4" name="Google Shape;1716;p46">
                <a:extLst>
                  <a:ext uri="{FF2B5EF4-FFF2-40B4-BE49-F238E27FC236}">
                    <a16:creationId xmlns:a16="http://schemas.microsoft.com/office/drawing/2014/main" id="{D03A1127-0573-4E50-8CBF-728F0739500F}"/>
                  </a:ext>
                </a:extLst>
              </p:cNvPr>
              <p:cNvSpPr/>
              <p:nvPr/>
            </p:nvSpPr>
            <p:spPr>
              <a:xfrm>
                <a:off x="4004237" y="3228227"/>
                <a:ext cx="3040" cy="144162"/>
              </a:xfrm>
              <a:custGeom>
                <a:avLst/>
                <a:gdLst/>
                <a:ahLst/>
                <a:cxnLst/>
                <a:rect l="l" t="t" r="r" b="b"/>
                <a:pathLst>
                  <a:path w="185" h="8773" extrusionOk="0">
                    <a:moveTo>
                      <a:pt x="1" y="8773"/>
                    </a:moveTo>
                    <a:cubicBezTo>
                      <a:pt x="106" y="5002"/>
                      <a:pt x="184" y="1808"/>
                      <a:pt x="132" y="1"/>
                    </a:cubicBezTo>
                    <a:lnTo>
                      <a:pt x="132" y="1"/>
                    </a:lnTo>
                    <a:cubicBezTo>
                      <a:pt x="184" y="1808"/>
                      <a:pt x="106" y="5002"/>
                      <a:pt x="1" y="8773"/>
                    </a:cubicBezTo>
                    <a:lnTo>
                      <a:pt x="1" y="8773"/>
                    </a:ln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5" name="Google Shape;1717;p46">
                <a:extLst>
                  <a:ext uri="{FF2B5EF4-FFF2-40B4-BE49-F238E27FC236}">
                    <a16:creationId xmlns:a16="http://schemas.microsoft.com/office/drawing/2014/main" id="{2641AFDB-C2EB-4A7B-B580-2E099765B941}"/>
                  </a:ext>
                </a:extLst>
              </p:cNvPr>
              <p:cNvSpPr/>
              <p:nvPr/>
            </p:nvSpPr>
            <p:spPr>
              <a:xfrm>
                <a:off x="4219813" y="3210595"/>
                <a:ext cx="2169" cy="53373"/>
              </a:xfrm>
              <a:custGeom>
                <a:avLst/>
                <a:gdLst/>
                <a:ahLst/>
                <a:cxnLst/>
                <a:rect l="l" t="t" r="r" b="b"/>
                <a:pathLst>
                  <a:path w="132" h="3248" extrusionOk="0">
                    <a:moveTo>
                      <a:pt x="0" y="3247"/>
                    </a:moveTo>
                    <a:cubicBezTo>
                      <a:pt x="53" y="2226"/>
                      <a:pt x="105" y="1126"/>
                      <a:pt x="131" y="0"/>
                    </a:cubicBezTo>
                    <a:lnTo>
                      <a:pt x="131" y="0"/>
                    </a:lnTo>
                    <a:cubicBezTo>
                      <a:pt x="105" y="1126"/>
                      <a:pt x="53" y="2226"/>
                      <a:pt x="0" y="3247"/>
                    </a:cubicBezTo>
                    <a:close/>
                  </a:path>
                </a:pathLst>
              </a:custGeom>
              <a:solidFill>
                <a:srgbClr val="6A271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6" name="Google Shape;1718;p46">
                <a:extLst>
                  <a:ext uri="{FF2B5EF4-FFF2-40B4-BE49-F238E27FC236}">
                    <a16:creationId xmlns:a16="http://schemas.microsoft.com/office/drawing/2014/main" id="{BEFAB83D-62F4-41DD-9C40-3668BD2CE51F}"/>
                  </a:ext>
                </a:extLst>
              </p:cNvPr>
              <p:cNvSpPr/>
              <p:nvPr/>
            </p:nvSpPr>
            <p:spPr>
              <a:xfrm>
                <a:off x="4004237" y="3210595"/>
                <a:ext cx="217747" cy="161794"/>
              </a:xfrm>
              <a:custGeom>
                <a:avLst/>
                <a:gdLst/>
                <a:ahLst/>
                <a:cxnLst/>
                <a:rect l="l" t="t" r="r" b="b"/>
                <a:pathLst>
                  <a:path w="13251" h="9846" extrusionOk="0">
                    <a:moveTo>
                      <a:pt x="13250" y="0"/>
                    </a:moveTo>
                    <a:lnTo>
                      <a:pt x="13172" y="26"/>
                    </a:lnTo>
                    <a:cubicBezTo>
                      <a:pt x="10737" y="550"/>
                      <a:pt x="8249" y="786"/>
                      <a:pt x="5788" y="917"/>
                    </a:cubicBezTo>
                    <a:cubicBezTo>
                      <a:pt x="4033" y="1021"/>
                      <a:pt x="2279" y="1074"/>
                      <a:pt x="525" y="1074"/>
                    </a:cubicBezTo>
                    <a:lnTo>
                      <a:pt x="132" y="1074"/>
                    </a:lnTo>
                    <a:cubicBezTo>
                      <a:pt x="184" y="2881"/>
                      <a:pt x="106" y="6075"/>
                      <a:pt x="1" y="9846"/>
                    </a:cubicBezTo>
                    <a:cubicBezTo>
                      <a:pt x="1965" y="9793"/>
                      <a:pt x="3902" y="9715"/>
                      <a:pt x="5814" y="9558"/>
                    </a:cubicBezTo>
                    <a:cubicBezTo>
                      <a:pt x="7699" y="9400"/>
                      <a:pt x="9558" y="9191"/>
                      <a:pt x="11417" y="8877"/>
                    </a:cubicBezTo>
                    <a:cubicBezTo>
                      <a:pt x="11836" y="8798"/>
                      <a:pt x="12281" y="8720"/>
                      <a:pt x="12727" y="8641"/>
                    </a:cubicBezTo>
                    <a:cubicBezTo>
                      <a:pt x="12857" y="7175"/>
                      <a:pt x="12988" y="5342"/>
                      <a:pt x="13119" y="3247"/>
                    </a:cubicBezTo>
                    <a:cubicBezTo>
                      <a:pt x="13172" y="2226"/>
                      <a:pt x="13224" y="1126"/>
                      <a:pt x="1325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7" name="Google Shape;1719;p46">
                <a:extLst>
                  <a:ext uri="{FF2B5EF4-FFF2-40B4-BE49-F238E27FC236}">
                    <a16:creationId xmlns:a16="http://schemas.microsoft.com/office/drawing/2014/main" id="{6A6BDA08-8315-42B2-9514-53EBF6AF94A1}"/>
                  </a:ext>
                </a:extLst>
              </p:cNvPr>
              <p:cNvSpPr/>
              <p:nvPr/>
            </p:nvSpPr>
            <p:spPr>
              <a:xfrm>
                <a:off x="3990910" y="3578470"/>
                <a:ext cx="194495" cy="256462"/>
              </a:xfrm>
              <a:custGeom>
                <a:avLst/>
                <a:gdLst/>
                <a:ahLst/>
                <a:cxnLst/>
                <a:rect l="l" t="t" r="r" b="b"/>
                <a:pathLst>
                  <a:path w="11836" h="15607" extrusionOk="0">
                    <a:moveTo>
                      <a:pt x="11836" y="1"/>
                    </a:moveTo>
                    <a:cubicBezTo>
                      <a:pt x="9745" y="131"/>
                      <a:pt x="7655" y="189"/>
                      <a:pt x="5561" y="189"/>
                    </a:cubicBezTo>
                    <a:cubicBezTo>
                      <a:pt x="3851" y="189"/>
                      <a:pt x="2138" y="150"/>
                      <a:pt x="419" y="79"/>
                    </a:cubicBezTo>
                    <a:cubicBezTo>
                      <a:pt x="393" y="839"/>
                      <a:pt x="367" y="1572"/>
                      <a:pt x="367" y="2305"/>
                    </a:cubicBezTo>
                    <a:cubicBezTo>
                      <a:pt x="341" y="2410"/>
                      <a:pt x="341" y="2488"/>
                      <a:pt x="341" y="2567"/>
                    </a:cubicBezTo>
                    <a:cubicBezTo>
                      <a:pt x="341" y="2986"/>
                      <a:pt x="314" y="3379"/>
                      <a:pt x="314" y="3771"/>
                    </a:cubicBezTo>
                    <a:cubicBezTo>
                      <a:pt x="314" y="3876"/>
                      <a:pt x="288" y="3981"/>
                      <a:pt x="288" y="4086"/>
                    </a:cubicBezTo>
                    <a:cubicBezTo>
                      <a:pt x="131" y="8956"/>
                      <a:pt x="0" y="13250"/>
                      <a:pt x="0" y="15607"/>
                    </a:cubicBezTo>
                    <a:lnTo>
                      <a:pt x="10107" y="15607"/>
                    </a:lnTo>
                    <a:cubicBezTo>
                      <a:pt x="10107" y="15607"/>
                      <a:pt x="10683" y="10082"/>
                      <a:pt x="11417" y="3667"/>
                    </a:cubicBezTo>
                    <a:cubicBezTo>
                      <a:pt x="11417" y="3562"/>
                      <a:pt x="11443" y="3483"/>
                      <a:pt x="11443" y="3379"/>
                    </a:cubicBezTo>
                    <a:cubicBezTo>
                      <a:pt x="11495" y="3012"/>
                      <a:pt x="11521" y="2619"/>
                      <a:pt x="11574" y="2253"/>
                    </a:cubicBezTo>
                    <a:cubicBezTo>
                      <a:pt x="11574" y="2174"/>
                      <a:pt x="11574" y="2096"/>
                      <a:pt x="11600" y="2017"/>
                    </a:cubicBezTo>
                    <a:cubicBezTo>
                      <a:pt x="11678" y="1336"/>
                      <a:pt x="11757" y="682"/>
                      <a:pt x="11836"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8" name="Google Shape;1720;p46">
                <a:extLst>
                  <a:ext uri="{FF2B5EF4-FFF2-40B4-BE49-F238E27FC236}">
                    <a16:creationId xmlns:a16="http://schemas.microsoft.com/office/drawing/2014/main" id="{6353737D-B6F5-4FB7-88C8-0D4EF6C20F98}"/>
                  </a:ext>
                </a:extLst>
              </p:cNvPr>
              <p:cNvSpPr/>
              <p:nvPr/>
            </p:nvSpPr>
            <p:spPr>
              <a:xfrm>
                <a:off x="3996497" y="3611615"/>
                <a:ext cx="185030" cy="12259"/>
              </a:xfrm>
              <a:custGeom>
                <a:avLst/>
                <a:gdLst/>
                <a:ahLst/>
                <a:cxnLst/>
                <a:rect l="l" t="t" r="r" b="b"/>
                <a:pathLst>
                  <a:path w="11260" h="746" extrusionOk="0">
                    <a:moveTo>
                      <a:pt x="11260" y="0"/>
                    </a:moveTo>
                    <a:lnTo>
                      <a:pt x="11260" y="0"/>
                    </a:lnTo>
                    <a:cubicBezTo>
                      <a:pt x="10867" y="52"/>
                      <a:pt x="10448" y="105"/>
                      <a:pt x="10055" y="157"/>
                    </a:cubicBezTo>
                    <a:cubicBezTo>
                      <a:pt x="8101" y="383"/>
                      <a:pt x="6146" y="497"/>
                      <a:pt x="4192" y="497"/>
                    </a:cubicBezTo>
                    <a:cubicBezTo>
                      <a:pt x="3659" y="497"/>
                      <a:pt x="3126" y="488"/>
                      <a:pt x="2593" y="471"/>
                    </a:cubicBezTo>
                    <a:cubicBezTo>
                      <a:pt x="1729" y="419"/>
                      <a:pt x="865" y="367"/>
                      <a:pt x="27" y="288"/>
                    </a:cubicBezTo>
                    <a:cubicBezTo>
                      <a:pt x="1" y="393"/>
                      <a:pt x="1" y="471"/>
                      <a:pt x="1" y="550"/>
                    </a:cubicBezTo>
                    <a:cubicBezTo>
                      <a:pt x="1432" y="680"/>
                      <a:pt x="2868" y="745"/>
                      <a:pt x="4303" y="745"/>
                    </a:cubicBezTo>
                    <a:cubicBezTo>
                      <a:pt x="6621" y="745"/>
                      <a:pt x="8937" y="575"/>
                      <a:pt x="11234" y="236"/>
                    </a:cubicBezTo>
                    <a:cubicBezTo>
                      <a:pt x="11234" y="157"/>
                      <a:pt x="11234" y="79"/>
                      <a:pt x="11260"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29" name="Google Shape;1721;p46">
                <a:extLst>
                  <a:ext uri="{FF2B5EF4-FFF2-40B4-BE49-F238E27FC236}">
                    <a16:creationId xmlns:a16="http://schemas.microsoft.com/office/drawing/2014/main" id="{45D43A01-129B-43AE-90EB-3BDA579E4D62}"/>
                  </a:ext>
                </a:extLst>
              </p:cNvPr>
              <p:cNvSpPr/>
              <p:nvPr/>
            </p:nvSpPr>
            <p:spPr>
              <a:xfrm>
                <a:off x="3995643" y="3633980"/>
                <a:ext cx="183305" cy="15052"/>
              </a:xfrm>
              <a:custGeom>
                <a:avLst/>
                <a:gdLst/>
                <a:ahLst/>
                <a:cxnLst/>
                <a:rect l="l" t="t" r="r" b="b"/>
                <a:pathLst>
                  <a:path w="11155" h="916" extrusionOk="0">
                    <a:moveTo>
                      <a:pt x="11155" y="1"/>
                    </a:moveTo>
                    <a:lnTo>
                      <a:pt x="11155" y="1"/>
                    </a:lnTo>
                    <a:cubicBezTo>
                      <a:pt x="10631" y="79"/>
                      <a:pt x="10134" y="158"/>
                      <a:pt x="9610" y="236"/>
                    </a:cubicBezTo>
                    <a:cubicBezTo>
                      <a:pt x="7829" y="472"/>
                      <a:pt x="6023" y="603"/>
                      <a:pt x="4216" y="603"/>
                    </a:cubicBezTo>
                    <a:cubicBezTo>
                      <a:pt x="3326" y="603"/>
                      <a:pt x="2435" y="577"/>
                      <a:pt x="1519" y="524"/>
                    </a:cubicBezTo>
                    <a:cubicBezTo>
                      <a:pt x="1100" y="498"/>
                      <a:pt x="655" y="472"/>
                      <a:pt x="210" y="420"/>
                    </a:cubicBezTo>
                    <a:cubicBezTo>
                      <a:pt x="157" y="420"/>
                      <a:pt x="79" y="420"/>
                      <a:pt x="26" y="393"/>
                    </a:cubicBezTo>
                    <a:cubicBezTo>
                      <a:pt x="26" y="498"/>
                      <a:pt x="0" y="603"/>
                      <a:pt x="0" y="708"/>
                    </a:cubicBezTo>
                    <a:cubicBezTo>
                      <a:pt x="105" y="734"/>
                      <a:pt x="210" y="734"/>
                      <a:pt x="314" y="734"/>
                    </a:cubicBezTo>
                    <a:cubicBezTo>
                      <a:pt x="838" y="786"/>
                      <a:pt x="1336" y="839"/>
                      <a:pt x="1859" y="865"/>
                    </a:cubicBezTo>
                    <a:cubicBezTo>
                      <a:pt x="2532" y="899"/>
                      <a:pt x="3206" y="916"/>
                      <a:pt x="3880" y="916"/>
                    </a:cubicBezTo>
                    <a:cubicBezTo>
                      <a:pt x="6303" y="916"/>
                      <a:pt x="8732" y="698"/>
                      <a:pt x="11129" y="289"/>
                    </a:cubicBezTo>
                    <a:cubicBezTo>
                      <a:pt x="11129" y="184"/>
                      <a:pt x="11155" y="105"/>
                      <a:pt x="11155"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0" name="Google Shape;1722;p46">
                <a:extLst>
                  <a:ext uri="{FF2B5EF4-FFF2-40B4-BE49-F238E27FC236}">
                    <a16:creationId xmlns:a16="http://schemas.microsoft.com/office/drawing/2014/main" id="{14EABF29-AC99-44B6-A410-4D535D28C319}"/>
                  </a:ext>
                </a:extLst>
              </p:cNvPr>
              <p:cNvSpPr/>
              <p:nvPr/>
            </p:nvSpPr>
            <p:spPr>
              <a:xfrm>
                <a:off x="3966377" y="3825797"/>
                <a:ext cx="299499" cy="94372"/>
              </a:xfrm>
              <a:custGeom>
                <a:avLst/>
                <a:gdLst/>
                <a:ahLst/>
                <a:cxnLst/>
                <a:rect l="l" t="t" r="r" b="b"/>
                <a:pathLst>
                  <a:path w="18226" h="5743" extrusionOk="0">
                    <a:moveTo>
                      <a:pt x="9125" y="1"/>
                    </a:moveTo>
                    <a:cubicBezTo>
                      <a:pt x="6156" y="1"/>
                      <a:pt x="1732" y="101"/>
                      <a:pt x="1415" y="189"/>
                    </a:cubicBezTo>
                    <a:cubicBezTo>
                      <a:pt x="970" y="320"/>
                      <a:pt x="1" y="4431"/>
                      <a:pt x="498" y="5347"/>
                    </a:cubicBezTo>
                    <a:cubicBezTo>
                      <a:pt x="676" y="5643"/>
                      <a:pt x="2678" y="5742"/>
                      <a:pt x="5282" y="5742"/>
                    </a:cubicBezTo>
                    <a:cubicBezTo>
                      <a:pt x="9589" y="5742"/>
                      <a:pt x="15540" y="5472"/>
                      <a:pt x="17597" y="5374"/>
                    </a:cubicBezTo>
                    <a:cubicBezTo>
                      <a:pt x="17989" y="5347"/>
                      <a:pt x="18225" y="4955"/>
                      <a:pt x="18042" y="4588"/>
                    </a:cubicBezTo>
                    <a:cubicBezTo>
                      <a:pt x="17701" y="3907"/>
                      <a:pt x="16863" y="2912"/>
                      <a:pt x="15266" y="1865"/>
                    </a:cubicBezTo>
                    <a:cubicBezTo>
                      <a:pt x="12648" y="137"/>
                      <a:pt x="11784" y="84"/>
                      <a:pt x="11784" y="84"/>
                    </a:cubicBezTo>
                    <a:cubicBezTo>
                      <a:pt x="11664" y="25"/>
                      <a:pt x="10566" y="1"/>
                      <a:pt x="91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1" name="Google Shape;1723;p46">
                <a:extLst>
                  <a:ext uri="{FF2B5EF4-FFF2-40B4-BE49-F238E27FC236}">
                    <a16:creationId xmlns:a16="http://schemas.microsoft.com/office/drawing/2014/main" id="{0BF541A3-8C1D-497C-9EE3-42D089D7EDE3}"/>
                  </a:ext>
                </a:extLst>
              </p:cNvPr>
              <p:cNvSpPr/>
              <p:nvPr/>
            </p:nvSpPr>
            <p:spPr>
              <a:xfrm>
                <a:off x="4150107" y="3852861"/>
                <a:ext cx="76608" cy="25470"/>
              </a:xfrm>
              <a:custGeom>
                <a:avLst/>
                <a:gdLst/>
                <a:ahLst/>
                <a:cxnLst/>
                <a:rect l="l" t="t" r="r" b="b"/>
                <a:pathLst>
                  <a:path w="4662" h="1550" extrusionOk="0">
                    <a:moveTo>
                      <a:pt x="3494" y="1"/>
                    </a:moveTo>
                    <a:cubicBezTo>
                      <a:pt x="3113" y="1"/>
                      <a:pt x="2731" y="41"/>
                      <a:pt x="2357" y="113"/>
                    </a:cubicBezTo>
                    <a:cubicBezTo>
                      <a:pt x="1781" y="244"/>
                      <a:pt x="1205" y="454"/>
                      <a:pt x="655" y="742"/>
                    </a:cubicBezTo>
                    <a:cubicBezTo>
                      <a:pt x="446" y="846"/>
                      <a:pt x="0" y="1056"/>
                      <a:pt x="131" y="1370"/>
                    </a:cubicBezTo>
                    <a:cubicBezTo>
                      <a:pt x="188" y="1502"/>
                      <a:pt x="275" y="1549"/>
                      <a:pt x="374" y="1549"/>
                    </a:cubicBezTo>
                    <a:cubicBezTo>
                      <a:pt x="548" y="1549"/>
                      <a:pt x="757" y="1401"/>
                      <a:pt x="891" y="1318"/>
                    </a:cubicBezTo>
                    <a:cubicBezTo>
                      <a:pt x="1911" y="745"/>
                      <a:pt x="3026" y="504"/>
                      <a:pt x="4191" y="504"/>
                    </a:cubicBezTo>
                    <a:cubicBezTo>
                      <a:pt x="4252" y="504"/>
                      <a:pt x="4312" y="505"/>
                      <a:pt x="4373" y="506"/>
                    </a:cubicBezTo>
                    <a:cubicBezTo>
                      <a:pt x="4609" y="506"/>
                      <a:pt x="4661" y="113"/>
                      <a:pt x="4426" y="87"/>
                    </a:cubicBezTo>
                    <a:cubicBezTo>
                      <a:pt x="4119" y="28"/>
                      <a:pt x="3807" y="1"/>
                      <a:pt x="3494"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2" name="Google Shape;1724;p46">
                <a:extLst>
                  <a:ext uri="{FF2B5EF4-FFF2-40B4-BE49-F238E27FC236}">
                    <a16:creationId xmlns:a16="http://schemas.microsoft.com/office/drawing/2014/main" id="{924EDDA5-915D-406F-AE7C-ED99E3E1B424}"/>
                  </a:ext>
                </a:extLst>
              </p:cNvPr>
              <p:cNvSpPr/>
              <p:nvPr/>
            </p:nvSpPr>
            <p:spPr>
              <a:xfrm>
                <a:off x="4121186" y="3840455"/>
                <a:ext cx="78416" cy="28757"/>
              </a:xfrm>
              <a:custGeom>
                <a:avLst/>
                <a:gdLst/>
                <a:ahLst/>
                <a:cxnLst/>
                <a:rect l="l" t="t" r="r" b="b"/>
                <a:pathLst>
                  <a:path w="4772" h="1750" extrusionOk="0">
                    <a:moveTo>
                      <a:pt x="4254" y="0"/>
                    </a:moveTo>
                    <a:cubicBezTo>
                      <a:pt x="3571" y="0"/>
                      <a:pt x="2891" y="104"/>
                      <a:pt x="2232" y="292"/>
                    </a:cubicBezTo>
                    <a:cubicBezTo>
                      <a:pt x="1865" y="397"/>
                      <a:pt x="1525" y="528"/>
                      <a:pt x="1158" y="685"/>
                    </a:cubicBezTo>
                    <a:cubicBezTo>
                      <a:pt x="896" y="790"/>
                      <a:pt x="556" y="947"/>
                      <a:pt x="294" y="1156"/>
                    </a:cubicBezTo>
                    <a:cubicBezTo>
                      <a:pt x="242" y="1182"/>
                      <a:pt x="216" y="1209"/>
                      <a:pt x="163" y="1235"/>
                    </a:cubicBezTo>
                    <a:cubicBezTo>
                      <a:pt x="1" y="1420"/>
                      <a:pt x="126" y="1750"/>
                      <a:pt x="357" y="1750"/>
                    </a:cubicBezTo>
                    <a:cubicBezTo>
                      <a:pt x="387" y="1750"/>
                      <a:pt x="418" y="1744"/>
                      <a:pt x="451" y="1732"/>
                    </a:cubicBezTo>
                    <a:cubicBezTo>
                      <a:pt x="792" y="1601"/>
                      <a:pt x="1080" y="1392"/>
                      <a:pt x="1420" y="1235"/>
                    </a:cubicBezTo>
                    <a:cubicBezTo>
                      <a:pt x="1734" y="1078"/>
                      <a:pt x="2048" y="947"/>
                      <a:pt x="2389" y="842"/>
                    </a:cubicBezTo>
                    <a:cubicBezTo>
                      <a:pt x="3070" y="633"/>
                      <a:pt x="3777" y="502"/>
                      <a:pt x="4484" y="475"/>
                    </a:cubicBezTo>
                    <a:cubicBezTo>
                      <a:pt x="4772" y="449"/>
                      <a:pt x="4772" y="4"/>
                      <a:pt x="4484" y="4"/>
                    </a:cubicBezTo>
                    <a:cubicBezTo>
                      <a:pt x="4407" y="1"/>
                      <a:pt x="4330" y="0"/>
                      <a:pt x="425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3" name="Google Shape;1725;p46">
                <a:extLst>
                  <a:ext uri="{FF2B5EF4-FFF2-40B4-BE49-F238E27FC236}">
                    <a16:creationId xmlns:a16="http://schemas.microsoft.com/office/drawing/2014/main" id="{C7FE420B-6125-419D-9D72-FAB00F6C6238}"/>
                  </a:ext>
                </a:extLst>
              </p:cNvPr>
              <p:cNvSpPr/>
              <p:nvPr/>
            </p:nvSpPr>
            <p:spPr>
              <a:xfrm>
                <a:off x="4106216" y="3827358"/>
                <a:ext cx="69296" cy="24139"/>
              </a:xfrm>
              <a:custGeom>
                <a:avLst/>
                <a:gdLst/>
                <a:ahLst/>
                <a:cxnLst/>
                <a:rect l="l" t="t" r="r" b="b"/>
                <a:pathLst>
                  <a:path w="4217" h="1469" extrusionOk="0">
                    <a:moveTo>
                      <a:pt x="3274" y="0"/>
                    </a:moveTo>
                    <a:cubicBezTo>
                      <a:pt x="2794" y="0"/>
                      <a:pt x="2314" y="53"/>
                      <a:pt x="1834" y="173"/>
                    </a:cubicBezTo>
                    <a:cubicBezTo>
                      <a:pt x="1467" y="277"/>
                      <a:pt x="1127" y="435"/>
                      <a:pt x="786" y="592"/>
                    </a:cubicBezTo>
                    <a:cubicBezTo>
                      <a:pt x="524" y="696"/>
                      <a:pt x="1" y="906"/>
                      <a:pt x="1" y="1246"/>
                    </a:cubicBezTo>
                    <a:cubicBezTo>
                      <a:pt x="27" y="1325"/>
                      <a:pt x="53" y="1403"/>
                      <a:pt x="105" y="1430"/>
                    </a:cubicBezTo>
                    <a:cubicBezTo>
                      <a:pt x="169" y="1457"/>
                      <a:pt x="227" y="1468"/>
                      <a:pt x="282" y="1468"/>
                    </a:cubicBezTo>
                    <a:cubicBezTo>
                      <a:pt x="386" y="1468"/>
                      <a:pt x="483" y="1428"/>
                      <a:pt x="603" y="1377"/>
                    </a:cubicBezTo>
                    <a:cubicBezTo>
                      <a:pt x="734" y="1272"/>
                      <a:pt x="891" y="1194"/>
                      <a:pt x="1048" y="1115"/>
                    </a:cubicBezTo>
                    <a:cubicBezTo>
                      <a:pt x="1362" y="958"/>
                      <a:pt x="1676" y="827"/>
                      <a:pt x="1991" y="723"/>
                    </a:cubicBezTo>
                    <a:cubicBezTo>
                      <a:pt x="2645" y="513"/>
                      <a:pt x="3352" y="356"/>
                      <a:pt x="4033" y="330"/>
                    </a:cubicBezTo>
                    <a:cubicBezTo>
                      <a:pt x="4216" y="330"/>
                      <a:pt x="4216" y="68"/>
                      <a:pt x="4033" y="42"/>
                    </a:cubicBezTo>
                    <a:cubicBezTo>
                      <a:pt x="3780" y="15"/>
                      <a:pt x="3527" y="0"/>
                      <a:pt x="3274"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4" name="Google Shape;1726;p46">
                <a:extLst>
                  <a:ext uri="{FF2B5EF4-FFF2-40B4-BE49-F238E27FC236}">
                    <a16:creationId xmlns:a16="http://schemas.microsoft.com/office/drawing/2014/main" id="{58183713-4193-4EA6-9911-AC3E7AFA606A}"/>
                  </a:ext>
                </a:extLst>
              </p:cNvPr>
              <p:cNvSpPr/>
              <p:nvPr/>
            </p:nvSpPr>
            <p:spPr>
              <a:xfrm>
                <a:off x="3678958" y="3210595"/>
                <a:ext cx="299926" cy="624336"/>
              </a:xfrm>
              <a:custGeom>
                <a:avLst/>
                <a:gdLst/>
                <a:ahLst/>
                <a:cxnLst/>
                <a:rect l="l" t="t" r="r" b="b"/>
                <a:pathLst>
                  <a:path w="18252" h="37994" extrusionOk="0">
                    <a:moveTo>
                      <a:pt x="18251" y="0"/>
                    </a:moveTo>
                    <a:lnTo>
                      <a:pt x="18146" y="26"/>
                    </a:lnTo>
                    <a:cubicBezTo>
                      <a:pt x="15659" y="550"/>
                      <a:pt x="13145" y="786"/>
                      <a:pt x="10658" y="917"/>
                    </a:cubicBezTo>
                    <a:cubicBezTo>
                      <a:pt x="8772" y="1021"/>
                      <a:pt x="6887" y="1074"/>
                      <a:pt x="5002" y="1074"/>
                    </a:cubicBezTo>
                    <a:cubicBezTo>
                      <a:pt x="4426" y="7568"/>
                      <a:pt x="786" y="31081"/>
                      <a:pt x="1" y="37994"/>
                    </a:cubicBezTo>
                    <a:lnTo>
                      <a:pt x="10108" y="37994"/>
                    </a:lnTo>
                    <a:cubicBezTo>
                      <a:pt x="10108" y="37994"/>
                      <a:pt x="14166" y="19089"/>
                      <a:pt x="16340" y="10448"/>
                    </a:cubicBezTo>
                    <a:cubicBezTo>
                      <a:pt x="16889" y="8301"/>
                      <a:pt x="17570" y="4530"/>
                      <a:pt x="18251"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5" name="Google Shape;1727;p46">
                <a:extLst>
                  <a:ext uri="{FF2B5EF4-FFF2-40B4-BE49-F238E27FC236}">
                    <a16:creationId xmlns:a16="http://schemas.microsoft.com/office/drawing/2014/main" id="{BB016D9B-B829-407E-B127-74CCB018EB01}"/>
                  </a:ext>
                </a:extLst>
              </p:cNvPr>
              <p:cNvSpPr/>
              <p:nvPr/>
            </p:nvSpPr>
            <p:spPr>
              <a:xfrm>
                <a:off x="3743504" y="3211450"/>
                <a:ext cx="234935" cy="160940"/>
              </a:xfrm>
              <a:custGeom>
                <a:avLst/>
                <a:gdLst/>
                <a:ahLst/>
                <a:cxnLst/>
                <a:rect l="l" t="t" r="r" b="b"/>
                <a:pathLst>
                  <a:path w="14297" h="9794" extrusionOk="0">
                    <a:moveTo>
                      <a:pt x="0" y="9794"/>
                    </a:moveTo>
                    <a:cubicBezTo>
                      <a:pt x="53" y="9401"/>
                      <a:pt x="105" y="9034"/>
                      <a:pt x="157" y="8668"/>
                    </a:cubicBezTo>
                    <a:cubicBezTo>
                      <a:pt x="105" y="9034"/>
                      <a:pt x="53" y="9401"/>
                      <a:pt x="0" y="9794"/>
                    </a:cubicBezTo>
                    <a:lnTo>
                      <a:pt x="0" y="9794"/>
                    </a:lnTo>
                    <a:close/>
                    <a:moveTo>
                      <a:pt x="14297" y="1"/>
                    </a:moveTo>
                    <a:cubicBezTo>
                      <a:pt x="14297" y="1"/>
                      <a:pt x="14297" y="1"/>
                      <a:pt x="14297" y="1"/>
                    </a:cubicBezTo>
                    <a:cubicBezTo>
                      <a:pt x="14297" y="1"/>
                      <a:pt x="14297" y="1"/>
                      <a:pt x="14297"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6" name="Google Shape;1728;p46">
                <a:extLst>
                  <a:ext uri="{FF2B5EF4-FFF2-40B4-BE49-F238E27FC236}">
                    <a16:creationId xmlns:a16="http://schemas.microsoft.com/office/drawing/2014/main" id="{141BFDA6-4959-460F-8A98-B6DB6B4E6B3F}"/>
                  </a:ext>
                </a:extLst>
              </p:cNvPr>
              <p:cNvSpPr/>
              <p:nvPr/>
            </p:nvSpPr>
            <p:spPr>
              <a:xfrm>
                <a:off x="3743504" y="3210595"/>
                <a:ext cx="235379" cy="161794"/>
              </a:xfrm>
              <a:custGeom>
                <a:avLst/>
                <a:gdLst/>
                <a:ahLst/>
                <a:cxnLst/>
                <a:rect l="l" t="t" r="r" b="b"/>
                <a:pathLst>
                  <a:path w="14324" h="9846" extrusionOk="0">
                    <a:moveTo>
                      <a:pt x="14323" y="0"/>
                    </a:moveTo>
                    <a:lnTo>
                      <a:pt x="14218" y="26"/>
                    </a:lnTo>
                    <a:cubicBezTo>
                      <a:pt x="11731" y="550"/>
                      <a:pt x="9217" y="786"/>
                      <a:pt x="6730" y="917"/>
                    </a:cubicBezTo>
                    <a:cubicBezTo>
                      <a:pt x="4975" y="1021"/>
                      <a:pt x="3221" y="1074"/>
                      <a:pt x="1467" y="1074"/>
                    </a:cubicBezTo>
                    <a:lnTo>
                      <a:pt x="1074" y="1074"/>
                    </a:lnTo>
                    <a:cubicBezTo>
                      <a:pt x="943" y="2697"/>
                      <a:pt x="576" y="5447"/>
                      <a:pt x="157" y="8720"/>
                    </a:cubicBezTo>
                    <a:cubicBezTo>
                      <a:pt x="105" y="9086"/>
                      <a:pt x="53" y="9453"/>
                      <a:pt x="0" y="9846"/>
                    </a:cubicBezTo>
                    <a:cubicBezTo>
                      <a:pt x="1938" y="9793"/>
                      <a:pt x="3876" y="9715"/>
                      <a:pt x="5839" y="9558"/>
                    </a:cubicBezTo>
                    <a:cubicBezTo>
                      <a:pt x="7725" y="9400"/>
                      <a:pt x="9610" y="9191"/>
                      <a:pt x="11495" y="8877"/>
                    </a:cubicBezTo>
                    <a:cubicBezTo>
                      <a:pt x="11940" y="8798"/>
                      <a:pt x="12385" y="8720"/>
                      <a:pt x="12831" y="8641"/>
                    </a:cubicBezTo>
                    <a:cubicBezTo>
                      <a:pt x="13276" y="6468"/>
                      <a:pt x="13799" y="3483"/>
                      <a:pt x="14297" y="53"/>
                    </a:cubicBezTo>
                    <a:cubicBezTo>
                      <a:pt x="14323" y="26"/>
                      <a:pt x="14323" y="26"/>
                      <a:pt x="14323"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7" name="Google Shape;1729;p46">
                <a:extLst>
                  <a:ext uri="{FF2B5EF4-FFF2-40B4-BE49-F238E27FC236}">
                    <a16:creationId xmlns:a16="http://schemas.microsoft.com/office/drawing/2014/main" id="{61A86876-39C0-41B3-91EE-D55731FED3E7}"/>
                  </a:ext>
                </a:extLst>
              </p:cNvPr>
              <p:cNvSpPr/>
              <p:nvPr/>
            </p:nvSpPr>
            <p:spPr>
              <a:xfrm>
                <a:off x="3678958" y="3578470"/>
                <a:ext cx="222463" cy="256462"/>
              </a:xfrm>
              <a:custGeom>
                <a:avLst/>
                <a:gdLst/>
                <a:ahLst/>
                <a:cxnLst/>
                <a:rect l="l" t="t" r="r" b="b"/>
                <a:pathLst>
                  <a:path w="13538" h="15607" extrusionOk="0">
                    <a:moveTo>
                      <a:pt x="13538" y="1"/>
                    </a:moveTo>
                    <a:cubicBezTo>
                      <a:pt x="11448" y="131"/>
                      <a:pt x="9350" y="189"/>
                      <a:pt x="7257" y="189"/>
                    </a:cubicBezTo>
                    <a:cubicBezTo>
                      <a:pt x="5548" y="189"/>
                      <a:pt x="3843" y="150"/>
                      <a:pt x="2148" y="79"/>
                    </a:cubicBezTo>
                    <a:cubicBezTo>
                      <a:pt x="2043" y="839"/>
                      <a:pt x="1912" y="1572"/>
                      <a:pt x="1833" y="2305"/>
                    </a:cubicBezTo>
                    <a:cubicBezTo>
                      <a:pt x="1807" y="2410"/>
                      <a:pt x="1781" y="2488"/>
                      <a:pt x="1781" y="2567"/>
                    </a:cubicBezTo>
                    <a:cubicBezTo>
                      <a:pt x="1729" y="2986"/>
                      <a:pt x="1676" y="3379"/>
                      <a:pt x="1624" y="3771"/>
                    </a:cubicBezTo>
                    <a:cubicBezTo>
                      <a:pt x="1598" y="3876"/>
                      <a:pt x="1572" y="3981"/>
                      <a:pt x="1572" y="4086"/>
                    </a:cubicBezTo>
                    <a:cubicBezTo>
                      <a:pt x="865" y="8956"/>
                      <a:pt x="262" y="13250"/>
                      <a:pt x="1" y="15607"/>
                    </a:cubicBezTo>
                    <a:lnTo>
                      <a:pt x="10108" y="15607"/>
                    </a:lnTo>
                    <a:cubicBezTo>
                      <a:pt x="10108" y="15607"/>
                      <a:pt x="11286" y="10082"/>
                      <a:pt x="12726" y="3667"/>
                    </a:cubicBezTo>
                    <a:cubicBezTo>
                      <a:pt x="12752" y="3562"/>
                      <a:pt x="12779" y="3483"/>
                      <a:pt x="12779" y="3379"/>
                    </a:cubicBezTo>
                    <a:cubicBezTo>
                      <a:pt x="12883" y="3012"/>
                      <a:pt x="12962" y="2619"/>
                      <a:pt x="13040" y="2253"/>
                    </a:cubicBezTo>
                    <a:cubicBezTo>
                      <a:pt x="13067" y="2174"/>
                      <a:pt x="13067" y="2096"/>
                      <a:pt x="13093" y="2017"/>
                    </a:cubicBezTo>
                    <a:cubicBezTo>
                      <a:pt x="13250" y="1336"/>
                      <a:pt x="13381" y="682"/>
                      <a:pt x="13538"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8" name="Google Shape;1730;p46">
                <a:extLst>
                  <a:ext uri="{FF2B5EF4-FFF2-40B4-BE49-F238E27FC236}">
                    <a16:creationId xmlns:a16="http://schemas.microsoft.com/office/drawing/2014/main" id="{E051D5D0-971E-4AD3-A5DD-5F1D7D9E8F2A}"/>
                  </a:ext>
                </a:extLst>
              </p:cNvPr>
              <p:cNvSpPr/>
              <p:nvPr/>
            </p:nvSpPr>
            <p:spPr>
              <a:xfrm>
                <a:off x="3708224" y="3611615"/>
                <a:ext cx="185884" cy="12259"/>
              </a:xfrm>
              <a:custGeom>
                <a:avLst/>
                <a:gdLst/>
                <a:ahLst/>
                <a:cxnLst/>
                <a:rect l="l" t="t" r="r" b="b"/>
                <a:pathLst>
                  <a:path w="11312" h="746" extrusionOk="0">
                    <a:moveTo>
                      <a:pt x="11312" y="0"/>
                    </a:moveTo>
                    <a:cubicBezTo>
                      <a:pt x="10919" y="52"/>
                      <a:pt x="10500" y="105"/>
                      <a:pt x="10081" y="157"/>
                    </a:cubicBezTo>
                    <a:cubicBezTo>
                      <a:pt x="8127" y="383"/>
                      <a:pt x="6156" y="497"/>
                      <a:pt x="4207" y="497"/>
                    </a:cubicBezTo>
                    <a:cubicBezTo>
                      <a:pt x="3676" y="497"/>
                      <a:pt x="3146" y="488"/>
                      <a:pt x="2619" y="471"/>
                    </a:cubicBezTo>
                    <a:cubicBezTo>
                      <a:pt x="1754" y="419"/>
                      <a:pt x="890" y="367"/>
                      <a:pt x="52" y="288"/>
                    </a:cubicBezTo>
                    <a:cubicBezTo>
                      <a:pt x="26" y="393"/>
                      <a:pt x="0" y="471"/>
                      <a:pt x="0" y="550"/>
                    </a:cubicBezTo>
                    <a:cubicBezTo>
                      <a:pt x="1422" y="680"/>
                      <a:pt x="2851" y="745"/>
                      <a:pt x="4285" y="745"/>
                    </a:cubicBezTo>
                    <a:cubicBezTo>
                      <a:pt x="6602" y="745"/>
                      <a:pt x="8931" y="575"/>
                      <a:pt x="11259" y="236"/>
                    </a:cubicBezTo>
                    <a:cubicBezTo>
                      <a:pt x="11286" y="157"/>
                      <a:pt x="11286" y="79"/>
                      <a:pt x="11312" y="0"/>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39" name="Google Shape;1731;p46">
                <a:extLst>
                  <a:ext uri="{FF2B5EF4-FFF2-40B4-BE49-F238E27FC236}">
                    <a16:creationId xmlns:a16="http://schemas.microsoft.com/office/drawing/2014/main" id="{C4985538-C9AF-4979-978F-56097EF54352}"/>
                  </a:ext>
                </a:extLst>
              </p:cNvPr>
              <p:cNvSpPr/>
              <p:nvPr/>
            </p:nvSpPr>
            <p:spPr>
              <a:xfrm>
                <a:off x="3704773" y="3633980"/>
                <a:ext cx="184175" cy="15052"/>
              </a:xfrm>
              <a:custGeom>
                <a:avLst/>
                <a:gdLst/>
                <a:ahLst/>
                <a:cxnLst/>
                <a:rect l="l" t="t" r="r" b="b"/>
                <a:pathLst>
                  <a:path w="11208" h="916" extrusionOk="0">
                    <a:moveTo>
                      <a:pt x="11208" y="1"/>
                    </a:moveTo>
                    <a:lnTo>
                      <a:pt x="11208" y="1"/>
                    </a:lnTo>
                    <a:cubicBezTo>
                      <a:pt x="10710" y="79"/>
                      <a:pt x="10186" y="158"/>
                      <a:pt x="9663" y="236"/>
                    </a:cubicBezTo>
                    <a:cubicBezTo>
                      <a:pt x="7830" y="472"/>
                      <a:pt x="6023" y="603"/>
                      <a:pt x="4216" y="603"/>
                    </a:cubicBezTo>
                    <a:cubicBezTo>
                      <a:pt x="3326" y="603"/>
                      <a:pt x="2436" y="577"/>
                      <a:pt x="1545" y="524"/>
                    </a:cubicBezTo>
                    <a:cubicBezTo>
                      <a:pt x="1100" y="498"/>
                      <a:pt x="681" y="472"/>
                      <a:pt x="236" y="420"/>
                    </a:cubicBezTo>
                    <a:cubicBezTo>
                      <a:pt x="184" y="420"/>
                      <a:pt x="105" y="420"/>
                      <a:pt x="53" y="393"/>
                    </a:cubicBezTo>
                    <a:cubicBezTo>
                      <a:pt x="27" y="498"/>
                      <a:pt x="1" y="603"/>
                      <a:pt x="1" y="708"/>
                    </a:cubicBezTo>
                    <a:cubicBezTo>
                      <a:pt x="105" y="734"/>
                      <a:pt x="210" y="734"/>
                      <a:pt x="315" y="734"/>
                    </a:cubicBezTo>
                    <a:cubicBezTo>
                      <a:pt x="812" y="786"/>
                      <a:pt x="1310" y="839"/>
                      <a:pt x="1807" y="865"/>
                    </a:cubicBezTo>
                    <a:cubicBezTo>
                      <a:pt x="2480" y="899"/>
                      <a:pt x="3155" y="916"/>
                      <a:pt x="3832" y="916"/>
                    </a:cubicBezTo>
                    <a:cubicBezTo>
                      <a:pt x="6264" y="916"/>
                      <a:pt x="8717" y="698"/>
                      <a:pt x="11155" y="289"/>
                    </a:cubicBezTo>
                    <a:cubicBezTo>
                      <a:pt x="11181" y="184"/>
                      <a:pt x="11208" y="105"/>
                      <a:pt x="11208" y="1"/>
                    </a:cubicBezTo>
                    <a:close/>
                  </a:path>
                </a:pathLst>
              </a:custGeom>
              <a:solidFill>
                <a:schemeClr val="accent3"/>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0" name="Google Shape;1732;p46">
                <a:extLst>
                  <a:ext uri="{FF2B5EF4-FFF2-40B4-BE49-F238E27FC236}">
                    <a16:creationId xmlns:a16="http://schemas.microsoft.com/office/drawing/2014/main" id="{FE701765-F82C-4181-BECF-0A1E599BB577}"/>
                  </a:ext>
                </a:extLst>
              </p:cNvPr>
              <p:cNvSpPr/>
              <p:nvPr/>
            </p:nvSpPr>
            <p:spPr>
              <a:xfrm>
                <a:off x="3654441" y="3825797"/>
                <a:ext cx="299482" cy="94372"/>
              </a:xfrm>
              <a:custGeom>
                <a:avLst/>
                <a:gdLst/>
                <a:ahLst/>
                <a:cxnLst/>
                <a:rect l="l" t="t" r="r" b="b"/>
                <a:pathLst>
                  <a:path w="18225" h="5743" extrusionOk="0">
                    <a:moveTo>
                      <a:pt x="9126" y="1"/>
                    </a:moveTo>
                    <a:cubicBezTo>
                      <a:pt x="6159" y="1"/>
                      <a:pt x="1740" y="101"/>
                      <a:pt x="1440" y="189"/>
                    </a:cubicBezTo>
                    <a:cubicBezTo>
                      <a:pt x="969" y="320"/>
                      <a:pt x="0" y="4431"/>
                      <a:pt x="524" y="5347"/>
                    </a:cubicBezTo>
                    <a:cubicBezTo>
                      <a:pt x="691" y="5643"/>
                      <a:pt x="2688" y="5742"/>
                      <a:pt x="5288" y="5742"/>
                    </a:cubicBezTo>
                    <a:cubicBezTo>
                      <a:pt x="9588" y="5742"/>
                      <a:pt x="15540" y="5472"/>
                      <a:pt x="17596" y="5374"/>
                    </a:cubicBezTo>
                    <a:cubicBezTo>
                      <a:pt x="17989" y="5347"/>
                      <a:pt x="18224" y="4955"/>
                      <a:pt x="18067" y="4588"/>
                    </a:cubicBezTo>
                    <a:cubicBezTo>
                      <a:pt x="17701" y="3907"/>
                      <a:pt x="16863" y="2912"/>
                      <a:pt x="15266" y="1865"/>
                    </a:cubicBezTo>
                    <a:cubicBezTo>
                      <a:pt x="12647" y="137"/>
                      <a:pt x="11783" y="84"/>
                      <a:pt x="11783" y="84"/>
                    </a:cubicBezTo>
                    <a:cubicBezTo>
                      <a:pt x="11663" y="25"/>
                      <a:pt x="10565" y="1"/>
                      <a:pt x="9126"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1" name="Google Shape;1733;p46">
                <a:extLst>
                  <a:ext uri="{FF2B5EF4-FFF2-40B4-BE49-F238E27FC236}">
                    <a16:creationId xmlns:a16="http://schemas.microsoft.com/office/drawing/2014/main" id="{F754F1BC-2716-48B3-91D4-DC91384BD623}"/>
                  </a:ext>
                </a:extLst>
              </p:cNvPr>
              <p:cNvSpPr/>
              <p:nvPr/>
            </p:nvSpPr>
            <p:spPr>
              <a:xfrm>
                <a:off x="3838155" y="3852861"/>
                <a:ext cx="76608" cy="25470"/>
              </a:xfrm>
              <a:custGeom>
                <a:avLst/>
                <a:gdLst/>
                <a:ahLst/>
                <a:cxnLst/>
                <a:rect l="l" t="t" r="r" b="b"/>
                <a:pathLst>
                  <a:path w="4662" h="1550" extrusionOk="0">
                    <a:moveTo>
                      <a:pt x="3506" y="1"/>
                    </a:moveTo>
                    <a:cubicBezTo>
                      <a:pt x="3132" y="1"/>
                      <a:pt x="2758" y="41"/>
                      <a:pt x="2384" y="113"/>
                    </a:cubicBezTo>
                    <a:cubicBezTo>
                      <a:pt x="1781" y="244"/>
                      <a:pt x="1205" y="454"/>
                      <a:pt x="682" y="742"/>
                    </a:cubicBezTo>
                    <a:cubicBezTo>
                      <a:pt x="446" y="846"/>
                      <a:pt x="1" y="1056"/>
                      <a:pt x="158" y="1370"/>
                    </a:cubicBezTo>
                    <a:cubicBezTo>
                      <a:pt x="205" y="1502"/>
                      <a:pt x="290" y="1549"/>
                      <a:pt x="387" y="1549"/>
                    </a:cubicBezTo>
                    <a:cubicBezTo>
                      <a:pt x="560" y="1549"/>
                      <a:pt x="774" y="1401"/>
                      <a:pt x="891" y="1318"/>
                    </a:cubicBezTo>
                    <a:cubicBezTo>
                      <a:pt x="1911" y="745"/>
                      <a:pt x="3026" y="504"/>
                      <a:pt x="4191" y="504"/>
                    </a:cubicBezTo>
                    <a:cubicBezTo>
                      <a:pt x="4252" y="504"/>
                      <a:pt x="4313" y="505"/>
                      <a:pt x="4374" y="506"/>
                    </a:cubicBezTo>
                    <a:cubicBezTo>
                      <a:pt x="4609" y="506"/>
                      <a:pt x="4662" y="113"/>
                      <a:pt x="4426" y="87"/>
                    </a:cubicBezTo>
                    <a:cubicBezTo>
                      <a:pt x="4119" y="28"/>
                      <a:pt x="3813" y="1"/>
                      <a:pt x="3506"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2" name="Google Shape;1734;p46">
                <a:extLst>
                  <a:ext uri="{FF2B5EF4-FFF2-40B4-BE49-F238E27FC236}">
                    <a16:creationId xmlns:a16="http://schemas.microsoft.com/office/drawing/2014/main" id="{E12417CB-C945-480E-B434-1C157B431D4B}"/>
                  </a:ext>
                </a:extLst>
              </p:cNvPr>
              <p:cNvSpPr/>
              <p:nvPr/>
            </p:nvSpPr>
            <p:spPr>
              <a:xfrm>
                <a:off x="3809250" y="3840455"/>
                <a:ext cx="78843" cy="28757"/>
              </a:xfrm>
              <a:custGeom>
                <a:avLst/>
                <a:gdLst/>
                <a:ahLst/>
                <a:cxnLst/>
                <a:rect l="l" t="t" r="r" b="b"/>
                <a:pathLst>
                  <a:path w="4798" h="1750" extrusionOk="0">
                    <a:moveTo>
                      <a:pt x="4253" y="0"/>
                    </a:moveTo>
                    <a:cubicBezTo>
                      <a:pt x="3570" y="0"/>
                      <a:pt x="2890" y="104"/>
                      <a:pt x="2231" y="292"/>
                    </a:cubicBezTo>
                    <a:cubicBezTo>
                      <a:pt x="1865" y="397"/>
                      <a:pt x="1524" y="528"/>
                      <a:pt x="1184" y="685"/>
                    </a:cubicBezTo>
                    <a:cubicBezTo>
                      <a:pt x="896" y="790"/>
                      <a:pt x="555" y="947"/>
                      <a:pt x="293" y="1156"/>
                    </a:cubicBezTo>
                    <a:cubicBezTo>
                      <a:pt x="267" y="1182"/>
                      <a:pt x="215" y="1209"/>
                      <a:pt x="163" y="1235"/>
                    </a:cubicBezTo>
                    <a:cubicBezTo>
                      <a:pt x="0" y="1420"/>
                      <a:pt x="125" y="1750"/>
                      <a:pt x="356" y="1750"/>
                    </a:cubicBezTo>
                    <a:cubicBezTo>
                      <a:pt x="386" y="1750"/>
                      <a:pt x="418" y="1744"/>
                      <a:pt x="451" y="1732"/>
                    </a:cubicBezTo>
                    <a:cubicBezTo>
                      <a:pt x="791" y="1601"/>
                      <a:pt x="1105" y="1392"/>
                      <a:pt x="1419" y="1235"/>
                    </a:cubicBezTo>
                    <a:cubicBezTo>
                      <a:pt x="1734" y="1078"/>
                      <a:pt x="2048" y="947"/>
                      <a:pt x="2388" y="842"/>
                    </a:cubicBezTo>
                    <a:cubicBezTo>
                      <a:pt x="3069" y="633"/>
                      <a:pt x="3776" y="502"/>
                      <a:pt x="4483" y="475"/>
                    </a:cubicBezTo>
                    <a:cubicBezTo>
                      <a:pt x="4771" y="449"/>
                      <a:pt x="4797" y="4"/>
                      <a:pt x="4483" y="4"/>
                    </a:cubicBezTo>
                    <a:cubicBezTo>
                      <a:pt x="4406" y="1"/>
                      <a:pt x="4330" y="0"/>
                      <a:pt x="425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3" name="Google Shape;1735;p46">
                <a:extLst>
                  <a:ext uri="{FF2B5EF4-FFF2-40B4-BE49-F238E27FC236}">
                    <a16:creationId xmlns:a16="http://schemas.microsoft.com/office/drawing/2014/main" id="{50974012-97B1-4525-A001-43169EF7D761}"/>
                  </a:ext>
                </a:extLst>
              </p:cNvPr>
              <p:cNvSpPr/>
              <p:nvPr/>
            </p:nvSpPr>
            <p:spPr>
              <a:xfrm>
                <a:off x="3794264" y="3827358"/>
                <a:ext cx="69723" cy="24139"/>
              </a:xfrm>
              <a:custGeom>
                <a:avLst/>
                <a:gdLst/>
                <a:ahLst/>
                <a:cxnLst/>
                <a:rect l="l" t="t" r="r" b="b"/>
                <a:pathLst>
                  <a:path w="4243" h="1469" extrusionOk="0">
                    <a:moveTo>
                      <a:pt x="3283" y="0"/>
                    </a:moveTo>
                    <a:cubicBezTo>
                      <a:pt x="2797" y="0"/>
                      <a:pt x="2323" y="53"/>
                      <a:pt x="1860" y="173"/>
                    </a:cubicBezTo>
                    <a:cubicBezTo>
                      <a:pt x="1493" y="277"/>
                      <a:pt x="1127" y="435"/>
                      <a:pt x="787" y="592"/>
                    </a:cubicBezTo>
                    <a:cubicBezTo>
                      <a:pt x="525" y="696"/>
                      <a:pt x="1" y="906"/>
                      <a:pt x="27" y="1246"/>
                    </a:cubicBezTo>
                    <a:cubicBezTo>
                      <a:pt x="27" y="1325"/>
                      <a:pt x="53" y="1403"/>
                      <a:pt x="132" y="1430"/>
                    </a:cubicBezTo>
                    <a:cubicBezTo>
                      <a:pt x="187" y="1457"/>
                      <a:pt x="241" y="1468"/>
                      <a:pt x="296" y="1468"/>
                    </a:cubicBezTo>
                    <a:cubicBezTo>
                      <a:pt x="399" y="1468"/>
                      <a:pt x="501" y="1428"/>
                      <a:pt x="603" y="1377"/>
                    </a:cubicBezTo>
                    <a:cubicBezTo>
                      <a:pt x="760" y="1272"/>
                      <a:pt x="917" y="1194"/>
                      <a:pt x="1075" y="1115"/>
                    </a:cubicBezTo>
                    <a:cubicBezTo>
                      <a:pt x="1363" y="958"/>
                      <a:pt x="1677" y="827"/>
                      <a:pt x="1991" y="723"/>
                    </a:cubicBezTo>
                    <a:cubicBezTo>
                      <a:pt x="2646" y="513"/>
                      <a:pt x="3353" y="356"/>
                      <a:pt x="4060" y="330"/>
                    </a:cubicBezTo>
                    <a:cubicBezTo>
                      <a:pt x="4243" y="330"/>
                      <a:pt x="4217" y="68"/>
                      <a:pt x="4060" y="42"/>
                    </a:cubicBezTo>
                    <a:cubicBezTo>
                      <a:pt x="3797" y="15"/>
                      <a:pt x="3538" y="0"/>
                      <a:pt x="3283"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4" name="Google Shape;1736;p46">
                <a:extLst>
                  <a:ext uri="{FF2B5EF4-FFF2-40B4-BE49-F238E27FC236}">
                    <a16:creationId xmlns:a16="http://schemas.microsoft.com/office/drawing/2014/main" id="{41CF189F-BEBB-471B-9455-304B16307D63}"/>
                  </a:ext>
                </a:extLst>
              </p:cNvPr>
              <p:cNvSpPr/>
              <p:nvPr/>
            </p:nvSpPr>
            <p:spPr>
              <a:xfrm>
                <a:off x="3641952" y="2950616"/>
                <a:ext cx="669099" cy="388875"/>
              </a:xfrm>
              <a:custGeom>
                <a:avLst/>
                <a:gdLst/>
                <a:ahLst/>
                <a:cxnLst/>
                <a:rect l="l" t="t" r="r" b="b"/>
                <a:pathLst>
                  <a:path w="40718" h="23665" extrusionOk="0">
                    <a:moveTo>
                      <a:pt x="36081" y="1"/>
                    </a:moveTo>
                    <a:cubicBezTo>
                      <a:pt x="36064" y="1"/>
                      <a:pt x="36047" y="3"/>
                      <a:pt x="36030" y="6"/>
                    </a:cubicBezTo>
                    <a:cubicBezTo>
                      <a:pt x="35559" y="111"/>
                      <a:pt x="35088" y="215"/>
                      <a:pt x="34590" y="294"/>
                    </a:cubicBezTo>
                    <a:cubicBezTo>
                      <a:pt x="34486" y="320"/>
                      <a:pt x="34381" y="320"/>
                      <a:pt x="34276" y="346"/>
                    </a:cubicBezTo>
                    <a:cubicBezTo>
                      <a:pt x="32574" y="634"/>
                      <a:pt x="30846" y="818"/>
                      <a:pt x="29144" y="975"/>
                    </a:cubicBezTo>
                    <a:lnTo>
                      <a:pt x="29013" y="975"/>
                    </a:lnTo>
                    <a:cubicBezTo>
                      <a:pt x="28856" y="1001"/>
                      <a:pt x="28699" y="1027"/>
                      <a:pt x="28542" y="1027"/>
                    </a:cubicBezTo>
                    <a:cubicBezTo>
                      <a:pt x="28175" y="1053"/>
                      <a:pt x="27835" y="1080"/>
                      <a:pt x="27468" y="1106"/>
                    </a:cubicBezTo>
                    <a:cubicBezTo>
                      <a:pt x="27363" y="1106"/>
                      <a:pt x="27285" y="1132"/>
                      <a:pt x="27180" y="1132"/>
                    </a:cubicBezTo>
                    <a:cubicBezTo>
                      <a:pt x="25065" y="1270"/>
                      <a:pt x="22958" y="1335"/>
                      <a:pt x="20858" y="1335"/>
                    </a:cubicBezTo>
                    <a:cubicBezTo>
                      <a:pt x="18979" y="1335"/>
                      <a:pt x="17107" y="1283"/>
                      <a:pt x="15240" y="1184"/>
                    </a:cubicBezTo>
                    <a:lnTo>
                      <a:pt x="14873" y="1184"/>
                    </a:lnTo>
                    <a:cubicBezTo>
                      <a:pt x="14114" y="1132"/>
                      <a:pt x="13381" y="1080"/>
                      <a:pt x="12622" y="1027"/>
                    </a:cubicBezTo>
                    <a:cubicBezTo>
                      <a:pt x="11757" y="949"/>
                      <a:pt x="10867" y="870"/>
                      <a:pt x="10003" y="792"/>
                    </a:cubicBezTo>
                    <a:cubicBezTo>
                      <a:pt x="9925" y="765"/>
                      <a:pt x="9872" y="765"/>
                      <a:pt x="9794" y="765"/>
                    </a:cubicBezTo>
                    <a:cubicBezTo>
                      <a:pt x="9087" y="687"/>
                      <a:pt x="8406" y="608"/>
                      <a:pt x="7699" y="530"/>
                    </a:cubicBezTo>
                    <a:cubicBezTo>
                      <a:pt x="7684" y="528"/>
                      <a:pt x="7668" y="527"/>
                      <a:pt x="7653" y="527"/>
                    </a:cubicBezTo>
                    <a:cubicBezTo>
                      <a:pt x="7460" y="527"/>
                      <a:pt x="7278" y="676"/>
                      <a:pt x="7254" y="870"/>
                    </a:cubicBezTo>
                    <a:cubicBezTo>
                      <a:pt x="6992" y="2860"/>
                      <a:pt x="6730" y="4457"/>
                      <a:pt x="6521" y="5321"/>
                    </a:cubicBezTo>
                    <a:cubicBezTo>
                      <a:pt x="5185" y="10611"/>
                      <a:pt x="1415" y="19592"/>
                      <a:pt x="1" y="21608"/>
                    </a:cubicBezTo>
                    <a:cubicBezTo>
                      <a:pt x="1048" y="21948"/>
                      <a:pt x="2357" y="22263"/>
                      <a:pt x="3876" y="22524"/>
                    </a:cubicBezTo>
                    <a:cubicBezTo>
                      <a:pt x="3955" y="22551"/>
                      <a:pt x="4007" y="22551"/>
                      <a:pt x="4085" y="22577"/>
                    </a:cubicBezTo>
                    <a:cubicBezTo>
                      <a:pt x="7870" y="23244"/>
                      <a:pt x="12875" y="23665"/>
                      <a:pt x="18260" y="23665"/>
                    </a:cubicBezTo>
                    <a:cubicBezTo>
                      <a:pt x="25766" y="23665"/>
                      <a:pt x="34009" y="22848"/>
                      <a:pt x="40717" y="20744"/>
                    </a:cubicBezTo>
                    <a:cubicBezTo>
                      <a:pt x="39487" y="16554"/>
                      <a:pt x="38361" y="11108"/>
                      <a:pt x="37366" y="5662"/>
                    </a:cubicBezTo>
                    <a:cubicBezTo>
                      <a:pt x="37340" y="5505"/>
                      <a:pt x="37313" y="5374"/>
                      <a:pt x="37287" y="5217"/>
                    </a:cubicBezTo>
                    <a:cubicBezTo>
                      <a:pt x="36973" y="3515"/>
                      <a:pt x="36606" y="1839"/>
                      <a:pt x="36318" y="189"/>
                    </a:cubicBezTo>
                    <a:cubicBezTo>
                      <a:pt x="36296" y="75"/>
                      <a:pt x="36193" y="1"/>
                      <a:pt x="36081" y="1"/>
                    </a:cubicBezTo>
                    <a:close/>
                  </a:path>
                </a:pathLst>
              </a:custGeom>
              <a:solidFill>
                <a:schemeClr val="dk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5" name="Google Shape;1737;p46">
                <a:extLst>
                  <a:ext uri="{FF2B5EF4-FFF2-40B4-BE49-F238E27FC236}">
                    <a16:creationId xmlns:a16="http://schemas.microsoft.com/office/drawing/2014/main" id="{95B4A275-0D37-479A-AF6E-7EECBD7D2E4F}"/>
                  </a:ext>
                </a:extLst>
              </p:cNvPr>
              <p:cNvSpPr/>
              <p:nvPr/>
            </p:nvSpPr>
            <p:spPr>
              <a:xfrm>
                <a:off x="3705628" y="2963187"/>
                <a:ext cx="100715" cy="358426"/>
              </a:xfrm>
              <a:custGeom>
                <a:avLst/>
                <a:gdLst/>
                <a:ahLst/>
                <a:cxnLst/>
                <a:rect l="l" t="t" r="r" b="b"/>
                <a:pathLst>
                  <a:path w="6129" h="21812" extrusionOk="0">
                    <a:moveTo>
                      <a:pt x="5919" y="0"/>
                    </a:moveTo>
                    <a:cubicBezTo>
                      <a:pt x="5735" y="1231"/>
                      <a:pt x="5552" y="2488"/>
                      <a:pt x="5316" y="3718"/>
                    </a:cubicBezTo>
                    <a:cubicBezTo>
                      <a:pt x="4688" y="7044"/>
                      <a:pt x="3876" y="10317"/>
                      <a:pt x="2881" y="13590"/>
                    </a:cubicBezTo>
                    <a:cubicBezTo>
                      <a:pt x="2410" y="15213"/>
                      <a:pt x="1860" y="16837"/>
                      <a:pt x="1284" y="18460"/>
                    </a:cubicBezTo>
                    <a:cubicBezTo>
                      <a:pt x="865" y="19560"/>
                      <a:pt x="420" y="20660"/>
                      <a:pt x="1" y="21759"/>
                    </a:cubicBezTo>
                    <a:cubicBezTo>
                      <a:pt x="80" y="21786"/>
                      <a:pt x="132" y="21786"/>
                      <a:pt x="210" y="21812"/>
                    </a:cubicBezTo>
                    <a:cubicBezTo>
                      <a:pt x="394" y="21419"/>
                      <a:pt x="551" y="21026"/>
                      <a:pt x="708" y="20634"/>
                    </a:cubicBezTo>
                    <a:cubicBezTo>
                      <a:pt x="1048" y="19717"/>
                      <a:pt x="1415" y="18827"/>
                      <a:pt x="1729" y="17910"/>
                    </a:cubicBezTo>
                    <a:cubicBezTo>
                      <a:pt x="3850" y="12097"/>
                      <a:pt x="5343" y="6049"/>
                      <a:pt x="6128" y="27"/>
                    </a:cubicBezTo>
                    <a:cubicBezTo>
                      <a:pt x="6050" y="0"/>
                      <a:pt x="5997" y="0"/>
                      <a:pt x="5919"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6" name="Google Shape;1738;p46">
                <a:extLst>
                  <a:ext uri="{FF2B5EF4-FFF2-40B4-BE49-F238E27FC236}">
                    <a16:creationId xmlns:a16="http://schemas.microsoft.com/office/drawing/2014/main" id="{C67A5EF0-91D7-40CD-BF5D-7BDC473975BF}"/>
                  </a:ext>
                </a:extLst>
              </p:cNvPr>
              <p:cNvSpPr/>
              <p:nvPr/>
            </p:nvSpPr>
            <p:spPr>
              <a:xfrm>
                <a:off x="3777306" y="2970072"/>
                <a:ext cx="115093" cy="154712"/>
              </a:xfrm>
              <a:custGeom>
                <a:avLst/>
                <a:gdLst/>
                <a:ahLst/>
                <a:cxnLst/>
                <a:rect l="l" t="t" r="r" b="b"/>
                <a:pathLst>
                  <a:path w="7004" h="9415" extrusionOk="0">
                    <a:moveTo>
                      <a:pt x="6636" y="0"/>
                    </a:moveTo>
                    <a:lnTo>
                      <a:pt x="6610" y="79"/>
                    </a:lnTo>
                    <a:cubicBezTo>
                      <a:pt x="6060" y="1859"/>
                      <a:pt x="5196" y="3614"/>
                      <a:pt x="4070" y="5159"/>
                    </a:cubicBezTo>
                    <a:cubicBezTo>
                      <a:pt x="2944" y="6730"/>
                      <a:pt x="1557" y="8065"/>
                      <a:pt x="64" y="9270"/>
                    </a:cubicBezTo>
                    <a:cubicBezTo>
                      <a:pt x="0" y="9333"/>
                      <a:pt x="40" y="9415"/>
                      <a:pt x="100" y="9415"/>
                    </a:cubicBezTo>
                    <a:cubicBezTo>
                      <a:pt x="113" y="9415"/>
                      <a:pt x="128" y="9410"/>
                      <a:pt x="143" y="9400"/>
                    </a:cubicBezTo>
                    <a:cubicBezTo>
                      <a:pt x="1085" y="8824"/>
                      <a:pt x="1949" y="8091"/>
                      <a:pt x="2709" y="7280"/>
                    </a:cubicBezTo>
                    <a:cubicBezTo>
                      <a:pt x="4070" y="5892"/>
                      <a:pt x="5196" y="4268"/>
                      <a:pt x="6008" y="2540"/>
                    </a:cubicBezTo>
                    <a:cubicBezTo>
                      <a:pt x="6401" y="1728"/>
                      <a:pt x="6741" y="864"/>
                      <a:pt x="7003"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7" name="Google Shape;1739;p46">
                <a:extLst>
                  <a:ext uri="{FF2B5EF4-FFF2-40B4-BE49-F238E27FC236}">
                    <a16:creationId xmlns:a16="http://schemas.microsoft.com/office/drawing/2014/main" id="{278BA2CD-E062-44EC-95DE-39C001021175}"/>
                  </a:ext>
                </a:extLst>
              </p:cNvPr>
              <p:cNvSpPr/>
              <p:nvPr/>
            </p:nvSpPr>
            <p:spPr>
              <a:xfrm>
                <a:off x="4205188" y="2955447"/>
                <a:ext cx="50776" cy="88210"/>
              </a:xfrm>
              <a:custGeom>
                <a:avLst/>
                <a:gdLst/>
                <a:ahLst/>
                <a:cxnLst/>
                <a:rect l="l" t="t" r="r" b="b"/>
                <a:pathLst>
                  <a:path w="3090" h="5368" extrusionOk="0">
                    <a:moveTo>
                      <a:pt x="314" y="0"/>
                    </a:moveTo>
                    <a:cubicBezTo>
                      <a:pt x="210" y="26"/>
                      <a:pt x="105" y="26"/>
                      <a:pt x="0" y="52"/>
                    </a:cubicBezTo>
                    <a:cubicBezTo>
                      <a:pt x="288" y="890"/>
                      <a:pt x="681" y="1702"/>
                      <a:pt x="1100" y="2461"/>
                    </a:cubicBezTo>
                    <a:cubicBezTo>
                      <a:pt x="1650" y="3509"/>
                      <a:pt x="2330" y="4478"/>
                      <a:pt x="3090" y="5368"/>
                    </a:cubicBezTo>
                    <a:cubicBezTo>
                      <a:pt x="3064" y="5211"/>
                      <a:pt x="3037" y="5080"/>
                      <a:pt x="3011" y="4923"/>
                    </a:cubicBezTo>
                    <a:cubicBezTo>
                      <a:pt x="2383" y="4085"/>
                      <a:pt x="1807" y="3221"/>
                      <a:pt x="1309" y="2278"/>
                    </a:cubicBezTo>
                    <a:cubicBezTo>
                      <a:pt x="916" y="1545"/>
                      <a:pt x="602" y="786"/>
                      <a:pt x="314" y="0"/>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8" name="Google Shape;1740;p46">
                <a:extLst>
                  <a:ext uri="{FF2B5EF4-FFF2-40B4-BE49-F238E27FC236}">
                    <a16:creationId xmlns:a16="http://schemas.microsoft.com/office/drawing/2014/main" id="{3355646E-4B67-4471-9F22-C01B5210E085}"/>
                  </a:ext>
                </a:extLst>
              </p:cNvPr>
              <p:cNvSpPr/>
              <p:nvPr/>
            </p:nvSpPr>
            <p:spPr>
              <a:xfrm>
                <a:off x="4085133" y="2966621"/>
                <a:ext cx="37877" cy="123540"/>
              </a:xfrm>
              <a:custGeom>
                <a:avLst/>
                <a:gdLst/>
                <a:ahLst/>
                <a:cxnLst/>
                <a:rect l="l" t="t" r="r" b="b"/>
                <a:pathLst>
                  <a:path w="2305" h="7518" extrusionOk="0">
                    <a:moveTo>
                      <a:pt x="2043" y="1"/>
                    </a:moveTo>
                    <a:cubicBezTo>
                      <a:pt x="2095" y="891"/>
                      <a:pt x="2122" y="1781"/>
                      <a:pt x="2095" y="2672"/>
                    </a:cubicBezTo>
                    <a:cubicBezTo>
                      <a:pt x="2095" y="3483"/>
                      <a:pt x="2069" y="4295"/>
                      <a:pt x="2017" y="5107"/>
                    </a:cubicBezTo>
                    <a:cubicBezTo>
                      <a:pt x="1964" y="5788"/>
                      <a:pt x="2017" y="6835"/>
                      <a:pt x="1231" y="7201"/>
                    </a:cubicBezTo>
                    <a:cubicBezTo>
                      <a:pt x="1109" y="7259"/>
                      <a:pt x="1002" y="7284"/>
                      <a:pt x="910" y="7284"/>
                    </a:cubicBezTo>
                    <a:cubicBezTo>
                      <a:pt x="409" y="7284"/>
                      <a:pt x="323" y="6544"/>
                      <a:pt x="367" y="6102"/>
                    </a:cubicBezTo>
                    <a:cubicBezTo>
                      <a:pt x="420" y="5369"/>
                      <a:pt x="524" y="4635"/>
                      <a:pt x="577" y="3902"/>
                    </a:cubicBezTo>
                    <a:cubicBezTo>
                      <a:pt x="655" y="2645"/>
                      <a:pt x="629" y="1389"/>
                      <a:pt x="498" y="132"/>
                    </a:cubicBezTo>
                    <a:cubicBezTo>
                      <a:pt x="393" y="132"/>
                      <a:pt x="315" y="158"/>
                      <a:pt x="210" y="158"/>
                    </a:cubicBezTo>
                    <a:cubicBezTo>
                      <a:pt x="236" y="315"/>
                      <a:pt x="262" y="498"/>
                      <a:pt x="262" y="655"/>
                    </a:cubicBezTo>
                    <a:cubicBezTo>
                      <a:pt x="420" y="2331"/>
                      <a:pt x="367" y="4033"/>
                      <a:pt x="158" y="5709"/>
                    </a:cubicBezTo>
                    <a:cubicBezTo>
                      <a:pt x="79" y="6233"/>
                      <a:pt x="1" y="6887"/>
                      <a:pt x="367" y="7280"/>
                    </a:cubicBezTo>
                    <a:cubicBezTo>
                      <a:pt x="512" y="7446"/>
                      <a:pt x="698" y="7517"/>
                      <a:pt x="894" y="7517"/>
                    </a:cubicBezTo>
                    <a:cubicBezTo>
                      <a:pt x="1194" y="7517"/>
                      <a:pt x="1517" y="7350"/>
                      <a:pt x="1755" y="7097"/>
                    </a:cubicBezTo>
                    <a:cubicBezTo>
                      <a:pt x="2279" y="6547"/>
                      <a:pt x="2226" y="5683"/>
                      <a:pt x="2252" y="5002"/>
                    </a:cubicBezTo>
                    <a:cubicBezTo>
                      <a:pt x="2279" y="4112"/>
                      <a:pt x="2305" y="3221"/>
                      <a:pt x="2279" y="2331"/>
                    </a:cubicBezTo>
                    <a:cubicBezTo>
                      <a:pt x="2252" y="1572"/>
                      <a:pt x="2226" y="786"/>
                      <a:pt x="2174" y="1"/>
                    </a:cubicBezTo>
                    <a:close/>
                  </a:path>
                </a:pathLst>
              </a:custGeom>
              <a:solidFill>
                <a:srgbClr val="3E3B9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49" name="Google Shape;1741;p46">
                <a:extLst>
                  <a:ext uri="{FF2B5EF4-FFF2-40B4-BE49-F238E27FC236}">
                    <a16:creationId xmlns:a16="http://schemas.microsoft.com/office/drawing/2014/main" id="{D9A1840A-17B1-478D-ABF4-D46441EF4B68}"/>
                  </a:ext>
                </a:extLst>
              </p:cNvPr>
              <p:cNvSpPr/>
              <p:nvPr/>
            </p:nvSpPr>
            <p:spPr>
              <a:xfrm>
                <a:off x="3720269" y="2519081"/>
                <a:ext cx="554630" cy="576551"/>
              </a:xfrm>
              <a:custGeom>
                <a:avLst/>
                <a:gdLst/>
                <a:ahLst/>
                <a:cxnLst/>
                <a:rect l="l" t="t" r="r" b="b"/>
                <a:pathLst>
                  <a:path w="33752" h="35086" extrusionOk="0">
                    <a:moveTo>
                      <a:pt x="13653" y="1"/>
                    </a:moveTo>
                    <a:cubicBezTo>
                      <a:pt x="13518" y="1"/>
                      <a:pt x="13383" y="2"/>
                      <a:pt x="13250" y="4"/>
                    </a:cubicBezTo>
                    <a:cubicBezTo>
                      <a:pt x="7934" y="135"/>
                      <a:pt x="4137" y="1078"/>
                      <a:pt x="2933" y="2230"/>
                    </a:cubicBezTo>
                    <a:cubicBezTo>
                      <a:pt x="2750" y="2387"/>
                      <a:pt x="2645" y="2570"/>
                      <a:pt x="2566" y="2727"/>
                    </a:cubicBezTo>
                    <a:cubicBezTo>
                      <a:pt x="2462" y="3015"/>
                      <a:pt x="2252" y="4639"/>
                      <a:pt x="1990" y="7074"/>
                    </a:cubicBezTo>
                    <a:cubicBezTo>
                      <a:pt x="1859" y="8147"/>
                      <a:pt x="1728" y="9430"/>
                      <a:pt x="1598" y="10792"/>
                    </a:cubicBezTo>
                    <a:cubicBezTo>
                      <a:pt x="1467" y="12363"/>
                      <a:pt x="1309" y="14065"/>
                      <a:pt x="1152" y="15819"/>
                    </a:cubicBezTo>
                    <a:cubicBezTo>
                      <a:pt x="1021" y="17364"/>
                      <a:pt x="891" y="18935"/>
                      <a:pt x="786" y="20533"/>
                    </a:cubicBezTo>
                    <a:cubicBezTo>
                      <a:pt x="629" y="22287"/>
                      <a:pt x="498" y="24015"/>
                      <a:pt x="393" y="25665"/>
                    </a:cubicBezTo>
                    <a:cubicBezTo>
                      <a:pt x="314" y="27053"/>
                      <a:pt x="236" y="28388"/>
                      <a:pt x="157" y="29619"/>
                    </a:cubicBezTo>
                    <a:cubicBezTo>
                      <a:pt x="79" y="31268"/>
                      <a:pt x="26" y="32761"/>
                      <a:pt x="0" y="33913"/>
                    </a:cubicBezTo>
                    <a:cubicBezTo>
                      <a:pt x="1498" y="34127"/>
                      <a:pt x="8520" y="35086"/>
                      <a:pt x="17256" y="35086"/>
                    </a:cubicBezTo>
                    <a:cubicBezTo>
                      <a:pt x="22418" y="35086"/>
                      <a:pt x="28179" y="34751"/>
                      <a:pt x="33752" y="33730"/>
                    </a:cubicBezTo>
                    <a:cubicBezTo>
                      <a:pt x="33726" y="32394"/>
                      <a:pt x="33700" y="31006"/>
                      <a:pt x="33621" y="29566"/>
                    </a:cubicBezTo>
                    <a:cubicBezTo>
                      <a:pt x="33542" y="28126"/>
                      <a:pt x="33438" y="26660"/>
                      <a:pt x="33307" y="25193"/>
                    </a:cubicBezTo>
                    <a:cubicBezTo>
                      <a:pt x="33176" y="23596"/>
                      <a:pt x="32993" y="21973"/>
                      <a:pt x="32809" y="20402"/>
                    </a:cubicBezTo>
                    <a:cubicBezTo>
                      <a:pt x="32600" y="18647"/>
                      <a:pt x="32364" y="16919"/>
                      <a:pt x="32102" y="15296"/>
                    </a:cubicBezTo>
                    <a:cubicBezTo>
                      <a:pt x="31840" y="13646"/>
                      <a:pt x="31552" y="12075"/>
                      <a:pt x="31264" y="10661"/>
                    </a:cubicBezTo>
                    <a:cubicBezTo>
                      <a:pt x="30950" y="9142"/>
                      <a:pt x="30610" y="7781"/>
                      <a:pt x="30296" y="6655"/>
                    </a:cubicBezTo>
                    <a:cubicBezTo>
                      <a:pt x="29824" y="5084"/>
                      <a:pt x="29353" y="3906"/>
                      <a:pt x="28882" y="3303"/>
                    </a:cubicBezTo>
                    <a:cubicBezTo>
                      <a:pt x="28698" y="3041"/>
                      <a:pt x="28044" y="2701"/>
                      <a:pt x="27101" y="2361"/>
                    </a:cubicBezTo>
                    <a:cubicBezTo>
                      <a:pt x="24151" y="1267"/>
                      <a:pt x="18237" y="1"/>
                      <a:pt x="13653" y="1"/>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0" name="Google Shape;1742;p46">
                <a:extLst>
                  <a:ext uri="{FF2B5EF4-FFF2-40B4-BE49-F238E27FC236}">
                    <a16:creationId xmlns:a16="http://schemas.microsoft.com/office/drawing/2014/main" id="{CFC0A6C6-EAC0-404E-BA52-203092B1866B}"/>
                  </a:ext>
                </a:extLst>
              </p:cNvPr>
              <p:cNvSpPr/>
              <p:nvPr/>
            </p:nvSpPr>
            <p:spPr>
              <a:xfrm>
                <a:off x="3864759" y="2524964"/>
                <a:ext cx="260833" cy="206310"/>
              </a:xfrm>
              <a:custGeom>
                <a:avLst/>
                <a:gdLst/>
                <a:ahLst/>
                <a:cxnLst/>
                <a:rect l="l" t="t" r="r" b="b"/>
                <a:pathLst>
                  <a:path w="15873" h="12555" extrusionOk="0">
                    <a:moveTo>
                      <a:pt x="4411" y="0"/>
                    </a:moveTo>
                    <a:cubicBezTo>
                      <a:pt x="1578" y="0"/>
                      <a:pt x="1" y="781"/>
                      <a:pt x="2283" y="3233"/>
                    </a:cubicBezTo>
                    <a:cubicBezTo>
                      <a:pt x="5137" y="6297"/>
                      <a:pt x="9065" y="9649"/>
                      <a:pt x="11186" y="11377"/>
                    </a:cubicBezTo>
                    <a:cubicBezTo>
                      <a:pt x="12102" y="12110"/>
                      <a:pt x="12652" y="12555"/>
                      <a:pt x="12652" y="12555"/>
                    </a:cubicBezTo>
                    <a:cubicBezTo>
                      <a:pt x="12652" y="12555"/>
                      <a:pt x="13019" y="11953"/>
                      <a:pt x="13464" y="10984"/>
                    </a:cubicBezTo>
                    <a:cubicBezTo>
                      <a:pt x="14459" y="8863"/>
                      <a:pt x="15873" y="5066"/>
                      <a:pt x="14852" y="2395"/>
                    </a:cubicBezTo>
                    <a:cubicBezTo>
                      <a:pt x="14223" y="667"/>
                      <a:pt x="11369" y="746"/>
                      <a:pt x="8122" y="301"/>
                    </a:cubicBezTo>
                    <a:cubicBezTo>
                      <a:pt x="6798" y="118"/>
                      <a:pt x="5510" y="0"/>
                      <a:pt x="4411" y="0"/>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1" name="Google Shape;1743;p46">
                <a:extLst>
                  <a:ext uri="{FF2B5EF4-FFF2-40B4-BE49-F238E27FC236}">
                    <a16:creationId xmlns:a16="http://schemas.microsoft.com/office/drawing/2014/main" id="{332D73F5-9264-450A-B647-DD261D4B0574}"/>
                  </a:ext>
                </a:extLst>
              </p:cNvPr>
              <p:cNvSpPr/>
              <p:nvPr/>
            </p:nvSpPr>
            <p:spPr>
              <a:xfrm>
                <a:off x="3898396" y="2447287"/>
                <a:ext cx="203960" cy="132446"/>
              </a:xfrm>
              <a:custGeom>
                <a:avLst/>
                <a:gdLst/>
                <a:ahLst/>
                <a:cxnLst/>
                <a:rect l="l" t="t" r="r" b="b"/>
                <a:pathLst>
                  <a:path w="12412" h="8060" extrusionOk="0">
                    <a:moveTo>
                      <a:pt x="1624" y="0"/>
                    </a:moveTo>
                    <a:lnTo>
                      <a:pt x="472" y="3849"/>
                    </a:lnTo>
                    <a:cubicBezTo>
                      <a:pt x="472" y="3849"/>
                      <a:pt x="1" y="6232"/>
                      <a:pt x="4897" y="7515"/>
                    </a:cubicBezTo>
                    <a:cubicBezTo>
                      <a:pt x="6383" y="7917"/>
                      <a:pt x="7527" y="8060"/>
                      <a:pt x="8402" y="8060"/>
                    </a:cubicBezTo>
                    <a:cubicBezTo>
                      <a:pt x="10548" y="8060"/>
                      <a:pt x="11077" y="7201"/>
                      <a:pt x="11077" y="7201"/>
                    </a:cubicBezTo>
                    <a:lnTo>
                      <a:pt x="12412" y="2331"/>
                    </a:lnTo>
                    <a:lnTo>
                      <a:pt x="1624" y="0"/>
                    </a:ln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2" name="Google Shape;1744;p46">
                <a:extLst>
                  <a:ext uri="{FF2B5EF4-FFF2-40B4-BE49-F238E27FC236}">
                    <a16:creationId xmlns:a16="http://schemas.microsoft.com/office/drawing/2014/main" id="{E738AE42-CE0B-490D-9E94-CC63F9AC1B94}"/>
                  </a:ext>
                </a:extLst>
              </p:cNvPr>
              <p:cNvSpPr/>
              <p:nvPr/>
            </p:nvSpPr>
            <p:spPr>
              <a:xfrm>
                <a:off x="3916044" y="2479560"/>
                <a:ext cx="182023" cy="49067"/>
              </a:xfrm>
              <a:custGeom>
                <a:avLst/>
                <a:gdLst/>
                <a:ahLst/>
                <a:cxnLst/>
                <a:rect l="l" t="t" r="r" b="b"/>
                <a:pathLst>
                  <a:path w="11077" h="2986" extrusionOk="0">
                    <a:moveTo>
                      <a:pt x="0" y="0"/>
                    </a:moveTo>
                    <a:lnTo>
                      <a:pt x="0" y="0"/>
                    </a:lnTo>
                    <a:cubicBezTo>
                      <a:pt x="498" y="733"/>
                      <a:pt x="1231" y="1336"/>
                      <a:pt x="2069" y="1781"/>
                    </a:cubicBezTo>
                    <a:cubicBezTo>
                      <a:pt x="3221" y="2409"/>
                      <a:pt x="4530" y="2697"/>
                      <a:pt x="5839" y="2880"/>
                    </a:cubicBezTo>
                    <a:cubicBezTo>
                      <a:pt x="6363" y="2933"/>
                      <a:pt x="6887" y="2985"/>
                      <a:pt x="7410" y="2985"/>
                    </a:cubicBezTo>
                    <a:cubicBezTo>
                      <a:pt x="7986" y="2985"/>
                      <a:pt x="8536" y="2933"/>
                      <a:pt x="9060" y="2802"/>
                    </a:cubicBezTo>
                    <a:cubicBezTo>
                      <a:pt x="9636" y="2671"/>
                      <a:pt x="10369" y="2383"/>
                      <a:pt x="10893" y="1964"/>
                    </a:cubicBezTo>
                    <a:lnTo>
                      <a:pt x="11076" y="1309"/>
                    </a:lnTo>
                    <a:lnTo>
                      <a:pt x="11076" y="1309"/>
                    </a:lnTo>
                    <a:cubicBezTo>
                      <a:pt x="10971" y="1336"/>
                      <a:pt x="10893" y="1362"/>
                      <a:pt x="10788" y="1362"/>
                    </a:cubicBezTo>
                    <a:cubicBezTo>
                      <a:pt x="10291" y="1440"/>
                      <a:pt x="9793" y="1493"/>
                      <a:pt x="9269" y="1545"/>
                    </a:cubicBezTo>
                    <a:cubicBezTo>
                      <a:pt x="8641" y="1597"/>
                      <a:pt x="8039" y="1624"/>
                      <a:pt x="7437" y="1624"/>
                    </a:cubicBezTo>
                    <a:cubicBezTo>
                      <a:pt x="4792" y="1624"/>
                      <a:pt x="2278" y="1074"/>
                      <a:pt x="0" y="0"/>
                    </a:cubicBezTo>
                    <a:close/>
                  </a:path>
                </a:pathLst>
              </a:custGeom>
              <a:solidFill>
                <a:srgbClr val="C421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3" name="Google Shape;1745;p46">
                <a:extLst>
                  <a:ext uri="{FF2B5EF4-FFF2-40B4-BE49-F238E27FC236}">
                    <a16:creationId xmlns:a16="http://schemas.microsoft.com/office/drawing/2014/main" id="{314AD9EC-3827-4AF6-A60C-2A60F8389595}"/>
                  </a:ext>
                </a:extLst>
              </p:cNvPr>
              <p:cNvSpPr/>
              <p:nvPr/>
            </p:nvSpPr>
            <p:spPr>
              <a:xfrm>
                <a:off x="3885924" y="2497193"/>
                <a:ext cx="24106" cy="24977"/>
              </a:xfrm>
              <a:custGeom>
                <a:avLst/>
                <a:gdLst/>
                <a:ahLst/>
                <a:cxnLst/>
                <a:rect l="l" t="t" r="r" b="b"/>
                <a:pathLst>
                  <a:path w="1467" h="1520" extrusionOk="0">
                    <a:moveTo>
                      <a:pt x="1467" y="1"/>
                    </a:moveTo>
                    <a:cubicBezTo>
                      <a:pt x="917" y="1"/>
                      <a:pt x="367" y="734"/>
                      <a:pt x="0" y="1519"/>
                    </a:cubicBezTo>
                    <a:cubicBezTo>
                      <a:pt x="393" y="1493"/>
                      <a:pt x="838" y="1467"/>
                      <a:pt x="1257" y="1441"/>
                    </a:cubicBezTo>
                    <a:cubicBezTo>
                      <a:pt x="1179" y="1074"/>
                      <a:pt x="1231" y="812"/>
                      <a:pt x="1231" y="812"/>
                    </a:cubicBezTo>
                    <a:lnTo>
                      <a:pt x="1467" y="1"/>
                    </a:lnTo>
                    <a:close/>
                  </a:path>
                </a:pathLst>
              </a:custGeom>
              <a:solidFill>
                <a:srgbClr val="6E2B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4" name="Google Shape;1746;p46">
                <a:extLst>
                  <a:ext uri="{FF2B5EF4-FFF2-40B4-BE49-F238E27FC236}">
                    <a16:creationId xmlns:a16="http://schemas.microsoft.com/office/drawing/2014/main" id="{D64D0775-371C-4E90-BB47-2483CA0CA87F}"/>
                  </a:ext>
                </a:extLst>
              </p:cNvPr>
              <p:cNvSpPr/>
              <p:nvPr/>
            </p:nvSpPr>
            <p:spPr>
              <a:xfrm>
                <a:off x="3873008" y="2520855"/>
                <a:ext cx="84792" cy="112316"/>
              </a:xfrm>
              <a:custGeom>
                <a:avLst/>
                <a:gdLst/>
                <a:ahLst/>
                <a:cxnLst/>
                <a:rect l="l" t="t" r="r" b="b"/>
                <a:pathLst>
                  <a:path w="5160" h="6835" extrusionOk="0">
                    <a:moveTo>
                      <a:pt x="2043" y="1"/>
                    </a:moveTo>
                    <a:cubicBezTo>
                      <a:pt x="1624" y="27"/>
                      <a:pt x="1179" y="53"/>
                      <a:pt x="786" y="79"/>
                    </a:cubicBezTo>
                    <a:cubicBezTo>
                      <a:pt x="393" y="865"/>
                      <a:pt x="158" y="1703"/>
                      <a:pt x="236" y="1886"/>
                    </a:cubicBezTo>
                    <a:cubicBezTo>
                      <a:pt x="1519" y="4714"/>
                      <a:pt x="3457" y="6128"/>
                      <a:pt x="5159" y="6835"/>
                    </a:cubicBezTo>
                    <a:cubicBezTo>
                      <a:pt x="3981" y="5735"/>
                      <a:pt x="2802" y="4609"/>
                      <a:pt x="1781" y="3483"/>
                    </a:cubicBezTo>
                    <a:cubicBezTo>
                      <a:pt x="1" y="1598"/>
                      <a:pt x="551" y="708"/>
                      <a:pt x="2200" y="394"/>
                    </a:cubicBezTo>
                    <a:cubicBezTo>
                      <a:pt x="2122" y="237"/>
                      <a:pt x="2095" y="106"/>
                      <a:pt x="2043"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5" name="Google Shape;1747;p46">
                <a:extLst>
                  <a:ext uri="{FF2B5EF4-FFF2-40B4-BE49-F238E27FC236}">
                    <a16:creationId xmlns:a16="http://schemas.microsoft.com/office/drawing/2014/main" id="{6E48451D-255A-4484-80EC-5BCC6E68D4C4}"/>
                  </a:ext>
                </a:extLst>
              </p:cNvPr>
              <p:cNvSpPr/>
              <p:nvPr/>
            </p:nvSpPr>
            <p:spPr>
              <a:xfrm>
                <a:off x="4090293" y="2528168"/>
                <a:ext cx="11634" cy="11207"/>
              </a:xfrm>
              <a:custGeom>
                <a:avLst/>
                <a:gdLst/>
                <a:ahLst/>
                <a:cxnLst/>
                <a:rect l="l" t="t" r="r" b="b"/>
                <a:pathLst>
                  <a:path w="708" h="682" extrusionOk="0">
                    <a:moveTo>
                      <a:pt x="315" y="1"/>
                    </a:moveTo>
                    <a:cubicBezTo>
                      <a:pt x="263" y="1"/>
                      <a:pt x="210" y="27"/>
                      <a:pt x="184" y="106"/>
                    </a:cubicBezTo>
                    <a:cubicBezTo>
                      <a:pt x="132" y="237"/>
                      <a:pt x="53" y="368"/>
                      <a:pt x="1" y="525"/>
                    </a:cubicBezTo>
                    <a:cubicBezTo>
                      <a:pt x="236" y="577"/>
                      <a:pt x="472" y="629"/>
                      <a:pt x="708" y="682"/>
                    </a:cubicBezTo>
                    <a:cubicBezTo>
                      <a:pt x="629" y="446"/>
                      <a:pt x="525" y="237"/>
                      <a:pt x="446" y="80"/>
                    </a:cubicBezTo>
                    <a:cubicBezTo>
                      <a:pt x="420" y="27"/>
                      <a:pt x="367" y="1"/>
                      <a:pt x="315" y="1"/>
                    </a:cubicBezTo>
                    <a:close/>
                  </a:path>
                </a:pathLst>
              </a:custGeom>
              <a:solidFill>
                <a:srgbClr val="B4CEEE"/>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6" name="Google Shape;1748;p46">
                <a:extLst>
                  <a:ext uri="{FF2B5EF4-FFF2-40B4-BE49-F238E27FC236}">
                    <a16:creationId xmlns:a16="http://schemas.microsoft.com/office/drawing/2014/main" id="{0C25B322-267C-4624-A142-CFD6AA403D66}"/>
                  </a:ext>
                </a:extLst>
              </p:cNvPr>
              <p:cNvSpPr/>
              <p:nvPr/>
            </p:nvSpPr>
            <p:spPr>
              <a:xfrm>
                <a:off x="4086431" y="2536779"/>
                <a:ext cx="28839" cy="51220"/>
              </a:xfrm>
              <a:custGeom>
                <a:avLst/>
                <a:gdLst/>
                <a:ahLst/>
                <a:cxnLst/>
                <a:rect l="l" t="t" r="r" b="b"/>
                <a:pathLst>
                  <a:path w="1755" h="3117" extrusionOk="0">
                    <a:moveTo>
                      <a:pt x="236" y="1"/>
                    </a:moveTo>
                    <a:cubicBezTo>
                      <a:pt x="157" y="132"/>
                      <a:pt x="105" y="289"/>
                      <a:pt x="0" y="446"/>
                    </a:cubicBezTo>
                    <a:cubicBezTo>
                      <a:pt x="681" y="708"/>
                      <a:pt x="1152" y="1100"/>
                      <a:pt x="1362" y="1676"/>
                    </a:cubicBezTo>
                    <a:cubicBezTo>
                      <a:pt x="1545" y="2122"/>
                      <a:pt x="1650" y="2619"/>
                      <a:pt x="1676" y="3117"/>
                    </a:cubicBezTo>
                    <a:cubicBezTo>
                      <a:pt x="1728" y="2933"/>
                      <a:pt x="1755" y="2750"/>
                      <a:pt x="1755" y="2645"/>
                    </a:cubicBezTo>
                    <a:cubicBezTo>
                      <a:pt x="1755" y="2279"/>
                      <a:pt x="1336" y="1048"/>
                      <a:pt x="943" y="158"/>
                    </a:cubicBezTo>
                    <a:cubicBezTo>
                      <a:pt x="707" y="105"/>
                      <a:pt x="471" y="53"/>
                      <a:pt x="236" y="1"/>
                    </a:cubicBezTo>
                    <a:close/>
                  </a:path>
                </a:pathLst>
              </a:custGeom>
              <a:solidFill>
                <a:srgbClr val="3C409F"/>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7" name="Google Shape;1749;p46">
                <a:extLst>
                  <a:ext uri="{FF2B5EF4-FFF2-40B4-BE49-F238E27FC236}">
                    <a16:creationId xmlns:a16="http://schemas.microsoft.com/office/drawing/2014/main" id="{9B7A3C61-6339-4CF8-8906-6EBB12E90945}"/>
                  </a:ext>
                </a:extLst>
              </p:cNvPr>
              <p:cNvSpPr/>
              <p:nvPr/>
            </p:nvSpPr>
            <p:spPr>
              <a:xfrm>
                <a:off x="3873008" y="2527313"/>
                <a:ext cx="240966" cy="120927"/>
              </a:xfrm>
              <a:custGeom>
                <a:avLst/>
                <a:gdLst/>
                <a:ahLst/>
                <a:cxnLst/>
                <a:rect l="l" t="t" r="r" b="b"/>
                <a:pathLst>
                  <a:path w="14664" h="7359" extrusionOk="0">
                    <a:moveTo>
                      <a:pt x="2200" y="1"/>
                    </a:moveTo>
                    <a:cubicBezTo>
                      <a:pt x="551" y="315"/>
                      <a:pt x="1" y="1205"/>
                      <a:pt x="1781" y="3090"/>
                    </a:cubicBezTo>
                    <a:cubicBezTo>
                      <a:pt x="2802" y="4216"/>
                      <a:pt x="3981" y="5342"/>
                      <a:pt x="5159" y="6442"/>
                    </a:cubicBezTo>
                    <a:cubicBezTo>
                      <a:pt x="6730" y="7097"/>
                      <a:pt x="8092" y="7201"/>
                      <a:pt x="8563" y="7358"/>
                    </a:cubicBezTo>
                    <a:lnTo>
                      <a:pt x="8615" y="7358"/>
                    </a:lnTo>
                    <a:cubicBezTo>
                      <a:pt x="9270" y="7358"/>
                      <a:pt x="11260" y="3954"/>
                      <a:pt x="11260" y="3954"/>
                    </a:cubicBezTo>
                    <a:cubicBezTo>
                      <a:pt x="11260" y="3954"/>
                      <a:pt x="12936" y="6704"/>
                      <a:pt x="13407" y="6704"/>
                    </a:cubicBezTo>
                    <a:lnTo>
                      <a:pt x="13433" y="6704"/>
                    </a:lnTo>
                    <a:cubicBezTo>
                      <a:pt x="13826" y="6651"/>
                      <a:pt x="14481" y="4740"/>
                      <a:pt x="14664" y="3693"/>
                    </a:cubicBezTo>
                    <a:cubicBezTo>
                      <a:pt x="14638" y="3195"/>
                      <a:pt x="14533" y="2698"/>
                      <a:pt x="14350" y="2252"/>
                    </a:cubicBezTo>
                    <a:cubicBezTo>
                      <a:pt x="14140" y="1676"/>
                      <a:pt x="13669" y="1284"/>
                      <a:pt x="12988" y="1022"/>
                    </a:cubicBezTo>
                    <a:cubicBezTo>
                      <a:pt x="12988" y="1048"/>
                      <a:pt x="12962" y="1074"/>
                      <a:pt x="12962" y="1100"/>
                    </a:cubicBezTo>
                    <a:lnTo>
                      <a:pt x="12622" y="2331"/>
                    </a:lnTo>
                    <a:cubicBezTo>
                      <a:pt x="12622" y="2331"/>
                      <a:pt x="12072" y="3195"/>
                      <a:pt x="9925" y="3195"/>
                    </a:cubicBezTo>
                    <a:cubicBezTo>
                      <a:pt x="9034" y="3195"/>
                      <a:pt x="7908" y="3038"/>
                      <a:pt x="6442" y="2645"/>
                    </a:cubicBezTo>
                    <a:cubicBezTo>
                      <a:pt x="3614" y="1912"/>
                      <a:pt x="2567" y="786"/>
                      <a:pt x="2200" y="1"/>
                    </a:cubicBezTo>
                    <a:close/>
                  </a:path>
                </a:pathLst>
              </a:custGeom>
              <a:solidFill>
                <a:srgbClr val="A3BDE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8" name="Google Shape;1750;p46">
                <a:extLst>
                  <a:ext uri="{FF2B5EF4-FFF2-40B4-BE49-F238E27FC236}">
                    <a16:creationId xmlns:a16="http://schemas.microsoft.com/office/drawing/2014/main" id="{16AA6D5D-8F1F-4B3F-BC7C-93A5DD2DE153}"/>
                  </a:ext>
                </a:extLst>
              </p:cNvPr>
              <p:cNvSpPr/>
              <p:nvPr/>
            </p:nvSpPr>
            <p:spPr>
              <a:xfrm>
                <a:off x="3905281" y="2497193"/>
                <a:ext cx="180725" cy="82639"/>
              </a:xfrm>
              <a:custGeom>
                <a:avLst/>
                <a:gdLst/>
                <a:ahLst/>
                <a:cxnLst/>
                <a:rect l="l" t="t" r="r" b="b"/>
                <a:pathLst>
                  <a:path w="10998" h="5029" extrusionOk="0">
                    <a:moveTo>
                      <a:pt x="289" y="1"/>
                    </a:moveTo>
                    <a:lnTo>
                      <a:pt x="53" y="812"/>
                    </a:lnTo>
                    <a:cubicBezTo>
                      <a:pt x="53" y="812"/>
                      <a:pt x="1" y="1074"/>
                      <a:pt x="79" y="1441"/>
                    </a:cubicBezTo>
                    <a:cubicBezTo>
                      <a:pt x="131" y="1546"/>
                      <a:pt x="158" y="1677"/>
                      <a:pt x="236" y="1834"/>
                    </a:cubicBezTo>
                    <a:cubicBezTo>
                      <a:pt x="603" y="2619"/>
                      <a:pt x="1650" y="3745"/>
                      <a:pt x="4478" y="4478"/>
                    </a:cubicBezTo>
                    <a:cubicBezTo>
                      <a:pt x="5944" y="4871"/>
                      <a:pt x="7070" y="5028"/>
                      <a:pt x="7961" y="5028"/>
                    </a:cubicBezTo>
                    <a:cubicBezTo>
                      <a:pt x="10108" y="5028"/>
                      <a:pt x="10658" y="4164"/>
                      <a:pt x="10658" y="4164"/>
                    </a:cubicBezTo>
                    <a:lnTo>
                      <a:pt x="10998" y="2933"/>
                    </a:lnTo>
                    <a:lnTo>
                      <a:pt x="10998" y="2933"/>
                    </a:lnTo>
                    <a:cubicBezTo>
                      <a:pt x="10684" y="3483"/>
                      <a:pt x="10212" y="4033"/>
                      <a:pt x="9479" y="4085"/>
                    </a:cubicBezTo>
                    <a:cubicBezTo>
                      <a:pt x="9217" y="4112"/>
                      <a:pt x="8956" y="4138"/>
                      <a:pt x="8694" y="4138"/>
                    </a:cubicBezTo>
                    <a:cubicBezTo>
                      <a:pt x="4269" y="4138"/>
                      <a:pt x="1781" y="1022"/>
                      <a:pt x="681" y="158"/>
                    </a:cubicBezTo>
                    <a:cubicBezTo>
                      <a:pt x="550" y="53"/>
                      <a:pt x="419" y="1"/>
                      <a:pt x="289" y="1"/>
                    </a:cubicBezTo>
                    <a:close/>
                  </a:path>
                </a:pathLst>
              </a:custGeom>
              <a:solidFill>
                <a:srgbClr val="A87E68"/>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59" name="Google Shape;1751;p46">
                <a:extLst>
                  <a:ext uri="{FF2B5EF4-FFF2-40B4-BE49-F238E27FC236}">
                    <a16:creationId xmlns:a16="http://schemas.microsoft.com/office/drawing/2014/main" id="{9F3DF7B5-3FB5-47E4-99AE-19DDDA75E99E}"/>
                  </a:ext>
                </a:extLst>
              </p:cNvPr>
              <p:cNvSpPr/>
              <p:nvPr/>
            </p:nvSpPr>
            <p:spPr>
              <a:xfrm>
                <a:off x="3869951" y="2487054"/>
                <a:ext cx="246175" cy="150965"/>
              </a:xfrm>
              <a:custGeom>
                <a:avLst/>
                <a:gdLst/>
                <a:ahLst/>
                <a:cxnLst/>
                <a:rect l="l" t="t" r="r" b="b"/>
                <a:pathLst>
                  <a:path w="14981" h="9187" extrusionOk="0">
                    <a:moveTo>
                      <a:pt x="2219" y="1"/>
                    </a:moveTo>
                    <a:cubicBezTo>
                      <a:pt x="1121" y="1"/>
                      <a:pt x="0" y="2968"/>
                      <a:pt x="187" y="3341"/>
                    </a:cubicBezTo>
                    <a:cubicBezTo>
                      <a:pt x="2674" y="8787"/>
                      <a:pt x="7649" y="8892"/>
                      <a:pt x="8670" y="9180"/>
                    </a:cubicBezTo>
                    <a:cubicBezTo>
                      <a:pt x="8686" y="9185"/>
                      <a:pt x="8702" y="9187"/>
                      <a:pt x="8720" y="9187"/>
                    </a:cubicBezTo>
                    <a:cubicBezTo>
                      <a:pt x="9402" y="9187"/>
                      <a:pt x="11420" y="5750"/>
                      <a:pt x="11420" y="5750"/>
                    </a:cubicBezTo>
                    <a:cubicBezTo>
                      <a:pt x="11420" y="5750"/>
                      <a:pt x="13126" y="8501"/>
                      <a:pt x="13600" y="8501"/>
                    </a:cubicBezTo>
                    <a:cubicBezTo>
                      <a:pt x="13607" y="8501"/>
                      <a:pt x="13613" y="8500"/>
                      <a:pt x="13619" y="8499"/>
                    </a:cubicBezTo>
                    <a:cubicBezTo>
                      <a:pt x="14091" y="8447"/>
                      <a:pt x="14929" y="5776"/>
                      <a:pt x="14955" y="4990"/>
                    </a:cubicBezTo>
                    <a:cubicBezTo>
                      <a:pt x="14981" y="4519"/>
                      <a:pt x="14248" y="2634"/>
                      <a:pt x="13855" y="1875"/>
                    </a:cubicBezTo>
                    <a:cubicBezTo>
                      <a:pt x="13833" y="1831"/>
                      <a:pt x="13793" y="1810"/>
                      <a:pt x="13750" y="1810"/>
                    </a:cubicBezTo>
                    <a:cubicBezTo>
                      <a:pt x="13690" y="1810"/>
                      <a:pt x="13624" y="1851"/>
                      <a:pt x="13593" y="1927"/>
                    </a:cubicBezTo>
                    <a:cubicBezTo>
                      <a:pt x="13331" y="2529"/>
                      <a:pt x="12808" y="3943"/>
                      <a:pt x="11603" y="4048"/>
                    </a:cubicBezTo>
                    <a:cubicBezTo>
                      <a:pt x="11316" y="4072"/>
                      <a:pt x="11036" y="4083"/>
                      <a:pt x="10763" y="4083"/>
                    </a:cubicBezTo>
                    <a:cubicBezTo>
                      <a:pt x="6264" y="4083"/>
                      <a:pt x="3733" y="986"/>
                      <a:pt x="2622" y="146"/>
                    </a:cubicBezTo>
                    <a:cubicBezTo>
                      <a:pt x="2490" y="46"/>
                      <a:pt x="2355" y="1"/>
                      <a:pt x="2219" y="1"/>
                    </a:cubicBezTo>
                    <a:close/>
                  </a:path>
                </a:pathLst>
              </a:custGeom>
              <a:solidFill>
                <a:schemeClr val="l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0" name="Google Shape;1752;p46">
                <a:extLst>
                  <a:ext uri="{FF2B5EF4-FFF2-40B4-BE49-F238E27FC236}">
                    <a16:creationId xmlns:a16="http://schemas.microsoft.com/office/drawing/2014/main" id="{41D366B6-3B94-41BA-9D3C-A1E7CF7C12F7}"/>
                  </a:ext>
                </a:extLst>
              </p:cNvPr>
              <p:cNvSpPr/>
              <p:nvPr/>
            </p:nvSpPr>
            <p:spPr>
              <a:xfrm>
                <a:off x="4048555" y="2625416"/>
                <a:ext cx="37450" cy="105858"/>
              </a:xfrm>
              <a:custGeom>
                <a:avLst/>
                <a:gdLst/>
                <a:ahLst/>
                <a:cxnLst/>
                <a:rect l="l" t="t" r="r" b="b"/>
                <a:pathLst>
                  <a:path w="2279" h="6442" extrusionOk="0">
                    <a:moveTo>
                      <a:pt x="865" y="1"/>
                    </a:moveTo>
                    <a:cubicBezTo>
                      <a:pt x="786" y="1"/>
                      <a:pt x="656" y="577"/>
                      <a:pt x="498" y="1519"/>
                    </a:cubicBezTo>
                    <a:cubicBezTo>
                      <a:pt x="341" y="2436"/>
                      <a:pt x="184" y="3745"/>
                      <a:pt x="1" y="5264"/>
                    </a:cubicBezTo>
                    <a:cubicBezTo>
                      <a:pt x="917" y="5997"/>
                      <a:pt x="1467" y="6442"/>
                      <a:pt x="1467" y="6442"/>
                    </a:cubicBezTo>
                    <a:cubicBezTo>
                      <a:pt x="1467" y="6442"/>
                      <a:pt x="1834" y="5840"/>
                      <a:pt x="2279" y="4871"/>
                    </a:cubicBezTo>
                    <a:cubicBezTo>
                      <a:pt x="2017" y="3483"/>
                      <a:pt x="1755" y="2279"/>
                      <a:pt x="1520" y="1441"/>
                    </a:cubicBezTo>
                    <a:cubicBezTo>
                      <a:pt x="1284" y="551"/>
                      <a:pt x="1048" y="1"/>
                      <a:pt x="86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1" name="Google Shape;1753;p46">
                <a:extLst>
                  <a:ext uri="{FF2B5EF4-FFF2-40B4-BE49-F238E27FC236}">
                    <a16:creationId xmlns:a16="http://schemas.microsoft.com/office/drawing/2014/main" id="{C3A806E1-96F4-4A2E-9C89-E0857C263CFC}"/>
                  </a:ext>
                </a:extLst>
              </p:cNvPr>
              <p:cNvSpPr/>
              <p:nvPr/>
            </p:nvSpPr>
            <p:spPr>
              <a:xfrm>
                <a:off x="4025319" y="2579372"/>
                <a:ext cx="67570" cy="69033"/>
              </a:xfrm>
              <a:custGeom>
                <a:avLst/>
                <a:gdLst/>
                <a:ahLst/>
                <a:cxnLst/>
                <a:rect l="l" t="t" r="r" b="b"/>
                <a:pathLst>
                  <a:path w="4112" h="4201" extrusionOk="0">
                    <a:moveTo>
                      <a:pt x="2097" y="0"/>
                    </a:moveTo>
                    <a:cubicBezTo>
                      <a:pt x="2088" y="0"/>
                      <a:pt x="2079" y="0"/>
                      <a:pt x="2070" y="1"/>
                    </a:cubicBezTo>
                    <a:cubicBezTo>
                      <a:pt x="1546" y="27"/>
                      <a:pt x="1" y="2934"/>
                      <a:pt x="210" y="3222"/>
                    </a:cubicBezTo>
                    <a:cubicBezTo>
                      <a:pt x="431" y="3516"/>
                      <a:pt x="1363" y="4200"/>
                      <a:pt x="2298" y="4200"/>
                    </a:cubicBezTo>
                    <a:cubicBezTo>
                      <a:pt x="2362" y="4200"/>
                      <a:pt x="2425" y="4197"/>
                      <a:pt x="2488" y="4190"/>
                    </a:cubicBezTo>
                    <a:cubicBezTo>
                      <a:pt x="3457" y="4059"/>
                      <a:pt x="4112" y="3274"/>
                      <a:pt x="4086" y="3012"/>
                    </a:cubicBezTo>
                    <a:cubicBezTo>
                      <a:pt x="4034" y="2727"/>
                      <a:pt x="3057" y="0"/>
                      <a:pt x="2097" y="0"/>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2" name="Google Shape;1754;p46">
                <a:extLst>
                  <a:ext uri="{FF2B5EF4-FFF2-40B4-BE49-F238E27FC236}">
                    <a16:creationId xmlns:a16="http://schemas.microsoft.com/office/drawing/2014/main" id="{EE42DC2E-CD56-460E-902B-721DFC6FFB76}"/>
                  </a:ext>
                </a:extLst>
              </p:cNvPr>
              <p:cNvSpPr/>
              <p:nvPr/>
            </p:nvSpPr>
            <p:spPr>
              <a:xfrm>
                <a:off x="4109848" y="2538931"/>
                <a:ext cx="238206" cy="525380"/>
              </a:xfrm>
              <a:custGeom>
                <a:avLst/>
                <a:gdLst/>
                <a:ahLst/>
                <a:cxnLst/>
                <a:rect l="l" t="t" r="r" b="b"/>
                <a:pathLst>
                  <a:path w="14496" h="31972" extrusionOk="0">
                    <a:moveTo>
                      <a:pt x="144" y="1"/>
                    </a:moveTo>
                    <a:cubicBezTo>
                      <a:pt x="48" y="1"/>
                      <a:pt x="0" y="17"/>
                      <a:pt x="15" y="53"/>
                    </a:cubicBezTo>
                    <a:cubicBezTo>
                      <a:pt x="7740" y="19010"/>
                      <a:pt x="10018" y="31972"/>
                      <a:pt x="10018" y="31972"/>
                    </a:cubicBezTo>
                    <a:lnTo>
                      <a:pt x="14495" y="31396"/>
                    </a:lnTo>
                    <a:cubicBezTo>
                      <a:pt x="14495" y="31396"/>
                      <a:pt x="8892" y="7646"/>
                      <a:pt x="4859" y="1441"/>
                    </a:cubicBezTo>
                    <a:cubicBezTo>
                      <a:pt x="4535" y="977"/>
                      <a:pt x="886" y="1"/>
                      <a:pt x="144" y="1"/>
                    </a:cubicBezTo>
                    <a:close/>
                  </a:path>
                </a:pathLst>
              </a:custGeom>
              <a:solidFill>
                <a:schemeClr val="lt2"/>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3" name="Google Shape;1755;p46">
                <a:extLst>
                  <a:ext uri="{FF2B5EF4-FFF2-40B4-BE49-F238E27FC236}">
                    <a16:creationId xmlns:a16="http://schemas.microsoft.com/office/drawing/2014/main" id="{C0143464-DC71-4055-8629-89C16FD162E6}"/>
                  </a:ext>
                </a:extLst>
              </p:cNvPr>
              <p:cNvSpPr/>
              <p:nvPr/>
            </p:nvSpPr>
            <p:spPr>
              <a:xfrm>
                <a:off x="3612719" y="3196545"/>
                <a:ext cx="78728" cy="59847"/>
              </a:xfrm>
              <a:custGeom>
                <a:avLst/>
                <a:gdLst/>
                <a:ahLst/>
                <a:cxnLst/>
                <a:rect l="l" t="t" r="r" b="b"/>
                <a:pathLst>
                  <a:path w="4791" h="3642" extrusionOk="0">
                    <a:moveTo>
                      <a:pt x="1009" y="0"/>
                    </a:moveTo>
                    <a:cubicBezTo>
                      <a:pt x="843" y="0"/>
                      <a:pt x="706" y="42"/>
                      <a:pt x="628" y="148"/>
                    </a:cubicBezTo>
                    <a:cubicBezTo>
                      <a:pt x="261" y="620"/>
                      <a:pt x="1596" y="1719"/>
                      <a:pt x="1596" y="1719"/>
                    </a:cubicBezTo>
                    <a:cubicBezTo>
                      <a:pt x="1596" y="1719"/>
                      <a:pt x="1077" y="1554"/>
                      <a:pt x="692" y="1554"/>
                    </a:cubicBezTo>
                    <a:cubicBezTo>
                      <a:pt x="264" y="1554"/>
                      <a:pt x="0" y="1757"/>
                      <a:pt x="785" y="2610"/>
                    </a:cubicBezTo>
                    <a:cubicBezTo>
                      <a:pt x="1576" y="3442"/>
                      <a:pt x="2632" y="3642"/>
                      <a:pt x="3460" y="3642"/>
                    </a:cubicBezTo>
                    <a:cubicBezTo>
                      <a:pt x="4221" y="3642"/>
                      <a:pt x="4791" y="3474"/>
                      <a:pt x="4791" y="3474"/>
                    </a:cubicBezTo>
                    <a:lnTo>
                      <a:pt x="2644" y="567"/>
                    </a:lnTo>
                    <a:cubicBezTo>
                      <a:pt x="2644" y="567"/>
                      <a:pt x="1623" y="0"/>
                      <a:pt x="1009"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4" name="Google Shape;1756;p46">
                <a:extLst>
                  <a:ext uri="{FF2B5EF4-FFF2-40B4-BE49-F238E27FC236}">
                    <a16:creationId xmlns:a16="http://schemas.microsoft.com/office/drawing/2014/main" id="{80F5455B-6D30-44FC-948C-B5227BEC9321}"/>
                  </a:ext>
                </a:extLst>
              </p:cNvPr>
              <p:cNvSpPr/>
              <p:nvPr/>
            </p:nvSpPr>
            <p:spPr>
              <a:xfrm>
                <a:off x="3628757" y="3106281"/>
                <a:ext cx="158212" cy="148747"/>
              </a:xfrm>
              <a:custGeom>
                <a:avLst/>
                <a:gdLst/>
                <a:ahLst/>
                <a:cxnLst/>
                <a:rect l="l" t="t" r="r" b="b"/>
                <a:pathLst>
                  <a:path w="9628" h="9052" extrusionOk="0">
                    <a:moveTo>
                      <a:pt x="5647" y="0"/>
                    </a:moveTo>
                    <a:cubicBezTo>
                      <a:pt x="4049" y="0"/>
                      <a:pt x="1" y="3337"/>
                      <a:pt x="71" y="3756"/>
                    </a:cubicBezTo>
                    <a:cubicBezTo>
                      <a:pt x="123" y="4227"/>
                      <a:pt x="2558" y="8888"/>
                      <a:pt x="3553" y="9045"/>
                    </a:cubicBezTo>
                    <a:cubicBezTo>
                      <a:pt x="3580" y="9050"/>
                      <a:pt x="3611" y="9052"/>
                      <a:pt x="3644" y="9052"/>
                    </a:cubicBezTo>
                    <a:cubicBezTo>
                      <a:pt x="4803" y="9052"/>
                      <a:pt x="9241" y="6406"/>
                      <a:pt x="9445" y="4751"/>
                    </a:cubicBezTo>
                    <a:cubicBezTo>
                      <a:pt x="9628" y="3075"/>
                      <a:pt x="6119" y="169"/>
                      <a:pt x="6119" y="169"/>
                    </a:cubicBezTo>
                    <a:cubicBezTo>
                      <a:pt x="6009" y="53"/>
                      <a:pt x="5847" y="0"/>
                      <a:pt x="5647"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5" name="Google Shape;1757;p46">
                <a:extLst>
                  <a:ext uri="{FF2B5EF4-FFF2-40B4-BE49-F238E27FC236}">
                    <a16:creationId xmlns:a16="http://schemas.microsoft.com/office/drawing/2014/main" id="{8EECB956-69F6-4CC4-AEBB-39D89344F616}"/>
                  </a:ext>
                </a:extLst>
              </p:cNvPr>
              <p:cNvSpPr/>
              <p:nvPr/>
            </p:nvSpPr>
            <p:spPr>
              <a:xfrm>
                <a:off x="3646422" y="3203217"/>
                <a:ext cx="28165" cy="40210"/>
              </a:xfrm>
              <a:custGeom>
                <a:avLst/>
                <a:gdLst/>
                <a:ahLst/>
                <a:cxnLst/>
                <a:rect l="l" t="t" r="r" b="b"/>
                <a:pathLst>
                  <a:path w="1714" h="2447" extrusionOk="0">
                    <a:moveTo>
                      <a:pt x="126" y="1"/>
                    </a:moveTo>
                    <a:cubicBezTo>
                      <a:pt x="68" y="1"/>
                      <a:pt x="0" y="52"/>
                      <a:pt x="17" y="135"/>
                    </a:cubicBezTo>
                    <a:cubicBezTo>
                      <a:pt x="174" y="580"/>
                      <a:pt x="383" y="999"/>
                      <a:pt x="645" y="1392"/>
                    </a:cubicBezTo>
                    <a:cubicBezTo>
                      <a:pt x="776" y="1601"/>
                      <a:pt x="933" y="1785"/>
                      <a:pt x="1064" y="1968"/>
                    </a:cubicBezTo>
                    <a:cubicBezTo>
                      <a:pt x="1169" y="2073"/>
                      <a:pt x="1247" y="2151"/>
                      <a:pt x="1326" y="2230"/>
                    </a:cubicBezTo>
                    <a:cubicBezTo>
                      <a:pt x="1405" y="2308"/>
                      <a:pt x="1483" y="2413"/>
                      <a:pt x="1614" y="2439"/>
                    </a:cubicBezTo>
                    <a:cubicBezTo>
                      <a:pt x="1624" y="2444"/>
                      <a:pt x="1633" y="2446"/>
                      <a:pt x="1642" y="2446"/>
                    </a:cubicBezTo>
                    <a:cubicBezTo>
                      <a:pt x="1683" y="2446"/>
                      <a:pt x="1714" y="2404"/>
                      <a:pt x="1693" y="2361"/>
                    </a:cubicBezTo>
                    <a:cubicBezTo>
                      <a:pt x="1640" y="2282"/>
                      <a:pt x="1562" y="2204"/>
                      <a:pt x="1483" y="2125"/>
                    </a:cubicBezTo>
                    <a:cubicBezTo>
                      <a:pt x="1405" y="2047"/>
                      <a:pt x="1326" y="1942"/>
                      <a:pt x="1247" y="1863"/>
                    </a:cubicBezTo>
                    <a:cubicBezTo>
                      <a:pt x="1090" y="1680"/>
                      <a:pt x="959" y="1497"/>
                      <a:pt x="828" y="1313"/>
                    </a:cubicBezTo>
                    <a:cubicBezTo>
                      <a:pt x="567" y="921"/>
                      <a:pt x="357" y="502"/>
                      <a:pt x="200" y="57"/>
                    </a:cubicBezTo>
                    <a:cubicBezTo>
                      <a:pt x="190" y="18"/>
                      <a:pt x="160" y="1"/>
                      <a:pt x="126" y="1"/>
                    </a:cubicBezTo>
                    <a:close/>
                  </a:path>
                </a:pathLst>
              </a:custGeom>
              <a:solidFill>
                <a:srgbClr val="C6322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6" name="Google Shape;1758;p46">
                <a:extLst>
                  <a:ext uri="{FF2B5EF4-FFF2-40B4-BE49-F238E27FC236}">
                    <a16:creationId xmlns:a16="http://schemas.microsoft.com/office/drawing/2014/main" id="{30F46E51-B113-4D73-9CDA-A2A8803C3DC4}"/>
                  </a:ext>
                </a:extLst>
              </p:cNvPr>
              <p:cNvSpPr/>
              <p:nvPr/>
            </p:nvSpPr>
            <p:spPr>
              <a:xfrm>
                <a:off x="3452207" y="2545603"/>
                <a:ext cx="388990" cy="659403"/>
              </a:xfrm>
              <a:custGeom>
                <a:avLst/>
                <a:gdLst/>
                <a:ahLst/>
                <a:cxnLst/>
                <a:rect l="l" t="t" r="r" b="b"/>
                <a:pathLst>
                  <a:path w="23672" h="40128" extrusionOk="0">
                    <a:moveTo>
                      <a:pt x="20297" y="0"/>
                    </a:moveTo>
                    <a:cubicBezTo>
                      <a:pt x="17141" y="0"/>
                      <a:pt x="6900" y="9226"/>
                      <a:pt x="3457" y="15593"/>
                    </a:cubicBezTo>
                    <a:cubicBezTo>
                      <a:pt x="0" y="21982"/>
                      <a:pt x="4321" y="29628"/>
                      <a:pt x="9034" y="37955"/>
                    </a:cubicBezTo>
                    <a:cubicBezTo>
                      <a:pt x="9086" y="38033"/>
                      <a:pt x="9139" y="38112"/>
                      <a:pt x="9165" y="38164"/>
                    </a:cubicBezTo>
                    <a:cubicBezTo>
                      <a:pt x="9532" y="38819"/>
                      <a:pt x="9898" y="39473"/>
                      <a:pt x="10265" y="40128"/>
                    </a:cubicBezTo>
                    <a:lnTo>
                      <a:pt x="18041" y="33503"/>
                    </a:lnTo>
                    <a:cubicBezTo>
                      <a:pt x="18041" y="33503"/>
                      <a:pt x="17518" y="32692"/>
                      <a:pt x="16811" y="31435"/>
                    </a:cubicBezTo>
                    <a:cubicBezTo>
                      <a:pt x="16758" y="31356"/>
                      <a:pt x="16706" y="31278"/>
                      <a:pt x="16654" y="31173"/>
                    </a:cubicBezTo>
                    <a:cubicBezTo>
                      <a:pt x="15030" y="28293"/>
                      <a:pt x="12569" y="23422"/>
                      <a:pt x="12674" y="20594"/>
                    </a:cubicBezTo>
                    <a:cubicBezTo>
                      <a:pt x="12805" y="16379"/>
                      <a:pt x="18225" y="13446"/>
                      <a:pt x="21262" y="11535"/>
                    </a:cubicBezTo>
                    <a:cubicBezTo>
                      <a:pt x="23671" y="10016"/>
                      <a:pt x="23200" y="1270"/>
                      <a:pt x="20765" y="92"/>
                    </a:cubicBezTo>
                    <a:cubicBezTo>
                      <a:pt x="20633" y="30"/>
                      <a:pt x="20477" y="0"/>
                      <a:pt x="20297" y="0"/>
                    </a:cubicBezTo>
                    <a:close/>
                  </a:path>
                </a:pathLst>
              </a:custGeom>
              <a:solidFill>
                <a:schemeClr val="accent1"/>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7" name="Google Shape;1759;p46">
                <a:extLst>
                  <a:ext uri="{FF2B5EF4-FFF2-40B4-BE49-F238E27FC236}">
                    <a16:creationId xmlns:a16="http://schemas.microsoft.com/office/drawing/2014/main" id="{D6091073-2830-488C-B14A-C006A30F06C7}"/>
                  </a:ext>
                </a:extLst>
              </p:cNvPr>
              <p:cNvSpPr/>
              <p:nvPr/>
            </p:nvSpPr>
            <p:spPr>
              <a:xfrm>
                <a:off x="3600658" y="3057838"/>
                <a:ext cx="127796" cy="114912"/>
              </a:xfrm>
              <a:custGeom>
                <a:avLst/>
                <a:gdLst/>
                <a:ahLst/>
                <a:cxnLst/>
                <a:rect l="l" t="t" r="r" b="b"/>
                <a:pathLst>
                  <a:path w="7777" h="6993" extrusionOk="0">
                    <a:moveTo>
                      <a:pt x="7620" y="1"/>
                    </a:moveTo>
                    <a:cubicBezTo>
                      <a:pt x="7593" y="27"/>
                      <a:pt x="7541" y="79"/>
                      <a:pt x="7489" y="106"/>
                    </a:cubicBezTo>
                    <a:cubicBezTo>
                      <a:pt x="6729" y="655"/>
                      <a:pt x="5996" y="1232"/>
                      <a:pt x="5263" y="1808"/>
                    </a:cubicBezTo>
                    <a:cubicBezTo>
                      <a:pt x="3849" y="2986"/>
                      <a:pt x="2488" y="4217"/>
                      <a:pt x="1204" y="5526"/>
                    </a:cubicBezTo>
                    <a:cubicBezTo>
                      <a:pt x="812" y="5945"/>
                      <a:pt x="393" y="6364"/>
                      <a:pt x="0" y="6783"/>
                    </a:cubicBezTo>
                    <a:cubicBezTo>
                      <a:pt x="52" y="6861"/>
                      <a:pt x="105" y="6940"/>
                      <a:pt x="131" y="6992"/>
                    </a:cubicBezTo>
                    <a:cubicBezTo>
                      <a:pt x="1440" y="5630"/>
                      <a:pt x="2802" y="4269"/>
                      <a:pt x="4268" y="3012"/>
                    </a:cubicBezTo>
                    <a:cubicBezTo>
                      <a:pt x="5158" y="2253"/>
                      <a:pt x="6075" y="1520"/>
                      <a:pt x="7017" y="813"/>
                    </a:cubicBezTo>
                    <a:cubicBezTo>
                      <a:pt x="7253" y="629"/>
                      <a:pt x="7515" y="446"/>
                      <a:pt x="7777" y="263"/>
                    </a:cubicBezTo>
                    <a:cubicBezTo>
                      <a:pt x="7724" y="184"/>
                      <a:pt x="7672" y="106"/>
                      <a:pt x="7620"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8" name="Google Shape;1760;p46">
                <a:extLst>
                  <a:ext uri="{FF2B5EF4-FFF2-40B4-BE49-F238E27FC236}">
                    <a16:creationId xmlns:a16="http://schemas.microsoft.com/office/drawing/2014/main" id="{8DDA36BB-E8D5-4E46-9497-8C2989BCA0AE}"/>
                  </a:ext>
                </a:extLst>
              </p:cNvPr>
              <p:cNvSpPr/>
              <p:nvPr/>
            </p:nvSpPr>
            <p:spPr>
              <a:xfrm>
                <a:off x="3739626" y="2775149"/>
                <a:ext cx="16" cy="16"/>
              </a:xfrm>
              <a:custGeom>
                <a:avLst/>
                <a:gdLst/>
                <a:ahLst/>
                <a:cxnLst/>
                <a:rect l="l" t="t" r="r" b="b"/>
                <a:pathLst>
                  <a:path w="1" h="1" extrusionOk="0">
                    <a:moveTo>
                      <a:pt x="1" y="1"/>
                    </a:moveTo>
                    <a:lnTo>
                      <a:pt x="1" y="1"/>
                    </a:lnTo>
                    <a:lnTo>
                      <a:pt x="1" y="1"/>
                    </a:lnTo>
                    <a:lnTo>
                      <a:pt x="1" y="1"/>
                    </a:lnTo>
                    <a:close/>
                  </a:path>
                </a:pathLst>
              </a:custGeom>
              <a:solidFill>
                <a:srgbClr val="68202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69" name="Google Shape;1761;p46">
                <a:extLst>
                  <a:ext uri="{FF2B5EF4-FFF2-40B4-BE49-F238E27FC236}">
                    <a16:creationId xmlns:a16="http://schemas.microsoft.com/office/drawing/2014/main" id="{2BC354A9-A8F2-4218-8EC8-3B83B6C62359}"/>
                  </a:ext>
                </a:extLst>
              </p:cNvPr>
              <p:cNvSpPr/>
              <p:nvPr/>
            </p:nvSpPr>
            <p:spPr>
              <a:xfrm>
                <a:off x="3739626" y="2735136"/>
                <a:ext cx="61983" cy="40030"/>
              </a:xfrm>
              <a:custGeom>
                <a:avLst/>
                <a:gdLst/>
                <a:ahLst/>
                <a:cxnLst/>
                <a:rect l="l" t="t" r="r" b="b"/>
                <a:pathLst>
                  <a:path w="3772" h="2436" extrusionOk="0">
                    <a:moveTo>
                      <a:pt x="3771" y="1"/>
                    </a:moveTo>
                    <a:lnTo>
                      <a:pt x="3771" y="1"/>
                    </a:lnTo>
                    <a:cubicBezTo>
                      <a:pt x="3038" y="262"/>
                      <a:pt x="2383" y="603"/>
                      <a:pt x="1755" y="996"/>
                    </a:cubicBezTo>
                    <a:cubicBezTo>
                      <a:pt x="1126" y="1415"/>
                      <a:pt x="498" y="1860"/>
                      <a:pt x="1" y="2436"/>
                    </a:cubicBezTo>
                    <a:cubicBezTo>
                      <a:pt x="1336" y="1493"/>
                      <a:pt x="2698" y="681"/>
                      <a:pt x="3771" y="1"/>
                    </a:cubicBezTo>
                    <a:close/>
                  </a:path>
                </a:pathLst>
              </a:custGeom>
              <a:solidFill>
                <a:srgbClr val="36339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0" name="Google Shape;1762;p46">
                <a:extLst>
                  <a:ext uri="{FF2B5EF4-FFF2-40B4-BE49-F238E27FC236}">
                    <a16:creationId xmlns:a16="http://schemas.microsoft.com/office/drawing/2014/main" id="{0D4525FB-D5BE-4D5C-B88A-7DC83E7C3CBD}"/>
                  </a:ext>
                </a:extLst>
              </p:cNvPr>
              <p:cNvSpPr/>
              <p:nvPr/>
            </p:nvSpPr>
            <p:spPr>
              <a:xfrm>
                <a:off x="4113528" y="1833531"/>
                <a:ext cx="239257" cy="277906"/>
              </a:xfrm>
              <a:custGeom>
                <a:avLst/>
                <a:gdLst/>
                <a:ahLst/>
                <a:cxnLst/>
                <a:rect l="l" t="t" r="r" b="b"/>
                <a:pathLst>
                  <a:path w="14560" h="16912" extrusionOk="0">
                    <a:moveTo>
                      <a:pt x="3925" y="1"/>
                    </a:moveTo>
                    <a:cubicBezTo>
                      <a:pt x="2703" y="1"/>
                      <a:pt x="1497" y="337"/>
                      <a:pt x="996" y="1425"/>
                    </a:cubicBezTo>
                    <a:cubicBezTo>
                      <a:pt x="1" y="3546"/>
                      <a:pt x="1074" y="6558"/>
                      <a:pt x="1834" y="8312"/>
                    </a:cubicBezTo>
                    <a:cubicBezTo>
                      <a:pt x="2855" y="10669"/>
                      <a:pt x="4426" y="12737"/>
                      <a:pt x="6023" y="14753"/>
                    </a:cubicBezTo>
                    <a:cubicBezTo>
                      <a:pt x="6854" y="15792"/>
                      <a:pt x="7949" y="16912"/>
                      <a:pt x="9417" y="16912"/>
                    </a:cubicBezTo>
                    <a:cubicBezTo>
                      <a:pt x="9614" y="16912"/>
                      <a:pt x="9818" y="16891"/>
                      <a:pt x="10029" y="16848"/>
                    </a:cubicBezTo>
                    <a:cubicBezTo>
                      <a:pt x="11024" y="16665"/>
                      <a:pt x="11915" y="15984"/>
                      <a:pt x="12491" y="15172"/>
                    </a:cubicBezTo>
                    <a:cubicBezTo>
                      <a:pt x="13067" y="14361"/>
                      <a:pt x="13355" y="13470"/>
                      <a:pt x="13538" y="12580"/>
                    </a:cubicBezTo>
                    <a:cubicBezTo>
                      <a:pt x="14559" y="7317"/>
                      <a:pt x="11679" y="2290"/>
                      <a:pt x="6599" y="457"/>
                    </a:cubicBezTo>
                    <a:cubicBezTo>
                      <a:pt x="5959" y="231"/>
                      <a:pt x="4937" y="1"/>
                      <a:pt x="392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1" name="Google Shape;1763;p46">
                <a:extLst>
                  <a:ext uri="{FF2B5EF4-FFF2-40B4-BE49-F238E27FC236}">
                    <a16:creationId xmlns:a16="http://schemas.microsoft.com/office/drawing/2014/main" id="{1DC94666-D9EC-4A5B-B034-05BB66BE9395}"/>
                  </a:ext>
                </a:extLst>
              </p:cNvPr>
              <p:cNvSpPr/>
              <p:nvPr/>
            </p:nvSpPr>
            <p:spPr>
              <a:xfrm>
                <a:off x="3719842" y="1826679"/>
                <a:ext cx="604979" cy="679796"/>
              </a:xfrm>
              <a:custGeom>
                <a:avLst/>
                <a:gdLst/>
                <a:ahLst/>
                <a:cxnLst/>
                <a:rect l="l" t="t" r="r" b="b"/>
                <a:pathLst>
                  <a:path w="36816" h="41369" extrusionOk="0">
                    <a:moveTo>
                      <a:pt x="20888" y="0"/>
                    </a:moveTo>
                    <a:cubicBezTo>
                      <a:pt x="20214" y="0"/>
                      <a:pt x="19518" y="38"/>
                      <a:pt x="18800" y="114"/>
                    </a:cubicBezTo>
                    <a:cubicBezTo>
                      <a:pt x="7960" y="1266"/>
                      <a:pt x="0" y="11897"/>
                      <a:pt x="1021" y="23471"/>
                    </a:cubicBezTo>
                    <a:cubicBezTo>
                      <a:pt x="1335" y="27032"/>
                      <a:pt x="2461" y="30200"/>
                      <a:pt x="4163" y="32871"/>
                    </a:cubicBezTo>
                    <a:cubicBezTo>
                      <a:pt x="7482" y="38100"/>
                      <a:pt x="13087" y="41369"/>
                      <a:pt x="19369" y="41369"/>
                    </a:cubicBezTo>
                    <a:cubicBezTo>
                      <a:pt x="19977" y="41369"/>
                      <a:pt x="20591" y="41338"/>
                      <a:pt x="21209" y="41276"/>
                    </a:cubicBezTo>
                    <a:cubicBezTo>
                      <a:pt x="21733" y="41224"/>
                      <a:pt x="22231" y="41171"/>
                      <a:pt x="22728" y="41093"/>
                    </a:cubicBezTo>
                    <a:cubicBezTo>
                      <a:pt x="28017" y="40360"/>
                      <a:pt x="31369" y="38658"/>
                      <a:pt x="33490" y="36301"/>
                    </a:cubicBezTo>
                    <a:cubicBezTo>
                      <a:pt x="35951" y="33525"/>
                      <a:pt x="36711" y="29781"/>
                      <a:pt x="36789" y="25487"/>
                    </a:cubicBezTo>
                    <a:cubicBezTo>
                      <a:pt x="36815" y="23628"/>
                      <a:pt x="36711" y="21690"/>
                      <a:pt x="36553" y="19674"/>
                    </a:cubicBezTo>
                    <a:cubicBezTo>
                      <a:pt x="35673" y="7475"/>
                      <a:pt x="30388" y="0"/>
                      <a:pt x="20888" y="0"/>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2" name="Google Shape;1764;p46">
                <a:extLst>
                  <a:ext uri="{FF2B5EF4-FFF2-40B4-BE49-F238E27FC236}">
                    <a16:creationId xmlns:a16="http://schemas.microsoft.com/office/drawing/2014/main" id="{BC5DEC16-0939-43E5-A8DD-C51134365069}"/>
                  </a:ext>
                </a:extLst>
              </p:cNvPr>
              <p:cNvSpPr/>
              <p:nvPr/>
            </p:nvSpPr>
            <p:spPr>
              <a:xfrm>
                <a:off x="3593329" y="1733556"/>
                <a:ext cx="645863" cy="537573"/>
              </a:xfrm>
              <a:custGeom>
                <a:avLst/>
                <a:gdLst/>
                <a:ahLst/>
                <a:cxnLst/>
                <a:rect l="l" t="t" r="r" b="b"/>
                <a:pathLst>
                  <a:path w="39304" h="32714" extrusionOk="0">
                    <a:moveTo>
                      <a:pt x="26925" y="0"/>
                    </a:moveTo>
                    <a:cubicBezTo>
                      <a:pt x="25670" y="0"/>
                      <a:pt x="24404" y="115"/>
                      <a:pt x="23148" y="309"/>
                    </a:cubicBezTo>
                    <a:cubicBezTo>
                      <a:pt x="22991" y="335"/>
                      <a:pt x="22834" y="361"/>
                      <a:pt x="22677" y="387"/>
                    </a:cubicBezTo>
                    <a:cubicBezTo>
                      <a:pt x="18408" y="1120"/>
                      <a:pt x="13931" y="2404"/>
                      <a:pt x="10003" y="4577"/>
                    </a:cubicBezTo>
                    <a:cubicBezTo>
                      <a:pt x="8694" y="5310"/>
                      <a:pt x="7411" y="6148"/>
                      <a:pt x="6259" y="7091"/>
                    </a:cubicBezTo>
                    <a:cubicBezTo>
                      <a:pt x="4217" y="8714"/>
                      <a:pt x="2488" y="10756"/>
                      <a:pt x="1441" y="13139"/>
                    </a:cubicBezTo>
                    <a:cubicBezTo>
                      <a:pt x="132" y="16046"/>
                      <a:pt x="1" y="19135"/>
                      <a:pt x="786" y="21858"/>
                    </a:cubicBezTo>
                    <a:cubicBezTo>
                      <a:pt x="1546" y="24582"/>
                      <a:pt x="3719" y="29033"/>
                      <a:pt x="5054" y="29714"/>
                    </a:cubicBezTo>
                    <a:cubicBezTo>
                      <a:pt x="5320" y="29841"/>
                      <a:pt x="5687" y="29886"/>
                      <a:pt x="6107" y="29886"/>
                    </a:cubicBezTo>
                    <a:cubicBezTo>
                      <a:pt x="6640" y="29886"/>
                      <a:pt x="7256" y="29813"/>
                      <a:pt x="7856" y="29740"/>
                    </a:cubicBezTo>
                    <a:cubicBezTo>
                      <a:pt x="8464" y="29676"/>
                      <a:pt x="9052" y="29602"/>
                      <a:pt x="9543" y="29602"/>
                    </a:cubicBezTo>
                    <a:cubicBezTo>
                      <a:pt x="9856" y="29602"/>
                      <a:pt x="10130" y="29632"/>
                      <a:pt x="10344" y="29714"/>
                    </a:cubicBezTo>
                    <a:cubicBezTo>
                      <a:pt x="11705" y="30211"/>
                      <a:pt x="12726" y="30944"/>
                      <a:pt x="13303" y="31966"/>
                    </a:cubicBezTo>
                    <a:cubicBezTo>
                      <a:pt x="13543" y="32372"/>
                      <a:pt x="13822" y="32713"/>
                      <a:pt x="14325" y="32713"/>
                    </a:cubicBezTo>
                    <a:cubicBezTo>
                      <a:pt x="14534" y="32713"/>
                      <a:pt x="14783" y="32654"/>
                      <a:pt x="15083" y="32515"/>
                    </a:cubicBezTo>
                    <a:cubicBezTo>
                      <a:pt x="15764" y="32201"/>
                      <a:pt x="16392" y="31651"/>
                      <a:pt x="16680" y="31075"/>
                    </a:cubicBezTo>
                    <a:cubicBezTo>
                      <a:pt x="17571" y="30028"/>
                      <a:pt x="16890" y="28509"/>
                      <a:pt x="16785" y="27226"/>
                    </a:cubicBezTo>
                    <a:cubicBezTo>
                      <a:pt x="16864" y="26545"/>
                      <a:pt x="16995" y="25865"/>
                      <a:pt x="17335" y="25184"/>
                    </a:cubicBezTo>
                    <a:cubicBezTo>
                      <a:pt x="17859" y="24110"/>
                      <a:pt x="18801" y="23351"/>
                      <a:pt x="19927" y="22906"/>
                    </a:cubicBezTo>
                    <a:cubicBezTo>
                      <a:pt x="20922" y="22513"/>
                      <a:pt x="21917" y="22330"/>
                      <a:pt x="22860" y="22042"/>
                    </a:cubicBezTo>
                    <a:cubicBezTo>
                      <a:pt x="23907" y="21754"/>
                      <a:pt x="28594" y="20497"/>
                      <a:pt x="31998" y="18114"/>
                    </a:cubicBezTo>
                    <a:cubicBezTo>
                      <a:pt x="34041" y="16674"/>
                      <a:pt x="36057" y="14998"/>
                      <a:pt x="37575" y="12956"/>
                    </a:cubicBezTo>
                    <a:cubicBezTo>
                      <a:pt x="38570" y="11620"/>
                      <a:pt x="39304" y="9997"/>
                      <a:pt x="39277" y="8321"/>
                    </a:cubicBezTo>
                    <a:cubicBezTo>
                      <a:pt x="39225" y="4315"/>
                      <a:pt x="35036" y="1644"/>
                      <a:pt x="31684" y="649"/>
                    </a:cubicBezTo>
                    <a:cubicBezTo>
                      <a:pt x="30148" y="191"/>
                      <a:pt x="28546" y="0"/>
                      <a:pt x="26925" y="0"/>
                    </a:cubicBezTo>
                    <a:close/>
                  </a:path>
                </a:pathLst>
              </a:custGeom>
              <a:solidFill>
                <a:schemeClr val="accent5"/>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3" name="Google Shape;1765;p46">
                <a:extLst>
                  <a:ext uri="{FF2B5EF4-FFF2-40B4-BE49-F238E27FC236}">
                    <a16:creationId xmlns:a16="http://schemas.microsoft.com/office/drawing/2014/main" id="{2D2E3881-9FDF-43FA-8EA1-1475E7D92E24}"/>
                  </a:ext>
                </a:extLst>
              </p:cNvPr>
              <p:cNvSpPr/>
              <p:nvPr/>
            </p:nvSpPr>
            <p:spPr>
              <a:xfrm>
                <a:off x="3757702" y="1738617"/>
                <a:ext cx="411355" cy="231074"/>
              </a:xfrm>
              <a:custGeom>
                <a:avLst/>
                <a:gdLst/>
                <a:ahLst/>
                <a:cxnLst/>
                <a:rect l="l" t="t" r="r" b="b"/>
                <a:pathLst>
                  <a:path w="25033" h="14062" extrusionOk="0">
                    <a:moveTo>
                      <a:pt x="13145" y="1"/>
                    </a:moveTo>
                    <a:cubicBezTo>
                      <a:pt x="12988" y="27"/>
                      <a:pt x="12831" y="53"/>
                      <a:pt x="12674" y="79"/>
                    </a:cubicBezTo>
                    <a:cubicBezTo>
                      <a:pt x="8405" y="812"/>
                      <a:pt x="3928" y="2096"/>
                      <a:pt x="0" y="4269"/>
                    </a:cubicBezTo>
                    <a:cubicBezTo>
                      <a:pt x="498" y="6730"/>
                      <a:pt x="2697" y="8851"/>
                      <a:pt x="5211" y="8930"/>
                    </a:cubicBezTo>
                    <a:lnTo>
                      <a:pt x="6573" y="8930"/>
                    </a:lnTo>
                    <a:cubicBezTo>
                      <a:pt x="7227" y="8930"/>
                      <a:pt x="7856" y="8982"/>
                      <a:pt x="8353" y="9401"/>
                    </a:cubicBezTo>
                    <a:cubicBezTo>
                      <a:pt x="8720" y="9689"/>
                      <a:pt x="8929" y="10082"/>
                      <a:pt x="9191" y="10448"/>
                    </a:cubicBezTo>
                    <a:cubicBezTo>
                      <a:pt x="10186" y="11836"/>
                      <a:pt x="11914" y="12648"/>
                      <a:pt x="13616" y="12648"/>
                    </a:cubicBezTo>
                    <a:cubicBezTo>
                      <a:pt x="14271" y="12648"/>
                      <a:pt x="14925" y="12517"/>
                      <a:pt x="15554" y="12281"/>
                    </a:cubicBezTo>
                    <a:cubicBezTo>
                      <a:pt x="15711" y="12203"/>
                      <a:pt x="15920" y="12124"/>
                      <a:pt x="16104" y="12124"/>
                    </a:cubicBezTo>
                    <a:cubicBezTo>
                      <a:pt x="16208" y="12124"/>
                      <a:pt x="16287" y="12150"/>
                      <a:pt x="16366" y="12203"/>
                    </a:cubicBezTo>
                    <a:cubicBezTo>
                      <a:pt x="16549" y="12334"/>
                      <a:pt x="16601" y="12543"/>
                      <a:pt x="16654" y="12753"/>
                    </a:cubicBezTo>
                    <a:cubicBezTo>
                      <a:pt x="16942" y="13486"/>
                      <a:pt x="17753" y="13957"/>
                      <a:pt x="18539" y="14036"/>
                    </a:cubicBezTo>
                    <a:cubicBezTo>
                      <a:pt x="18644" y="14036"/>
                      <a:pt x="18774" y="14062"/>
                      <a:pt x="18879" y="14062"/>
                    </a:cubicBezTo>
                    <a:cubicBezTo>
                      <a:pt x="19560" y="14062"/>
                      <a:pt x="20241" y="13852"/>
                      <a:pt x="20869" y="13669"/>
                    </a:cubicBezTo>
                    <a:cubicBezTo>
                      <a:pt x="21943" y="13329"/>
                      <a:pt x="23016" y="12910"/>
                      <a:pt x="23828" y="12098"/>
                    </a:cubicBezTo>
                    <a:cubicBezTo>
                      <a:pt x="24614" y="11312"/>
                      <a:pt x="25033" y="10029"/>
                      <a:pt x="24535" y="9034"/>
                    </a:cubicBezTo>
                    <a:cubicBezTo>
                      <a:pt x="24168" y="8223"/>
                      <a:pt x="23331" y="7751"/>
                      <a:pt x="22545" y="7332"/>
                    </a:cubicBezTo>
                    <a:cubicBezTo>
                      <a:pt x="19639" y="5683"/>
                      <a:pt x="16784" y="3797"/>
                      <a:pt x="14454" y="1389"/>
                    </a:cubicBezTo>
                    <a:cubicBezTo>
                      <a:pt x="14061" y="970"/>
                      <a:pt x="13564" y="524"/>
                      <a:pt x="13145" y="1"/>
                    </a:cubicBezTo>
                    <a:close/>
                  </a:path>
                </a:pathLst>
              </a:custGeom>
              <a:solidFill>
                <a:schemeClr val="accent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4" name="Google Shape;1766;p46">
                <a:extLst>
                  <a:ext uri="{FF2B5EF4-FFF2-40B4-BE49-F238E27FC236}">
                    <a16:creationId xmlns:a16="http://schemas.microsoft.com/office/drawing/2014/main" id="{6CD02FE9-7C85-405B-8FF4-097B6E0C5AAA}"/>
                  </a:ext>
                </a:extLst>
              </p:cNvPr>
              <p:cNvSpPr/>
              <p:nvPr/>
            </p:nvSpPr>
            <p:spPr>
              <a:xfrm>
                <a:off x="4023463" y="2036309"/>
                <a:ext cx="592" cy="509"/>
              </a:xfrm>
              <a:custGeom>
                <a:avLst/>
                <a:gdLst/>
                <a:ahLst/>
                <a:cxnLst/>
                <a:rect l="l" t="t" r="r" b="b"/>
                <a:pathLst>
                  <a:path w="36" h="31" extrusionOk="0">
                    <a:moveTo>
                      <a:pt x="3" y="0"/>
                    </a:moveTo>
                    <a:cubicBezTo>
                      <a:pt x="1" y="0"/>
                      <a:pt x="9" y="15"/>
                      <a:pt x="9" y="30"/>
                    </a:cubicBezTo>
                    <a:lnTo>
                      <a:pt x="35" y="30"/>
                    </a:lnTo>
                    <a:cubicBezTo>
                      <a:pt x="13" y="8"/>
                      <a:pt x="5" y="0"/>
                      <a:pt x="3" y="0"/>
                    </a:cubicBezTo>
                    <a:close/>
                  </a:path>
                </a:pathLst>
              </a:custGeom>
              <a:solidFill>
                <a:srgbClr val="F0395B"/>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5" name="Google Shape;1767;p46">
                <a:extLst>
                  <a:ext uri="{FF2B5EF4-FFF2-40B4-BE49-F238E27FC236}">
                    <a16:creationId xmlns:a16="http://schemas.microsoft.com/office/drawing/2014/main" id="{A2B515DC-8F63-4997-A08E-A379576E6CB4}"/>
                  </a:ext>
                </a:extLst>
              </p:cNvPr>
              <p:cNvSpPr/>
              <p:nvPr/>
            </p:nvSpPr>
            <p:spPr>
              <a:xfrm>
                <a:off x="3622168" y="2191498"/>
                <a:ext cx="176847" cy="180018"/>
              </a:xfrm>
              <a:custGeom>
                <a:avLst/>
                <a:gdLst/>
                <a:ahLst/>
                <a:cxnLst/>
                <a:rect l="l" t="t" r="r" b="b"/>
                <a:pathLst>
                  <a:path w="10762" h="10955" extrusionOk="0">
                    <a:moveTo>
                      <a:pt x="4178" y="1"/>
                    </a:moveTo>
                    <a:cubicBezTo>
                      <a:pt x="3382" y="1"/>
                      <a:pt x="2603" y="158"/>
                      <a:pt x="1938" y="537"/>
                    </a:cubicBezTo>
                    <a:cubicBezTo>
                      <a:pt x="1257" y="929"/>
                      <a:pt x="681" y="1558"/>
                      <a:pt x="367" y="2500"/>
                    </a:cubicBezTo>
                    <a:cubicBezTo>
                      <a:pt x="0" y="3522"/>
                      <a:pt x="79" y="4621"/>
                      <a:pt x="341" y="5616"/>
                    </a:cubicBezTo>
                    <a:cubicBezTo>
                      <a:pt x="917" y="7737"/>
                      <a:pt x="2383" y="9413"/>
                      <a:pt x="4321" y="10277"/>
                    </a:cubicBezTo>
                    <a:cubicBezTo>
                      <a:pt x="5115" y="10642"/>
                      <a:pt x="6169" y="10955"/>
                      <a:pt x="7208" y="10955"/>
                    </a:cubicBezTo>
                    <a:cubicBezTo>
                      <a:pt x="8257" y="10955"/>
                      <a:pt x="9292" y="10635"/>
                      <a:pt x="10029" y="9727"/>
                    </a:cubicBezTo>
                    <a:cubicBezTo>
                      <a:pt x="10683" y="8942"/>
                      <a:pt x="10762" y="7868"/>
                      <a:pt x="10657" y="6899"/>
                    </a:cubicBezTo>
                    <a:cubicBezTo>
                      <a:pt x="10448" y="4831"/>
                      <a:pt x="9846" y="2343"/>
                      <a:pt x="8144" y="1191"/>
                    </a:cubicBezTo>
                    <a:cubicBezTo>
                      <a:pt x="7160" y="530"/>
                      <a:pt x="5640" y="1"/>
                      <a:pt x="4178" y="1"/>
                    </a:cubicBezTo>
                    <a:close/>
                  </a:path>
                </a:pathLst>
              </a:custGeom>
              <a:solidFill>
                <a:srgbClr val="F79760"/>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6" name="Google Shape;1768;p46">
                <a:extLst>
                  <a:ext uri="{FF2B5EF4-FFF2-40B4-BE49-F238E27FC236}">
                    <a16:creationId xmlns:a16="http://schemas.microsoft.com/office/drawing/2014/main" id="{EDB4E4A7-B6E4-4C35-86F3-042F05282C30}"/>
                  </a:ext>
                </a:extLst>
              </p:cNvPr>
              <p:cNvSpPr/>
              <p:nvPr/>
            </p:nvSpPr>
            <p:spPr>
              <a:xfrm>
                <a:off x="3641952" y="2237903"/>
                <a:ext cx="109145" cy="63232"/>
              </a:xfrm>
              <a:custGeom>
                <a:avLst/>
                <a:gdLst/>
                <a:ahLst/>
                <a:cxnLst/>
                <a:rect l="l" t="t" r="r" b="b"/>
                <a:pathLst>
                  <a:path w="6642" h="3848" extrusionOk="0">
                    <a:moveTo>
                      <a:pt x="2271" y="1"/>
                    </a:moveTo>
                    <a:cubicBezTo>
                      <a:pt x="1997" y="1"/>
                      <a:pt x="1725" y="38"/>
                      <a:pt x="1467" y="121"/>
                    </a:cubicBezTo>
                    <a:cubicBezTo>
                      <a:pt x="1127" y="226"/>
                      <a:pt x="812" y="383"/>
                      <a:pt x="551" y="619"/>
                    </a:cubicBezTo>
                    <a:cubicBezTo>
                      <a:pt x="315" y="855"/>
                      <a:pt x="1" y="1247"/>
                      <a:pt x="79" y="1588"/>
                    </a:cubicBezTo>
                    <a:cubicBezTo>
                      <a:pt x="120" y="1750"/>
                      <a:pt x="239" y="1850"/>
                      <a:pt x="388" y="1850"/>
                    </a:cubicBezTo>
                    <a:cubicBezTo>
                      <a:pt x="431" y="1850"/>
                      <a:pt x="477" y="1841"/>
                      <a:pt x="524" y="1823"/>
                    </a:cubicBezTo>
                    <a:cubicBezTo>
                      <a:pt x="760" y="1719"/>
                      <a:pt x="891" y="1457"/>
                      <a:pt x="1074" y="1274"/>
                    </a:cubicBezTo>
                    <a:cubicBezTo>
                      <a:pt x="1284" y="1116"/>
                      <a:pt x="1519" y="986"/>
                      <a:pt x="1781" y="907"/>
                    </a:cubicBezTo>
                    <a:cubicBezTo>
                      <a:pt x="1938" y="855"/>
                      <a:pt x="2095" y="828"/>
                      <a:pt x="2253" y="828"/>
                    </a:cubicBezTo>
                    <a:cubicBezTo>
                      <a:pt x="1991" y="1274"/>
                      <a:pt x="1886" y="1745"/>
                      <a:pt x="1938" y="2269"/>
                    </a:cubicBezTo>
                    <a:cubicBezTo>
                      <a:pt x="1991" y="2557"/>
                      <a:pt x="2069" y="2871"/>
                      <a:pt x="2226" y="3133"/>
                    </a:cubicBezTo>
                    <a:cubicBezTo>
                      <a:pt x="2305" y="3290"/>
                      <a:pt x="2383" y="3421"/>
                      <a:pt x="2514" y="3552"/>
                    </a:cubicBezTo>
                    <a:cubicBezTo>
                      <a:pt x="2541" y="3604"/>
                      <a:pt x="2593" y="3656"/>
                      <a:pt x="2672" y="3709"/>
                    </a:cubicBezTo>
                    <a:cubicBezTo>
                      <a:pt x="2750" y="3787"/>
                      <a:pt x="2829" y="3813"/>
                      <a:pt x="2960" y="3840"/>
                    </a:cubicBezTo>
                    <a:cubicBezTo>
                      <a:pt x="2976" y="3845"/>
                      <a:pt x="2993" y="3848"/>
                      <a:pt x="3010" y="3848"/>
                    </a:cubicBezTo>
                    <a:cubicBezTo>
                      <a:pt x="3153" y="3848"/>
                      <a:pt x="3294" y="3666"/>
                      <a:pt x="3248" y="3525"/>
                    </a:cubicBezTo>
                    <a:cubicBezTo>
                      <a:pt x="3221" y="3447"/>
                      <a:pt x="3221" y="3368"/>
                      <a:pt x="3169" y="3290"/>
                    </a:cubicBezTo>
                    <a:cubicBezTo>
                      <a:pt x="3117" y="3237"/>
                      <a:pt x="3090" y="3185"/>
                      <a:pt x="3038" y="3133"/>
                    </a:cubicBezTo>
                    <a:cubicBezTo>
                      <a:pt x="2960" y="3054"/>
                      <a:pt x="2907" y="2949"/>
                      <a:pt x="2855" y="2871"/>
                    </a:cubicBezTo>
                    <a:cubicBezTo>
                      <a:pt x="2750" y="2635"/>
                      <a:pt x="2672" y="2400"/>
                      <a:pt x="2619" y="2164"/>
                    </a:cubicBezTo>
                    <a:cubicBezTo>
                      <a:pt x="2567" y="1719"/>
                      <a:pt x="2645" y="1274"/>
                      <a:pt x="2855" y="881"/>
                    </a:cubicBezTo>
                    <a:cubicBezTo>
                      <a:pt x="3143" y="933"/>
                      <a:pt x="3431" y="1038"/>
                      <a:pt x="3719" y="1169"/>
                    </a:cubicBezTo>
                    <a:cubicBezTo>
                      <a:pt x="4740" y="1640"/>
                      <a:pt x="5709" y="2583"/>
                      <a:pt x="6180" y="3604"/>
                    </a:cubicBezTo>
                    <a:cubicBezTo>
                      <a:pt x="6225" y="3694"/>
                      <a:pt x="6297" y="3731"/>
                      <a:pt x="6369" y="3731"/>
                    </a:cubicBezTo>
                    <a:cubicBezTo>
                      <a:pt x="6507" y="3731"/>
                      <a:pt x="6642" y="3593"/>
                      <a:pt x="6573" y="3421"/>
                    </a:cubicBezTo>
                    <a:cubicBezTo>
                      <a:pt x="6311" y="2740"/>
                      <a:pt x="6023" y="2112"/>
                      <a:pt x="5526" y="1588"/>
                    </a:cubicBezTo>
                    <a:cubicBezTo>
                      <a:pt x="5002" y="1038"/>
                      <a:pt x="4400" y="619"/>
                      <a:pt x="3745" y="331"/>
                    </a:cubicBezTo>
                    <a:cubicBezTo>
                      <a:pt x="3287" y="128"/>
                      <a:pt x="2775" y="1"/>
                      <a:pt x="2271"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7" name="Google Shape;1769;p46">
                <a:extLst>
                  <a:ext uri="{FF2B5EF4-FFF2-40B4-BE49-F238E27FC236}">
                    <a16:creationId xmlns:a16="http://schemas.microsoft.com/office/drawing/2014/main" id="{3A8071BE-1F6D-488E-A40D-B56C16D283D3}"/>
                  </a:ext>
                </a:extLst>
              </p:cNvPr>
              <p:cNvSpPr/>
              <p:nvPr/>
            </p:nvSpPr>
            <p:spPr>
              <a:xfrm>
                <a:off x="3788250" y="2299263"/>
                <a:ext cx="319283" cy="206984"/>
              </a:xfrm>
              <a:custGeom>
                <a:avLst/>
                <a:gdLst/>
                <a:ahLst/>
                <a:cxnLst/>
                <a:rect l="l" t="t" r="r" b="b"/>
                <a:pathLst>
                  <a:path w="19430" h="12596" extrusionOk="0">
                    <a:moveTo>
                      <a:pt x="7306" y="1"/>
                    </a:moveTo>
                    <a:cubicBezTo>
                      <a:pt x="7149" y="1"/>
                      <a:pt x="6965" y="1"/>
                      <a:pt x="6782" y="27"/>
                    </a:cubicBezTo>
                    <a:cubicBezTo>
                      <a:pt x="4530" y="132"/>
                      <a:pt x="2252" y="1101"/>
                      <a:pt x="812" y="2855"/>
                    </a:cubicBezTo>
                    <a:cubicBezTo>
                      <a:pt x="472" y="3248"/>
                      <a:pt x="210" y="3667"/>
                      <a:pt x="0" y="4112"/>
                    </a:cubicBezTo>
                    <a:cubicBezTo>
                      <a:pt x="53" y="4190"/>
                      <a:pt x="79" y="4269"/>
                      <a:pt x="131" y="4348"/>
                    </a:cubicBezTo>
                    <a:cubicBezTo>
                      <a:pt x="3483" y="9453"/>
                      <a:pt x="9008" y="12596"/>
                      <a:pt x="15214" y="12596"/>
                    </a:cubicBezTo>
                    <a:cubicBezTo>
                      <a:pt x="15816" y="12596"/>
                      <a:pt x="16418" y="12569"/>
                      <a:pt x="17046" y="12517"/>
                    </a:cubicBezTo>
                    <a:cubicBezTo>
                      <a:pt x="17570" y="12465"/>
                      <a:pt x="18068" y="12412"/>
                      <a:pt x="18565" y="12334"/>
                    </a:cubicBezTo>
                    <a:cubicBezTo>
                      <a:pt x="18644" y="12124"/>
                      <a:pt x="18722" y="11915"/>
                      <a:pt x="18801" y="11705"/>
                    </a:cubicBezTo>
                    <a:cubicBezTo>
                      <a:pt x="19429" y="9663"/>
                      <a:pt x="18984" y="7411"/>
                      <a:pt x="17884" y="5631"/>
                    </a:cubicBezTo>
                    <a:cubicBezTo>
                      <a:pt x="16758" y="3876"/>
                      <a:pt x="15056" y="2541"/>
                      <a:pt x="13171" y="1572"/>
                    </a:cubicBezTo>
                    <a:cubicBezTo>
                      <a:pt x="11391" y="629"/>
                      <a:pt x="9374" y="1"/>
                      <a:pt x="7306"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8" name="Google Shape;1770;p46">
                <a:extLst>
                  <a:ext uri="{FF2B5EF4-FFF2-40B4-BE49-F238E27FC236}">
                    <a16:creationId xmlns:a16="http://schemas.microsoft.com/office/drawing/2014/main" id="{1B97F724-8B26-4A28-BB9C-891A7603F6C6}"/>
                  </a:ext>
                </a:extLst>
              </p:cNvPr>
              <p:cNvSpPr/>
              <p:nvPr/>
            </p:nvSpPr>
            <p:spPr>
              <a:xfrm>
                <a:off x="4270145" y="2245479"/>
                <a:ext cx="54244" cy="177734"/>
              </a:xfrm>
              <a:custGeom>
                <a:avLst/>
                <a:gdLst/>
                <a:ahLst/>
                <a:cxnLst/>
                <a:rect l="l" t="t" r="r" b="b"/>
                <a:pathLst>
                  <a:path w="3301" h="10816" extrusionOk="0">
                    <a:moveTo>
                      <a:pt x="3300" y="1"/>
                    </a:moveTo>
                    <a:lnTo>
                      <a:pt x="3300" y="1"/>
                    </a:lnTo>
                    <a:cubicBezTo>
                      <a:pt x="2096" y="1520"/>
                      <a:pt x="1284" y="3352"/>
                      <a:pt x="786" y="5185"/>
                    </a:cubicBezTo>
                    <a:cubicBezTo>
                      <a:pt x="289" y="7044"/>
                      <a:pt x="106" y="8930"/>
                      <a:pt x="1" y="10815"/>
                    </a:cubicBezTo>
                    <a:cubicBezTo>
                      <a:pt x="2462" y="8039"/>
                      <a:pt x="3222" y="4295"/>
                      <a:pt x="3300" y="1"/>
                    </a:cubicBezTo>
                    <a:close/>
                  </a:path>
                </a:pathLst>
              </a:custGeom>
              <a:solidFill>
                <a:srgbClr val="F57D56"/>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79" name="Google Shape;1771;p46">
                <a:extLst>
                  <a:ext uri="{FF2B5EF4-FFF2-40B4-BE49-F238E27FC236}">
                    <a16:creationId xmlns:a16="http://schemas.microsoft.com/office/drawing/2014/main" id="{72694DE5-BA8E-4F5B-AEDC-020376611551}"/>
                  </a:ext>
                </a:extLst>
              </p:cNvPr>
              <p:cNvSpPr/>
              <p:nvPr/>
            </p:nvSpPr>
            <p:spPr>
              <a:xfrm>
                <a:off x="4081781" y="2261648"/>
                <a:ext cx="163865" cy="70397"/>
              </a:xfrm>
              <a:custGeom>
                <a:avLst/>
                <a:gdLst/>
                <a:ahLst/>
                <a:cxnLst/>
                <a:rect l="l" t="t" r="r" b="b"/>
                <a:pathLst>
                  <a:path w="9972" h="4284" extrusionOk="0">
                    <a:moveTo>
                      <a:pt x="8825" y="0"/>
                    </a:moveTo>
                    <a:cubicBezTo>
                      <a:pt x="8225" y="0"/>
                      <a:pt x="7068" y="449"/>
                      <a:pt x="5415" y="509"/>
                    </a:cubicBezTo>
                    <a:cubicBezTo>
                      <a:pt x="5311" y="513"/>
                      <a:pt x="5209" y="515"/>
                      <a:pt x="5110" y="515"/>
                    </a:cubicBezTo>
                    <a:cubicBezTo>
                      <a:pt x="3755" y="515"/>
                      <a:pt x="2837" y="185"/>
                      <a:pt x="2051" y="185"/>
                    </a:cubicBezTo>
                    <a:cubicBezTo>
                      <a:pt x="1706" y="185"/>
                      <a:pt x="1388" y="249"/>
                      <a:pt x="1069" y="431"/>
                    </a:cubicBezTo>
                    <a:cubicBezTo>
                      <a:pt x="1" y="1027"/>
                      <a:pt x="2136" y="4284"/>
                      <a:pt x="4905" y="4284"/>
                    </a:cubicBezTo>
                    <a:cubicBezTo>
                      <a:pt x="5056" y="4284"/>
                      <a:pt x="5209" y="4274"/>
                      <a:pt x="5363" y="4254"/>
                    </a:cubicBezTo>
                    <a:cubicBezTo>
                      <a:pt x="8348" y="3887"/>
                      <a:pt x="9971" y="1112"/>
                      <a:pt x="9212" y="143"/>
                    </a:cubicBezTo>
                    <a:cubicBezTo>
                      <a:pt x="9134" y="40"/>
                      <a:pt x="9004" y="0"/>
                      <a:pt x="8825" y="0"/>
                    </a:cubicBezTo>
                    <a:close/>
                  </a:path>
                </a:pathLst>
              </a:custGeom>
              <a:solidFill>
                <a:srgbClr val="B2242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0" name="Google Shape;1772;p46">
                <a:extLst>
                  <a:ext uri="{FF2B5EF4-FFF2-40B4-BE49-F238E27FC236}">
                    <a16:creationId xmlns:a16="http://schemas.microsoft.com/office/drawing/2014/main" id="{9DD7758D-18C1-4DF8-BAAC-344C53B87EDF}"/>
                  </a:ext>
                </a:extLst>
              </p:cNvPr>
              <p:cNvSpPr/>
              <p:nvPr/>
            </p:nvSpPr>
            <p:spPr>
              <a:xfrm>
                <a:off x="4095026" y="2279083"/>
                <a:ext cx="99844" cy="52913"/>
              </a:xfrm>
              <a:custGeom>
                <a:avLst/>
                <a:gdLst/>
                <a:ahLst/>
                <a:cxnLst/>
                <a:rect l="l" t="t" r="r" b="b"/>
                <a:pathLst>
                  <a:path w="6076" h="3220" extrusionOk="0">
                    <a:moveTo>
                      <a:pt x="718" y="0"/>
                    </a:moveTo>
                    <a:cubicBezTo>
                      <a:pt x="455" y="0"/>
                      <a:pt x="209" y="38"/>
                      <a:pt x="1" y="129"/>
                    </a:cubicBezTo>
                    <a:cubicBezTo>
                      <a:pt x="222" y="1307"/>
                      <a:pt x="1982" y="3220"/>
                      <a:pt x="4120" y="3220"/>
                    </a:cubicBezTo>
                    <a:cubicBezTo>
                      <a:pt x="4264" y="3220"/>
                      <a:pt x="4410" y="3211"/>
                      <a:pt x="4557" y="3193"/>
                    </a:cubicBezTo>
                    <a:cubicBezTo>
                      <a:pt x="5107" y="3140"/>
                      <a:pt x="5630" y="2983"/>
                      <a:pt x="6076" y="2774"/>
                    </a:cubicBezTo>
                    <a:cubicBezTo>
                      <a:pt x="5264" y="1805"/>
                      <a:pt x="4164" y="1072"/>
                      <a:pt x="3064" y="601"/>
                    </a:cubicBezTo>
                    <a:cubicBezTo>
                      <a:pt x="2474" y="345"/>
                      <a:pt x="1514" y="0"/>
                      <a:pt x="718" y="0"/>
                    </a:cubicBezTo>
                    <a:close/>
                  </a:path>
                </a:pathLst>
              </a:custGeom>
              <a:solidFill>
                <a:srgbClr val="F0442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1" name="Google Shape;1773;p46">
                <a:extLst>
                  <a:ext uri="{FF2B5EF4-FFF2-40B4-BE49-F238E27FC236}">
                    <a16:creationId xmlns:a16="http://schemas.microsoft.com/office/drawing/2014/main" id="{027B7544-2C35-4847-92DE-04826D03C95C}"/>
                  </a:ext>
                </a:extLst>
              </p:cNvPr>
              <p:cNvSpPr/>
              <p:nvPr/>
            </p:nvSpPr>
            <p:spPr>
              <a:xfrm>
                <a:off x="4037036" y="2073381"/>
                <a:ext cx="91578" cy="32783"/>
              </a:xfrm>
              <a:custGeom>
                <a:avLst/>
                <a:gdLst/>
                <a:ahLst/>
                <a:cxnLst/>
                <a:rect l="l" t="t" r="r" b="b"/>
                <a:pathLst>
                  <a:path w="5573" h="1995" extrusionOk="0">
                    <a:moveTo>
                      <a:pt x="3216" y="0"/>
                    </a:moveTo>
                    <a:cubicBezTo>
                      <a:pt x="2640" y="0"/>
                      <a:pt x="2116" y="131"/>
                      <a:pt x="1671" y="314"/>
                    </a:cubicBezTo>
                    <a:cubicBezTo>
                      <a:pt x="1069" y="576"/>
                      <a:pt x="466" y="969"/>
                      <a:pt x="152" y="1597"/>
                    </a:cubicBezTo>
                    <a:cubicBezTo>
                      <a:pt x="126" y="1650"/>
                      <a:pt x="100" y="1702"/>
                      <a:pt x="74" y="1781"/>
                    </a:cubicBezTo>
                    <a:cubicBezTo>
                      <a:pt x="27" y="1898"/>
                      <a:pt x="1" y="1994"/>
                      <a:pt x="109" y="1994"/>
                    </a:cubicBezTo>
                    <a:cubicBezTo>
                      <a:pt x="121" y="1994"/>
                      <a:pt x="136" y="1993"/>
                      <a:pt x="152" y="1990"/>
                    </a:cubicBezTo>
                    <a:cubicBezTo>
                      <a:pt x="204" y="1964"/>
                      <a:pt x="257" y="1912"/>
                      <a:pt x="335" y="1859"/>
                    </a:cubicBezTo>
                    <a:cubicBezTo>
                      <a:pt x="915" y="1279"/>
                      <a:pt x="1763" y="855"/>
                      <a:pt x="2796" y="855"/>
                    </a:cubicBezTo>
                    <a:cubicBezTo>
                      <a:pt x="2883" y="855"/>
                      <a:pt x="2970" y="858"/>
                      <a:pt x="3059" y="864"/>
                    </a:cubicBezTo>
                    <a:cubicBezTo>
                      <a:pt x="3347" y="864"/>
                      <a:pt x="3661" y="917"/>
                      <a:pt x="3975" y="995"/>
                    </a:cubicBezTo>
                    <a:cubicBezTo>
                      <a:pt x="4285" y="1043"/>
                      <a:pt x="4595" y="1156"/>
                      <a:pt x="4964" y="1156"/>
                    </a:cubicBezTo>
                    <a:cubicBezTo>
                      <a:pt x="5001" y="1156"/>
                      <a:pt x="5037" y="1155"/>
                      <a:pt x="5075" y="1152"/>
                    </a:cubicBezTo>
                    <a:cubicBezTo>
                      <a:pt x="5467" y="1126"/>
                      <a:pt x="5572" y="760"/>
                      <a:pt x="5415" y="576"/>
                    </a:cubicBezTo>
                    <a:cubicBezTo>
                      <a:pt x="5153" y="288"/>
                      <a:pt x="4603" y="183"/>
                      <a:pt x="4237" y="105"/>
                    </a:cubicBezTo>
                    <a:cubicBezTo>
                      <a:pt x="3896" y="26"/>
                      <a:pt x="3530" y="0"/>
                      <a:pt x="3216"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2" name="Google Shape;1774;p46">
                <a:extLst>
                  <a:ext uri="{FF2B5EF4-FFF2-40B4-BE49-F238E27FC236}">
                    <a16:creationId xmlns:a16="http://schemas.microsoft.com/office/drawing/2014/main" id="{9816C35C-E7AB-4C96-B7E8-22D1DA0AEB5B}"/>
                  </a:ext>
                </a:extLst>
              </p:cNvPr>
              <p:cNvSpPr/>
              <p:nvPr/>
            </p:nvSpPr>
            <p:spPr>
              <a:xfrm>
                <a:off x="4212106" y="2066939"/>
                <a:ext cx="72106" cy="25865"/>
              </a:xfrm>
              <a:custGeom>
                <a:avLst/>
                <a:gdLst/>
                <a:ahLst/>
                <a:cxnLst/>
                <a:rect l="l" t="t" r="r" b="b"/>
                <a:pathLst>
                  <a:path w="4388" h="1574" extrusionOk="0">
                    <a:moveTo>
                      <a:pt x="1939" y="0"/>
                    </a:moveTo>
                    <a:cubicBezTo>
                      <a:pt x="1808" y="0"/>
                      <a:pt x="1676" y="9"/>
                      <a:pt x="1543" y="26"/>
                    </a:cubicBezTo>
                    <a:cubicBezTo>
                      <a:pt x="1307" y="52"/>
                      <a:pt x="1045" y="130"/>
                      <a:pt x="810" y="235"/>
                    </a:cubicBezTo>
                    <a:cubicBezTo>
                      <a:pt x="548" y="366"/>
                      <a:pt x="181" y="523"/>
                      <a:pt x="77" y="837"/>
                    </a:cubicBezTo>
                    <a:cubicBezTo>
                      <a:pt x="1" y="1039"/>
                      <a:pt x="144" y="1362"/>
                      <a:pt x="412" y="1362"/>
                    </a:cubicBezTo>
                    <a:cubicBezTo>
                      <a:pt x="422" y="1362"/>
                      <a:pt x="433" y="1362"/>
                      <a:pt x="443" y="1361"/>
                    </a:cubicBezTo>
                    <a:cubicBezTo>
                      <a:pt x="784" y="1335"/>
                      <a:pt x="993" y="1178"/>
                      <a:pt x="1229" y="1073"/>
                    </a:cubicBezTo>
                    <a:cubicBezTo>
                      <a:pt x="1438" y="968"/>
                      <a:pt x="1648" y="890"/>
                      <a:pt x="1857" y="837"/>
                    </a:cubicBezTo>
                    <a:cubicBezTo>
                      <a:pt x="2036" y="793"/>
                      <a:pt x="2213" y="772"/>
                      <a:pt x="2386" y="772"/>
                    </a:cubicBezTo>
                    <a:cubicBezTo>
                      <a:pt x="3024" y="772"/>
                      <a:pt x="3615" y="1054"/>
                      <a:pt x="4109" y="1466"/>
                    </a:cubicBezTo>
                    <a:cubicBezTo>
                      <a:pt x="4161" y="1518"/>
                      <a:pt x="4214" y="1570"/>
                      <a:pt x="4266" y="1570"/>
                    </a:cubicBezTo>
                    <a:cubicBezTo>
                      <a:pt x="4278" y="1573"/>
                      <a:pt x="4288" y="1574"/>
                      <a:pt x="4296" y="1574"/>
                    </a:cubicBezTo>
                    <a:cubicBezTo>
                      <a:pt x="4388" y="1574"/>
                      <a:pt x="4338" y="1457"/>
                      <a:pt x="4266" y="1361"/>
                    </a:cubicBezTo>
                    <a:cubicBezTo>
                      <a:pt x="4240" y="1282"/>
                      <a:pt x="4187" y="1230"/>
                      <a:pt x="4161" y="1178"/>
                    </a:cubicBezTo>
                    <a:cubicBezTo>
                      <a:pt x="3769" y="628"/>
                      <a:pt x="3245" y="314"/>
                      <a:pt x="2747" y="130"/>
                    </a:cubicBezTo>
                    <a:cubicBezTo>
                      <a:pt x="2497" y="41"/>
                      <a:pt x="2222" y="0"/>
                      <a:pt x="1939" y="0"/>
                    </a:cubicBezTo>
                    <a:close/>
                  </a:path>
                </a:pathLst>
              </a:custGeom>
              <a:solidFill>
                <a:srgbClr val="C1483C"/>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3" name="Google Shape;1775;p46">
                <a:extLst>
                  <a:ext uri="{FF2B5EF4-FFF2-40B4-BE49-F238E27FC236}">
                    <a16:creationId xmlns:a16="http://schemas.microsoft.com/office/drawing/2014/main" id="{BF769161-4B5C-4858-84AE-B0CAE832E8F1}"/>
                  </a:ext>
                </a:extLst>
              </p:cNvPr>
              <p:cNvSpPr/>
              <p:nvPr/>
            </p:nvSpPr>
            <p:spPr>
              <a:xfrm>
                <a:off x="4009594" y="2169708"/>
                <a:ext cx="99959" cy="35856"/>
              </a:xfrm>
              <a:custGeom>
                <a:avLst/>
                <a:gdLst/>
                <a:ahLst/>
                <a:cxnLst/>
                <a:rect l="l" t="t" r="r" b="b"/>
                <a:pathLst>
                  <a:path w="6083" h="2182" extrusionOk="0">
                    <a:moveTo>
                      <a:pt x="3209" y="0"/>
                    </a:moveTo>
                    <a:cubicBezTo>
                      <a:pt x="2630" y="0"/>
                      <a:pt x="2036" y="132"/>
                      <a:pt x="1508" y="396"/>
                    </a:cubicBezTo>
                    <a:cubicBezTo>
                      <a:pt x="1194" y="553"/>
                      <a:pt x="906" y="737"/>
                      <a:pt x="670" y="946"/>
                    </a:cubicBezTo>
                    <a:cubicBezTo>
                      <a:pt x="434" y="1156"/>
                      <a:pt x="146" y="1417"/>
                      <a:pt x="42" y="1732"/>
                    </a:cubicBezTo>
                    <a:cubicBezTo>
                      <a:pt x="0" y="1835"/>
                      <a:pt x="73" y="1939"/>
                      <a:pt x="170" y="1939"/>
                    </a:cubicBezTo>
                    <a:cubicBezTo>
                      <a:pt x="196" y="1939"/>
                      <a:pt x="224" y="1931"/>
                      <a:pt x="251" y="1915"/>
                    </a:cubicBezTo>
                    <a:cubicBezTo>
                      <a:pt x="487" y="1758"/>
                      <a:pt x="670" y="1548"/>
                      <a:pt x="906" y="1365"/>
                    </a:cubicBezTo>
                    <a:cubicBezTo>
                      <a:pt x="1141" y="1208"/>
                      <a:pt x="1403" y="1051"/>
                      <a:pt x="1665" y="920"/>
                    </a:cubicBezTo>
                    <a:cubicBezTo>
                      <a:pt x="2120" y="704"/>
                      <a:pt x="2642" y="576"/>
                      <a:pt x="3148" y="576"/>
                    </a:cubicBezTo>
                    <a:cubicBezTo>
                      <a:pt x="3195" y="576"/>
                      <a:pt x="3242" y="577"/>
                      <a:pt x="3288" y="580"/>
                    </a:cubicBezTo>
                    <a:cubicBezTo>
                      <a:pt x="3786" y="606"/>
                      <a:pt x="4310" y="789"/>
                      <a:pt x="4729" y="1051"/>
                    </a:cubicBezTo>
                    <a:cubicBezTo>
                      <a:pt x="4938" y="1208"/>
                      <a:pt x="5147" y="1365"/>
                      <a:pt x="5331" y="1575"/>
                    </a:cubicBezTo>
                    <a:cubicBezTo>
                      <a:pt x="5488" y="1758"/>
                      <a:pt x="5645" y="1993"/>
                      <a:pt x="5828" y="2151"/>
                    </a:cubicBezTo>
                    <a:cubicBezTo>
                      <a:pt x="5857" y="2172"/>
                      <a:pt x="5890" y="2182"/>
                      <a:pt x="5922" y="2182"/>
                    </a:cubicBezTo>
                    <a:cubicBezTo>
                      <a:pt x="6006" y="2182"/>
                      <a:pt x="6083" y="2115"/>
                      <a:pt x="6064" y="2020"/>
                    </a:cubicBezTo>
                    <a:cubicBezTo>
                      <a:pt x="6064" y="1758"/>
                      <a:pt x="5881" y="1444"/>
                      <a:pt x="5724" y="1234"/>
                    </a:cubicBezTo>
                    <a:cubicBezTo>
                      <a:pt x="5540" y="998"/>
                      <a:pt x="5331" y="789"/>
                      <a:pt x="5095" y="606"/>
                    </a:cubicBezTo>
                    <a:cubicBezTo>
                      <a:pt x="4571" y="265"/>
                      <a:pt x="3995" y="56"/>
                      <a:pt x="3367" y="3"/>
                    </a:cubicBezTo>
                    <a:cubicBezTo>
                      <a:pt x="3315" y="1"/>
                      <a:pt x="3262" y="0"/>
                      <a:pt x="3209" y="0"/>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4" name="Google Shape;1776;p46">
                <a:extLst>
                  <a:ext uri="{FF2B5EF4-FFF2-40B4-BE49-F238E27FC236}">
                    <a16:creationId xmlns:a16="http://schemas.microsoft.com/office/drawing/2014/main" id="{ED96F6C6-59CA-4DD7-97B7-2EBB8B39C1ED}"/>
                  </a:ext>
                </a:extLst>
              </p:cNvPr>
              <p:cNvSpPr/>
              <p:nvPr/>
            </p:nvSpPr>
            <p:spPr>
              <a:xfrm>
                <a:off x="4228851" y="2159109"/>
                <a:ext cx="64399" cy="39865"/>
              </a:xfrm>
              <a:custGeom>
                <a:avLst/>
                <a:gdLst/>
                <a:ahLst/>
                <a:cxnLst/>
                <a:rect l="l" t="t" r="r" b="b"/>
                <a:pathLst>
                  <a:path w="3919" h="2426" extrusionOk="0">
                    <a:moveTo>
                      <a:pt x="1952" y="1"/>
                    </a:moveTo>
                    <a:cubicBezTo>
                      <a:pt x="1831" y="1"/>
                      <a:pt x="1712" y="16"/>
                      <a:pt x="1597" y="46"/>
                    </a:cubicBezTo>
                    <a:cubicBezTo>
                      <a:pt x="1205" y="151"/>
                      <a:pt x="838" y="387"/>
                      <a:pt x="550" y="806"/>
                    </a:cubicBezTo>
                    <a:cubicBezTo>
                      <a:pt x="393" y="989"/>
                      <a:pt x="288" y="1198"/>
                      <a:pt x="183" y="1460"/>
                    </a:cubicBezTo>
                    <a:cubicBezTo>
                      <a:pt x="105" y="1670"/>
                      <a:pt x="0" y="2010"/>
                      <a:pt x="26" y="2272"/>
                    </a:cubicBezTo>
                    <a:cubicBezTo>
                      <a:pt x="44" y="2361"/>
                      <a:pt x="98" y="2425"/>
                      <a:pt x="147" y="2425"/>
                    </a:cubicBezTo>
                    <a:cubicBezTo>
                      <a:pt x="170" y="2425"/>
                      <a:pt x="193" y="2410"/>
                      <a:pt x="210" y="2377"/>
                    </a:cubicBezTo>
                    <a:cubicBezTo>
                      <a:pt x="314" y="2193"/>
                      <a:pt x="367" y="1958"/>
                      <a:pt x="472" y="1774"/>
                    </a:cubicBezTo>
                    <a:cubicBezTo>
                      <a:pt x="550" y="1565"/>
                      <a:pt x="681" y="1355"/>
                      <a:pt x="812" y="1198"/>
                    </a:cubicBezTo>
                    <a:cubicBezTo>
                      <a:pt x="1074" y="884"/>
                      <a:pt x="1362" y="675"/>
                      <a:pt x="1702" y="596"/>
                    </a:cubicBezTo>
                    <a:cubicBezTo>
                      <a:pt x="1789" y="576"/>
                      <a:pt x="1879" y="566"/>
                      <a:pt x="1972" y="566"/>
                    </a:cubicBezTo>
                    <a:cubicBezTo>
                      <a:pt x="2240" y="566"/>
                      <a:pt x="2522" y="650"/>
                      <a:pt x="2776" y="806"/>
                    </a:cubicBezTo>
                    <a:cubicBezTo>
                      <a:pt x="2959" y="884"/>
                      <a:pt x="3116" y="1041"/>
                      <a:pt x="3299" y="1198"/>
                    </a:cubicBezTo>
                    <a:cubicBezTo>
                      <a:pt x="3457" y="1329"/>
                      <a:pt x="3587" y="1539"/>
                      <a:pt x="3771" y="1670"/>
                    </a:cubicBezTo>
                    <a:cubicBezTo>
                      <a:pt x="3785" y="1684"/>
                      <a:pt x="3800" y="1691"/>
                      <a:pt x="3814" y="1691"/>
                    </a:cubicBezTo>
                    <a:cubicBezTo>
                      <a:pt x="3874" y="1691"/>
                      <a:pt x="3918" y="1567"/>
                      <a:pt x="3875" y="1460"/>
                    </a:cubicBezTo>
                    <a:cubicBezTo>
                      <a:pt x="3797" y="1172"/>
                      <a:pt x="3587" y="936"/>
                      <a:pt x="3430" y="753"/>
                    </a:cubicBezTo>
                    <a:cubicBezTo>
                      <a:pt x="3247" y="544"/>
                      <a:pt x="3038" y="387"/>
                      <a:pt x="2828" y="256"/>
                    </a:cubicBezTo>
                    <a:cubicBezTo>
                      <a:pt x="2550" y="89"/>
                      <a:pt x="2246" y="1"/>
                      <a:pt x="1952" y="1"/>
                    </a:cubicBezTo>
                    <a:close/>
                  </a:path>
                </a:pathLst>
              </a:custGeom>
              <a:solidFill>
                <a:srgbClr val="100F0D"/>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sp>
            <p:nvSpPr>
              <p:cNvPr id="85" name="Google Shape;1777;p46">
                <a:extLst>
                  <a:ext uri="{FF2B5EF4-FFF2-40B4-BE49-F238E27FC236}">
                    <a16:creationId xmlns:a16="http://schemas.microsoft.com/office/drawing/2014/main" id="{084AEE04-1718-4FB7-873B-25BDE34C9413}"/>
                  </a:ext>
                </a:extLst>
              </p:cNvPr>
              <p:cNvSpPr/>
              <p:nvPr/>
            </p:nvSpPr>
            <p:spPr>
              <a:xfrm>
                <a:off x="4174624" y="2117173"/>
                <a:ext cx="53373" cy="125873"/>
              </a:xfrm>
              <a:custGeom>
                <a:avLst/>
                <a:gdLst/>
                <a:ahLst/>
                <a:cxnLst/>
                <a:rect l="l" t="t" r="r" b="b"/>
                <a:pathLst>
                  <a:path w="3248" h="7660" extrusionOk="0">
                    <a:moveTo>
                      <a:pt x="764" y="1"/>
                    </a:moveTo>
                    <a:cubicBezTo>
                      <a:pt x="700" y="1"/>
                      <a:pt x="637" y="28"/>
                      <a:pt x="603" y="85"/>
                    </a:cubicBezTo>
                    <a:cubicBezTo>
                      <a:pt x="498" y="268"/>
                      <a:pt x="472" y="503"/>
                      <a:pt x="420" y="713"/>
                    </a:cubicBezTo>
                    <a:cubicBezTo>
                      <a:pt x="394" y="922"/>
                      <a:pt x="341" y="1158"/>
                      <a:pt x="315" y="1394"/>
                    </a:cubicBezTo>
                    <a:cubicBezTo>
                      <a:pt x="237" y="1786"/>
                      <a:pt x="210" y="2205"/>
                      <a:pt x="158" y="2624"/>
                    </a:cubicBezTo>
                    <a:cubicBezTo>
                      <a:pt x="80" y="3410"/>
                      <a:pt x="1" y="4274"/>
                      <a:pt x="394" y="5007"/>
                    </a:cubicBezTo>
                    <a:cubicBezTo>
                      <a:pt x="525" y="5269"/>
                      <a:pt x="760" y="5531"/>
                      <a:pt x="1048" y="5688"/>
                    </a:cubicBezTo>
                    <a:cubicBezTo>
                      <a:pt x="1363" y="5871"/>
                      <a:pt x="1729" y="5871"/>
                      <a:pt x="2096" y="5871"/>
                    </a:cubicBezTo>
                    <a:cubicBezTo>
                      <a:pt x="2174" y="5845"/>
                      <a:pt x="2279" y="5845"/>
                      <a:pt x="2384" y="5845"/>
                    </a:cubicBezTo>
                    <a:cubicBezTo>
                      <a:pt x="2541" y="5871"/>
                      <a:pt x="2619" y="5871"/>
                      <a:pt x="2619" y="6028"/>
                    </a:cubicBezTo>
                    <a:cubicBezTo>
                      <a:pt x="2646" y="6185"/>
                      <a:pt x="2567" y="6395"/>
                      <a:pt x="2488" y="6526"/>
                    </a:cubicBezTo>
                    <a:cubicBezTo>
                      <a:pt x="2331" y="6892"/>
                      <a:pt x="2096" y="7180"/>
                      <a:pt x="1781" y="7390"/>
                    </a:cubicBezTo>
                    <a:cubicBezTo>
                      <a:pt x="1687" y="7461"/>
                      <a:pt x="1720" y="7659"/>
                      <a:pt x="1843" y="7659"/>
                    </a:cubicBezTo>
                    <a:cubicBezTo>
                      <a:pt x="1856" y="7659"/>
                      <a:pt x="1871" y="7657"/>
                      <a:pt x="1886" y="7652"/>
                    </a:cubicBezTo>
                    <a:cubicBezTo>
                      <a:pt x="2541" y="7364"/>
                      <a:pt x="2986" y="6788"/>
                      <a:pt x="3091" y="6081"/>
                    </a:cubicBezTo>
                    <a:cubicBezTo>
                      <a:pt x="3248" y="5033"/>
                      <a:pt x="1912" y="5505"/>
                      <a:pt x="1363" y="5217"/>
                    </a:cubicBezTo>
                    <a:cubicBezTo>
                      <a:pt x="577" y="4824"/>
                      <a:pt x="656" y="3750"/>
                      <a:pt x="708" y="3017"/>
                    </a:cubicBezTo>
                    <a:cubicBezTo>
                      <a:pt x="734" y="2520"/>
                      <a:pt x="786" y="2048"/>
                      <a:pt x="839" y="1577"/>
                    </a:cubicBezTo>
                    <a:cubicBezTo>
                      <a:pt x="891" y="1315"/>
                      <a:pt x="917" y="1080"/>
                      <a:pt x="917" y="818"/>
                    </a:cubicBezTo>
                    <a:cubicBezTo>
                      <a:pt x="944" y="582"/>
                      <a:pt x="996" y="373"/>
                      <a:pt x="944" y="137"/>
                    </a:cubicBezTo>
                    <a:cubicBezTo>
                      <a:pt x="929" y="48"/>
                      <a:pt x="846" y="1"/>
                      <a:pt x="764" y="1"/>
                    </a:cubicBezTo>
                    <a:close/>
                  </a:path>
                </a:pathLst>
              </a:custGeom>
              <a:solidFill>
                <a:srgbClr val="C52924"/>
              </a:solidFill>
              <a:ln>
                <a:noFill/>
              </a:ln>
            </p:spPr>
            <p:txBody>
              <a:bodyPr spcFirstLastPara="1" wrap="square" lIns="121900" tIns="121900" rIns="121900" bIns="121900" anchor="ctr" anchorCtr="0">
                <a:noAutofit/>
              </a:bodyPr>
              <a:lstStyle/>
              <a:p>
                <a:pPr marL="0" marR="0" lvl="0" indent="0" algn="l" defTabSz="1219170" rtl="0" eaLnBrk="1" fontAlgn="auto" latinLnBrk="0" hangingPunct="1">
                  <a:lnSpc>
                    <a:spcPct val="100000"/>
                  </a:lnSpc>
                  <a:spcBef>
                    <a:spcPts val="0"/>
                  </a:spcBef>
                  <a:spcAft>
                    <a:spcPts val="0"/>
                  </a:spcAft>
                  <a:buClr>
                    <a:srgbClr val="000000"/>
                  </a:buClr>
                  <a:buSzTx/>
                  <a:buFontTx/>
                  <a:buNone/>
                  <a:tabLst/>
                  <a:defRPr/>
                </a:pPr>
                <a:endParaRPr kumimoji="0" sz="1867" b="0" i="0" u="none" strike="noStrike" kern="0" cap="none" spc="0" normalizeH="0" baseline="0" noProof="0">
                  <a:ln>
                    <a:noFill/>
                  </a:ln>
                  <a:solidFill>
                    <a:srgbClr val="000000"/>
                  </a:solidFill>
                  <a:effectLst/>
                  <a:uLnTx/>
                  <a:uFillTx/>
                  <a:latin typeface="Arial" panose="020B0604020202020204"/>
                  <a:ea typeface="+mn-ea"/>
                  <a:cs typeface="Arial" panose="020B0604020202020204"/>
                  <a:sym typeface="Arial" panose="020B0604020202020204"/>
                </a:endParaRPr>
              </a:p>
            </p:txBody>
          </p:sp>
        </p:grpSp>
      </p:grpSp>
    </p:spTree>
    <p:extLst>
      <p:ext uri="{BB962C8B-B14F-4D97-AF65-F5344CB8AC3E}">
        <p14:creationId xmlns:p14="http://schemas.microsoft.com/office/powerpoint/2010/main" val="2288036305"/>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Shape 3077"/>
        <p:cNvGrpSpPr/>
        <p:nvPr/>
      </p:nvGrpSpPr>
      <p:grpSpPr>
        <a:xfrm>
          <a:off x="0" y="0"/>
          <a:ext cx="0" cy="0"/>
          <a:chOff x="0" y="0"/>
          <a:chExt cx="0" cy="0"/>
        </a:xfrm>
      </p:grpSpPr>
      <p:sp>
        <p:nvSpPr>
          <p:cNvPr id="3" name="Rectangles 2"/>
          <p:cNvSpPr/>
          <p:nvPr/>
        </p:nvSpPr>
        <p:spPr>
          <a:xfrm>
            <a:off x="1" y="749301"/>
            <a:ext cx="12192847" cy="1087967"/>
          </a:xfrm>
          <a:prstGeom prst="rect">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marL="0" marR="0" lvl="0" indent="0" algn="ctr" defTabSz="1219170" rtl="0" eaLnBrk="1" fontAlgn="auto" latinLnBrk="0" hangingPunct="1">
              <a:lnSpc>
                <a:spcPct val="100000"/>
              </a:lnSpc>
              <a:spcBef>
                <a:spcPts val="0"/>
              </a:spcBef>
              <a:spcAft>
                <a:spcPts val="0"/>
              </a:spcAft>
              <a:buClr>
                <a:srgbClr val="000000"/>
              </a:buClr>
              <a:buSzTx/>
              <a:buFontTx/>
              <a:buNone/>
              <a:tabLst/>
              <a:defRPr/>
            </a:pPr>
            <a:endParaRPr kumimoji="0" lang="en-US" sz="1867" b="0" i="0" u="none" strike="noStrike" kern="0" cap="none" spc="0" normalizeH="0" baseline="0" noProof="0">
              <a:ln>
                <a:noFill/>
              </a:ln>
              <a:solidFill>
                <a:srgbClr val="FFFFFF"/>
              </a:solidFill>
              <a:effectLst/>
              <a:uLnTx/>
              <a:uFillTx/>
              <a:latin typeface="Arial"/>
              <a:ea typeface="+mn-ea"/>
              <a:cs typeface="+mn-cs"/>
              <a:sym typeface="Arial" panose="020B0604020202020204"/>
            </a:endParaRPr>
          </a:p>
        </p:txBody>
      </p:sp>
      <p:pic>
        <p:nvPicPr>
          <p:cNvPr id="141" name="Picture 140"/>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1" y="-160019"/>
            <a:ext cx="8792633" cy="1861820"/>
          </a:xfrm>
          <a:prstGeom prst="rect">
            <a:avLst/>
          </a:prstGeom>
          <a:noFill/>
          <a:ln w="9525">
            <a:noFill/>
          </a:ln>
        </p:spPr>
      </p:pic>
      <p:pic>
        <p:nvPicPr>
          <p:cNvPr id="2" name="Picture 1"/>
          <p:cNvPicPr/>
          <p:nvPr/>
        </p:nvPicPr>
        <p:blipFill>
          <a:blip r:embed="rId3">
            <a:clrChange>
              <a:clrFrom>
                <a:srgbClr val="FFFFFF">
                  <a:alpha val="100000"/>
                </a:srgbClr>
              </a:clrFrom>
              <a:clrTo>
                <a:srgbClr val="FFFFFF">
                  <a:alpha val="100000"/>
                  <a:alpha val="0"/>
                </a:srgbClr>
              </a:clrTo>
            </a:clrChange>
          </a:blip>
          <a:srcRect t="31222" b="41630"/>
          <a:stretch>
            <a:fillRect/>
          </a:stretch>
        </p:blipFill>
        <p:spPr>
          <a:xfrm>
            <a:off x="3375660" y="-165946"/>
            <a:ext cx="8817187" cy="1861820"/>
          </a:xfrm>
          <a:prstGeom prst="rect">
            <a:avLst/>
          </a:prstGeom>
          <a:noFill/>
          <a:ln w="9525">
            <a:noFill/>
          </a:ln>
        </p:spPr>
      </p:pic>
      <p:pic>
        <p:nvPicPr>
          <p:cNvPr id="142" name="Picture 141"/>
          <p:cNvPicPr/>
          <p:nvPr/>
        </p:nvPicPr>
        <p:blipFill>
          <a:blip r:embed="rId4"/>
          <a:stretch>
            <a:fillRect/>
          </a:stretch>
        </p:blipFill>
        <p:spPr>
          <a:xfrm>
            <a:off x="2385826" y="1335160"/>
            <a:ext cx="7344265" cy="4460187"/>
          </a:xfrm>
          <a:prstGeom prst="rect">
            <a:avLst/>
          </a:prstGeom>
          <a:noFill/>
          <a:ln w="9525">
            <a:noFill/>
          </a:ln>
        </p:spPr>
      </p:pic>
      <p:pic>
        <p:nvPicPr>
          <p:cNvPr id="145" name="图片 2">
            <a:extLst>
              <a:ext uri="{FF2B5EF4-FFF2-40B4-BE49-F238E27FC236}">
                <a16:creationId xmlns:a16="http://schemas.microsoft.com/office/drawing/2014/main" id="{8B23750B-AFD4-432E-BD0C-4C44A59D0FF4}"/>
              </a:ext>
            </a:extLst>
          </p:cNvPr>
          <p:cNvPicPr>
            <a:picLocks noChangeAspect="1"/>
          </p:cNvPicPr>
          <p:nvPr/>
        </p:nvPicPr>
        <p:blipFill>
          <a:blip r:embed="rId5" cstate="print">
            <a:extLst>
              <a:ext uri="{28A0092B-C50C-407E-A947-70E740481C1C}">
                <a14:useLocalDpi xmlns:a14="http://schemas.microsoft.com/office/drawing/2010/main" val="0"/>
              </a:ext>
            </a:extLst>
          </a:blip>
          <a:stretch>
            <a:fillRect/>
          </a:stretch>
        </p:blipFill>
        <p:spPr>
          <a:xfrm>
            <a:off x="9730092" y="2397812"/>
            <a:ext cx="2310458" cy="4460188"/>
          </a:xfrm>
          <a:prstGeom prst="rect">
            <a:avLst/>
          </a:prstGeom>
        </p:spPr>
      </p:pic>
      <p:sp>
        <p:nvSpPr>
          <p:cNvPr id="65" name="Rectangle 64">
            <a:extLst>
              <a:ext uri="{FF2B5EF4-FFF2-40B4-BE49-F238E27FC236}">
                <a16:creationId xmlns:a16="http://schemas.microsoft.com/office/drawing/2014/main" id="{6DFF7666-62C0-4D35-BF7B-C88A38F37916}"/>
              </a:ext>
            </a:extLst>
          </p:cNvPr>
          <p:cNvSpPr/>
          <p:nvPr/>
        </p:nvSpPr>
        <p:spPr>
          <a:xfrm>
            <a:off x="2831776" y="1293284"/>
            <a:ext cx="6452363" cy="3606115"/>
          </a:xfrm>
          <a:prstGeom prst="rect">
            <a:avLst/>
          </a:prstGeom>
        </p:spPr>
        <p:txBody>
          <a:bodyPr wrap="square">
            <a:spAutoFit/>
          </a:bodyPr>
          <a:lstStyle/>
          <a:p>
            <a:pPr algn="ctr">
              <a:spcAft>
                <a:spcPts val="1000"/>
              </a:spcAft>
              <a:defRPr/>
            </a:pPr>
            <a:r>
              <a:rPr lang="en-US" sz="4400" dirty="0">
                <a:solidFill>
                  <a:srgbClr val="FFFF00"/>
                </a:solidFill>
                <a:ea typeface="Calibri" panose="020F0502020204030204" pitchFamily="34" charset="0"/>
                <a:cs typeface="Arial" panose="020B0604020202020204" pitchFamily="34" charset="0"/>
              </a:rPr>
              <a:t>                        </a:t>
            </a:r>
            <a:endParaRPr lang="en-US" sz="4400" dirty="0">
              <a:solidFill>
                <a:srgbClr val="34FC4C"/>
              </a:solidFill>
              <a:ea typeface="Calibri" panose="020F0502020204030204" pitchFamily="34" charset="0"/>
              <a:cs typeface="Arial" panose="020B0604020202020204" pitchFamily="34" charset="0"/>
            </a:endParaRPr>
          </a:p>
          <a:p>
            <a:pPr algn="ctr">
              <a:spcAft>
                <a:spcPts val="1000"/>
              </a:spcAft>
            </a:pPr>
            <a:r>
              <a:rPr lang="vi-VN" sz="4400" dirty="0">
                <a:solidFill>
                  <a:srgbClr val="FFFF00"/>
                </a:solidFill>
                <a:ea typeface="Calibri" panose="020F0502020204030204" pitchFamily="34" charset="0"/>
                <a:cs typeface="Arial" panose="020B0604020202020204" pitchFamily="34" charset="0"/>
              </a:rPr>
              <a:t>Quê hương là nơi chúng ta sinh ra và lớn lên, nơi lưu giữ những kỉ niệm đẹp của chúng ta. </a:t>
            </a:r>
          </a:p>
        </p:txBody>
      </p:sp>
    </p:spTree>
    <p:extLst>
      <p:ext uri="{BB962C8B-B14F-4D97-AF65-F5344CB8AC3E}">
        <p14:creationId xmlns:p14="http://schemas.microsoft.com/office/powerpoint/2010/main" val="3443227938"/>
      </p:ext>
    </p:extLst>
  </p:cSld>
  <p:clrMapOvr>
    <a:masterClrMapping/>
  </p:clrMapOvr>
  <p:transition>
    <p:cut/>
  </p:transition>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42" presetClass="entr" presetSubtype="0" fill="hold" grpId="0" nodeType="withEffect">
                                  <p:stCondLst>
                                    <p:cond delay="0"/>
                                  </p:stCondLst>
                                  <p:childTnLst>
                                    <p:set>
                                      <p:cBhvr>
                                        <p:cTn id="6" dur="1" fill="hold">
                                          <p:stCondLst>
                                            <p:cond delay="0"/>
                                          </p:stCondLst>
                                        </p:cTn>
                                        <p:tgtEl>
                                          <p:spTgt spid="65"/>
                                        </p:tgtEl>
                                        <p:attrNameLst>
                                          <p:attrName>style.visibility</p:attrName>
                                        </p:attrNameLst>
                                      </p:cBhvr>
                                      <p:to>
                                        <p:strVal val="visible"/>
                                      </p:to>
                                    </p:set>
                                    <p:animEffect transition="in" filter="fade">
                                      <p:cBhvr>
                                        <p:cTn id="7" dur="1000"/>
                                        <p:tgtEl>
                                          <p:spTgt spid="65"/>
                                        </p:tgtEl>
                                      </p:cBhvr>
                                    </p:animEffect>
                                    <p:anim calcmode="lin" valueType="num">
                                      <p:cBhvr>
                                        <p:cTn id="8" dur="1000" fill="hold"/>
                                        <p:tgtEl>
                                          <p:spTgt spid="65"/>
                                        </p:tgtEl>
                                        <p:attrNameLst>
                                          <p:attrName>ppt_x</p:attrName>
                                        </p:attrNameLst>
                                      </p:cBhvr>
                                      <p:tavLst>
                                        <p:tav tm="0">
                                          <p:val>
                                            <p:strVal val="#ppt_x"/>
                                          </p:val>
                                        </p:tav>
                                        <p:tav tm="100000">
                                          <p:val>
                                            <p:strVal val="#ppt_x"/>
                                          </p:val>
                                        </p:tav>
                                      </p:tavLst>
                                    </p:anim>
                                    <p:anim calcmode="lin" valueType="num">
                                      <p:cBhvr>
                                        <p:cTn id="9" dur="1000" fill="hold"/>
                                        <p:tgtEl>
                                          <p:spTgt spid="65"/>
                                        </p:tgtEl>
                                        <p:attrNameLst>
                                          <p:attrName>ppt_y</p:attrName>
                                        </p:attrNameLst>
                                      </p:cBhvr>
                                      <p:tavLst>
                                        <p:tav tm="0">
                                          <p:val>
                                            <p:strVal val="#ppt_y+.1"/>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5" grpId="0"/>
    </p:bld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4" name="图片 8">
            <a:extLst>
              <a:ext uri="{FF2B5EF4-FFF2-40B4-BE49-F238E27FC236}">
                <a16:creationId xmlns:a16="http://schemas.microsoft.com/office/drawing/2014/main" id="{4656A89D-FCA9-473B-9842-8675088A37E7}"/>
              </a:ext>
            </a:extLst>
          </p:cNvPr>
          <p:cNvPicPr>
            <a:picLocks noChangeAspect="1"/>
          </p:cNvPicPr>
          <p:nvPr/>
        </p:nvPicPr>
        <p:blipFill>
          <a:blip r:embed="rId3"/>
          <a:stretch>
            <a:fillRect/>
          </a:stretch>
        </p:blipFill>
        <p:spPr>
          <a:xfrm>
            <a:off x="2031571" y="102921"/>
            <a:ext cx="7699264" cy="6755079"/>
          </a:xfrm>
          <a:prstGeom prst="rect">
            <a:avLst/>
          </a:prstGeom>
        </p:spPr>
      </p:pic>
      <p:pic>
        <p:nvPicPr>
          <p:cNvPr id="135" name="图片 3">
            <a:extLst>
              <a:ext uri="{FF2B5EF4-FFF2-40B4-BE49-F238E27FC236}">
                <a16:creationId xmlns:a16="http://schemas.microsoft.com/office/drawing/2014/main" id="{DEBE740B-7274-4B2B-AB87-61B895808CB1}"/>
              </a:ext>
            </a:extLst>
          </p:cNvPr>
          <p:cNvPicPr>
            <a:picLocks noChangeAspect="1"/>
          </p:cNvPicPr>
          <p:nvPr/>
        </p:nvPicPr>
        <p:blipFill>
          <a:blip r:embed="rId4"/>
          <a:stretch>
            <a:fillRect/>
          </a:stretch>
        </p:blipFill>
        <p:spPr>
          <a:xfrm>
            <a:off x="819255" y="511215"/>
            <a:ext cx="2690231" cy="1748650"/>
          </a:xfrm>
          <a:prstGeom prst="rect">
            <a:avLst/>
          </a:prstGeom>
        </p:spPr>
      </p:pic>
      <p:pic>
        <p:nvPicPr>
          <p:cNvPr id="138" name="图片 4">
            <a:extLst>
              <a:ext uri="{FF2B5EF4-FFF2-40B4-BE49-F238E27FC236}">
                <a16:creationId xmlns:a16="http://schemas.microsoft.com/office/drawing/2014/main" id="{33BED7E4-A7FB-4005-9A79-02179A4EC6FC}"/>
              </a:ext>
            </a:extLst>
          </p:cNvPr>
          <p:cNvPicPr>
            <a:picLocks noChangeAspect="1"/>
          </p:cNvPicPr>
          <p:nvPr/>
        </p:nvPicPr>
        <p:blipFill>
          <a:blip r:embed="rId4"/>
          <a:stretch>
            <a:fillRect/>
          </a:stretch>
        </p:blipFill>
        <p:spPr>
          <a:xfrm>
            <a:off x="408518" y="619943"/>
            <a:ext cx="2690231" cy="1748650"/>
          </a:xfrm>
          <a:prstGeom prst="rect">
            <a:avLst/>
          </a:prstGeom>
        </p:spPr>
      </p:pic>
      <p:pic>
        <p:nvPicPr>
          <p:cNvPr id="139" name="图片 5">
            <a:extLst>
              <a:ext uri="{FF2B5EF4-FFF2-40B4-BE49-F238E27FC236}">
                <a16:creationId xmlns:a16="http://schemas.microsoft.com/office/drawing/2014/main" id="{C1A54CA5-3337-4D1F-9B09-4C94A558D2CC}"/>
              </a:ext>
            </a:extLst>
          </p:cNvPr>
          <p:cNvPicPr>
            <a:picLocks noChangeAspect="1"/>
          </p:cNvPicPr>
          <p:nvPr/>
        </p:nvPicPr>
        <p:blipFill>
          <a:blip r:embed="rId5"/>
          <a:stretch>
            <a:fillRect/>
          </a:stretch>
        </p:blipFill>
        <p:spPr>
          <a:xfrm>
            <a:off x="896121" y="683565"/>
            <a:ext cx="1614139" cy="1053674"/>
          </a:xfrm>
          <a:prstGeom prst="rect">
            <a:avLst/>
          </a:prstGeom>
        </p:spPr>
      </p:pic>
      <p:pic>
        <p:nvPicPr>
          <p:cNvPr id="140" name="图片 6">
            <a:extLst>
              <a:ext uri="{FF2B5EF4-FFF2-40B4-BE49-F238E27FC236}">
                <a16:creationId xmlns:a16="http://schemas.microsoft.com/office/drawing/2014/main" id="{0294CCF3-3F0A-40A6-A795-6576F0EAE82D}"/>
              </a:ext>
            </a:extLst>
          </p:cNvPr>
          <p:cNvPicPr>
            <a:picLocks noChangeAspect="1"/>
          </p:cNvPicPr>
          <p:nvPr/>
        </p:nvPicPr>
        <p:blipFill>
          <a:blip r:embed="rId6"/>
          <a:stretch>
            <a:fillRect/>
          </a:stretch>
        </p:blipFill>
        <p:spPr>
          <a:xfrm flipV="1">
            <a:off x="860844" y="5330110"/>
            <a:ext cx="12330090" cy="45719"/>
          </a:xfrm>
          <a:prstGeom prst="rect">
            <a:avLst/>
          </a:prstGeom>
        </p:spPr>
      </p:pic>
      <p:pic>
        <p:nvPicPr>
          <p:cNvPr id="141" name="图片 9">
            <a:extLst>
              <a:ext uri="{FF2B5EF4-FFF2-40B4-BE49-F238E27FC236}">
                <a16:creationId xmlns:a16="http://schemas.microsoft.com/office/drawing/2014/main" id="{F63037C4-A86E-4B94-B9B0-CC3D216B9FA4}"/>
              </a:ext>
            </a:extLst>
          </p:cNvPr>
          <p:cNvPicPr>
            <a:picLocks noChangeAspect="1"/>
          </p:cNvPicPr>
          <p:nvPr/>
        </p:nvPicPr>
        <p:blipFill>
          <a:blip r:embed="rId6"/>
          <a:stretch>
            <a:fillRect/>
          </a:stretch>
        </p:blipFill>
        <p:spPr>
          <a:xfrm flipV="1">
            <a:off x="860844" y="5447231"/>
            <a:ext cx="12330090" cy="45719"/>
          </a:xfrm>
          <a:prstGeom prst="rect">
            <a:avLst/>
          </a:prstGeom>
        </p:spPr>
      </p:pic>
      <p:pic>
        <p:nvPicPr>
          <p:cNvPr id="142" name="图片 10">
            <a:extLst>
              <a:ext uri="{FF2B5EF4-FFF2-40B4-BE49-F238E27FC236}">
                <a16:creationId xmlns:a16="http://schemas.microsoft.com/office/drawing/2014/main" id="{C01FEBD0-C686-4101-A2BD-59730588177C}"/>
              </a:ext>
            </a:extLst>
          </p:cNvPr>
          <p:cNvPicPr>
            <a:picLocks noChangeAspect="1"/>
          </p:cNvPicPr>
          <p:nvPr/>
        </p:nvPicPr>
        <p:blipFill>
          <a:blip r:embed="rId6"/>
          <a:stretch>
            <a:fillRect/>
          </a:stretch>
        </p:blipFill>
        <p:spPr>
          <a:xfrm flipV="1">
            <a:off x="860844" y="5564353"/>
            <a:ext cx="12330090" cy="45719"/>
          </a:xfrm>
          <a:prstGeom prst="rect">
            <a:avLst/>
          </a:prstGeom>
        </p:spPr>
      </p:pic>
      <p:pic>
        <p:nvPicPr>
          <p:cNvPr id="143" name="图片 11">
            <a:extLst>
              <a:ext uri="{FF2B5EF4-FFF2-40B4-BE49-F238E27FC236}">
                <a16:creationId xmlns:a16="http://schemas.microsoft.com/office/drawing/2014/main" id="{6554F1FF-9AFC-431C-B268-EFC4273D4867}"/>
              </a:ext>
            </a:extLst>
          </p:cNvPr>
          <p:cNvPicPr>
            <a:picLocks noChangeAspect="1"/>
          </p:cNvPicPr>
          <p:nvPr/>
        </p:nvPicPr>
        <p:blipFill>
          <a:blip r:embed="rId6"/>
          <a:stretch>
            <a:fillRect/>
          </a:stretch>
        </p:blipFill>
        <p:spPr>
          <a:xfrm flipV="1">
            <a:off x="860844" y="5681473"/>
            <a:ext cx="12330090" cy="45719"/>
          </a:xfrm>
          <a:prstGeom prst="rect">
            <a:avLst/>
          </a:prstGeom>
        </p:spPr>
      </p:pic>
      <p:pic>
        <p:nvPicPr>
          <p:cNvPr id="146" name="图片 15">
            <a:extLst>
              <a:ext uri="{FF2B5EF4-FFF2-40B4-BE49-F238E27FC236}">
                <a16:creationId xmlns:a16="http://schemas.microsoft.com/office/drawing/2014/main" id="{FADE2BFB-2AC7-4318-AF08-8416F2A1366A}"/>
              </a:ext>
            </a:extLst>
          </p:cNvPr>
          <p:cNvPicPr>
            <a:picLocks noChangeAspect="1"/>
          </p:cNvPicPr>
          <p:nvPr/>
        </p:nvPicPr>
        <p:blipFill>
          <a:blip r:embed="rId7"/>
          <a:stretch>
            <a:fillRect/>
          </a:stretch>
        </p:blipFill>
        <p:spPr>
          <a:xfrm>
            <a:off x="1217882" y="1370450"/>
            <a:ext cx="257814" cy="392326"/>
          </a:xfrm>
          <a:prstGeom prst="rect">
            <a:avLst/>
          </a:prstGeom>
        </p:spPr>
      </p:pic>
      <p:pic>
        <p:nvPicPr>
          <p:cNvPr id="147" name="图片 16">
            <a:extLst>
              <a:ext uri="{FF2B5EF4-FFF2-40B4-BE49-F238E27FC236}">
                <a16:creationId xmlns:a16="http://schemas.microsoft.com/office/drawing/2014/main" id="{1FF96CFC-0726-427C-A3E5-590B1776B0FA}"/>
              </a:ext>
            </a:extLst>
          </p:cNvPr>
          <p:cNvPicPr>
            <a:picLocks noChangeAspect="1"/>
          </p:cNvPicPr>
          <p:nvPr/>
        </p:nvPicPr>
        <p:blipFill>
          <a:blip r:embed="rId8"/>
          <a:stretch>
            <a:fillRect/>
          </a:stretch>
        </p:blipFill>
        <p:spPr>
          <a:xfrm>
            <a:off x="1949497" y="1508639"/>
            <a:ext cx="190558" cy="358697"/>
          </a:xfrm>
          <a:prstGeom prst="rect">
            <a:avLst/>
          </a:prstGeom>
        </p:spPr>
      </p:pic>
      <p:pic>
        <p:nvPicPr>
          <p:cNvPr id="148" name="图片 17">
            <a:extLst>
              <a:ext uri="{FF2B5EF4-FFF2-40B4-BE49-F238E27FC236}">
                <a16:creationId xmlns:a16="http://schemas.microsoft.com/office/drawing/2014/main" id="{88CBDA2B-A8C8-491E-B42B-8171D974D074}"/>
              </a:ext>
            </a:extLst>
          </p:cNvPr>
          <p:cNvPicPr>
            <a:picLocks noChangeAspect="1"/>
          </p:cNvPicPr>
          <p:nvPr/>
        </p:nvPicPr>
        <p:blipFill>
          <a:blip r:embed="rId9"/>
          <a:stretch>
            <a:fillRect/>
          </a:stretch>
        </p:blipFill>
        <p:spPr>
          <a:xfrm>
            <a:off x="2163135" y="1051215"/>
            <a:ext cx="100884" cy="313860"/>
          </a:xfrm>
          <a:prstGeom prst="rect">
            <a:avLst/>
          </a:prstGeom>
        </p:spPr>
      </p:pic>
      <p:pic>
        <p:nvPicPr>
          <p:cNvPr id="2" name="Picture 1">
            <a:extLst>
              <a:ext uri="{FF2B5EF4-FFF2-40B4-BE49-F238E27FC236}">
                <a16:creationId xmlns:a16="http://schemas.microsoft.com/office/drawing/2014/main" id="{4ECBD2C1-3A40-4590-836C-7CF0F0E0991D}"/>
              </a:ext>
            </a:extLst>
          </p:cNvPr>
          <p:cNvPicPr>
            <a:picLocks noChangeAspect="1"/>
          </p:cNvPicPr>
          <p:nvPr/>
        </p:nvPicPr>
        <p:blipFill>
          <a:blip r:embed="rId10"/>
          <a:stretch>
            <a:fillRect/>
          </a:stretch>
        </p:blipFill>
        <p:spPr>
          <a:xfrm>
            <a:off x="2837346" y="2413928"/>
            <a:ext cx="5749026" cy="2030144"/>
          </a:xfrm>
          <a:prstGeom prst="rect">
            <a:avLst/>
          </a:prstGeom>
        </p:spPr>
      </p:pic>
    </p:spTree>
    <p:extLst>
      <p:ext uri="{BB962C8B-B14F-4D97-AF65-F5344CB8AC3E}">
        <p14:creationId xmlns:p14="http://schemas.microsoft.com/office/powerpoint/2010/main" val="4143699857"/>
      </p:ext>
    </p:extLst>
  </p:cSld>
  <p:clrMapOvr>
    <a:masterClrMapping/>
  </p:clrMapOvr>
  <mc:AlternateContent xmlns:mc="http://schemas.openxmlformats.org/markup-compatibility/2006" xmlns:p14="http://schemas.microsoft.com/office/powerpoint/2010/main">
    <mc:Choice Requires="p14">
      <p:transition spd="slow" p14:dur="800" advTm="5000">
        <p:circle/>
      </p:transition>
    </mc:Choice>
    <mc:Fallback xmlns="">
      <p:transition spd="slow" advTm="5000">
        <p:circl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图片 7" descr="图片包含 矢量图形&#10;&#10;描述已自动生成">
            <a:extLst>
              <a:ext uri="{FF2B5EF4-FFF2-40B4-BE49-F238E27FC236}">
                <a16:creationId xmlns:a16="http://schemas.microsoft.com/office/drawing/2014/main" id="{298F1763-56EE-4F21-81EA-A809EC23CA37}"/>
              </a:ext>
            </a:extLst>
          </p:cNvPr>
          <p:cNvPicPr>
            <a:picLocks noChangeAspect="1"/>
          </p:cNvPicPr>
          <p:nvPr/>
        </p:nvPicPr>
        <p:blipFill rotWithShape="1">
          <a:blip r:embed="rId3" cstate="screen">
            <a:extLst>
              <a:ext uri="{28A0092B-C50C-407E-A947-70E740481C1C}">
                <a14:useLocalDpi xmlns:a14="http://schemas.microsoft.com/office/drawing/2010/main"/>
              </a:ext>
            </a:extLst>
          </a:blip>
          <a:srcRect/>
          <a:stretch/>
        </p:blipFill>
        <p:spPr>
          <a:xfrm>
            <a:off x="130629" y="182880"/>
            <a:ext cx="2573382" cy="2325189"/>
          </a:xfrm>
          <a:prstGeom prst="rect">
            <a:avLst/>
          </a:prstGeom>
          <a:effectLst>
            <a:outerShdw blurRad="50800" dist="38100" dir="2700000" algn="tl" rotWithShape="0">
              <a:prstClr val="black">
                <a:alpha val="40000"/>
              </a:prstClr>
            </a:outerShdw>
          </a:effectLst>
        </p:spPr>
      </p:pic>
      <p:pic>
        <p:nvPicPr>
          <p:cNvPr id="2" name="图片 1">
            <a:extLst>
              <a:ext uri="{FF2B5EF4-FFF2-40B4-BE49-F238E27FC236}">
                <a16:creationId xmlns:a16="http://schemas.microsoft.com/office/drawing/2014/main" id="{2C4759A6-B7A9-4661-9014-D0C230B63145}"/>
              </a:ext>
            </a:extLst>
          </p:cNvPr>
          <p:cNvPicPr>
            <a:picLocks noChangeAspect="1"/>
          </p:cNvPicPr>
          <p:nvPr/>
        </p:nvPicPr>
        <p:blipFill rotWithShape="1">
          <a:blip r:embed="rId4" cstate="screen">
            <a:extLst>
              <a:ext uri="{28A0092B-C50C-407E-A947-70E740481C1C}">
                <a14:useLocalDpi xmlns:a14="http://schemas.microsoft.com/office/drawing/2010/main"/>
              </a:ext>
            </a:extLst>
          </a:blip>
          <a:srcRect/>
          <a:stretch/>
        </p:blipFill>
        <p:spPr>
          <a:xfrm>
            <a:off x="0" y="182880"/>
            <a:ext cx="12192000" cy="6675120"/>
          </a:xfrm>
          <a:prstGeom prst="rect">
            <a:avLst/>
          </a:prstGeom>
        </p:spPr>
      </p:pic>
      <p:pic>
        <p:nvPicPr>
          <p:cNvPr id="139" name="图片 2">
            <a:extLst>
              <a:ext uri="{FF2B5EF4-FFF2-40B4-BE49-F238E27FC236}">
                <a16:creationId xmlns:a16="http://schemas.microsoft.com/office/drawing/2014/main" id="{8C20EA07-B372-4913-BA98-F3550C63D28D}"/>
              </a:ext>
            </a:extLst>
          </p:cNvPr>
          <p:cNvPicPr>
            <a:picLocks noChangeAspect="1"/>
          </p:cNvPicPr>
          <p:nvPr/>
        </p:nvPicPr>
        <p:blipFill rotWithShape="1">
          <a:blip r:embed="rId5" cstate="screen">
            <a:extLst>
              <a:ext uri="{28A0092B-C50C-407E-A947-70E740481C1C}">
                <a14:useLocalDpi xmlns:a14="http://schemas.microsoft.com/office/drawing/2010/main"/>
              </a:ext>
            </a:extLst>
          </a:blip>
          <a:srcRect/>
          <a:stretch/>
        </p:blipFill>
        <p:spPr>
          <a:xfrm>
            <a:off x="624420" y="361756"/>
            <a:ext cx="11436951" cy="6492241"/>
          </a:xfrm>
          <a:prstGeom prst="rect">
            <a:avLst/>
          </a:prstGeom>
        </p:spPr>
      </p:pic>
      <p:pic>
        <p:nvPicPr>
          <p:cNvPr id="140" name="图片 4" descr="图片包含 矢量图形&#10;&#10;描述已自动生成">
            <a:extLst>
              <a:ext uri="{FF2B5EF4-FFF2-40B4-BE49-F238E27FC236}">
                <a16:creationId xmlns:a16="http://schemas.microsoft.com/office/drawing/2014/main" id="{36E5D95A-D55D-44A1-80D0-C8D3EBAAEBB4}"/>
              </a:ext>
            </a:extLst>
          </p:cNvPr>
          <p:cNvPicPr>
            <a:picLocks noChangeAspect="1"/>
          </p:cNvPicPr>
          <p:nvPr/>
        </p:nvPicPr>
        <p:blipFill>
          <a:blip r:embed="rId6" cstate="email">
            <a:extLst>
              <a:ext uri="{28A0092B-C50C-407E-A947-70E740481C1C}">
                <a14:useLocalDpi xmlns:a14="http://schemas.microsoft.com/office/drawing/2010/main"/>
              </a:ext>
            </a:extLst>
          </a:blip>
          <a:stretch>
            <a:fillRect/>
          </a:stretch>
        </p:blipFill>
        <p:spPr>
          <a:xfrm flipH="1">
            <a:off x="10192905" y="0"/>
            <a:ext cx="1999094" cy="1763486"/>
          </a:xfrm>
          <a:prstGeom prst="rect">
            <a:avLst/>
          </a:prstGeom>
          <a:effectLst>
            <a:outerShdw blurRad="50800" dist="38100" dir="2700000" algn="tl" rotWithShape="0">
              <a:prstClr val="black">
                <a:alpha val="40000"/>
              </a:prstClr>
            </a:outerShdw>
          </a:effectLst>
        </p:spPr>
      </p:pic>
      <p:sp>
        <p:nvSpPr>
          <p:cNvPr id="10" name="TextBox 9">
            <a:extLst>
              <a:ext uri="{FF2B5EF4-FFF2-40B4-BE49-F238E27FC236}">
                <a16:creationId xmlns:a16="http://schemas.microsoft.com/office/drawing/2014/main" id="{3E559FE8-F80A-40F0-9EF4-C45B30644588}"/>
              </a:ext>
            </a:extLst>
          </p:cNvPr>
          <p:cNvSpPr txBox="1"/>
          <p:nvPr/>
        </p:nvSpPr>
        <p:spPr>
          <a:xfrm>
            <a:off x="1380370" y="1084383"/>
            <a:ext cx="9925050" cy="1323439"/>
          </a:xfrm>
          <a:prstGeom prst="rect">
            <a:avLst/>
          </a:prstGeom>
          <a:noFill/>
        </p:spPr>
        <p:txBody>
          <a:bodyPr wrap="square" rtlCol="0">
            <a:spAutoFit/>
          </a:bodyPr>
          <a:lstStyle/>
          <a:p>
            <a:pPr algn="ctr"/>
            <a:r>
              <a:rPr lang="en-US" sz="4000" b="1" dirty="0">
                <a:solidFill>
                  <a:srgbClr val="FFFF00"/>
                </a:solidFill>
                <a:latin typeface="Times New Roman" pitchFamily="18" charset="0"/>
                <a:cs typeface="Times New Roman" pitchFamily="18" charset="0"/>
              </a:rPr>
              <a:t>1. </a:t>
            </a:r>
            <a:r>
              <a:rPr lang="en-US" sz="4000" b="1" dirty="0" err="1">
                <a:solidFill>
                  <a:srgbClr val="FFFF00"/>
                </a:solidFill>
                <a:latin typeface="Times New Roman" pitchFamily="18" charset="0"/>
                <a:cs typeface="Times New Roman" pitchFamily="18" charset="0"/>
              </a:rPr>
              <a:t>Giới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thiệu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với</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bạn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về</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quê</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hương</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và</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nêu</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cảm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nhận</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của</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em</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về</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quê</a:t>
            </a:r>
            <a:r>
              <a:rPr lang="en-US" sz="4000" b="1" dirty="0">
                <a:solidFill>
                  <a:srgbClr val="FFFF00"/>
                </a:solidFill>
                <a:latin typeface="Times New Roman" pitchFamily="18" charset="0"/>
                <a:cs typeface="Times New Roman" pitchFamily="18" charset="0"/>
              </a:rPr>
              <a:t> </a:t>
            </a:r>
            <a:r>
              <a:rPr lang="en-US" sz="4000" b="1" dirty="0" err="1">
                <a:solidFill>
                  <a:srgbClr val="FFFF00"/>
                </a:solidFill>
                <a:latin typeface="Times New Roman" pitchFamily="18" charset="0"/>
                <a:cs typeface="Times New Roman" pitchFamily="18" charset="0"/>
              </a:rPr>
              <a:t>hương</a:t>
            </a:r>
            <a:endParaRPr lang="en-US" sz="4000" b="1" dirty="0">
              <a:solidFill>
                <a:srgbClr val="FFFF00"/>
              </a:solidFill>
              <a:latin typeface="Times New Roman" pitchFamily="18" charset="0"/>
              <a:cs typeface="Times New Roman" pitchFamily="18" charset="0"/>
            </a:endParaRPr>
          </a:p>
        </p:txBody>
      </p:sp>
      <p:sp>
        <p:nvSpPr>
          <p:cNvPr id="11" name="TextBox 10">
            <a:extLst>
              <a:ext uri="{FF2B5EF4-FFF2-40B4-BE49-F238E27FC236}">
                <a16:creationId xmlns:a16="http://schemas.microsoft.com/office/drawing/2014/main" id="{22A6C03E-1944-4522-837E-88584E247D02}"/>
              </a:ext>
            </a:extLst>
          </p:cNvPr>
          <p:cNvSpPr txBox="1"/>
          <p:nvPr/>
        </p:nvSpPr>
        <p:spPr>
          <a:xfrm>
            <a:off x="795753" y="2646633"/>
            <a:ext cx="12192000" cy="646331"/>
          </a:xfrm>
          <a:prstGeom prst="rect">
            <a:avLst/>
          </a:prstGeom>
          <a:noFill/>
        </p:spPr>
        <p:txBody>
          <a:bodyPr wrap="square" rtlCol="0">
            <a:spAutoFit/>
          </a:bodyPr>
          <a:lstStyle/>
          <a:p>
            <a:r>
              <a:rPr lang="en-US" sz="3600" b="1" i="1" dirty="0">
                <a:solidFill>
                  <a:schemeClr val="bg1"/>
                </a:solidFill>
                <a:latin typeface="Times New Roman" pitchFamily="18" charset="0"/>
                <a:cs typeface="Times New Roman" pitchFamily="18" charset="0"/>
              </a:rPr>
              <a:t>	- </a:t>
            </a:r>
            <a:r>
              <a:rPr lang="en-US" sz="3600" b="1" i="1" dirty="0" err="1">
                <a:solidFill>
                  <a:schemeClr val="bg1"/>
                </a:solidFill>
                <a:latin typeface="Times New Roman" pitchFamily="18" charset="0"/>
                <a:cs typeface="Times New Roman" pitchFamily="18" charset="0"/>
              </a:rPr>
              <a:t>Quê</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em</a:t>
            </a:r>
            <a:r>
              <a:rPr lang="en-US" sz="3600" b="1" i="1" dirty="0">
                <a:solidFill>
                  <a:schemeClr val="bg1"/>
                </a:solidFill>
                <a:latin typeface="Times New Roman" pitchFamily="18" charset="0"/>
                <a:cs typeface="Times New Roman" pitchFamily="18" charset="0"/>
              </a:rPr>
              <a:t> ở </a:t>
            </a:r>
            <a:r>
              <a:rPr lang="en-US" sz="3600" b="1" i="1" dirty="0" err="1">
                <a:solidFill>
                  <a:schemeClr val="bg1"/>
                </a:solidFill>
                <a:latin typeface="Times New Roman" pitchFamily="18" charset="0"/>
                <a:cs typeface="Times New Roman" pitchFamily="18" charset="0"/>
              </a:rPr>
              <a:t>đâu</a:t>
            </a:r>
            <a:r>
              <a:rPr lang="en-US" sz="3600" b="1" i="1" dirty="0">
                <a:solidFill>
                  <a:schemeClr val="bg1"/>
                </a:solidFill>
                <a:latin typeface="Times New Roman" pitchFamily="18" charset="0"/>
                <a:cs typeface="Times New Roman" pitchFamily="18" charset="0"/>
              </a:rPr>
              <a:t>?</a:t>
            </a:r>
          </a:p>
        </p:txBody>
      </p:sp>
      <p:sp>
        <p:nvSpPr>
          <p:cNvPr id="12" name="TextBox 11">
            <a:extLst>
              <a:ext uri="{FF2B5EF4-FFF2-40B4-BE49-F238E27FC236}">
                <a16:creationId xmlns:a16="http://schemas.microsoft.com/office/drawing/2014/main" id="{6631C9A7-BB14-49A0-84A9-F1C4DCE3A95A}"/>
              </a:ext>
            </a:extLst>
          </p:cNvPr>
          <p:cNvSpPr txBox="1"/>
          <p:nvPr/>
        </p:nvSpPr>
        <p:spPr>
          <a:xfrm>
            <a:off x="795753" y="3391216"/>
            <a:ext cx="12192000" cy="646331"/>
          </a:xfrm>
          <a:prstGeom prst="rect">
            <a:avLst/>
          </a:prstGeom>
          <a:noFill/>
        </p:spPr>
        <p:txBody>
          <a:bodyPr wrap="square" rtlCol="0">
            <a:spAutoFit/>
          </a:bodyPr>
          <a:lstStyle/>
          <a:p>
            <a:r>
              <a:rPr lang="en-US" sz="3600" b="1" i="1" dirty="0">
                <a:solidFill>
                  <a:schemeClr val="bg1"/>
                </a:solidFill>
                <a:latin typeface="Times New Roman" pitchFamily="18" charset="0"/>
                <a:cs typeface="Times New Roman" pitchFamily="18" charset="0"/>
              </a:rPr>
              <a:t>	- </a:t>
            </a:r>
            <a:r>
              <a:rPr lang="en-US" sz="3600" b="1" i="1" dirty="0" err="1">
                <a:solidFill>
                  <a:schemeClr val="bg1"/>
                </a:solidFill>
                <a:latin typeface="Times New Roman" pitchFamily="18" charset="0"/>
                <a:cs typeface="Times New Roman" pitchFamily="18" charset="0"/>
              </a:rPr>
              <a:t>Vẻ</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đẹp</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của</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cảnh</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vật</a:t>
            </a:r>
            <a:r>
              <a:rPr lang="en-US" sz="3600" b="1" i="1" dirty="0">
                <a:solidFill>
                  <a:schemeClr val="bg1"/>
                </a:solidFill>
                <a:latin typeface="Times New Roman" pitchFamily="18" charset="0"/>
                <a:cs typeface="Times New Roman" pitchFamily="18" charset="0"/>
              </a:rPr>
              <a:t>, con </a:t>
            </a:r>
            <a:r>
              <a:rPr lang="en-US" sz="3600" b="1" i="1" dirty="0" err="1">
                <a:solidFill>
                  <a:schemeClr val="bg1"/>
                </a:solidFill>
                <a:latin typeface="Times New Roman" pitchFamily="18" charset="0"/>
                <a:cs typeface="Times New Roman" pitchFamily="18" charset="0"/>
              </a:rPr>
              <a:t>người</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quê</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hương</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em</a:t>
            </a:r>
            <a:r>
              <a:rPr lang="en-US" sz="3600" b="1" i="1" dirty="0">
                <a:solidFill>
                  <a:schemeClr val="bg1"/>
                </a:solidFill>
                <a:latin typeface="Times New Roman" pitchFamily="18" charset="0"/>
                <a:cs typeface="Times New Roman" pitchFamily="18" charset="0"/>
              </a:rPr>
              <a:t>.</a:t>
            </a:r>
            <a:endParaRPr lang="en-US" sz="3600" b="1" dirty="0">
              <a:solidFill>
                <a:schemeClr val="bg1"/>
              </a:solidFill>
              <a:latin typeface="Times New Roman" pitchFamily="18" charset="0"/>
              <a:cs typeface="Times New Roman" pitchFamily="18" charset="0"/>
            </a:endParaRPr>
          </a:p>
        </p:txBody>
      </p:sp>
      <p:sp>
        <p:nvSpPr>
          <p:cNvPr id="13" name="TextBox 12">
            <a:extLst>
              <a:ext uri="{FF2B5EF4-FFF2-40B4-BE49-F238E27FC236}">
                <a16:creationId xmlns:a16="http://schemas.microsoft.com/office/drawing/2014/main" id="{9E5EE50A-108C-44F5-9277-123C4BAB1872}"/>
              </a:ext>
            </a:extLst>
          </p:cNvPr>
          <p:cNvSpPr txBox="1"/>
          <p:nvPr/>
        </p:nvSpPr>
        <p:spPr>
          <a:xfrm>
            <a:off x="1708930" y="4176111"/>
            <a:ext cx="9596490" cy="1200329"/>
          </a:xfrm>
          <a:prstGeom prst="rect">
            <a:avLst/>
          </a:prstGeom>
          <a:noFill/>
        </p:spPr>
        <p:txBody>
          <a:bodyPr wrap="square" rtlCol="0">
            <a:spAutoFit/>
          </a:bodyPr>
          <a:lstStyle/>
          <a:p>
            <a:pPr algn="just"/>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Cảm</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nhận</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của</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em</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về</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cảnh</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vật</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thiên</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nhiên</a:t>
            </a:r>
            <a:r>
              <a:rPr lang="en-US" sz="3600" b="1" i="1" dirty="0">
                <a:solidFill>
                  <a:schemeClr val="bg1"/>
                </a:solidFill>
                <a:latin typeface="Times New Roman" pitchFamily="18" charset="0"/>
                <a:cs typeface="Times New Roman" pitchFamily="18" charset="0"/>
              </a:rPr>
              <a:t>, con </a:t>
            </a:r>
            <a:r>
              <a:rPr lang="en-US" sz="3600" b="1" i="1" dirty="0" err="1">
                <a:solidFill>
                  <a:schemeClr val="bg1"/>
                </a:solidFill>
                <a:latin typeface="Times New Roman" pitchFamily="18" charset="0"/>
                <a:cs typeface="Times New Roman" pitchFamily="18" charset="0"/>
              </a:rPr>
              <a:t>người</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của</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quê</a:t>
            </a:r>
            <a:r>
              <a:rPr lang="en-US" sz="3600" b="1" i="1" dirty="0">
                <a:solidFill>
                  <a:schemeClr val="bg1"/>
                </a:solidFill>
                <a:latin typeface="Times New Roman" pitchFamily="18" charset="0"/>
                <a:cs typeface="Times New Roman" pitchFamily="18" charset="0"/>
              </a:rPr>
              <a:t> </a:t>
            </a:r>
            <a:r>
              <a:rPr lang="en-US" sz="3600" b="1" i="1" dirty="0" err="1">
                <a:solidFill>
                  <a:schemeClr val="bg1"/>
                </a:solidFill>
                <a:latin typeface="Times New Roman" pitchFamily="18" charset="0"/>
                <a:cs typeface="Times New Roman" pitchFamily="18" charset="0"/>
              </a:rPr>
              <a:t>hương</a:t>
            </a:r>
            <a:r>
              <a:rPr lang="en-US" sz="3600" b="1" i="1" dirty="0">
                <a:solidFill>
                  <a:schemeClr val="bg1"/>
                </a:solidFill>
                <a:latin typeface="Times New Roman" pitchFamily="18" charset="0"/>
                <a:cs typeface="Times New Roman" pitchFamily="18" charset="0"/>
              </a:rPr>
              <a:t>. </a:t>
            </a:r>
          </a:p>
        </p:txBody>
      </p:sp>
    </p:spTree>
    <p:extLst>
      <p:ext uri="{BB962C8B-B14F-4D97-AF65-F5344CB8AC3E}">
        <p14:creationId xmlns:p14="http://schemas.microsoft.com/office/powerpoint/2010/main" val="863862106"/>
      </p:ext>
    </p:extLst>
  </p:cSld>
  <p:clrMapOvr>
    <a:masterClrMapping/>
  </p:clrMapOvr>
  <mc:AlternateContent xmlns:mc="http://schemas.openxmlformats.org/markup-compatibility/2006" xmlns:p14="http://schemas.microsoft.com/office/powerpoint/2010/main">
    <mc:Choice Requires="p14">
      <p:transition spd="slow" p14:dur="1200" advTm="3000">
        <p14:prism/>
      </p:transition>
    </mc:Choice>
    <mc:Fallback xmlns="">
      <p:transition spd="slow" advTm="3000">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nodeType="afterEffect">
                                  <p:stCondLst>
                                    <p:cond delay="0"/>
                                  </p:stCondLst>
                                  <p:childTnLst>
                                    <p:set>
                                      <p:cBhvr>
                                        <p:cTn id="6" dur="1" fill="hold">
                                          <p:stCondLst>
                                            <p:cond delay="0"/>
                                          </p:stCondLst>
                                        </p:cTn>
                                        <p:tgtEl>
                                          <p:spTgt spid="4"/>
                                        </p:tgtEl>
                                        <p:attrNameLst>
                                          <p:attrName>style.visibility</p:attrName>
                                        </p:attrNameLst>
                                      </p:cBhvr>
                                      <p:to>
                                        <p:strVal val="visible"/>
                                      </p:to>
                                    </p:set>
                                    <p:animEffect transition="in" filter="fade">
                                      <p:cBhvr>
                                        <p:cTn id="7" dur="500"/>
                                        <p:tgtEl>
                                          <p:spTgt spid="4"/>
                                        </p:tgtEl>
                                      </p:cBhvr>
                                    </p:animEffect>
                                  </p:childTnLst>
                                </p:cTn>
                              </p:par>
                            </p:childTnLst>
                          </p:cTn>
                        </p:par>
                        <p:par>
                          <p:cTn id="8" fill="hold">
                            <p:stCondLst>
                              <p:cond delay="500"/>
                            </p:stCondLst>
                            <p:childTnLst>
                              <p:par>
                                <p:cTn id="9" presetID="10" presetClass="entr" presetSubtype="0" fill="hold" nodeType="afterEffect">
                                  <p:stCondLst>
                                    <p:cond delay="0"/>
                                  </p:stCondLst>
                                  <p:childTnLst>
                                    <p:set>
                                      <p:cBhvr>
                                        <p:cTn id="10" dur="1" fill="hold">
                                          <p:stCondLst>
                                            <p:cond delay="0"/>
                                          </p:stCondLst>
                                        </p:cTn>
                                        <p:tgtEl>
                                          <p:spTgt spid="140"/>
                                        </p:tgtEl>
                                        <p:attrNameLst>
                                          <p:attrName>style.visibility</p:attrName>
                                        </p:attrNameLst>
                                      </p:cBhvr>
                                      <p:to>
                                        <p:strVal val="visible"/>
                                      </p:to>
                                    </p:set>
                                    <p:animEffect transition="in" filter="fade">
                                      <p:cBhvr>
                                        <p:cTn id="11" dur="500"/>
                                        <p:tgtEl>
                                          <p:spTgt spid="140"/>
                                        </p:tgtEl>
                                      </p:cBhvr>
                                    </p:animEffect>
                                  </p:childTnLst>
                                </p:cTn>
                              </p:par>
                            </p:childTnLst>
                          </p:cTn>
                        </p:par>
                      </p:childTnLst>
                    </p:cTn>
                  </p:par>
                  <p:par>
                    <p:cTn id="12" fill="hold">
                      <p:stCondLst>
                        <p:cond delay="indefinite"/>
                      </p:stCondLst>
                      <p:childTnLst>
                        <p:par>
                          <p:cTn id="13" fill="hold">
                            <p:stCondLst>
                              <p:cond delay="0"/>
                            </p:stCondLst>
                            <p:childTnLst>
                              <p:par>
                                <p:cTn id="14" presetID="1" presetClass="entr" presetSubtype="0" fill="hold" grpId="0" nodeType="clickEffect">
                                  <p:stCondLst>
                                    <p:cond delay="0"/>
                                  </p:stCondLst>
                                  <p:childTnLst>
                                    <p:set>
                                      <p:cBhvr>
                                        <p:cTn id="15" dur="1" fill="hold">
                                          <p:stCondLst>
                                            <p:cond delay="0"/>
                                          </p:stCondLst>
                                        </p:cTn>
                                        <p:tgtEl>
                                          <p:spTgt spid="11"/>
                                        </p:tgtEl>
                                        <p:attrNameLst>
                                          <p:attrName>style.visibility</p:attrName>
                                        </p:attrNameLst>
                                      </p:cBhvr>
                                      <p:to>
                                        <p:strVal val="visible"/>
                                      </p:to>
                                    </p:set>
                                  </p:childTnLst>
                                </p:cTn>
                              </p:par>
                            </p:childTnLst>
                          </p:cTn>
                        </p:par>
                      </p:childTnLst>
                    </p:cTn>
                  </p:par>
                  <p:par>
                    <p:cTn id="16" fill="hold">
                      <p:stCondLst>
                        <p:cond delay="indefinite"/>
                      </p:stCondLst>
                      <p:childTnLst>
                        <p:par>
                          <p:cTn id="17" fill="hold">
                            <p:stCondLst>
                              <p:cond delay="0"/>
                            </p:stCondLst>
                            <p:childTnLst>
                              <p:par>
                                <p:cTn id="18" presetID="1" presetClass="entr" presetSubtype="0" fill="hold" grpId="0" nodeType="clickEffect">
                                  <p:stCondLst>
                                    <p:cond delay="0"/>
                                  </p:stCondLst>
                                  <p:childTnLst>
                                    <p:set>
                                      <p:cBhvr>
                                        <p:cTn id="19" dur="1" fill="hold">
                                          <p:stCondLst>
                                            <p:cond delay="0"/>
                                          </p:stCondLst>
                                        </p:cTn>
                                        <p:tgtEl>
                                          <p:spTgt spid="12"/>
                                        </p:tgtEl>
                                        <p:attrNameLst>
                                          <p:attrName>style.visibility</p:attrName>
                                        </p:attrNameLst>
                                      </p:cBhvr>
                                      <p:to>
                                        <p:strVal val="visible"/>
                                      </p:to>
                                    </p:set>
                                  </p:childTnLst>
                                </p:cTn>
                              </p:par>
                            </p:childTnLst>
                          </p:cTn>
                        </p:par>
                      </p:childTnLst>
                    </p:cTn>
                  </p:par>
                  <p:par>
                    <p:cTn id="20" fill="hold">
                      <p:stCondLst>
                        <p:cond delay="indefinite"/>
                      </p:stCondLst>
                      <p:childTnLst>
                        <p:par>
                          <p:cTn id="21" fill="hold">
                            <p:stCondLst>
                              <p:cond delay="0"/>
                            </p:stCondLst>
                            <p:childTnLst>
                              <p:par>
                                <p:cTn id="22" presetID="1" presetClass="entr" presetSubtype="0" fill="hold" grpId="0" nodeType="clickEffect">
                                  <p:stCondLst>
                                    <p:cond delay="0"/>
                                  </p:stCondLst>
                                  <p:childTnLst>
                                    <p:set>
                                      <p:cBhvr>
                                        <p:cTn id="23" dur="1" fill="hold">
                                          <p:stCondLst>
                                            <p:cond delay="0"/>
                                          </p:stCondLst>
                                        </p:cTn>
                                        <p:tgtEl>
                                          <p:spTgt spid="13"/>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12" grpId="0"/>
      <p:bldP spid="13" grpId="0"/>
    </p:bldLst>
  </p:timing>
</p:sld>
</file>

<file path=ppt/tags/tag1.xml><?xml version="1.0" encoding="utf-8"?>
<p:tagLst xmlns:a="http://schemas.openxmlformats.org/drawingml/2006/main" xmlns:r="http://schemas.openxmlformats.org/officeDocument/2006/relationships" xmlns:p="http://schemas.openxmlformats.org/presentationml/2006/main">
  <p:tag name="MMPROD_NEXTUNIQUEID" val="10010"/>
  <p:tag name="MMPROD_UIDATA" val="&lt;database version=&quot;11.0&quot;&gt;&lt;object type=&quot;1&quot; unique_id=&quot;10001&quot;&gt;&lt;object type=&quot;2&quot; unique_id=&quot;14411&quot;&gt;&lt;object type=&quot;3&quot; unique_id=&quot;14413&quot;&gt;&lt;property id=&quot;20148&quot; value=&quot;5&quot;/&gt;&lt;property id=&quot;20300&quot; value=&quot;Slide 3&quot;/&gt;&lt;property id=&quot;20307&quot; value=&quot;333&quot;/&gt;&lt;/object&gt;&lt;object type=&quot;3&quot; unique_id=&quot;14414&quot;&gt;&lt;property id=&quot;20148&quot; value=&quot;5&quot;/&gt;&lt;property id=&quot;20300&quot; value=&quot;Slide 4&quot;/&gt;&lt;property id=&quot;20307&quot; value=&quot;377&quot;/&gt;&lt;/object&gt;&lt;object type=&quot;3&quot; unique_id=&quot;14415&quot;&gt;&lt;property id=&quot;20148&quot; value=&quot;5&quot;/&gt;&lt;property id=&quot;20300&quot; value=&quot;Slide 5&quot;/&gt;&lt;property id=&quot;20307&quot; value=&quot;352&quot;/&gt;&lt;/object&gt;&lt;object type=&quot;3&quot; unique_id=&quot;14416&quot;&gt;&lt;property id=&quot;20148&quot; value=&quot;5&quot;/&gt;&lt;property id=&quot;20300&quot; value=&quot;Slide 6&quot;/&gt;&lt;property id=&quot;20307&quot; value=&quot;376&quot;/&gt;&lt;/object&gt;&lt;object type=&quot;3&quot; unique_id=&quot;14417&quot;&gt;&lt;property id=&quot;20148&quot; value=&quot;5&quot;/&gt;&lt;property id=&quot;20300&quot; value=&quot;Slide 7&quot;/&gt;&lt;property id=&quot;20307&quot; value=&quot;378&quot;/&gt;&lt;/object&gt;&lt;object type=&quot;3&quot; unique_id=&quot;14418&quot;&gt;&lt;property id=&quot;20148&quot; value=&quot;5&quot;/&gt;&lt;property id=&quot;20300&quot; value=&quot;Slide 8&quot;/&gt;&lt;property id=&quot;20307&quot; value=&quot;379&quot;/&gt;&lt;/object&gt;&lt;object type=&quot;3&quot; unique_id=&quot;14419&quot;&gt;&lt;property id=&quot;20148&quot; value=&quot;5&quot;/&gt;&lt;property id=&quot;20300&quot; value=&quot;Slide 9&quot;/&gt;&lt;property id=&quot;20307&quot; value=&quot;356&quot;/&gt;&lt;/object&gt;&lt;object type=&quot;3&quot; unique_id=&quot;14420&quot;&gt;&lt;property id=&quot;20148&quot; value=&quot;5&quot;/&gt;&lt;property id=&quot;20300&quot; value=&quot;Slide 10&quot;/&gt;&lt;property id=&quot;20307&quot; value=&quot;357&quot;/&gt;&lt;/object&gt;&lt;object type=&quot;3&quot; unique_id=&quot;14421&quot;&gt;&lt;property id=&quot;20148&quot; value=&quot;5&quot;/&gt;&lt;property id=&quot;20300&quot; value=&quot;Slide 11&quot;/&gt;&lt;property id=&quot;20307&quot; value=&quot;371&quot;/&gt;&lt;/object&gt;&lt;object type=&quot;3&quot; unique_id=&quot;14422&quot;&gt;&lt;property id=&quot;20148&quot; value=&quot;5&quot;/&gt;&lt;property id=&quot;20300&quot; value=&quot;Slide 12 - &amp;quot;MOÙN QUAØ ÑAËC BIEÄT&amp;quot;&quot;/&gt;&lt;property id=&quot;20307&quot; value=&quot;381&quot;/&gt;&lt;/object&gt;&lt;object type=&quot;3&quot; unique_id=&quot;14423&quot;&gt;&lt;property id=&quot;20148&quot; value=&quot;5&quot;/&gt;&lt;property id=&quot;20300&quot; value=&quot;Slide 13&quot;/&gt;&lt;property id=&quot;20307&quot; value=&quot;364&quot;/&gt;&lt;/object&gt;&lt;object type=&quot;3&quot; unique_id=&quot;14424&quot;&gt;&lt;property id=&quot;20148&quot; value=&quot;5&quot;/&gt;&lt;property id=&quot;20300&quot; value=&quot;Slide 14&quot;/&gt;&lt;property id=&quot;20307&quot; value=&quot;372&quot;/&gt;&lt;/object&gt;&lt;object type=&quot;3&quot; unique_id=&quot;14425&quot;&gt;&lt;property id=&quot;20148&quot; value=&quot;5&quot;/&gt;&lt;property id=&quot;20300&quot; value=&quot;Slide 15&quot;/&gt;&lt;property id=&quot;20307&quot; value=&quot;382&quot;/&gt;&lt;/object&gt;&lt;object type=&quot;3&quot; unique_id=&quot;14426&quot;&gt;&lt;property id=&quot;20148&quot; value=&quot;5&quot;/&gt;&lt;property id=&quot;20300&quot; value=&quot;Slide 16&quot;/&gt;&lt;property id=&quot;20307&quot; value=&quot;366&quot;/&gt;&lt;/object&gt;&lt;object type=&quot;3&quot; unique_id=&quot;14427&quot;&gt;&lt;property id=&quot;20148&quot; value=&quot;5&quot;/&gt;&lt;property id=&quot;20300&quot; value=&quot;Slide 17&quot;/&gt;&lt;property id=&quot;20307&quot; value=&quot;282&quot;/&gt;&lt;/object&gt;&lt;object type=&quot;3&quot; unique_id=&quot;15844&quot;&gt;&lt;property id=&quot;20148&quot; value=&quot;5&quot;/&gt;&lt;property id=&quot;20300&quot; value=&quot;Slide 1&quot;/&gt;&lt;property id=&quot;20307&quot; value=&quot;383&quot;/&gt;&lt;/object&gt;&lt;object type=&quot;3&quot; unique_id=&quot;15845&quot;&gt;&lt;property id=&quot;20148&quot; value=&quot;5&quot;/&gt;&lt;property id=&quot;20300&quot; value=&quot;Slide 2&quot;/&gt;&lt;property id=&quot;20307&quot; value=&quot;384&quot;/&gt;&lt;/object&gt;&lt;/object&gt;&lt;object type=&quot;8&quot; unique_id=&quot;14447&quot;&gt;&lt;/object&gt;&lt;/object&gt;&lt;/database&gt;"/>
  <p:tag name="SECTOMILLISECCONVERTED" val="1"/>
</p:tagLst>
</file>

<file path=ppt/theme/theme1.xml><?xml version="1.0" encoding="utf-8"?>
<a:theme xmlns:a="http://schemas.openxmlformats.org/drawingml/2006/main" name="www.33ppt.com">
  <a:themeElements>
    <a:clrScheme name="自定义 541">
      <a:dk1>
        <a:sysClr val="windowText" lastClr="000000"/>
      </a:dk1>
      <a:lt1>
        <a:sysClr val="window" lastClr="FFFFFF"/>
      </a:lt1>
      <a:dk2>
        <a:srgbClr val="44546A"/>
      </a:dk2>
      <a:lt2>
        <a:srgbClr val="E7E6E6"/>
      </a:lt2>
      <a:accent1>
        <a:srgbClr val="FC5D04"/>
      </a:accent1>
      <a:accent2>
        <a:srgbClr val="92D050"/>
      </a:accent2>
      <a:accent3>
        <a:srgbClr val="FC5D04"/>
      </a:accent3>
      <a:accent4>
        <a:srgbClr val="92D050"/>
      </a:accent4>
      <a:accent5>
        <a:srgbClr val="FC5D04"/>
      </a:accent5>
      <a:accent6>
        <a:srgbClr val="92D050"/>
      </a:accent6>
      <a:hlink>
        <a:srgbClr val="FC5D04"/>
      </a:hlink>
      <a:folHlink>
        <a:srgbClr val="92D050"/>
      </a:folHlink>
    </a:clrScheme>
    <a:fontScheme name="Office">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10.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3_Office 主题​​">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等线"/>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主题​​">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Temp">
      <a:majorFont>
        <a:latin typeface="迷你简少儿"/>
        <a:ea typeface="迷你简少儿"/>
        <a:cs typeface=""/>
      </a:majorFont>
      <a:minorFont>
        <a:latin typeface="迷你简少儿"/>
        <a:ea typeface="迷你简少儿"/>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3_Office 主题">
  <a:themeElements>
    <a:clrScheme name="Office 主题">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主题">
      <a:majorFont>
        <a:latin typeface="Calibri Light"/>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主题">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5.xml><?xml version="1.0" encoding="utf-8"?>
<a:theme xmlns:a="http://schemas.openxmlformats.org/drawingml/2006/main" name="千图网海量PPT模板www.58pic.com​​">
  <a:themeElements>
    <a:clrScheme name="Offic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a:majorFont>
        <a:latin typeface="等线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等线"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6.xml><?xml version="1.0" encoding="utf-8"?>
<a:theme xmlns:a="http://schemas.openxmlformats.org/drawingml/2006/main" name="1_End of Course Jeopardy by Slidesgo">
  <a:themeElements>
    <a:clrScheme name="Simple Light">
      <a:dk1>
        <a:srgbClr val="000000"/>
      </a:dk1>
      <a:lt1>
        <a:srgbClr val="FFFFFF"/>
      </a:lt1>
      <a:dk2>
        <a:srgbClr val="61D8C4"/>
      </a:dk2>
      <a:lt2>
        <a:srgbClr val="98DAED"/>
      </a:lt2>
      <a:accent1>
        <a:srgbClr val="FFB757"/>
      </a:accent1>
      <a:accent2>
        <a:srgbClr val="F27FB2"/>
      </a:accent2>
      <a:accent3>
        <a:srgbClr val="C2B9DB"/>
      </a:accent3>
      <a:accent4>
        <a:srgbClr val="F16790"/>
      </a:accent4>
      <a:accent5>
        <a:srgbClr val="B3AAD3"/>
      </a:accent5>
      <a:accent6>
        <a:srgbClr val="51C0B1"/>
      </a:accent6>
      <a:hlink>
        <a:srgbClr val="000000"/>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7.xml><?xml version="1.0" encoding="utf-8"?>
<a:theme xmlns:a="http://schemas.openxmlformats.org/drawingml/2006/main" name="Fall Vibes Stickers fo Marketing by Slidesgo">
  <a:themeElements>
    <a:clrScheme name="Simple Light">
      <a:dk1>
        <a:srgbClr val="78302E"/>
      </a:dk1>
      <a:lt1>
        <a:srgbClr val="FFFFFF"/>
      </a:lt1>
      <a:dk2>
        <a:srgbClr val="FFD7B5"/>
      </a:dk2>
      <a:lt2>
        <a:srgbClr val="A3376C"/>
      </a:lt2>
      <a:accent1>
        <a:srgbClr val="C25F7F"/>
      </a:accent1>
      <a:accent2>
        <a:srgbClr val="FF9E00"/>
      </a:accent2>
      <a:accent3>
        <a:srgbClr val="FDAD00"/>
      </a:accent3>
      <a:accent4>
        <a:srgbClr val="F01526"/>
      </a:accent4>
      <a:accent5>
        <a:srgbClr val="5C9495"/>
      </a:accent5>
      <a:accent6>
        <a:srgbClr val="7ABEAE"/>
      </a:accent6>
      <a:hlink>
        <a:srgbClr val="78302E"/>
      </a:hlink>
      <a:folHlink>
        <a:srgbClr val="0097A7"/>
      </a:folHlink>
    </a:clrScheme>
    <a:fontScheme name="Office">
      <a:majorFont>
        <a:latin typeface="Arial"/>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Arial"/>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tint val="100000"/>
                <a:shade val="100000"/>
                <a:satMod val="130000"/>
              </a:schemeClr>
            </a:gs>
            <a:gs pos="100000">
              <a:schemeClr val="phClr">
                <a:tint val="50000"/>
                <a:shade val="100000"/>
                <a:satMod val="350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8.xml><?xml version="1.0" encoding="utf-8"?>
<a:theme xmlns:a="http://schemas.openxmlformats.org/drawingml/2006/main" name="13_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9.xml><?xml version="1.0" encoding="utf-8"?>
<a:theme xmlns:a="http://schemas.openxmlformats.org/drawingml/2006/main" name="7_Office 主题​​">
  <a:themeElements>
    <a:clrScheme name="自定义 80">
      <a:dk1>
        <a:srgbClr val="280014"/>
      </a:dk1>
      <a:lt1>
        <a:srgbClr val="FFFFFF"/>
      </a:lt1>
      <a:dk2>
        <a:srgbClr val="211B0E"/>
      </a:dk2>
      <a:lt2>
        <a:srgbClr val="F6F2EA"/>
      </a:lt2>
      <a:accent1>
        <a:srgbClr val="2D99C9"/>
      </a:accent1>
      <a:accent2>
        <a:srgbClr val="FFCC00"/>
      </a:accent2>
      <a:accent3>
        <a:srgbClr val="FF99CC"/>
      </a:accent3>
      <a:accent4>
        <a:srgbClr val="4BD55B"/>
      </a:accent4>
      <a:accent5>
        <a:srgbClr val="FF9B05"/>
      </a:accent5>
      <a:accent6>
        <a:srgbClr val="FF0066"/>
      </a:accent6>
      <a:hlink>
        <a:srgbClr val="319095"/>
      </a:hlink>
      <a:folHlink>
        <a:srgbClr val="164C64"/>
      </a:folHlink>
    </a:clrScheme>
    <a:fontScheme name="自定义 3">
      <a:majorFont>
        <a:latin typeface="Impact"/>
        <a:ea typeface="微软雅黑"/>
        <a:cs typeface=""/>
      </a:majorFont>
      <a:minorFont>
        <a:latin typeface="Times New Roman"/>
        <a:ea typeface="微软雅黑"/>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a:solidFill>
          <a:schemeClr val="accent2"/>
        </a:solidFill>
        <a:ln>
          <a:noFill/>
        </a:ln>
      </a:spPr>
      <a:bodyPr rtlCol="0" anchor="ctr"/>
      <a:lstStyle>
        <a:defPPr algn="ctr">
          <a:defRPr/>
        </a:defPPr>
      </a:lstStyle>
      <a:style>
        <a:lnRef idx="2">
          <a:schemeClr val="accent1">
            <a:shade val="50000"/>
          </a:schemeClr>
        </a:lnRef>
        <a:fillRef idx="1">
          <a:schemeClr val="accent1"/>
        </a:fillRef>
        <a:effectRef idx="0">
          <a:schemeClr val="accent1"/>
        </a:effectRef>
        <a:fontRef idx="minor">
          <a:schemeClr val="lt1"/>
        </a:fontRef>
      </a:style>
    </a:spDef>
  </a:objectDefaults>
  <a:extraClrSchemeLst/>
</a:theme>
</file>

<file path=docProps/app.xml><?xml version="1.0" encoding="utf-8"?>
<Properties xmlns="http://schemas.openxmlformats.org/officeDocument/2006/extended-properties" xmlns:vt="http://schemas.openxmlformats.org/officeDocument/2006/docPropsVTypes">
  <Template>Office Theme</Template>
  <TotalTime>4339</TotalTime>
  <Words>814</Words>
  <Application>Microsoft Office PowerPoint</Application>
  <PresentationFormat>Widescreen</PresentationFormat>
  <Paragraphs>103</Paragraphs>
  <Slides>25</Slides>
  <Notes>22</Notes>
  <HiddenSlides>0</HiddenSlides>
  <MMClips>2</MMClips>
  <ScaleCrop>false</ScaleCrop>
  <HeadingPairs>
    <vt:vector size="6" baseType="variant">
      <vt:variant>
        <vt:lpstr>Fonts Used</vt:lpstr>
      </vt:variant>
      <vt:variant>
        <vt:i4>23</vt:i4>
      </vt:variant>
      <vt:variant>
        <vt:lpstr>Theme</vt:lpstr>
      </vt:variant>
      <vt:variant>
        <vt:i4>9</vt:i4>
      </vt:variant>
      <vt:variant>
        <vt:lpstr>Slide Titles</vt:lpstr>
      </vt:variant>
      <vt:variant>
        <vt:i4>25</vt:i4>
      </vt:variant>
    </vt:vector>
  </HeadingPairs>
  <TitlesOfParts>
    <vt:vector size="57" baseType="lpstr">
      <vt:lpstr>等线</vt:lpstr>
      <vt:lpstr>等线 Light</vt:lpstr>
      <vt:lpstr>微软雅黑</vt:lpstr>
      <vt:lpstr>宋体</vt:lpstr>
      <vt:lpstr>Anaheim</vt:lpstr>
      <vt:lpstr>Arial</vt:lpstr>
      <vt:lpstr>Bebas Neue</vt:lpstr>
      <vt:lpstr>Calibri</vt:lpstr>
      <vt:lpstr>Calibri Light</vt:lpstr>
      <vt:lpstr>Coiny</vt:lpstr>
      <vt:lpstr>Fredoka One</vt:lpstr>
      <vt:lpstr>Hammersmith One</vt:lpstr>
      <vt:lpstr>iCiel Cadena</vt:lpstr>
      <vt:lpstr>inpin heiti</vt:lpstr>
      <vt:lpstr>Lato</vt:lpstr>
      <vt:lpstr>Patrick Hand</vt:lpstr>
      <vt:lpstr>Quicksand</vt:lpstr>
      <vt:lpstr>Quicksand Medium</vt:lpstr>
      <vt:lpstr>Quicksand SemiBold</vt:lpstr>
      <vt:lpstr>Roboto Condensed Light</vt:lpstr>
      <vt:lpstr>Times New Roman</vt:lpstr>
      <vt:lpstr>字魂70号-灵悦黑体</vt:lpstr>
      <vt:lpstr>迷你简少儿</vt:lpstr>
      <vt:lpstr>www.33ppt.com</vt:lpstr>
      <vt:lpstr>3_Office 主题​​</vt:lpstr>
      <vt:lpstr>Office 主题​​</vt:lpstr>
      <vt:lpstr>3_Office 主题</vt:lpstr>
      <vt:lpstr>千图网海量PPT模板www.58pic.com​​</vt:lpstr>
      <vt:lpstr>1_End of Course Jeopardy by Slidesgo</vt:lpstr>
      <vt:lpstr>Fall Vibes Stickers fo Marketing by Slidesgo</vt:lpstr>
      <vt:lpstr>13_Office Theme</vt:lpstr>
      <vt:lpstr>7_Office 主题​​</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Kể thêm những việc làm thể hiện tình yêu quê hương.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Lan Hương</dc:creator>
  <cp:lastModifiedBy>Administrator</cp:lastModifiedBy>
  <cp:revision>469</cp:revision>
  <dcterms:created xsi:type="dcterms:W3CDTF">2020-10-03T06:01:09Z</dcterms:created>
  <dcterms:modified xsi:type="dcterms:W3CDTF">2021-12-05T15:11:01Z</dcterms:modified>
</cp:coreProperties>
</file>