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1" r:id="rId3"/>
    <p:sldMasterId id="2147483683" r:id="rId4"/>
    <p:sldMasterId id="2147483695" r:id="rId5"/>
    <p:sldMasterId id="2147483707" r:id="rId6"/>
  </p:sldMasterIdLst>
  <p:notesMasterIdLst>
    <p:notesMasterId r:id="rId33"/>
  </p:notesMasterIdLst>
  <p:sldIdLst>
    <p:sldId id="2630" r:id="rId7"/>
    <p:sldId id="292" r:id="rId8"/>
    <p:sldId id="288" r:id="rId9"/>
    <p:sldId id="311" r:id="rId10"/>
    <p:sldId id="308" r:id="rId11"/>
    <p:sldId id="309" r:id="rId12"/>
    <p:sldId id="310" r:id="rId13"/>
    <p:sldId id="257" r:id="rId14"/>
    <p:sldId id="265" r:id="rId15"/>
    <p:sldId id="266" r:id="rId16"/>
    <p:sldId id="314" r:id="rId17"/>
    <p:sldId id="315" r:id="rId18"/>
    <p:sldId id="285" r:id="rId19"/>
    <p:sldId id="286" r:id="rId20"/>
    <p:sldId id="316" r:id="rId21"/>
    <p:sldId id="317" r:id="rId22"/>
    <p:sldId id="320" r:id="rId23"/>
    <p:sldId id="318" r:id="rId24"/>
    <p:sldId id="321" r:id="rId25"/>
    <p:sldId id="307" r:id="rId26"/>
    <p:sldId id="322" r:id="rId27"/>
    <p:sldId id="323" r:id="rId28"/>
    <p:sldId id="324" r:id="rId29"/>
    <p:sldId id="287" r:id="rId30"/>
    <p:sldId id="293" r:id="rId31"/>
    <p:sldId id="65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E8C"/>
    <a:srgbClr val="FFFFFF"/>
    <a:srgbClr val="98F1FF"/>
    <a:srgbClr val="92EDFF"/>
    <a:srgbClr val="9BF3FF"/>
    <a:srgbClr val="FFBD45"/>
    <a:srgbClr val="ACF8FF"/>
    <a:srgbClr val="535353"/>
    <a:srgbClr val="FF9933"/>
    <a:srgbClr val="BA8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0" autoAdjust="0"/>
    <p:restoredTop sz="90927" autoAdjust="0"/>
  </p:normalViewPr>
  <p:slideViewPr>
    <p:cSldViewPr showGuides="1">
      <p:cViewPr>
        <p:scale>
          <a:sx n="50" d="100"/>
          <a:sy n="50" d="100"/>
        </p:scale>
        <p:origin x="1314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E7B9B-7787-4CB6-937B-537D21258FB8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74C8C-0346-4B44-A76F-98D4ABF13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8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4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7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75A86F-B034-48E7-B6DB-6283BE2972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BE520-001E-4179-BB8B-5DF96FD1A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0714DE4-87B2-435A-993E-1194E0BA5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FAB56A-AF0F-46CE-8D12-D9DD2DCD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0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41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43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6254741"/>
      </p:ext>
    </p:extLst>
  </p:cSld>
  <p:clrMapOvr>
    <a:masterClrMapping/>
  </p:clrMapOvr>
  <p:transition spd="slow" advTm="1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25247730"/>
      </p:ext>
    </p:extLst>
  </p:cSld>
  <p:clrMapOvr>
    <a:masterClrMapping/>
  </p:clrMapOvr>
  <p:transition spd="slow" advTm="1000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050074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1845696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9683444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5399291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87030713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6121348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4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04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9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64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9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9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07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90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79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68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55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17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4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4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81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4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9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8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0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75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67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89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24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1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57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6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14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1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7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62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4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8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20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776461"/>
      </p:ext>
    </p:extLst>
  </p:cSld>
  <p:clrMapOvr>
    <a:masterClrMapping/>
  </p:clrMapOvr>
  <p:transition spd="slow" advTm="1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3598100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54990470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4774136"/>
      </p:ext>
    </p:extLst>
  </p:cSld>
  <p:clrMapOvr>
    <a:masterClrMapping/>
  </p:clrMapOvr>
  <p:transition spd="slow" advTm="1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37B2F296-0E5E-42BC-8314-54BABC91ADC0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>
            <a:extLst>
              <a:ext uri="{FF2B5EF4-FFF2-40B4-BE49-F238E27FC236}">
                <a16:creationId xmlns:a16="http://schemas.microsoft.com/office/drawing/2014/main" id="{7CB6A8DD-B61A-420A-819D-00E5AA75F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2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35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16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615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42.gif"/><Relationship Id="rId4" Type="http://schemas.openxmlformats.org/officeDocument/2006/relationships/image" Target="../media/image48.emf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48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44.gif"/><Relationship Id="rId4" Type="http://schemas.openxmlformats.org/officeDocument/2006/relationships/image" Target="../media/image49.emf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6" y="1030266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– 035.447.3852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SHARE 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THẦY/ CÔ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BUÔN BÁN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 BÀI CỦA EM.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VÀ 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" y="481537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3124200" y="4657724"/>
            <a:ext cx="6858000" cy="2107839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Một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lạ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kia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con.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Nhưng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kêu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to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rằng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đâu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宋体"/>
              </a:rPr>
              <a:t>cháu</a:t>
            </a:r>
            <a:endParaRPr lang="vi-VN" sz="32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23099-5FAD-4BAC-A800-D7C69B195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33650"/>
            <a:ext cx="2027470" cy="4324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EAFA8-FE18-49E4-9A44-198395B77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76" y="156249"/>
            <a:ext cx="4324348" cy="432434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DA970EB-8977-43B9-B65A-B68BCE1E1628}"/>
              </a:ext>
            </a:extLst>
          </p:cNvPr>
          <p:cNvSpPr/>
          <p:nvPr/>
        </p:nvSpPr>
        <p:spPr>
          <a:xfrm>
            <a:off x="4087976" y="304800"/>
            <a:ext cx="582776" cy="568490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35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5" descr="14">
            <a:extLst>
              <a:ext uri="{FF2B5EF4-FFF2-40B4-BE49-F238E27FC236}">
                <a16:creationId xmlns:a16="http://schemas.microsoft.com/office/drawing/2014/main" id="{5532F08B-C481-42A6-9C24-A8309552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13">
            <a:extLst>
              <a:ext uri="{FF2B5EF4-FFF2-40B4-BE49-F238E27FC236}">
                <a16:creationId xmlns:a16="http://schemas.microsoft.com/office/drawing/2014/main" id="{79BACE86-E513-4FEB-A9D4-CE545CB6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85" y="224231"/>
            <a:ext cx="7410024" cy="609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01BF17-DFE3-4692-BB8C-548D11E0F174}"/>
              </a:ext>
            </a:extLst>
          </p:cNvPr>
          <p:cNvSpPr txBox="1"/>
          <p:nvPr/>
        </p:nvSpPr>
        <p:spPr>
          <a:xfrm>
            <a:off x="4953000" y="3076967"/>
            <a:ext cx="4993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Nếu em là bạn, em sẽ làm gì?</a:t>
            </a:r>
          </a:p>
          <a:p>
            <a:pPr algn="just"/>
            <a:r>
              <a:rPr lang="pt-BR" sz="4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Vì sao?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67281-96CB-43BF-9BD9-AAA87CCAB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74796"/>
            <a:ext cx="5520141" cy="24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B519816-9680-471D-A6A2-548CE3D6D04C}"/>
              </a:ext>
            </a:extLst>
          </p:cNvPr>
          <p:cNvGrpSpPr/>
          <p:nvPr/>
        </p:nvGrpSpPr>
        <p:grpSpPr>
          <a:xfrm>
            <a:off x="742950" y="-29506"/>
            <a:ext cx="4243993" cy="3203977"/>
            <a:chOff x="-138139" y="1608780"/>
            <a:chExt cx="4860041" cy="4393576"/>
          </a:xfrm>
        </p:grpSpPr>
        <p:pic>
          <p:nvPicPr>
            <p:cNvPr id="25" name="Picture 6" descr="1-28">
              <a:extLst>
                <a:ext uri="{FF2B5EF4-FFF2-40B4-BE49-F238E27FC236}">
                  <a16:creationId xmlns:a16="http://schemas.microsoft.com/office/drawing/2014/main" id="{4F870759-B8AD-4485-81E9-0A6F54162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139" y="1608780"/>
              <a:ext cx="4860041" cy="4393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94099BF-A125-442E-AEC3-4920C3988F4D}"/>
                </a:ext>
              </a:extLst>
            </p:cNvPr>
            <p:cNvSpPr/>
            <p:nvPr/>
          </p:nvSpPr>
          <p:spPr>
            <a:xfrm>
              <a:off x="1213943" y="3190221"/>
              <a:ext cx="2106654" cy="138178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9F3093-4D50-412E-A626-65E301F06357}"/>
                </a:ext>
              </a:extLst>
            </p:cNvPr>
            <p:cNvSpPr txBox="1"/>
            <p:nvPr/>
          </p:nvSpPr>
          <p:spPr>
            <a:xfrm>
              <a:off x="1408187" y="3531998"/>
              <a:ext cx="22335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yanmar Text" panose="020B0502040204020203" pitchFamily="34" charset="0"/>
                  <a:ea typeface="微软雅黑 Light"/>
                  <a:cs typeface="Myanmar Text" panose="020B0502040204020203" pitchFamily="34" charset="0"/>
                </a:rPr>
                <a:t>Sắm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yanmar Text" panose="020B0502040204020203" pitchFamily="34" charset="0"/>
                  <a:ea typeface="微软雅黑 Light"/>
                  <a:cs typeface="Myanmar Text" panose="020B0502040204020203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yanmar Text" panose="020B0502040204020203" pitchFamily="34" charset="0"/>
                  <a:ea typeface="微软雅黑 Light"/>
                  <a:cs typeface="Myanmar Text" panose="020B0502040204020203" pitchFamily="34" charset="0"/>
                </a:rPr>
                <a:t>vai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yanmar Text" panose="020B0502040204020203" pitchFamily="34" charset="0"/>
                <a:ea typeface="微软雅黑 Light"/>
                <a:cs typeface="Myanmar Text" panose="020B050204020402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FB3D32-D3FB-4C57-8E76-B99C3389F477}"/>
              </a:ext>
            </a:extLst>
          </p:cNvPr>
          <p:cNvGrpSpPr/>
          <p:nvPr/>
        </p:nvGrpSpPr>
        <p:grpSpPr>
          <a:xfrm>
            <a:off x="762000" y="2839916"/>
            <a:ext cx="3627534" cy="2957128"/>
            <a:chOff x="73175" y="3429000"/>
            <a:chExt cx="3627534" cy="2957128"/>
          </a:xfrm>
        </p:grpSpPr>
        <p:pic>
          <p:nvPicPr>
            <p:cNvPr id="29" name="Picture 5" descr="1-31">
              <a:extLst>
                <a:ext uri="{FF2B5EF4-FFF2-40B4-BE49-F238E27FC236}">
                  <a16:creationId xmlns:a16="http://schemas.microsoft.com/office/drawing/2014/main" id="{1B60005C-EF15-410E-84E5-63EA9F1DE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75" y="3429000"/>
              <a:ext cx="3627534" cy="2957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68A1A0-D844-4321-A979-70F1F0D54E9C}"/>
                </a:ext>
              </a:extLst>
            </p:cNvPr>
            <p:cNvSpPr txBox="1"/>
            <p:nvPr/>
          </p:nvSpPr>
          <p:spPr>
            <a:xfrm>
              <a:off x="726323" y="4144941"/>
              <a:ext cx="24740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Các</a:t>
              </a:r>
              <a:r>
                <a:rPr lang="en-US" sz="3200" dirty="0">
                  <a:solidFill>
                    <a:srgbClr val="7030A0"/>
                  </a:solidFill>
                  <a:latin typeface="Helga"/>
                  <a:ea typeface="微软雅黑 Light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nhóm</a:t>
              </a:r>
              <a:r>
                <a:rPr lang="en-US" sz="3200" dirty="0">
                  <a:solidFill>
                    <a:srgbClr val="7030A0"/>
                  </a:solidFill>
                  <a:latin typeface="Helga"/>
                  <a:ea typeface="微软雅黑 Light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bốc</a:t>
              </a:r>
              <a:r>
                <a:rPr lang="en-US" sz="3200" dirty="0">
                  <a:solidFill>
                    <a:srgbClr val="7030A0"/>
                  </a:solidFill>
                  <a:latin typeface="Helga"/>
                  <a:ea typeface="微软雅黑 Light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thăm</a:t>
              </a:r>
              <a:r>
                <a:rPr lang="en-US" sz="3200" dirty="0">
                  <a:solidFill>
                    <a:srgbClr val="7030A0"/>
                  </a:solidFill>
                  <a:latin typeface="Helga"/>
                  <a:ea typeface="微软雅黑 Light"/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tình</a:t>
              </a:r>
              <a:r>
                <a:rPr lang="en-US" sz="3200" dirty="0">
                  <a:solidFill>
                    <a:srgbClr val="7030A0"/>
                  </a:solidFill>
                  <a:latin typeface="Helga"/>
                  <a:ea typeface="微软雅黑 Light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Helga"/>
                  <a:ea typeface="微软雅黑 Light"/>
                </a:rPr>
                <a:t>huống</a:t>
              </a:r>
              <a:endParaRPr lang="en-US" sz="3200" dirty="0">
                <a:solidFill>
                  <a:srgbClr val="7030A0"/>
                </a:solidFill>
                <a:latin typeface="Helga"/>
                <a:ea typeface="微软雅黑 Light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D2D04223-3988-46F2-99B3-5C8924793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73" y="720902"/>
            <a:ext cx="2949180" cy="23185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16CC571-00F5-4F53-9129-5AA43934D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56" y="720903"/>
            <a:ext cx="3427957" cy="23185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E903F5-C3A2-4D2B-BE17-FA1215205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56" y="3477581"/>
            <a:ext cx="3177467" cy="2531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059C2DF-C8B6-4F02-B7E7-B6C66CECE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30" y="3477581"/>
            <a:ext cx="2700214" cy="2531846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FAA4E77-0957-4008-BDA9-A18818F19999}"/>
              </a:ext>
            </a:extLst>
          </p:cNvPr>
          <p:cNvSpPr/>
          <p:nvPr/>
        </p:nvSpPr>
        <p:spPr>
          <a:xfrm>
            <a:off x="4605948" y="784386"/>
            <a:ext cx="305995" cy="32409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09843DF-9CBB-415F-9606-23A48A6A2E6F}"/>
              </a:ext>
            </a:extLst>
          </p:cNvPr>
          <p:cNvSpPr/>
          <p:nvPr/>
        </p:nvSpPr>
        <p:spPr>
          <a:xfrm>
            <a:off x="10731743" y="769205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886392-D75B-41DE-A993-D68A621D99AA}"/>
              </a:ext>
            </a:extLst>
          </p:cNvPr>
          <p:cNvSpPr/>
          <p:nvPr/>
        </p:nvSpPr>
        <p:spPr>
          <a:xfrm>
            <a:off x="4717284" y="3571024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146DAA8-4D4C-4F54-B15A-060B8148B2C0}"/>
              </a:ext>
            </a:extLst>
          </p:cNvPr>
          <p:cNvSpPr/>
          <p:nvPr/>
        </p:nvSpPr>
        <p:spPr>
          <a:xfrm>
            <a:off x="8274480" y="3552880"/>
            <a:ext cx="304801" cy="30480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18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751" y="3221633"/>
            <a:ext cx="2242118" cy="286464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5374040" y="858879"/>
            <a:ext cx="144392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788710" y="1371718"/>
            <a:ext cx="453361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18DEF9-CCD4-4957-A8EE-40F880077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39" y="2674913"/>
            <a:ext cx="2949180" cy="231853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9DE2DE04-1D54-4448-AEA1-AA67619CBA1A}"/>
              </a:ext>
            </a:extLst>
          </p:cNvPr>
          <p:cNvSpPr/>
          <p:nvPr/>
        </p:nvSpPr>
        <p:spPr>
          <a:xfrm>
            <a:off x="8251609" y="2723216"/>
            <a:ext cx="304801" cy="304801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E00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69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5925" y="3221633"/>
            <a:ext cx="2242118" cy="286464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5374040" y="858879"/>
            <a:ext cx="144392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788710" y="1371718"/>
            <a:ext cx="453361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6A7EB2E-2280-4A96-A2EB-14A72639B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263" y="2719911"/>
            <a:ext cx="2288546" cy="3306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B79D44D-F4E3-45EC-883D-BCD7B3C2F4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10" y="2658011"/>
            <a:ext cx="3177467" cy="253184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D48DC00-7B48-49A0-A868-CC395E83E1E2}"/>
              </a:ext>
            </a:extLst>
          </p:cNvPr>
          <p:cNvSpPr/>
          <p:nvPr/>
        </p:nvSpPr>
        <p:spPr>
          <a:xfrm>
            <a:off x="3206438" y="2751454"/>
            <a:ext cx="304801" cy="304801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E00E8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975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Picture 4" descr="12">
            <a:extLst>
              <a:ext uri="{FF2B5EF4-FFF2-40B4-BE49-F238E27FC236}">
                <a16:creationId xmlns:a16="http://schemas.microsoft.com/office/drawing/2014/main" id="{31AC6E01-B23B-4633-93DE-0621D22B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4">
            <a:extLst>
              <a:ext uri="{FF2B5EF4-FFF2-40B4-BE49-F238E27FC236}">
                <a16:creationId xmlns:a16="http://schemas.microsoft.com/office/drawing/2014/main" id="{704C0892-6359-4522-81B0-1717B1B3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2811447"/>
            <a:ext cx="5211574" cy="404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9161AA-880B-4588-A4B3-C74E6CA8D779}"/>
              </a:ext>
            </a:extLst>
          </p:cNvPr>
          <p:cNvGrpSpPr/>
          <p:nvPr/>
        </p:nvGrpSpPr>
        <p:grpSpPr>
          <a:xfrm>
            <a:off x="4518285" y="224231"/>
            <a:ext cx="7410024" cy="6096067"/>
            <a:chOff x="4518285" y="224231"/>
            <a:chExt cx="7410024" cy="6096067"/>
          </a:xfrm>
        </p:grpSpPr>
        <p:pic>
          <p:nvPicPr>
            <p:cNvPr id="11" name="Picture 6" descr="13">
              <a:extLst>
                <a:ext uri="{FF2B5EF4-FFF2-40B4-BE49-F238E27FC236}">
                  <a16:creationId xmlns:a16="http://schemas.microsoft.com/office/drawing/2014/main" id="{C2931869-2292-40EA-B195-55D2EFE67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5" y="224231"/>
              <a:ext cx="7410024" cy="6096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66E33C-B625-44F4-8E4E-BFC1D0759EC3}"/>
                </a:ext>
              </a:extLst>
            </p:cNvPr>
            <p:cNvSpPr txBox="1"/>
            <p:nvPr/>
          </p:nvSpPr>
          <p:spPr>
            <a:xfrm>
              <a:off x="5236021" y="2526399"/>
              <a:ext cx="48663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rgbClr val="7030A0"/>
                  </a:solidFill>
                  <a:latin typeface="Franklin Gothic Book" panose="020B0503020102020204" pitchFamily="34" charset="0"/>
                  <a:ea typeface="Times New Roman" panose="02020603050405020304" pitchFamily="18" charset="0"/>
                </a:rPr>
                <a:t>VẬN DỤNG</a:t>
              </a:r>
              <a:endParaRPr lang="en-US" sz="8800" b="1" dirty="0">
                <a:solidFill>
                  <a:srgbClr val="7030A0"/>
                </a:solidFill>
                <a:latin typeface="Franklin Gothic Book" panose="020B0503020102020204" pitchFamily="34" charset="0"/>
                <a:ea typeface="宋体"/>
              </a:endParaRPr>
            </a:p>
          </p:txBody>
        </p:sp>
      </p:grpSp>
      <p:pic>
        <p:nvPicPr>
          <p:cNvPr id="17" name="图片 4" descr="564ed7d2ddea4">
            <a:extLst>
              <a:ext uri="{FF2B5EF4-FFF2-40B4-BE49-F238E27FC236}">
                <a16:creationId xmlns:a16="http://schemas.microsoft.com/office/drawing/2014/main" id="{F737F636-F7E2-4A25-8DC7-02961B67E4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062" t="59299" r="-8255" b="-3283"/>
          <a:stretch>
            <a:fillRect/>
          </a:stretch>
        </p:blipFill>
        <p:spPr>
          <a:xfrm flipH="1">
            <a:off x="9192243" y="4781941"/>
            <a:ext cx="3119380" cy="24777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02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0B59-2739-408E-8966-1FFB72D7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3D7C8-1EA8-477C-97DA-96B9261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64F99-B196-48BB-86C3-1EBCA98006E1}"/>
              </a:ext>
            </a:extLst>
          </p:cNvPr>
          <p:cNvSpPr txBox="1"/>
          <p:nvPr/>
        </p:nvSpPr>
        <p:spPr>
          <a:xfrm>
            <a:off x="1982338" y="-1"/>
            <a:ext cx="822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sẽ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kiếm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hỗ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trợ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9B9A6-2F51-4919-BBAD-6E2FE2A9684B}"/>
              </a:ext>
            </a:extLst>
          </p:cNvPr>
          <p:cNvSpPr txBox="1"/>
          <p:nvPr/>
        </p:nvSpPr>
        <p:spPr>
          <a:xfrm>
            <a:off x="1447800" y="5522091"/>
            <a:ext cx="430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mất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lô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D1067-95B3-4E06-8613-06AD5538637E}"/>
              </a:ext>
            </a:extLst>
          </p:cNvPr>
          <p:cNvSpPr txBox="1"/>
          <p:nvPr/>
        </p:nvSpPr>
        <p:spPr>
          <a:xfrm>
            <a:off x="6443666" y="5522091"/>
            <a:ext cx="430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say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xe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C7D39-1CD7-4EC2-845E-F0389EC3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8" y="1285338"/>
            <a:ext cx="10248264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004565-5554-4A64-8884-4B4B694D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0550D4-C442-475D-BB2F-FE91869E6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4" descr="12">
            <a:extLst>
              <a:ext uri="{FF2B5EF4-FFF2-40B4-BE49-F238E27FC236}">
                <a16:creationId xmlns:a16="http://schemas.microsoft.com/office/drawing/2014/main" id="{A1368825-7B25-46A2-8778-4217D9D0A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3">
            <a:extLst>
              <a:ext uri="{FF2B5EF4-FFF2-40B4-BE49-F238E27FC236}">
                <a16:creationId xmlns:a16="http://schemas.microsoft.com/office/drawing/2014/main" id="{59A43533-1CF8-451C-B0EC-CEFBDE2C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787" y="34652"/>
            <a:ext cx="7370426" cy="68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D3D771-55C7-4E1A-B1CA-C5BFD2F1DDFF}"/>
              </a:ext>
            </a:extLst>
          </p:cNvPr>
          <p:cNvSpPr txBox="1"/>
          <p:nvPr/>
        </p:nvSpPr>
        <p:spPr>
          <a:xfrm>
            <a:off x="3776391" y="1797325"/>
            <a:ext cx="4639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LUẬN 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67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0B59-2739-408E-8966-1FFB72D7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3D7C8-1EA8-477C-97DA-96B9261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2" name="Picture 5" descr="1-40">
            <a:extLst>
              <a:ext uri="{FF2B5EF4-FFF2-40B4-BE49-F238E27FC236}">
                <a16:creationId xmlns:a16="http://schemas.microsoft.com/office/drawing/2014/main" id="{F6594F88-6648-453B-AE03-3F9B7242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48" y="5640198"/>
            <a:ext cx="1794172" cy="12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6C71E3-B860-4386-A74E-C1A30FD6E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5943600" y="281912"/>
            <a:ext cx="3752264" cy="30580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6BA906-E5C1-4249-991D-317EB4CE88B6}"/>
              </a:ext>
            </a:extLst>
          </p:cNvPr>
          <p:cNvSpPr txBox="1"/>
          <p:nvPr/>
        </p:nvSpPr>
        <p:spPr>
          <a:xfrm>
            <a:off x="1607346" y="1122362"/>
            <a:ext cx="430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mất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lô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32783-A632-408C-BFC6-9747DCBBEB97}"/>
              </a:ext>
            </a:extLst>
          </p:cNvPr>
          <p:cNvGrpSpPr/>
          <p:nvPr/>
        </p:nvGrpSpPr>
        <p:grpSpPr>
          <a:xfrm>
            <a:off x="1001854" y="3244413"/>
            <a:ext cx="10351946" cy="1321144"/>
            <a:chOff x="1749912" y="2162430"/>
            <a:chExt cx="9894954" cy="1321144"/>
          </a:xfrm>
        </p:grpSpPr>
        <p:pic>
          <p:nvPicPr>
            <p:cNvPr id="20" name="Picture 9" descr="9">
              <a:extLst>
                <a:ext uri="{FF2B5EF4-FFF2-40B4-BE49-F238E27FC236}">
                  <a16:creationId xmlns:a16="http://schemas.microsoft.com/office/drawing/2014/main" id="{B6E61995-EB9C-4A1C-BE3C-D53A03690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912" y="2162430"/>
              <a:ext cx="9894954" cy="13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11E8EB-5CA5-4011-96B9-1444038A6DBA}"/>
                </a:ext>
              </a:extLst>
            </p:cNvPr>
            <p:cNvSpPr txBox="1"/>
            <p:nvPr/>
          </p:nvSpPr>
          <p:spPr>
            <a:xfrm>
              <a:off x="2120921" y="2382674"/>
              <a:ext cx="93333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-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Hỏi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các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bạn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xem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có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ai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cầm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nhầm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của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mình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không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FF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22F7F-6DDA-4AF6-800F-89F7E6CD9154}"/>
              </a:ext>
            </a:extLst>
          </p:cNvPr>
          <p:cNvGrpSpPr/>
          <p:nvPr/>
        </p:nvGrpSpPr>
        <p:grpSpPr>
          <a:xfrm>
            <a:off x="1106538" y="4565557"/>
            <a:ext cx="10152496" cy="1682843"/>
            <a:chOff x="1079794" y="3511960"/>
            <a:chExt cx="10152496" cy="1682843"/>
          </a:xfrm>
        </p:grpSpPr>
        <p:pic>
          <p:nvPicPr>
            <p:cNvPr id="23" name="Picture 10" descr="10">
              <a:extLst>
                <a:ext uri="{FF2B5EF4-FFF2-40B4-BE49-F238E27FC236}">
                  <a16:creationId xmlns:a16="http://schemas.microsoft.com/office/drawing/2014/main" id="{E5246A46-B361-4124-9F3F-EB8CCC97A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794" y="3511960"/>
              <a:ext cx="10152496" cy="168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D523DD-102A-479B-93EC-8497653F27A3}"/>
                </a:ext>
              </a:extLst>
            </p:cNvPr>
            <p:cNvSpPr txBox="1"/>
            <p:nvPr/>
          </p:nvSpPr>
          <p:spPr>
            <a:xfrm>
              <a:off x="1439204" y="3698355"/>
              <a:ext cx="92601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-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Mô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tả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hình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dáng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ba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lô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của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mình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và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nhờ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các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bạn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xung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quanh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tìm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 </a:t>
              </a:r>
              <a:r>
                <a:rPr lang="en-US" sz="3200" i="1" dirty="0" err="1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hộ</a:t>
              </a: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FF0000"/>
                </a:solidFill>
                <a:latin typeface="Arial"/>
                <a:ea typeface="宋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2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0B59-2739-408E-8966-1FFB72D7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D3D7C8-1EA8-477C-97DA-96B92612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2" name="Picture 5" descr="1-40">
            <a:extLst>
              <a:ext uri="{FF2B5EF4-FFF2-40B4-BE49-F238E27FC236}">
                <a16:creationId xmlns:a16="http://schemas.microsoft.com/office/drawing/2014/main" id="{F6594F88-6648-453B-AE03-3F9B7242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48" y="5640198"/>
            <a:ext cx="1794172" cy="12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32783-A632-408C-BFC6-9747DCBBEB97}"/>
              </a:ext>
            </a:extLst>
          </p:cNvPr>
          <p:cNvGrpSpPr/>
          <p:nvPr/>
        </p:nvGrpSpPr>
        <p:grpSpPr>
          <a:xfrm>
            <a:off x="1001854" y="3244413"/>
            <a:ext cx="10351946" cy="1682842"/>
            <a:chOff x="1749912" y="2162430"/>
            <a:chExt cx="9894954" cy="1682842"/>
          </a:xfrm>
        </p:grpSpPr>
        <p:pic>
          <p:nvPicPr>
            <p:cNvPr id="20" name="Picture 9" descr="9">
              <a:extLst>
                <a:ext uri="{FF2B5EF4-FFF2-40B4-BE49-F238E27FC236}">
                  <a16:creationId xmlns:a16="http://schemas.microsoft.com/office/drawing/2014/main" id="{B6E61995-EB9C-4A1C-BE3C-D53A03690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912" y="2162430"/>
              <a:ext cx="9894954" cy="168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11E8EB-5CA5-4011-96B9-1444038A6DBA}"/>
                </a:ext>
              </a:extLst>
            </p:cNvPr>
            <p:cNvSpPr txBox="1"/>
            <p:nvPr/>
          </p:nvSpPr>
          <p:spPr>
            <a:xfrm>
              <a:off x="2211727" y="2347017"/>
              <a:ext cx="90143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- </a:t>
              </a:r>
              <a:r>
                <a:rPr lang="vi-VN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Nhờ mọi người trên xe ưu tiên cho ngồi vị trí cửa sổ hoặc những vị trí thoáng hơn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D22F7F-6DDA-4AF6-800F-89F7E6CD9154}"/>
              </a:ext>
            </a:extLst>
          </p:cNvPr>
          <p:cNvGrpSpPr/>
          <p:nvPr/>
        </p:nvGrpSpPr>
        <p:grpSpPr>
          <a:xfrm>
            <a:off x="1106538" y="4565557"/>
            <a:ext cx="10152496" cy="1682843"/>
            <a:chOff x="1079794" y="3511960"/>
            <a:chExt cx="10152496" cy="1682843"/>
          </a:xfrm>
        </p:grpSpPr>
        <p:pic>
          <p:nvPicPr>
            <p:cNvPr id="23" name="Picture 10" descr="10">
              <a:extLst>
                <a:ext uri="{FF2B5EF4-FFF2-40B4-BE49-F238E27FC236}">
                  <a16:creationId xmlns:a16="http://schemas.microsoft.com/office/drawing/2014/main" id="{E5246A46-B361-4124-9F3F-EB8CCC97A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794" y="3511960"/>
              <a:ext cx="10152496" cy="168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D523DD-102A-479B-93EC-8497653F27A3}"/>
                </a:ext>
              </a:extLst>
            </p:cNvPr>
            <p:cNvSpPr txBox="1"/>
            <p:nvPr/>
          </p:nvSpPr>
          <p:spPr>
            <a:xfrm>
              <a:off x="1439204" y="3698355"/>
              <a:ext cx="94497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- </a:t>
              </a:r>
              <a:r>
                <a:rPr lang="vi-VN" sz="3200" i="1" dirty="0">
                  <a:solidFill>
                    <a:srgbClr val="FF0000"/>
                  </a:solidFill>
                  <a:latin typeface="Arial"/>
                  <a:ea typeface="Times New Roman" panose="02020603050405020304" pitchFamily="18" charset="0"/>
                </a:rPr>
                <a:t>Xin mọi người những món đồ để giảm say xe như thuốc, kẹo, 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793CE1B-2DA6-465E-B9D1-F01F2FD44846}"/>
              </a:ext>
            </a:extLst>
          </p:cNvPr>
          <p:cNvSpPr txBox="1"/>
          <p:nvPr/>
        </p:nvSpPr>
        <p:spPr>
          <a:xfrm>
            <a:off x="1795464" y="982802"/>
            <a:ext cx="430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b)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say </a:t>
            </a: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xe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A0F0C3-5B7C-4DDD-963A-59AE7801F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13"/>
          <a:stretch/>
        </p:blipFill>
        <p:spPr>
          <a:xfrm>
            <a:off x="6177827" y="181981"/>
            <a:ext cx="3869385" cy="30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13D87-66DB-4140-B503-DFB747A2E431}"/>
              </a:ext>
            </a:extLst>
          </p:cNvPr>
          <p:cNvSpPr txBox="1"/>
          <p:nvPr/>
        </p:nvSpPr>
        <p:spPr>
          <a:xfrm>
            <a:off x="3662642" y="880170"/>
            <a:ext cx="486671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Thứ ... ngày ... tháng ... năm ....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FD00EC-D4A8-4958-ACD7-7AF2786AE49B}"/>
              </a:ext>
            </a:extLst>
          </p:cNvPr>
          <p:cNvGrpSpPr/>
          <p:nvPr/>
        </p:nvGrpSpPr>
        <p:grpSpPr>
          <a:xfrm>
            <a:off x="4952995" y="1490402"/>
            <a:ext cx="2286004" cy="608318"/>
            <a:chOff x="4952995" y="1490402"/>
            <a:chExt cx="2286004" cy="6083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A17E7A8-73C3-4F48-B226-1936AEEDBB79}"/>
                </a:ext>
              </a:extLst>
            </p:cNvPr>
            <p:cNvSpPr/>
            <p:nvPr/>
          </p:nvSpPr>
          <p:spPr>
            <a:xfrm>
              <a:off x="4952995" y="1490402"/>
              <a:ext cx="2286004" cy="60831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49F9B-513F-42F9-BA3B-4F38527EF932}"/>
                </a:ext>
              </a:extLst>
            </p:cNvPr>
            <p:cNvSpPr txBox="1"/>
            <p:nvPr/>
          </p:nvSpPr>
          <p:spPr>
            <a:xfrm>
              <a:off x="5376251" y="1505261"/>
              <a:ext cx="143949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Đạo đức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046678" y="3389551"/>
            <a:ext cx="615917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Tìm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kiếm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hỗ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25B6A-6A2D-4A0F-983F-5477F19987FB}"/>
              </a:ext>
            </a:extLst>
          </p:cNvPr>
          <p:cNvSpPr txBox="1"/>
          <p:nvPr/>
        </p:nvSpPr>
        <p:spPr>
          <a:xfrm>
            <a:off x="5394208" y="2390468"/>
            <a:ext cx="13914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AA1D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9A3F9C-810C-4EF7-8F86-18A49D89A59B}"/>
              </a:ext>
            </a:extLst>
          </p:cNvPr>
          <p:cNvSpPr txBox="1"/>
          <p:nvPr/>
        </p:nvSpPr>
        <p:spPr>
          <a:xfrm>
            <a:off x="4513644" y="5912449"/>
            <a:ext cx="33027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GV: ............................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4087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6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2" grpId="0"/>
          <p:bldP spid="13" grpId="0"/>
          <p:bldP spid="1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C9A01E87-129B-42DC-AD9D-0FD07B2C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3">
            <a:extLst>
              <a:ext uri="{FF2B5EF4-FFF2-40B4-BE49-F238E27FC236}">
                <a16:creationId xmlns:a16="http://schemas.microsoft.com/office/drawing/2014/main" id="{6FCFA13D-072B-44CF-A3E3-A990E59E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28" y="-3447"/>
            <a:ext cx="7370426" cy="686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2">
            <a:extLst>
              <a:ext uri="{FF2B5EF4-FFF2-40B4-BE49-F238E27FC236}">
                <a16:creationId xmlns:a16="http://schemas.microsoft.com/office/drawing/2014/main" id="{2A87BF6F-DF3D-4530-9A3E-062E493B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2" y="-622059"/>
            <a:ext cx="5131276" cy="48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9DD794-B69B-4B21-BB41-AE42D0B4CFE1}"/>
              </a:ext>
            </a:extLst>
          </p:cNvPr>
          <p:cNvSpPr txBox="1"/>
          <p:nvPr/>
        </p:nvSpPr>
        <p:spPr>
          <a:xfrm>
            <a:off x="5965804" y="1558965"/>
            <a:ext cx="46392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thẻ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tin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cá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宋体"/>
                <a:cs typeface="+mn-cs"/>
              </a:rPr>
              <a:t>nhân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宋体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99199-AFD5-43F2-AB1F-4208FD54B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75" y="4281122"/>
            <a:ext cx="1830506" cy="2380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A5A3F-DDA5-4EEF-824A-4BDA5C50D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9" y="-68629"/>
            <a:ext cx="3785037" cy="3953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9D179-BC18-495E-90AC-C7E5E51AD0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398" y="2006945"/>
            <a:ext cx="2330028" cy="472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04116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1-17">
            <a:extLst>
              <a:ext uri="{FF2B5EF4-FFF2-40B4-BE49-F238E27FC236}">
                <a16:creationId xmlns:a16="http://schemas.microsoft.com/office/drawing/2014/main" id="{AA542D46-7F90-443C-A813-1A40DCA8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1-26">
            <a:extLst>
              <a:ext uri="{FF2B5EF4-FFF2-40B4-BE49-F238E27FC236}">
                <a16:creationId xmlns:a16="http://schemas.microsoft.com/office/drawing/2014/main" id="{17ABAB53-167B-4854-A193-C55F6975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21" y="2126681"/>
            <a:ext cx="4872639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-43">
            <a:extLst>
              <a:ext uri="{FF2B5EF4-FFF2-40B4-BE49-F238E27FC236}">
                <a16:creationId xmlns:a16="http://schemas.microsoft.com/office/drawing/2014/main" id="{9D32A12E-6B47-47F1-A64B-8A8F87AD3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17" y="3168766"/>
            <a:ext cx="3776553" cy="341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1-42">
            <a:extLst>
              <a:ext uri="{FF2B5EF4-FFF2-40B4-BE49-F238E27FC236}">
                <a16:creationId xmlns:a16="http://schemas.microsoft.com/office/drawing/2014/main" id="{4C971494-9E91-4502-9E76-AC3F122AF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079">
            <a:off x="67751" y="62541"/>
            <a:ext cx="8457320" cy="671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6E0F2B-3473-4EBB-BAAF-E3B38B9488CA}"/>
              </a:ext>
            </a:extLst>
          </p:cNvPr>
          <p:cNvSpPr txBox="1"/>
          <p:nvPr/>
        </p:nvSpPr>
        <p:spPr>
          <a:xfrm>
            <a:off x="730371" y="4647274"/>
            <a:ext cx="6086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tin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dùng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gì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ga"/>
              <a:ea typeface="微软雅黑 Light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D3BA07-F9EF-4F6D-92F3-076870853D43}"/>
              </a:ext>
            </a:extLst>
          </p:cNvPr>
          <p:cNvSpPr txBox="1"/>
          <p:nvPr/>
        </p:nvSpPr>
        <p:spPr>
          <a:xfrm>
            <a:off x="732449" y="2240325"/>
            <a:ext cx="6323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tin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gì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?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Được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bằng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chất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liệu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gì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50000"/>
                  </a:srgbClr>
                </a:solidFill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2C736B-D93B-4F4C-B8BB-F6A01239E120}"/>
              </a:ext>
            </a:extLst>
          </p:cNvPr>
          <p:cNvSpPr txBox="1"/>
          <p:nvPr/>
        </p:nvSpPr>
        <p:spPr>
          <a:xfrm>
            <a:off x="639867" y="3450518"/>
            <a:ext cx="6323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Nêu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những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dung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trên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thẻ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thông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ga"/>
                <a:ea typeface="微软雅黑 Light"/>
                <a:cs typeface="+mn-ea"/>
                <a:sym typeface="+mn-lt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38452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">
            <a:extLst>
              <a:ext uri="{FF2B5EF4-FFF2-40B4-BE49-F238E27FC236}">
                <a16:creationId xmlns:a16="http://schemas.microsoft.com/office/drawing/2014/main" id="{2DFCBE1F-21CE-4C49-A9BA-9D22CBC9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1-33">
            <a:extLst>
              <a:ext uri="{FF2B5EF4-FFF2-40B4-BE49-F238E27FC236}">
                <a16:creationId xmlns:a16="http://schemas.microsoft.com/office/drawing/2014/main" id="{72E0BDF8-B93F-4A4B-8399-416D0FE0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-420510"/>
            <a:ext cx="2688774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5">
            <a:extLst>
              <a:ext uri="{FF2B5EF4-FFF2-40B4-BE49-F238E27FC236}">
                <a16:creationId xmlns:a16="http://schemas.microsoft.com/office/drawing/2014/main" id="{541DB8C2-4FBB-4475-B523-6BD2F67A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4388936"/>
            <a:ext cx="5028894" cy="246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31B7BC-87E5-423E-A20F-87723AF13965}"/>
              </a:ext>
            </a:extLst>
          </p:cNvPr>
          <p:cNvGrpSpPr/>
          <p:nvPr/>
        </p:nvGrpSpPr>
        <p:grpSpPr>
          <a:xfrm>
            <a:off x="4870710" y="120064"/>
            <a:ext cx="7047524" cy="6617872"/>
            <a:chOff x="4870710" y="120064"/>
            <a:chExt cx="7047524" cy="6617872"/>
          </a:xfrm>
        </p:grpSpPr>
        <p:pic>
          <p:nvPicPr>
            <p:cNvPr id="5" name="Picture 5" descr="24">
              <a:extLst>
                <a:ext uri="{FF2B5EF4-FFF2-40B4-BE49-F238E27FC236}">
                  <a16:creationId xmlns:a16="http://schemas.microsoft.com/office/drawing/2014/main" id="{77069B04-079C-404C-97C7-3902111BB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710" y="120064"/>
              <a:ext cx="6655787" cy="661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5D083E-1869-4AE0-843F-4D92E02B1AFE}"/>
                </a:ext>
              </a:extLst>
            </p:cNvPr>
            <p:cNvSpPr txBox="1"/>
            <p:nvPr/>
          </p:nvSpPr>
          <p:spPr>
            <a:xfrm>
              <a:off x="6977575" y="3051923"/>
              <a:ext cx="3502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tin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FF8822-19F3-4ACF-BF1C-4E646A0A5332}"/>
                </a:ext>
              </a:extLst>
            </p:cNvPr>
            <p:cNvSpPr txBox="1"/>
            <p:nvPr/>
          </p:nvSpPr>
          <p:spPr>
            <a:xfrm>
              <a:off x="6286137" y="3962382"/>
              <a:ext cx="5632097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Họ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:…………………………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:……………….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điện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thoại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:…………………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Địa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:…………………………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 Light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A7E2E3-AC43-4626-AA72-22B288F0AAC9}"/>
              </a:ext>
            </a:extLst>
          </p:cNvPr>
          <p:cNvGrpSpPr/>
          <p:nvPr/>
        </p:nvGrpSpPr>
        <p:grpSpPr>
          <a:xfrm>
            <a:off x="4870710" y="120064"/>
            <a:ext cx="6751388" cy="6617872"/>
            <a:chOff x="7193224" y="120064"/>
            <a:chExt cx="6751388" cy="6617872"/>
          </a:xfrm>
        </p:grpSpPr>
        <p:pic>
          <p:nvPicPr>
            <p:cNvPr id="13" name="Picture 5" descr="24">
              <a:extLst>
                <a:ext uri="{FF2B5EF4-FFF2-40B4-BE49-F238E27FC236}">
                  <a16:creationId xmlns:a16="http://schemas.microsoft.com/office/drawing/2014/main" id="{379BA855-9DEF-4B7B-88C7-307E9C96A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24" y="120064"/>
              <a:ext cx="6655787" cy="6617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2D60D2-3CF3-4C37-83BB-BF1952B1783A}"/>
                </a:ext>
              </a:extLst>
            </p:cNvPr>
            <p:cNvSpPr txBox="1"/>
            <p:nvPr/>
          </p:nvSpPr>
          <p:spPr>
            <a:xfrm>
              <a:off x="8508887" y="3027437"/>
              <a:ext cx="3502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Phiếu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tin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AC4CBF-1F06-4BDE-A981-7C1D21A38832}"/>
                </a:ext>
              </a:extLst>
            </p:cNvPr>
            <p:cNvSpPr txBox="1"/>
            <p:nvPr/>
          </p:nvSpPr>
          <p:spPr>
            <a:xfrm>
              <a:off x="8312515" y="3990551"/>
              <a:ext cx="56320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Họ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:…………………………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Trường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  :………………………..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 Light"/>
                  <a:cs typeface="+mn-cs"/>
                </a:rPr>
                <a:t>       :………………………..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7E5D193-3B6B-4EE5-9A39-D1E14904C79B}"/>
              </a:ext>
            </a:extLst>
          </p:cNvPr>
          <p:cNvSpPr txBox="1"/>
          <p:nvPr/>
        </p:nvSpPr>
        <p:spPr>
          <a:xfrm>
            <a:off x="665503" y="500174"/>
            <a:ext cx="1251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75000"/>
                  </a:srgbClr>
                </a:solidFill>
                <a:effectLst/>
                <a:uLnTx/>
                <a:uFillTx/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75000"/>
                  </a:srgbClr>
                </a:solidFill>
                <a:effectLst/>
                <a:uLnTx/>
                <a:uFillTx/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75000"/>
                  </a:srgbClr>
                </a:solidFill>
                <a:effectLst/>
                <a:uLnTx/>
                <a:uFillTx/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94AE">
                    <a:lumMod val="75000"/>
                  </a:srgbClr>
                </a:solidFill>
                <a:effectLst/>
                <a:uLnTx/>
                <a:uFillTx/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94AE">
                    <a:lumMod val="75000"/>
                  </a:srgbClr>
                </a:solidFill>
                <a:effectLst/>
                <a:uLnTx/>
                <a:uFillTx/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rPr>
              <a:t>tạo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94AE">
                  <a:lumMod val="75000"/>
                </a:srgbClr>
              </a:solidFill>
              <a:effectLst/>
              <a:uLnTx/>
              <a:uFillTx/>
              <a:latin typeface="Yu Gothic UI Semilight" panose="020B0400000000000000" pitchFamily="34" charset="-128"/>
              <a:ea typeface="Yu Gothic UI Semilight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9" name="云形 26"/>
          <p:cNvSpPr/>
          <p:nvPr/>
        </p:nvSpPr>
        <p:spPr>
          <a:xfrm rot="429982">
            <a:off x="8898312" y="37502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32" y="-34443"/>
            <a:ext cx="8848593" cy="75262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89" y="-216639"/>
            <a:ext cx="3812695" cy="3582747"/>
          </a:xfrm>
          <a:prstGeom prst="rect">
            <a:avLst/>
          </a:prstGeom>
        </p:spPr>
      </p:pic>
      <p:sp>
        <p:nvSpPr>
          <p:cNvPr id="8" name="云形 25"/>
          <p:cNvSpPr/>
          <p:nvPr/>
        </p:nvSpPr>
        <p:spPr>
          <a:xfrm>
            <a:off x="11417312" y="1574734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0" name="云形 9"/>
          <p:cNvSpPr/>
          <p:nvPr/>
        </p:nvSpPr>
        <p:spPr>
          <a:xfrm>
            <a:off x="9756963" y="2865501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95D78-E833-4BA0-B3C6-BBF7CAD2E6CF}"/>
              </a:ext>
            </a:extLst>
          </p:cNvPr>
          <p:cNvSpPr txBox="1"/>
          <p:nvPr/>
        </p:nvSpPr>
        <p:spPr>
          <a:xfrm>
            <a:off x="4901004" y="1082904"/>
            <a:ext cx="2748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ga"/>
                <a:ea typeface="微软雅黑 Light"/>
                <a:cs typeface="+mn-cs"/>
              </a:rPr>
              <a:t>sẻ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ga"/>
              <a:ea typeface="微软雅黑 Light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AA252-11C3-40BE-BDA2-ACE422C3C1C8}"/>
              </a:ext>
            </a:extLst>
          </p:cNvPr>
          <p:cNvSpPr txBox="1"/>
          <p:nvPr/>
        </p:nvSpPr>
        <p:spPr>
          <a:xfrm>
            <a:off x="3196845" y="3220551"/>
            <a:ext cx="59365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trợ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công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cộng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232 L -2.70833E-6 -1.48148E-6 " pathEditMode="relative" rAng="0" ptsTypes="AA">
                                      <p:cBhvr>
                                        <p:cTn id="8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0" dur="1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852 0.00232 L -4.375E-6 -3.33333E-6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8E62A-83AC-411B-9644-9E8E7B8D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-4823"/>
            <a:ext cx="12192000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E2A02D-846D-42A3-AC60-A4D76D3A3FFD}"/>
              </a:ext>
            </a:extLst>
          </p:cNvPr>
          <p:cNvGrpSpPr/>
          <p:nvPr/>
        </p:nvGrpSpPr>
        <p:grpSpPr>
          <a:xfrm>
            <a:off x="914400" y="1828800"/>
            <a:ext cx="8236054" cy="3508819"/>
            <a:chOff x="1412111" y="1230513"/>
            <a:chExt cx="7122289" cy="379627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717CF19-EE19-47D9-97EE-55FC96C5A043}"/>
                </a:ext>
              </a:extLst>
            </p:cNvPr>
            <p:cNvSpPr/>
            <p:nvPr/>
          </p:nvSpPr>
          <p:spPr>
            <a:xfrm rot="21374745">
              <a:off x="1412111" y="1230513"/>
              <a:ext cx="7086600" cy="379627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57EA05-E475-4C1C-B281-918E438B6B10}"/>
                </a:ext>
              </a:extLst>
            </p:cNvPr>
            <p:cNvSpPr/>
            <p:nvPr/>
          </p:nvSpPr>
          <p:spPr>
            <a:xfrm>
              <a:off x="1447800" y="1230513"/>
              <a:ext cx="7086600" cy="379627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8B34392-361E-451D-8D70-48A7769A1BEF}"/>
                </a:ext>
              </a:extLst>
            </p:cNvPr>
            <p:cNvSpPr/>
            <p:nvPr/>
          </p:nvSpPr>
          <p:spPr>
            <a:xfrm>
              <a:off x="1676400" y="1393794"/>
              <a:ext cx="6629400" cy="34697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7000"/>
                </a:lnSpc>
              </a:pP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chẳng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lành</a:t>
              </a:r>
              <a:endPara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tĩnh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nhanh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endPara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mắc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đâu</a:t>
              </a:r>
              <a:endPara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ct val="137000"/>
                </a:lnSpc>
              </a:pP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quyết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cứu</a:t>
              </a:r>
              <a:r>
                <a:rPr lang="en-US" sz="320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ai.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F6A0CA-B580-4C12-A3B7-CECA7702789A}"/>
              </a:ext>
            </a:extLst>
          </p:cNvPr>
          <p:cNvSpPr txBox="1"/>
          <p:nvPr/>
        </p:nvSpPr>
        <p:spPr>
          <a:xfrm>
            <a:off x="2669324" y="285148"/>
            <a:ext cx="685335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chemeClr val="accent4"/>
                </a:solidFill>
                <a:latin typeface="iCiel Cadena" panose="02000503000000020004" pitchFamily="50" charset="0"/>
              </a:rPr>
              <a:t>HÃY GHI NHỚ NHÉ!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B3B1831-F6D8-457C-8A3A-8B6D82BBD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7848" y="2698212"/>
            <a:ext cx="3224973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3AC48-27D8-47FC-A9BB-1521BAA3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3" b="6167"/>
          <a:stretch/>
        </p:blipFill>
        <p:spPr>
          <a:xfrm>
            <a:off x="-6088" y="-1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C691D4-B2CE-468B-9EDE-4BD401A2E8F0}"/>
              </a:ext>
            </a:extLst>
          </p:cNvPr>
          <p:cNvSpPr txBox="1"/>
          <p:nvPr/>
        </p:nvSpPr>
        <p:spPr>
          <a:xfrm>
            <a:off x="3455376" y="988970"/>
            <a:ext cx="5269071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Tạm biệt và</a:t>
            </a:r>
            <a:b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</a:br>
            <a:r>
              <a:rPr lang="en-US" sz="8000">
                <a:solidFill>
                  <a:schemeClr val="accent4"/>
                </a:solidFill>
                <a:latin typeface="iCiel Cadena" panose="02000503000000020004" pitchFamily="50" charset="0"/>
              </a:rPr>
              <a:t>hẹn gặp lại!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4193D60-EE08-4EC7-A210-E1047ACF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5852" y="1794561"/>
            <a:ext cx="2915479" cy="465806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9CE479D-0537-48D3-968D-B82C61F8D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844" y="1571573"/>
            <a:ext cx="3151044" cy="4658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5963C9-481A-41E5-9FD7-CD44E1E94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59" y="4099264"/>
            <a:ext cx="3828506" cy="24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9272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6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6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883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1939F-7375-4435-893C-258113C3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2E2D6-EBCE-4643-A20F-D27F4E184D9A}"/>
              </a:ext>
            </a:extLst>
          </p:cNvPr>
          <p:cNvGrpSpPr/>
          <p:nvPr/>
        </p:nvGrpSpPr>
        <p:grpSpPr>
          <a:xfrm>
            <a:off x="2209801" y="-457200"/>
            <a:ext cx="7772398" cy="7772398"/>
            <a:chOff x="2209801" y="-457200"/>
            <a:chExt cx="7772398" cy="777239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97213F-3823-4A0E-B7D7-B14BCC677A63}"/>
                </a:ext>
              </a:extLst>
            </p:cNvPr>
            <p:cNvSpPr/>
            <p:nvPr/>
          </p:nvSpPr>
          <p:spPr>
            <a:xfrm>
              <a:off x="2209801" y="-457200"/>
              <a:ext cx="7772398" cy="7772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3138C8D-BC45-4CFD-B3E0-60F91E9673D4}"/>
                </a:ext>
              </a:extLst>
            </p:cNvPr>
            <p:cNvSpPr/>
            <p:nvPr/>
          </p:nvSpPr>
          <p:spPr>
            <a:xfrm>
              <a:off x="2438400" y="-304800"/>
              <a:ext cx="7315200" cy="73152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BF3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55D544-8CED-429C-96FC-7BDF97B3884F}"/>
              </a:ext>
            </a:extLst>
          </p:cNvPr>
          <p:cNvSpPr txBox="1"/>
          <p:nvPr/>
        </p:nvSpPr>
        <p:spPr>
          <a:xfrm>
            <a:off x="3268302" y="1496664"/>
            <a:ext cx="5655394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solidFill>
                  <a:schemeClr val="accent4"/>
                </a:solidFill>
                <a:latin typeface="iCiel Cadena" panose="02000503000000020004" pitchFamily="50" charset="0"/>
              </a:rPr>
              <a:t>KHỞI ĐỘNG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E9D4DB-51FA-421A-A4C9-906AC011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781" y="2887167"/>
            <a:ext cx="5206435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1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6">
            <a:extLst>
              <a:ext uri="{FF2B5EF4-FFF2-40B4-BE49-F238E27FC236}">
                <a16:creationId xmlns:a16="http://schemas.microsoft.com/office/drawing/2014/main" id="{753B660B-1634-43C7-B76D-AC7CCDBB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7">
            <a:extLst>
              <a:ext uri="{FF2B5EF4-FFF2-40B4-BE49-F238E27FC236}">
                <a16:creationId xmlns:a16="http://schemas.microsoft.com/office/drawing/2014/main" id="{79F7C490-51E9-4DF7-B831-6BC54CFD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935986"/>
            <a:ext cx="313372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C1E9F-3E99-49B6-B796-DB7A7C27CABC}"/>
              </a:ext>
            </a:extLst>
          </p:cNvPr>
          <p:cNvSpPr txBox="1"/>
          <p:nvPr/>
        </p:nvSpPr>
        <p:spPr>
          <a:xfrm>
            <a:off x="477670" y="2551836"/>
            <a:ext cx="8407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chơi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nhanh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 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ch Tuyet Nang" panose="02090907080705020403" pitchFamily="18" charset="0"/>
                <a:ea typeface="宋体"/>
                <a:cs typeface="+mn-cs"/>
              </a:rPr>
              <a:t>đúng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VN Bach Tuyet Nang" panose="02090907080705020403" pitchFamily="18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829353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9" y="340481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2014159" y="354559"/>
            <a:ext cx="836641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725806" y="895565"/>
              <a:ext cx="85930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trai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hóc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xương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ăn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cá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mà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chưa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về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sẽ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757449" y="2024896"/>
            <a:ext cx="7197570" cy="1461817"/>
            <a:chOff x="3353506" y="2079470"/>
            <a:chExt cx="6879830" cy="1461817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506" y="2079470"/>
              <a:ext cx="6879830" cy="146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3419656" y="2305301"/>
              <a:ext cx="605189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A.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Bình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tĩnh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sang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cô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hàng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xóm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nhờ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Gọi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điện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cho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Mặc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kệ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55CF1C3-3878-4526-B7A3-C70F0C71E000}"/>
              </a:ext>
            </a:extLst>
          </p:cNvPr>
          <p:cNvSpPr/>
          <p:nvPr/>
        </p:nvSpPr>
        <p:spPr bwMode="auto">
          <a:xfrm>
            <a:off x="2826653" y="2088530"/>
            <a:ext cx="825051" cy="1043966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AF889CE-726D-4376-B419-50AC888ED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92130" y="2239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013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1463390" y="244544"/>
            <a:ext cx="926522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696974" y="1140915"/>
              <a:ext cx="85930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Áo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đồng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phục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của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rách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sẽ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030490" y="2107856"/>
            <a:ext cx="7874867" cy="1321144"/>
            <a:chOff x="2658639" y="2162430"/>
            <a:chExt cx="7527227" cy="1321144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036" y="2162430"/>
              <a:ext cx="6879830" cy="13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2658639" y="2432842"/>
              <a:ext cx="60518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A.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Tự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lấy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kim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chỉ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khâu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60170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B.Nhờ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ông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bà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/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khâu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giúp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493911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Đợi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mua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áo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mới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1D355390-AB87-492D-9F9D-6608E7B639AA}"/>
              </a:ext>
            </a:extLst>
          </p:cNvPr>
          <p:cNvSpPr/>
          <p:nvPr/>
        </p:nvSpPr>
        <p:spPr bwMode="auto">
          <a:xfrm>
            <a:off x="2758219" y="3532027"/>
            <a:ext cx="825051" cy="1043966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1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FBB5CCA-A4BB-4D21-A0E6-316F479D7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92130" y="2239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573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B585E6C3-24CA-4970-9BCA-C33A5CCFD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>
            <a:extLst>
              <a:ext uri="{FF2B5EF4-FFF2-40B4-BE49-F238E27FC236}">
                <a16:creationId xmlns:a16="http://schemas.microsoft.com/office/drawing/2014/main" id="{1E960180-89C3-440A-B01A-F865070A1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0" y="823787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3F1840BC-EE8A-41D5-A513-76696819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724" y="3127404"/>
            <a:ext cx="6069830" cy="373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1A684B-A752-4B2D-88AB-C8D5BE997525}"/>
              </a:ext>
            </a:extLst>
          </p:cNvPr>
          <p:cNvGrpSpPr/>
          <p:nvPr/>
        </p:nvGrpSpPr>
        <p:grpSpPr>
          <a:xfrm>
            <a:off x="1463390" y="244544"/>
            <a:ext cx="9265220" cy="1578244"/>
            <a:chOff x="1464539" y="711864"/>
            <a:chExt cx="9265220" cy="1578244"/>
          </a:xfrm>
        </p:grpSpPr>
        <p:pic>
          <p:nvPicPr>
            <p:cNvPr id="3080" name="Picture 8" descr="8">
              <a:extLst>
                <a:ext uri="{FF2B5EF4-FFF2-40B4-BE49-F238E27FC236}">
                  <a16:creationId xmlns:a16="http://schemas.microsoft.com/office/drawing/2014/main" id="{679BF603-0450-4870-B263-EC5C38661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539" y="711864"/>
              <a:ext cx="9265220" cy="1578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C8F52E-7EF3-47C0-84A5-08659214621E}"/>
                </a:ext>
              </a:extLst>
            </p:cNvPr>
            <p:cNvSpPr txBox="1"/>
            <p:nvPr/>
          </p:nvSpPr>
          <p:spPr>
            <a:xfrm>
              <a:off x="1696974" y="1140915"/>
              <a:ext cx="85930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Khi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ở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mình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có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lạ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gõ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cửa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em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sẽ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C0F1E-3110-46C9-8962-D637A273D23F}"/>
              </a:ext>
            </a:extLst>
          </p:cNvPr>
          <p:cNvGrpSpPr/>
          <p:nvPr/>
        </p:nvGrpSpPr>
        <p:grpSpPr>
          <a:xfrm>
            <a:off x="2346648" y="2107856"/>
            <a:ext cx="7558709" cy="1321144"/>
            <a:chOff x="2960840" y="2162430"/>
            <a:chExt cx="7225026" cy="1321144"/>
          </a:xfrm>
        </p:grpSpPr>
        <p:pic>
          <p:nvPicPr>
            <p:cNvPr id="3081" name="Picture 9" descr="9">
              <a:extLst>
                <a:ext uri="{FF2B5EF4-FFF2-40B4-BE49-F238E27FC236}">
                  <a16:creationId xmlns:a16="http://schemas.microsoft.com/office/drawing/2014/main" id="{4E5399D4-8AA0-48C9-84F8-306CA4A98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036" y="2162430"/>
              <a:ext cx="6879830" cy="13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E2E1E5-8AE1-4468-80C7-910D7F9DC4A0}"/>
                </a:ext>
              </a:extLst>
            </p:cNvPr>
            <p:cNvSpPr txBox="1"/>
            <p:nvPr/>
          </p:nvSpPr>
          <p:spPr>
            <a:xfrm>
              <a:off x="2960840" y="2433973"/>
              <a:ext cx="60518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A.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Mở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cửa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lạ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vào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nhà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D81BF76-332F-4A1B-8367-5375EB5E6C0B}"/>
              </a:ext>
            </a:extLst>
          </p:cNvPr>
          <p:cNvGrpSpPr/>
          <p:nvPr/>
        </p:nvGrpSpPr>
        <p:grpSpPr>
          <a:xfrm>
            <a:off x="2757449" y="3511960"/>
            <a:ext cx="6879830" cy="1171915"/>
            <a:chOff x="2757449" y="3511960"/>
            <a:chExt cx="6879830" cy="1171915"/>
          </a:xfrm>
        </p:grpSpPr>
        <p:pic>
          <p:nvPicPr>
            <p:cNvPr id="3082" name="Picture 10" descr="10">
              <a:extLst>
                <a:ext uri="{FF2B5EF4-FFF2-40B4-BE49-F238E27FC236}">
                  <a16:creationId xmlns:a16="http://schemas.microsoft.com/office/drawing/2014/main" id="{9633361C-26C1-479D-B52A-46A700320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49" y="3511960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558BE8-1F54-41DE-957E-EE0DF91F835D}"/>
                </a:ext>
              </a:extLst>
            </p:cNvPr>
            <p:cNvSpPr txBox="1"/>
            <p:nvPr/>
          </p:nvSpPr>
          <p:spPr>
            <a:xfrm>
              <a:off x="3141000" y="3769382"/>
              <a:ext cx="60170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Gọi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điện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cho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rồi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mở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cửa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488FF-D3C9-41AE-B7FE-02FC3EACE44D}"/>
              </a:ext>
            </a:extLst>
          </p:cNvPr>
          <p:cNvGrpSpPr/>
          <p:nvPr/>
        </p:nvGrpSpPr>
        <p:grpSpPr>
          <a:xfrm>
            <a:off x="2707787" y="4786902"/>
            <a:ext cx="6879830" cy="1171915"/>
            <a:chOff x="2916319" y="4758893"/>
            <a:chExt cx="6879830" cy="1171915"/>
          </a:xfrm>
        </p:grpSpPr>
        <p:pic>
          <p:nvPicPr>
            <p:cNvPr id="3079" name="Picture 7" descr="11">
              <a:extLst>
                <a:ext uri="{FF2B5EF4-FFF2-40B4-BE49-F238E27FC236}">
                  <a16:creationId xmlns:a16="http://schemas.microsoft.com/office/drawing/2014/main" id="{AC04E541-4EE1-4703-9ED7-0D4AB796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19" y="4758893"/>
              <a:ext cx="6879830" cy="117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1704AD-1DCE-40C6-92DA-C2455B989529}"/>
                </a:ext>
              </a:extLst>
            </p:cNvPr>
            <p:cNvSpPr txBox="1"/>
            <p:nvPr/>
          </p:nvSpPr>
          <p:spPr>
            <a:xfrm>
              <a:off x="3273301" y="5033074"/>
              <a:ext cx="58199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C.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Không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mở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cửa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chờ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bố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mẹ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về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D8141DEB-32F5-4245-9F44-6EFE60F6950D}"/>
              </a:ext>
            </a:extLst>
          </p:cNvPr>
          <p:cNvSpPr/>
          <p:nvPr/>
        </p:nvSpPr>
        <p:spPr bwMode="auto">
          <a:xfrm>
            <a:off x="2728474" y="4822090"/>
            <a:ext cx="825051" cy="1043966"/>
          </a:xfrm>
          <a:prstGeom prst="ellipse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pic>
        <p:nvPicPr>
          <p:cNvPr id="1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A366566-01F6-43D5-AA27-B4FA35D9F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92130" y="2239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49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D165D7-A0B1-499F-AFDA-55966607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1C06A2-5450-49CA-A7E7-714FE5B7F901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107905" y="340958"/>
            <a:ext cx="6506944" cy="6176082"/>
          </a:xfrm>
          <a:prstGeom prst="roundRect">
            <a:avLst>
              <a:gd name="adj" fmla="val 13436"/>
            </a:avLst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249B9A-EBAA-45D9-903C-ACF362F554B6}"/>
              </a:ext>
            </a:extLst>
          </p:cNvPr>
          <p:cNvGrpSpPr/>
          <p:nvPr/>
        </p:nvGrpSpPr>
        <p:grpSpPr>
          <a:xfrm>
            <a:off x="740200" y="340958"/>
            <a:ext cx="10711600" cy="4724809"/>
            <a:chOff x="609600" y="1601857"/>
            <a:chExt cx="10711600" cy="47248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A4DDE5-DA76-478D-99D3-09B3F599B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" y="1601857"/>
              <a:ext cx="10711600" cy="47248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A56D59-D0EB-4B67-8B83-CAB8416EC9BA}"/>
                </a:ext>
              </a:extLst>
            </p:cNvPr>
            <p:cNvSpPr/>
            <p:nvPr/>
          </p:nvSpPr>
          <p:spPr>
            <a:xfrm>
              <a:off x="914400" y="1601857"/>
              <a:ext cx="6629400" cy="98894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D0F0F1B-F7AB-4ED4-9843-F457C265C460}"/>
              </a:ext>
            </a:extLst>
          </p:cNvPr>
          <p:cNvSpPr/>
          <p:nvPr/>
        </p:nvSpPr>
        <p:spPr>
          <a:xfrm>
            <a:off x="1828800" y="92792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latin typeface="iCiel Cadena" panose="02000503000000020004" pitchFamily="50" charset="0"/>
              </a:rPr>
              <a:t>1. </a:t>
            </a:r>
            <a:r>
              <a:rPr lang="en-US" sz="3200" dirty="0" err="1">
                <a:latin typeface="iCiel Cadena" panose="02000503000000020004" pitchFamily="50" charset="0"/>
              </a:rPr>
              <a:t>Nhận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xét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việc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làm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của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các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bạn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trong</a:t>
            </a:r>
            <a:r>
              <a:rPr lang="en-US" sz="3200" dirty="0"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latin typeface="iCiel Cadena" panose="02000503000000020004" pitchFamily="50" charset="0"/>
              </a:rPr>
              <a:t>tranh</a:t>
            </a:r>
            <a:endParaRPr lang="en-US" sz="3200" dirty="0">
              <a:latin typeface="iCiel Cadena" panose="02000503000000020004" pitchFamily="50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C153D0-9B5F-478E-91F0-E6CC74FE48B9}"/>
              </a:ext>
            </a:extLst>
          </p:cNvPr>
          <p:cNvSpPr/>
          <p:nvPr/>
        </p:nvSpPr>
        <p:spPr>
          <a:xfrm>
            <a:off x="2241834" y="5172991"/>
            <a:ext cx="4419600" cy="1489373"/>
          </a:xfrm>
          <a:prstGeom prst="roundRect">
            <a:avLst>
              <a:gd name="adj" fmla="val 12311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ai?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1A520E-BE3A-4115-90DB-FF59878573B7}"/>
              </a:ext>
            </a:extLst>
          </p:cNvPr>
          <p:cNvSpPr/>
          <p:nvPr/>
        </p:nvSpPr>
        <p:spPr>
          <a:xfrm>
            <a:off x="3367705" y="4675450"/>
            <a:ext cx="1941348" cy="603812"/>
          </a:xfrm>
          <a:prstGeom prst="roundRect">
            <a:avLst>
              <a:gd name="adj" fmla="val 2897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GỢI Ý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72A7D5-300E-4DF2-84C4-4F4620A6025A}"/>
              </a:ext>
            </a:extLst>
          </p:cNvPr>
          <p:cNvGrpSpPr/>
          <p:nvPr/>
        </p:nvGrpSpPr>
        <p:grpSpPr>
          <a:xfrm>
            <a:off x="7187014" y="4573224"/>
            <a:ext cx="2680982" cy="1667002"/>
            <a:chOff x="8604068" y="6331731"/>
            <a:chExt cx="3235139" cy="23599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67212B-DB15-4F4C-A4B4-B656B3581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611181-EE3E-4550-ABF1-74A967625AEE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21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86886-0C85-4731-A4F5-714E9442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1F3D9-C680-4DC3-B44D-BFD5AA1C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067" y="2819400"/>
            <a:ext cx="2138081" cy="40385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E80B20-AF11-44CD-9A8C-CE3B7AA93E69}"/>
              </a:ext>
            </a:extLst>
          </p:cNvPr>
          <p:cNvSpPr/>
          <p:nvPr/>
        </p:nvSpPr>
        <p:spPr>
          <a:xfrm>
            <a:off x="2729615" y="4687707"/>
            <a:ext cx="6324600" cy="1876737"/>
          </a:xfrm>
          <a:prstGeom prst="roundRect">
            <a:avLst>
              <a:gd name="adj" fmla="val 32667"/>
            </a:avLst>
          </a:prstGeom>
          <a:solidFill>
            <a:schemeClr val="bg1"/>
          </a:solidFill>
          <a:ln w="571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nương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: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A61C81-B8E3-484E-A572-6BD102009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10" y="142564"/>
            <a:ext cx="4251590" cy="425159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5333B5E-08AD-4D51-B35C-9FA3AFBE0BD5}"/>
              </a:ext>
            </a:extLst>
          </p:cNvPr>
          <p:cNvSpPr/>
          <p:nvPr/>
        </p:nvSpPr>
        <p:spPr>
          <a:xfrm>
            <a:off x="3796490" y="3761278"/>
            <a:ext cx="653696" cy="5821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E00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110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837</TotalTime>
  <Words>707</Words>
  <Application>Microsoft Office PowerPoint</Application>
  <PresentationFormat>Widescreen</PresentationFormat>
  <Paragraphs>95</Paragraphs>
  <Slides>26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3" baseType="lpstr">
      <vt:lpstr>等线</vt:lpstr>
      <vt:lpstr>微软雅黑</vt:lpstr>
      <vt:lpstr>宋体</vt:lpstr>
      <vt:lpstr>Yu Gothic UI Semilight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Franklin Gothic Book</vt:lpstr>
      <vt:lpstr>Helga</vt:lpstr>
      <vt:lpstr>HP001 4 hàng</vt:lpstr>
      <vt:lpstr>iCiel Cadena</vt:lpstr>
      <vt:lpstr>inpin heiti</vt:lpstr>
      <vt:lpstr>Myanmar Text</vt:lpstr>
      <vt:lpstr>MYuppy-KR-Bold-DDC</vt:lpstr>
      <vt:lpstr>Tahoma</vt:lpstr>
      <vt:lpstr>Times New Roman</vt:lpstr>
      <vt:lpstr>UVN Bach Tuyet Nang</vt:lpstr>
      <vt:lpstr>Wingdings</vt:lpstr>
      <vt:lpstr>Office Theme</vt:lpstr>
      <vt:lpstr>默认设计模板</vt:lpstr>
      <vt:lpstr>1_Office Theme</vt:lpstr>
      <vt:lpstr>Office 主题</vt:lpstr>
      <vt:lpstr>13_Office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67</cp:revision>
  <dcterms:created xsi:type="dcterms:W3CDTF">2021-10-03T08:31:01Z</dcterms:created>
  <dcterms:modified xsi:type="dcterms:W3CDTF">2021-12-05T10:09:54Z</dcterms:modified>
</cp:coreProperties>
</file>