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media/image21.jpg" ContentType="image/png"/>
  <Override PartName="/ppt/media/image45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71" r:id="rId3"/>
    <p:sldMasterId id="2147483683" r:id="rId4"/>
  </p:sldMasterIdLst>
  <p:notesMasterIdLst>
    <p:notesMasterId r:id="rId27"/>
  </p:notesMasterIdLst>
  <p:sldIdLst>
    <p:sldId id="2630" r:id="rId5"/>
    <p:sldId id="292" r:id="rId6"/>
    <p:sldId id="288" r:id="rId7"/>
    <p:sldId id="319" r:id="rId8"/>
    <p:sldId id="257" r:id="rId9"/>
    <p:sldId id="289" r:id="rId10"/>
    <p:sldId id="258" r:id="rId11"/>
    <p:sldId id="261" r:id="rId12"/>
    <p:sldId id="264" r:id="rId13"/>
    <p:sldId id="265" r:id="rId14"/>
    <p:sldId id="266" r:id="rId15"/>
    <p:sldId id="294" r:id="rId16"/>
    <p:sldId id="295" r:id="rId17"/>
    <p:sldId id="314" r:id="rId18"/>
    <p:sldId id="315" r:id="rId19"/>
    <p:sldId id="316" r:id="rId20"/>
    <p:sldId id="317" r:id="rId21"/>
    <p:sldId id="318" r:id="rId22"/>
    <p:sldId id="307" r:id="rId23"/>
    <p:sldId id="313" r:id="rId24"/>
    <p:sldId id="293" r:id="rId25"/>
    <p:sldId id="65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E8C"/>
    <a:srgbClr val="FFFFFF"/>
    <a:srgbClr val="98F1FF"/>
    <a:srgbClr val="92EDFF"/>
    <a:srgbClr val="9BF3FF"/>
    <a:srgbClr val="FFBD45"/>
    <a:srgbClr val="ACF8FF"/>
    <a:srgbClr val="535353"/>
    <a:srgbClr val="FF9933"/>
    <a:srgbClr val="BA8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0" autoAdjust="0"/>
    <p:restoredTop sz="90927" autoAdjust="0"/>
  </p:normalViewPr>
  <p:slideViewPr>
    <p:cSldViewPr showGuides="1">
      <p:cViewPr varScale="1">
        <p:scale>
          <a:sx n="77" d="100"/>
          <a:sy n="77" d="100"/>
        </p:scale>
        <p:origin x="31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18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E7B9B-7787-4CB6-937B-537D21258FB8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74C8C-0346-4B44-A76F-98D4ABF13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81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EE8DD702-6461-4F03-8E0D-CC7F9E3963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8C1A36-E592-4B21-BB00-4C9E641D238E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D0D3CBAE-534D-4ED0-9655-FBCAEAD84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C380BF1A-A862-49BA-BA7C-765874BCB5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6254741"/>
      </p:ext>
    </p:extLst>
  </p:cSld>
  <p:clrMapOvr>
    <a:masterClrMapping/>
  </p:clrMapOvr>
  <p:transition spd="slow" advTm="1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25247730"/>
      </p:ext>
    </p:extLst>
  </p:cSld>
  <p:clrMapOvr>
    <a:masterClrMapping/>
  </p:clrMapOvr>
  <p:transition spd="slow" advTm="1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050074"/>
      </p:ext>
    </p:extLst>
  </p:cSld>
  <p:clrMapOvr>
    <a:masterClrMapping/>
  </p:clrMapOvr>
  <p:transition spd="slow" advTm="1000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71845696"/>
      </p:ext>
    </p:extLst>
  </p:cSld>
  <p:clrMapOvr>
    <a:masterClrMapping/>
  </p:clrMapOvr>
  <p:transition spd="slow" advTm="1000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9683444"/>
      </p:ext>
    </p:extLst>
  </p:cSld>
  <p:clrMapOvr>
    <a:masterClrMapping/>
  </p:clrMapOvr>
  <p:transition spd="slow" advTm="1000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75399291"/>
      </p:ext>
    </p:extLst>
  </p:cSld>
  <p:clrMapOvr>
    <a:masterClrMapping/>
  </p:clrMapOvr>
  <p:transition spd="slow" advTm="1000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87030713"/>
      </p:ext>
    </p:extLst>
  </p:cSld>
  <p:clrMapOvr>
    <a:masterClrMapping/>
  </p:clrMapOvr>
  <p:transition spd="slow" advTm="1000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6121348"/>
      </p:ext>
    </p:extLst>
  </p:cSld>
  <p:clrMapOvr>
    <a:masterClrMapping/>
  </p:clrMapOvr>
  <p:transition spd="slow" advTm="1000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193"/>
            </a:lvl1pPr>
            <a:lvl2pPr marL="417764" indent="0" algn="ctr">
              <a:buNone/>
              <a:defRPr sz="1827"/>
            </a:lvl2pPr>
            <a:lvl3pPr marL="835526" indent="0" algn="ctr">
              <a:buNone/>
              <a:defRPr sz="1644"/>
            </a:lvl3pPr>
            <a:lvl4pPr marL="1253290" indent="0" algn="ctr">
              <a:buNone/>
              <a:defRPr sz="1463"/>
            </a:lvl4pPr>
            <a:lvl5pPr marL="1671053" indent="0" algn="ctr">
              <a:buNone/>
              <a:defRPr sz="1463"/>
            </a:lvl5pPr>
            <a:lvl6pPr marL="2088816" indent="0" algn="ctr">
              <a:buNone/>
              <a:defRPr sz="1463"/>
            </a:lvl6pPr>
            <a:lvl7pPr marL="2506579" indent="0" algn="ctr">
              <a:buNone/>
              <a:defRPr sz="1463"/>
            </a:lvl7pPr>
            <a:lvl8pPr marL="2924342" indent="0" algn="ctr">
              <a:buNone/>
              <a:defRPr sz="1463"/>
            </a:lvl8pPr>
            <a:lvl9pPr marL="3342104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71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18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4"/>
            <a:ext cx="10515600" cy="2852737"/>
          </a:xfrm>
        </p:spPr>
        <p:txBody>
          <a:bodyPr anchor="b"/>
          <a:lstStyle>
            <a:lvl1pPr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764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526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329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053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81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657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434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210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37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49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4"/>
            <a:ext cx="5157787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64" indent="0">
              <a:buNone/>
              <a:defRPr sz="1827" b="1"/>
            </a:lvl2pPr>
            <a:lvl3pPr marL="835526" indent="0">
              <a:buNone/>
              <a:defRPr sz="1644" b="1"/>
            </a:lvl3pPr>
            <a:lvl4pPr marL="1253290" indent="0">
              <a:buNone/>
              <a:defRPr sz="1463" b="1"/>
            </a:lvl4pPr>
            <a:lvl5pPr marL="1671053" indent="0">
              <a:buNone/>
              <a:defRPr sz="1463" b="1"/>
            </a:lvl5pPr>
            <a:lvl6pPr marL="2088816" indent="0">
              <a:buNone/>
              <a:defRPr sz="1463" b="1"/>
            </a:lvl6pPr>
            <a:lvl7pPr marL="2506579" indent="0">
              <a:buNone/>
              <a:defRPr sz="1463" b="1"/>
            </a:lvl7pPr>
            <a:lvl8pPr marL="2924342" indent="0">
              <a:buNone/>
              <a:defRPr sz="1463" b="1"/>
            </a:lvl8pPr>
            <a:lvl9pPr marL="3342104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64" indent="0">
              <a:buNone/>
              <a:defRPr sz="1827" b="1"/>
            </a:lvl2pPr>
            <a:lvl3pPr marL="835526" indent="0">
              <a:buNone/>
              <a:defRPr sz="1644" b="1"/>
            </a:lvl3pPr>
            <a:lvl4pPr marL="1253290" indent="0">
              <a:buNone/>
              <a:defRPr sz="1463" b="1"/>
            </a:lvl4pPr>
            <a:lvl5pPr marL="1671053" indent="0">
              <a:buNone/>
              <a:defRPr sz="1463" b="1"/>
            </a:lvl5pPr>
            <a:lvl6pPr marL="2088816" indent="0">
              <a:buNone/>
              <a:defRPr sz="1463" b="1"/>
            </a:lvl6pPr>
            <a:lvl7pPr marL="2506579" indent="0">
              <a:buNone/>
              <a:defRPr sz="1463" b="1"/>
            </a:lvl7pPr>
            <a:lvl8pPr marL="2924342" indent="0">
              <a:buNone/>
              <a:defRPr sz="1463" b="1"/>
            </a:lvl8pPr>
            <a:lvl9pPr marL="3342104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14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20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443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2924"/>
            </a:lvl1pPr>
            <a:lvl2pPr>
              <a:defRPr sz="2557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2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64" indent="0">
              <a:buNone/>
              <a:defRPr sz="1280"/>
            </a:lvl2pPr>
            <a:lvl3pPr marL="835526" indent="0">
              <a:buNone/>
              <a:defRPr sz="1097"/>
            </a:lvl3pPr>
            <a:lvl4pPr marL="1253290" indent="0">
              <a:buNone/>
              <a:defRPr sz="915"/>
            </a:lvl4pPr>
            <a:lvl5pPr marL="1671053" indent="0">
              <a:buNone/>
              <a:defRPr sz="915"/>
            </a:lvl5pPr>
            <a:lvl6pPr marL="2088816" indent="0">
              <a:buNone/>
              <a:defRPr sz="915"/>
            </a:lvl6pPr>
            <a:lvl7pPr marL="2506579" indent="0">
              <a:buNone/>
              <a:defRPr sz="915"/>
            </a:lvl7pPr>
            <a:lvl8pPr marL="2924342" indent="0">
              <a:buNone/>
              <a:defRPr sz="915"/>
            </a:lvl8pPr>
            <a:lvl9pPr marL="3342104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7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2924"/>
            </a:lvl1pPr>
            <a:lvl2pPr marL="417764" indent="0">
              <a:buNone/>
              <a:defRPr sz="2557"/>
            </a:lvl2pPr>
            <a:lvl3pPr marL="835526" indent="0">
              <a:buNone/>
              <a:defRPr sz="2193"/>
            </a:lvl3pPr>
            <a:lvl4pPr marL="1253290" indent="0">
              <a:buNone/>
              <a:defRPr sz="1827"/>
            </a:lvl4pPr>
            <a:lvl5pPr marL="1671053" indent="0">
              <a:buNone/>
              <a:defRPr sz="1827"/>
            </a:lvl5pPr>
            <a:lvl6pPr marL="2088816" indent="0">
              <a:buNone/>
              <a:defRPr sz="1827"/>
            </a:lvl6pPr>
            <a:lvl7pPr marL="2506579" indent="0">
              <a:buNone/>
              <a:defRPr sz="1827"/>
            </a:lvl7pPr>
            <a:lvl8pPr marL="2924342" indent="0">
              <a:buNone/>
              <a:defRPr sz="1827"/>
            </a:lvl8pPr>
            <a:lvl9pPr marL="3342104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2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64" indent="0">
              <a:buNone/>
              <a:defRPr sz="1280"/>
            </a:lvl2pPr>
            <a:lvl3pPr marL="835526" indent="0">
              <a:buNone/>
              <a:defRPr sz="1097"/>
            </a:lvl3pPr>
            <a:lvl4pPr marL="1253290" indent="0">
              <a:buNone/>
              <a:defRPr sz="915"/>
            </a:lvl4pPr>
            <a:lvl5pPr marL="1671053" indent="0">
              <a:buNone/>
              <a:defRPr sz="915"/>
            </a:lvl5pPr>
            <a:lvl6pPr marL="2088816" indent="0">
              <a:buNone/>
              <a:defRPr sz="915"/>
            </a:lvl6pPr>
            <a:lvl7pPr marL="2506579" indent="0">
              <a:buNone/>
              <a:defRPr sz="915"/>
            </a:lvl7pPr>
            <a:lvl8pPr marL="2924342" indent="0">
              <a:buNone/>
              <a:defRPr sz="915"/>
            </a:lvl8pPr>
            <a:lvl9pPr marL="3342104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73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30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4" y="36512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82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259" y="-11817"/>
            <a:ext cx="12175159" cy="6945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70" y="591853"/>
            <a:ext cx="280292" cy="200835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32" y="1179846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43" y="-144646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05" y="386491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2" y="1031987"/>
            <a:ext cx="405368" cy="290452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697" y="-102197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1060" y="143529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405" y="1108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876" y="144341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8101" y="19207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41" y="5180161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7" y="5606523"/>
            <a:ext cx="12364256" cy="135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991" y="454258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039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3" y="76"/>
            <a:ext cx="12201119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19" y="-244847"/>
            <a:ext cx="683541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941" y="286486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7" y="698579"/>
            <a:ext cx="514317" cy="36851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7105" y="115441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5" y="-143653"/>
            <a:ext cx="514317" cy="368519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172" y="-248967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790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46776461"/>
      </p:ext>
    </p:extLst>
  </p:cSld>
  <p:clrMapOvr>
    <a:masterClrMapping/>
  </p:clrMapOvr>
  <p:transition spd="slow" advTm="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93598100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54990470"/>
      </p:ext>
    </p:extLst>
  </p:cSld>
  <p:clrMapOvr>
    <a:masterClrMapping/>
  </p:clrMapOvr>
  <p:transition spd="slow" advTm="1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04774136"/>
      </p:ext>
    </p:extLst>
  </p:cSld>
  <p:clrMapOvr>
    <a:masterClrMapping/>
  </p:clrMapOvr>
  <p:transition spd="slow" advTm="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37B2F296-0E5E-42BC-8314-54BABC91ADC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7CB6A8DD-B61A-420A-819D-00E5AA75FF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28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ransition spd="slow" advTm="1000">
    <p:split orient="vert"/>
  </p:transition>
  <p:txStyles>
    <p:titleStyle>
      <a:lvl1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5pPr>
      <a:lvl6pPr marL="330876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6pPr>
      <a:lvl7pPr marL="661751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7pPr>
      <a:lvl8pPr marL="992627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8pPr>
      <a:lvl9pPr marL="1323503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406701" indent="-406701" algn="l" defTabSz="1085686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686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6820" indent="-271134" algn="l" defTabSz="1085686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283" algn="l" defTabSz="1085686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686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78531-6879-459B-A89B-D6E9418076A9}"/>
              </a:ext>
            </a:extLst>
          </p:cNvPr>
          <p:cNvGrpSpPr/>
          <p:nvPr userDrawn="1"/>
        </p:nvGrpSpPr>
        <p:grpSpPr>
          <a:xfrm>
            <a:off x="3614696" y="2256100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F769D1-A7A1-430C-9404-D96294F54DB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92A706-8604-424B-AF4D-4A13993F5B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01604B-7FB1-4197-92E1-28E77FE40CFC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A15185-7EB3-4018-87C2-C7D80A526DA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5A11856-B672-472F-8EA4-3028D2A268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2253AF-6FB3-4639-9267-DD63F53E4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22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835526" rtl="0" eaLnBrk="1" latinLnBrk="0" hangingPunct="1">
        <a:lnSpc>
          <a:spcPct val="90000"/>
        </a:lnSpc>
        <a:spcBef>
          <a:spcPct val="0"/>
        </a:spcBef>
        <a:buNone/>
        <a:defRPr sz="40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81" indent="-208881" algn="l" defTabSz="835526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1pPr>
      <a:lvl2pPr marL="62664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40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2170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93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69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545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322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0986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764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526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3290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1053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816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6579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4342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2104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8FA647-C6ED-4C22-A53B-30EE0CE8803A}"/>
              </a:ext>
            </a:extLst>
          </p:cNvPr>
          <p:cNvGrpSpPr/>
          <p:nvPr userDrawn="1"/>
        </p:nvGrpSpPr>
        <p:grpSpPr>
          <a:xfrm>
            <a:off x="3614696" y="2256100"/>
            <a:ext cx="4382349" cy="2551747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E57989-2429-4F4C-9E9D-E16828501E1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CC5DA6B-D13B-4EFC-A9C7-24D27320BD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E32D17-8858-4CAC-B45D-7FCC2DC2F4E7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/>
                <a:r>
                  <a:rPr lang="en-US" sz="2800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ABD720-A7D9-4105-8C96-68C60049EF2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E9EE64-27F8-4181-B451-B4232D5544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9A9B9B-533A-40F1-B64C-FC4FD3AB0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010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827409" rtl="0" eaLnBrk="1" latinLnBrk="0" hangingPunct="1">
        <a:spcBef>
          <a:spcPct val="0"/>
        </a:spcBef>
        <a:buNone/>
        <a:defRPr sz="40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0319" indent="-310319" algn="l" defTabSz="827409" rtl="0" eaLnBrk="1" latinLnBrk="0" hangingPunct="1">
        <a:spcBef>
          <a:spcPct val="20000"/>
        </a:spcBef>
        <a:buFont typeface="Arial" pitchFamily="34" charset="0"/>
        <a:buChar char="•"/>
        <a:defRPr sz="2925" kern="1200">
          <a:solidFill>
            <a:schemeClr val="tx1"/>
          </a:solidFill>
          <a:latin typeface="+mn-lt"/>
          <a:ea typeface="+mn-ea"/>
          <a:cs typeface="+mn-cs"/>
        </a:defRPr>
      </a:lvl1pPr>
      <a:lvl2pPr marL="672294" indent="-258596" algn="l" defTabSz="827409" rtl="0" eaLnBrk="1" latinLnBrk="0" hangingPunct="1">
        <a:spcBef>
          <a:spcPct val="20000"/>
        </a:spcBef>
        <a:buFont typeface="Arial" pitchFamily="34" charset="0"/>
        <a:buChar char="–"/>
        <a:defRPr sz="2559" kern="1200">
          <a:solidFill>
            <a:schemeClr val="tx1"/>
          </a:solidFill>
          <a:latin typeface="+mn-lt"/>
          <a:ea typeface="+mn-ea"/>
          <a:cs typeface="+mn-cs"/>
        </a:defRPr>
      </a:lvl2pPr>
      <a:lvl3pPr marL="103428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3pPr>
      <a:lvl4pPr marL="1447933" indent="-206876" algn="l" defTabSz="827409" rtl="0" eaLnBrk="1" latinLnBrk="0" hangingPunct="1">
        <a:spcBef>
          <a:spcPct val="20000"/>
        </a:spcBef>
        <a:buFont typeface="Arial" pitchFamily="34" charset="0"/>
        <a:buChar char="–"/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61685" indent="-206876" algn="l" defTabSz="827409" rtl="0" eaLnBrk="1" latinLnBrk="0" hangingPunct="1">
        <a:spcBef>
          <a:spcPct val="20000"/>
        </a:spcBef>
        <a:buFont typeface="Arial" pitchFamily="34" charset="0"/>
        <a:buChar char="»"/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75378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689087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0284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51649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13654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274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241105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6548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068560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4822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2895861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3096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www.facebook.com/profile.php?id=10004927436406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525326" y="1030266"/>
            <a:ext cx="11141348" cy="47974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 – 035.447.3852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THẦY/ CÔ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THỂ SHARE RIÊNG CHO NHAU DÙNG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MONG QUÝ THẦY/ CÔ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SHARE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 CÁC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 NHÓM ZALO HAY FB, CÁC WEB.....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BUÔN BÁN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 BÀI CỦA EM.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CHỈ GIAO DỊCH BẰNG DUY NHẤT 1 NICK FB :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ƠNG VÀ ZALO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ƠNG SĐT 0354473852. MỌI GIAO DỊCH BẰNG NICK KHÁC ĐỀU LÀ MẠO DANH EM VÀ LỪA ĐẢO Ạ!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8" y="481537"/>
            <a:ext cx="1108543" cy="10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1F3D9-C680-4DC3-B44D-BFD5AA1CE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067" y="2819400"/>
            <a:ext cx="2138081" cy="403859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E80B20-AF11-44CD-9A8C-CE3B7AA93E69}"/>
              </a:ext>
            </a:extLst>
          </p:cNvPr>
          <p:cNvSpPr/>
          <p:nvPr/>
        </p:nvSpPr>
        <p:spPr>
          <a:xfrm>
            <a:off x="2570306" y="4838699"/>
            <a:ext cx="6291965" cy="1524000"/>
          </a:xfrm>
          <a:prstGeom prst="roundRect">
            <a:avLst>
              <a:gd name="adj" fmla="val 32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bị ngã xuống hồ nhưng không biết bơi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C63184-9A71-47C4-B23F-E547BE8C7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03827"/>
            <a:ext cx="6157171" cy="416447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5333B5E-08AD-4D51-B35C-9FA3AFBE0BD5}"/>
              </a:ext>
            </a:extLst>
          </p:cNvPr>
          <p:cNvSpPr/>
          <p:nvPr/>
        </p:nvSpPr>
        <p:spPr>
          <a:xfrm>
            <a:off x="8169753" y="3736540"/>
            <a:ext cx="653696" cy="582122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1109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E80B20-AF11-44CD-9A8C-CE3B7AA93E69}"/>
              </a:ext>
            </a:extLst>
          </p:cNvPr>
          <p:cNvSpPr/>
          <p:nvPr/>
        </p:nvSpPr>
        <p:spPr>
          <a:xfrm>
            <a:off x="3124200" y="5190651"/>
            <a:ext cx="6248400" cy="1226855"/>
          </a:xfrm>
          <a:prstGeom prst="roundRect">
            <a:avLst>
              <a:gd name="adj" fmla="val 32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0000"/>
                </a:solidFill>
                <a:latin typeface="Arial"/>
                <a:ea typeface="宋体"/>
              </a:rPr>
              <a:t>Bạn </a:t>
            </a:r>
            <a:r>
              <a:rPr lang="en-US" sz="4000" dirty="0" err="1">
                <a:solidFill>
                  <a:srgbClr val="000000"/>
                </a:solidFill>
                <a:latin typeface="Arial"/>
                <a:ea typeface="宋体"/>
              </a:rPr>
              <a:t>nam</a:t>
            </a:r>
            <a:r>
              <a:rPr lang="en-US" sz="40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Arial"/>
                <a:ea typeface="宋体"/>
              </a:rPr>
              <a:t>bị ong đốt khi chơi đi dã ngoại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23099-5FAD-4BAC-A800-D7C69B195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533650"/>
            <a:ext cx="2027470" cy="4324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03C848-AEE7-4890-9F46-93BC25C3A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17140"/>
            <a:ext cx="5638800" cy="443301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DA970EB-8977-43B9-B65A-B68BCE1E1628}"/>
              </a:ext>
            </a:extLst>
          </p:cNvPr>
          <p:cNvSpPr/>
          <p:nvPr/>
        </p:nvSpPr>
        <p:spPr>
          <a:xfrm>
            <a:off x="8446924" y="4008787"/>
            <a:ext cx="582776" cy="568490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350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1F3D9-C680-4DC3-B44D-BFD5AA1CE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067" y="2819400"/>
            <a:ext cx="2138081" cy="403859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E80B20-AF11-44CD-9A8C-CE3B7AA93E69}"/>
              </a:ext>
            </a:extLst>
          </p:cNvPr>
          <p:cNvSpPr/>
          <p:nvPr/>
        </p:nvSpPr>
        <p:spPr>
          <a:xfrm>
            <a:off x="2570306" y="4838699"/>
            <a:ext cx="6291965" cy="1524000"/>
          </a:xfrm>
          <a:prstGeom prst="roundRect">
            <a:avLst>
              <a:gd name="adj" fmla="val 32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 người lạ theo dõi khi ở một mình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5ED289-88DD-40E3-BF70-B2829CD86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33" y="249453"/>
            <a:ext cx="5539667" cy="441407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31CA823-6757-496E-891F-11C3542E281F}"/>
              </a:ext>
            </a:extLst>
          </p:cNvPr>
          <p:cNvSpPr/>
          <p:nvPr/>
        </p:nvSpPr>
        <p:spPr>
          <a:xfrm>
            <a:off x="3076661" y="342897"/>
            <a:ext cx="531397" cy="511204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4103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E80B20-AF11-44CD-9A8C-CE3B7AA93E69}"/>
              </a:ext>
            </a:extLst>
          </p:cNvPr>
          <p:cNvSpPr/>
          <p:nvPr/>
        </p:nvSpPr>
        <p:spPr>
          <a:xfrm>
            <a:off x="3048000" y="5190651"/>
            <a:ext cx="6705600" cy="1226855"/>
          </a:xfrm>
          <a:prstGeom prst="roundRect">
            <a:avLst>
              <a:gd name="adj" fmla="val 32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0000"/>
                </a:solidFill>
                <a:latin typeface="Arial"/>
                <a:ea typeface="宋体"/>
              </a:rPr>
              <a:t>Bạn </a:t>
            </a:r>
            <a:r>
              <a:rPr lang="en-US" sz="4000" dirty="0" err="1">
                <a:solidFill>
                  <a:srgbClr val="000000"/>
                </a:solidFill>
                <a:latin typeface="Arial"/>
                <a:ea typeface="宋体"/>
              </a:rPr>
              <a:t>nam</a:t>
            </a:r>
            <a:r>
              <a:rPr lang="en-US" sz="40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Arial"/>
                <a:ea typeface="宋体"/>
              </a:rPr>
              <a:t>bị mắc kẹt trong thang máy khi ở một mình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23099-5FAD-4BAC-A800-D7C69B195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533650"/>
            <a:ext cx="2027470" cy="4324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012B36-0C2A-4BA2-9DB4-6B53A7F20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80" y="195025"/>
            <a:ext cx="5119840" cy="4800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099E3BE-888E-4E90-B26B-0F2CE4FA29C6}"/>
              </a:ext>
            </a:extLst>
          </p:cNvPr>
          <p:cNvSpPr/>
          <p:nvPr/>
        </p:nvSpPr>
        <p:spPr>
          <a:xfrm>
            <a:off x="3648800" y="440494"/>
            <a:ext cx="524690" cy="5779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5553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9" name="Picture 5" descr="14">
            <a:extLst>
              <a:ext uri="{FF2B5EF4-FFF2-40B4-BE49-F238E27FC236}">
                <a16:creationId xmlns:a16="http://schemas.microsoft.com/office/drawing/2014/main" id="{5532F08B-C481-42A6-9C24-A8309552F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2811447"/>
            <a:ext cx="5211574" cy="404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13">
            <a:extLst>
              <a:ext uri="{FF2B5EF4-FFF2-40B4-BE49-F238E27FC236}">
                <a16:creationId xmlns:a16="http://schemas.microsoft.com/office/drawing/2014/main" id="{79BACE86-E513-4FEB-A9D4-CE545CB6D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85" y="224231"/>
            <a:ext cx="7410024" cy="609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01BF17-DFE3-4692-BB8C-548D11E0F174}"/>
              </a:ext>
            </a:extLst>
          </p:cNvPr>
          <p:cNvSpPr txBox="1"/>
          <p:nvPr/>
        </p:nvSpPr>
        <p:spPr>
          <a:xfrm>
            <a:off x="5102087" y="2423847"/>
            <a:ext cx="5459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huống</a:t>
            </a:r>
            <a:r>
              <a:rPr lang="en-US" sz="4800" b="1" dirty="0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hỗ</a:t>
            </a:r>
            <a:r>
              <a:rPr lang="en-US" sz="4800" b="1" dirty="0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trợ</a:t>
            </a:r>
            <a:r>
              <a:rPr lang="en-US" sz="4800" b="1" dirty="0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nơi</a:t>
            </a:r>
            <a:r>
              <a:rPr lang="en-US" sz="4800" b="1" dirty="0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công</a:t>
            </a:r>
            <a:r>
              <a:rPr lang="en-US" sz="4800" b="1" dirty="0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99">
                    <a:lumMod val="7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cộng</a:t>
            </a:r>
            <a:endParaRPr lang="en-US" sz="4800" b="1" dirty="0">
              <a:solidFill>
                <a:srgbClr val="333399">
                  <a:lumMod val="75000"/>
                </a:srgbClr>
              </a:solidFill>
              <a:latin typeface="Franklin Gothic Book" panose="020B0503020102020204" pitchFamily="34" charset="0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63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7" name="Picture 6" descr="7">
            <a:extLst>
              <a:ext uri="{FF2B5EF4-FFF2-40B4-BE49-F238E27FC236}">
                <a16:creationId xmlns:a16="http://schemas.microsoft.com/office/drawing/2014/main" id="{25F6B626-C7E0-4C77-B0EB-D24888422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26" y="649149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6">
            <a:extLst>
              <a:ext uri="{FF2B5EF4-FFF2-40B4-BE49-F238E27FC236}">
                <a16:creationId xmlns:a16="http://schemas.microsoft.com/office/drawing/2014/main" id="{DAC67684-F918-4936-8170-F95448C09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70" y="4567716"/>
            <a:ext cx="3726384" cy="229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6993217-196A-4895-B1E2-B844AEF5B398}"/>
              </a:ext>
            </a:extLst>
          </p:cNvPr>
          <p:cNvGrpSpPr/>
          <p:nvPr/>
        </p:nvGrpSpPr>
        <p:grpSpPr>
          <a:xfrm>
            <a:off x="2917468" y="1006468"/>
            <a:ext cx="6879830" cy="1171915"/>
            <a:chOff x="2917468" y="1006468"/>
            <a:chExt cx="6879830" cy="1171915"/>
          </a:xfrm>
        </p:grpSpPr>
        <p:pic>
          <p:nvPicPr>
            <p:cNvPr id="13" name="Picture 8" descr="8">
              <a:extLst>
                <a:ext uri="{FF2B5EF4-FFF2-40B4-BE49-F238E27FC236}">
                  <a16:creationId xmlns:a16="http://schemas.microsoft.com/office/drawing/2014/main" id="{046200E9-3385-414C-91CC-146B552BC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468" y="1006468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DD8385E-4CFA-4AA3-9BF6-E85198FD51B4}"/>
                </a:ext>
              </a:extLst>
            </p:cNvPr>
            <p:cNvSpPr txBox="1"/>
            <p:nvPr/>
          </p:nvSpPr>
          <p:spPr>
            <a:xfrm>
              <a:off x="4298617" y="1301315"/>
              <a:ext cx="428879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bị</a:t>
              </a:r>
              <a:r>
                <a:rPr lang="en-US" sz="28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ngã</a:t>
              </a:r>
              <a:r>
                <a:rPr lang="en-US" sz="28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khi</a:t>
              </a:r>
              <a:r>
                <a:rPr lang="en-US" sz="28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tập</a:t>
              </a:r>
              <a:r>
                <a:rPr lang="en-US" sz="28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xe</a:t>
              </a:r>
              <a:r>
                <a:rPr lang="en-US" sz="28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đạp</a:t>
              </a:r>
              <a:endParaRPr lang="en-US" sz="2800" dirty="0">
                <a:solidFill>
                  <a:srgbClr val="0070C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3D2E6B-ACF6-41A1-85B4-BB4041460811}"/>
              </a:ext>
            </a:extLst>
          </p:cNvPr>
          <p:cNvGrpSpPr/>
          <p:nvPr/>
        </p:nvGrpSpPr>
        <p:grpSpPr>
          <a:xfrm>
            <a:off x="2917468" y="2257660"/>
            <a:ext cx="6879830" cy="1171915"/>
            <a:chOff x="2917468" y="2257660"/>
            <a:chExt cx="6879830" cy="1171915"/>
          </a:xfrm>
        </p:grpSpPr>
        <p:pic>
          <p:nvPicPr>
            <p:cNvPr id="16" name="Picture 9" descr="9">
              <a:extLst>
                <a:ext uri="{FF2B5EF4-FFF2-40B4-BE49-F238E27FC236}">
                  <a16:creationId xmlns:a16="http://schemas.microsoft.com/office/drawing/2014/main" id="{B01FB860-B361-4683-96D5-C0151685F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468" y="2257660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8199C3-6CF8-4A51-8BCF-3D10BEEDCC20}"/>
                </a:ext>
              </a:extLst>
            </p:cNvPr>
            <p:cNvSpPr txBox="1"/>
            <p:nvPr/>
          </p:nvSpPr>
          <p:spPr>
            <a:xfrm>
              <a:off x="4121426" y="2524907"/>
              <a:ext cx="48873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bị</a:t>
              </a:r>
              <a:r>
                <a:rPr lang="en-US" sz="28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mất</a:t>
              </a:r>
              <a:r>
                <a:rPr lang="en-US" sz="28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đồ</a:t>
              </a:r>
              <a:r>
                <a:rPr lang="en-US" sz="28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dùng</a:t>
              </a:r>
              <a:r>
                <a:rPr lang="en-US" sz="28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học</a:t>
              </a:r>
              <a:r>
                <a:rPr lang="en-US" sz="28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tập</a:t>
              </a:r>
              <a:endParaRPr lang="en-US" sz="2800" dirty="0">
                <a:solidFill>
                  <a:srgbClr val="0070C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7347E7-9BCF-4D9A-858E-9E4FC69769DF}"/>
              </a:ext>
            </a:extLst>
          </p:cNvPr>
          <p:cNvGrpSpPr/>
          <p:nvPr/>
        </p:nvGrpSpPr>
        <p:grpSpPr>
          <a:xfrm>
            <a:off x="2865766" y="3507702"/>
            <a:ext cx="6879830" cy="1171915"/>
            <a:chOff x="2865766" y="3507702"/>
            <a:chExt cx="6879830" cy="1171915"/>
          </a:xfrm>
        </p:grpSpPr>
        <p:pic>
          <p:nvPicPr>
            <p:cNvPr id="19" name="Picture 10" descr="10">
              <a:extLst>
                <a:ext uri="{FF2B5EF4-FFF2-40B4-BE49-F238E27FC236}">
                  <a16:creationId xmlns:a16="http://schemas.microsoft.com/office/drawing/2014/main" id="{EE90D50E-B699-4AB5-B9C0-C779CD19B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5766" y="3507702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97F7EA-C7B6-4D81-BB1B-FDCDDFD7BC64}"/>
                </a:ext>
              </a:extLst>
            </p:cNvPr>
            <p:cNvSpPr txBox="1"/>
            <p:nvPr/>
          </p:nvSpPr>
          <p:spPr>
            <a:xfrm>
              <a:off x="4095518" y="3776099"/>
              <a:ext cx="49391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bị</a:t>
              </a:r>
              <a:r>
                <a:rPr lang="en-US" sz="28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thương</a:t>
              </a:r>
              <a:r>
                <a:rPr lang="en-US" sz="28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khi</a:t>
              </a:r>
              <a:r>
                <a:rPr lang="en-US" sz="28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vui</a:t>
              </a:r>
              <a:r>
                <a:rPr lang="en-US" sz="28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chơi</a:t>
              </a:r>
              <a:endParaRPr lang="en-US" sz="2800" dirty="0">
                <a:solidFill>
                  <a:srgbClr val="0070C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64FB11-207E-49A5-BCF3-3ACC839178E3}"/>
              </a:ext>
            </a:extLst>
          </p:cNvPr>
          <p:cNvGrpSpPr/>
          <p:nvPr/>
        </p:nvGrpSpPr>
        <p:grpSpPr>
          <a:xfrm>
            <a:off x="2916319" y="4758893"/>
            <a:ext cx="6879830" cy="1171915"/>
            <a:chOff x="2916319" y="4758893"/>
            <a:chExt cx="6879830" cy="1171915"/>
          </a:xfrm>
        </p:grpSpPr>
        <p:pic>
          <p:nvPicPr>
            <p:cNvPr id="22" name="Picture 7" descr="11">
              <a:extLst>
                <a:ext uri="{FF2B5EF4-FFF2-40B4-BE49-F238E27FC236}">
                  <a16:creationId xmlns:a16="http://schemas.microsoft.com/office/drawing/2014/main" id="{23998DEF-4860-4155-B6FA-616F0A053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19" y="4758893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27AE91-6C51-43D8-B17B-18053E2A6BE2}"/>
                </a:ext>
              </a:extLst>
            </p:cNvPr>
            <p:cNvSpPr txBox="1"/>
            <p:nvPr/>
          </p:nvSpPr>
          <p:spPr>
            <a:xfrm>
              <a:off x="4298616" y="5013694"/>
              <a:ext cx="493911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i="1" dirty="0">
                  <a:solidFill>
                    <a:srgbClr val="2D2D8A">
                      <a:lumMod val="75000"/>
                    </a:srgbClr>
                  </a:solidFill>
                  <a:latin typeface="Arial"/>
                  <a:ea typeface="Times New Roman" panose="02020603050405020304" pitchFamily="18" charset="0"/>
                </a:rPr>
                <a:t>……………………….</a:t>
              </a:r>
              <a:r>
                <a:rPr lang="en-US" sz="2400" i="1" dirty="0">
                  <a:solidFill>
                    <a:srgbClr val="0070C0"/>
                  </a:solidFill>
                  <a:latin typeface="Arial"/>
                  <a:ea typeface="Times New Roman" panose="02020603050405020304" pitchFamily="18" charset="0"/>
                </a:rPr>
                <a:t>.</a:t>
              </a:r>
              <a:endParaRPr lang="en-US" sz="2400" dirty="0">
                <a:solidFill>
                  <a:srgbClr val="0070C0"/>
                </a:solidFill>
                <a:latin typeface="Arial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81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6" name="Picture 4" descr="12">
            <a:extLst>
              <a:ext uri="{FF2B5EF4-FFF2-40B4-BE49-F238E27FC236}">
                <a16:creationId xmlns:a16="http://schemas.microsoft.com/office/drawing/2014/main" id="{31AC6E01-B23B-4633-93DE-0621D22B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14">
            <a:extLst>
              <a:ext uri="{FF2B5EF4-FFF2-40B4-BE49-F238E27FC236}">
                <a16:creationId xmlns:a16="http://schemas.microsoft.com/office/drawing/2014/main" id="{704C0892-6359-4522-81B0-1717B1B38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2811447"/>
            <a:ext cx="5211574" cy="404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9161AA-880B-4588-A4B3-C74E6CA8D779}"/>
              </a:ext>
            </a:extLst>
          </p:cNvPr>
          <p:cNvGrpSpPr/>
          <p:nvPr/>
        </p:nvGrpSpPr>
        <p:grpSpPr>
          <a:xfrm>
            <a:off x="4518285" y="224231"/>
            <a:ext cx="7410024" cy="6096067"/>
            <a:chOff x="4518285" y="224231"/>
            <a:chExt cx="7410024" cy="6096067"/>
          </a:xfrm>
        </p:grpSpPr>
        <p:pic>
          <p:nvPicPr>
            <p:cNvPr id="11" name="Picture 6" descr="13">
              <a:extLst>
                <a:ext uri="{FF2B5EF4-FFF2-40B4-BE49-F238E27FC236}">
                  <a16:creationId xmlns:a16="http://schemas.microsoft.com/office/drawing/2014/main" id="{C2931869-2292-40EA-B195-55D2EFE67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285" y="224231"/>
              <a:ext cx="7410024" cy="6096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6E33C-B625-44F4-8E4E-BFC1D0759EC3}"/>
                </a:ext>
              </a:extLst>
            </p:cNvPr>
            <p:cNvSpPr txBox="1"/>
            <p:nvPr/>
          </p:nvSpPr>
          <p:spPr>
            <a:xfrm>
              <a:off x="5236021" y="2526399"/>
              <a:ext cx="48663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3. </a:t>
              </a:r>
              <a:r>
                <a:rPr lang="en-US" sz="4800" b="1" dirty="0" err="1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Vì</a:t>
              </a:r>
              <a:r>
                <a:rPr lang="en-US" sz="4800" b="1" dirty="0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sao</a:t>
              </a:r>
              <a:r>
                <a:rPr lang="en-US" sz="4800" b="1" dirty="0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800" b="1" dirty="0" err="1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em</a:t>
              </a:r>
              <a:r>
                <a:rPr lang="en-US" sz="4800" b="1" dirty="0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cần</a:t>
              </a:r>
              <a:r>
                <a:rPr lang="en-US" sz="4800" b="1" dirty="0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đến</a:t>
              </a:r>
              <a:endParaRPr lang="en-US" sz="4800" b="1" dirty="0">
                <a:solidFill>
                  <a:srgbClr val="DAEDEF">
                    <a:lumMod val="25000"/>
                  </a:srgb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sz="4800" b="1" dirty="0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sự</a:t>
              </a:r>
              <a:r>
                <a:rPr lang="en-US" sz="4800" b="1" dirty="0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hỗ</a:t>
              </a:r>
              <a:r>
                <a:rPr lang="en-US" sz="4800" b="1" dirty="0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trợ</a:t>
              </a:r>
              <a:r>
                <a:rPr lang="en-US" sz="4800" b="1" dirty="0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đó</a:t>
              </a:r>
              <a:r>
                <a:rPr lang="en-US" sz="4800" b="1" dirty="0">
                  <a:solidFill>
                    <a:srgbClr val="DAEDEF">
                      <a:lumMod val="25000"/>
                    </a:srgbClr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?</a:t>
              </a:r>
              <a:endParaRPr lang="en-US" sz="4800" b="1" dirty="0">
                <a:solidFill>
                  <a:srgbClr val="DAEDEF">
                    <a:lumMod val="25000"/>
                  </a:srgbClr>
                </a:solidFill>
                <a:latin typeface="Franklin Gothic Book" panose="020B0503020102020204" pitchFamily="34" charset="0"/>
                <a:ea typeface="宋体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F1B72E-C01C-4899-9061-92DB61843353}"/>
              </a:ext>
            </a:extLst>
          </p:cNvPr>
          <p:cNvGrpSpPr/>
          <p:nvPr/>
        </p:nvGrpSpPr>
        <p:grpSpPr>
          <a:xfrm>
            <a:off x="4480185" y="-313471"/>
            <a:ext cx="8043472" cy="6633769"/>
            <a:chOff x="4518285" y="224231"/>
            <a:chExt cx="8043472" cy="6633769"/>
          </a:xfrm>
        </p:grpSpPr>
        <p:pic>
          <p:nvPicPr>
            <p:cNvPr id="15" name="Picture 6" descr="13">
              <a:extLst>
                <a:ext uri="{FF2B5EF4-FFF2-40B4-BE49-F238E27FC236}">
                  <a16:creationId xmlns:a16="http://schemas.microsoft.com/office/drawing/2014/main" id="{810C5CDD-2874-4D85-B71F-8EB573558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285" y="224231"/>
              <a:ext cx="8043472" cy="6633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9F8FF1-0166-4E97-AAB0-15629DC5C5EE}"/>
                </a:ext>
              </a:extLst>
            </p:cNvPr>
            <p:cNvSpPr txBox="1"/>
            <p:nvPr/>
          </p:nvSpPr>
          <p:spPr>
            <a:xfrm>
              <a:off x="5236021" y="2526399"/>
              <a:ext cx="5302064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000000"/>
                  </a:solidFill>
                  <a:latin typeface="Arial" panose="020B0604020202020204" pitchFamily="34" charset="0"/>
                  <a:ea typeface="宋体"/>
                  <a:cs typeface="Arial" panose="020B0604020202020204" pitchFamily="34" charset="0"/>
                </a:rPr>
                <a:t>Để</a:t>
              </a:r>
              <a:r>
                <a:rPr lang="en-US" sz="4800" dirty="0">
                  <a:solidFill>
                    <a:srgbClr val="000000"/>
                  </a:solidFill>
                  <a:latin typeface="Arial" panose="020B0604020202020204" pitchFamily="34" charset="0"/>
                  <a:ea typeface="宋体"/>
                  <a:cs typeface="Arial" panose="020B0604020202020204" pitchFamily="34" charset="0"/>
                </a:rPr>
                <a:t> </a:t>
              </a:r>
              <a:r>
                <a:rPr lang="vi-VN" sz="4800" dirty="0">
                  <a:solidFill>
                    <a:srgbClr val="000000"/>
                  </a:solidFill>
                  <a:latin typeface="Arial" panose="020B0604020202020204" pitchFamily="34" charset="0"/>
                  <a:ea typeface="宋体"/>
                  <a:cs typeface="Arial" panose="020B0604020202020204" pitchFamily="34" charset="0"/>
                </a:rPr>
                <a:t>xử lí sự việc dễ dàng và nhanh chóng hơn trước khi nó dẫn đến sự nguy hiểm</a:t>
              </a:r>
              <a:endParaRPr lang="en-US" sz="48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endParaRPr>
            </a:p>
          </p:txBody>
        </p:sp>
      </p:grpSp>
      <p:pic>
        <p:nvPicPr>
          <p:cNvPr id="17" name="图片 4" descr="564ed7d2ddea4">
            <a:extLst>
              <a:ext uri="{FF2B5EF4-FFF2-40B4-BE49-F238E27FC236}">
                <a16:creationId xmlns:a16="http://schemas.microsoft.com/office/drawing/2014/main" id="{F737F636-F7E2-4A25-8DC7-02961B67E4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062" t="59299" r="-8255" b="-3283"/>
          <a:stretch>
            <a:fillRect/>
          </a:stretch>
        </p:blipFill>
        <p:spPr>
          <a:xfrm flipH="1">
            <a:off x="9192243" y="4781941"/>
            <a:ext cx="3119380" cy="24777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102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30B59-2739-408E-8966-1FFB72D7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3D7C8-1EA8-477C-97DA-96B926125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9C9E34-3C08-481A-8B5E-36AD98A24A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9662" r="10404" b="44154"/>
          <a:stretch/>
        </p:blipFill>
        <p:spPr>
          <a:xfrm>
            <a:off x="2324669" y="1379792"/>
            <a:ext cx="7542662" cy="54782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364F99-B196-48BB-86C3-1EBCA98006E1}"/>
              </a:ext>
            </a:extLst>
          </p:cNvPr>
          <p:cNvSpPr txBox="1"/>
          <p:nvPr/>
        </p:nvSpPr>
        <p:spPr>
          <a:xfrm>
            <a:off x="1982338" y="-1"/>
            <a:ext cx="8227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4.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kiếm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hỗ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trợ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cộng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38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30B59-2739-408E-8966-1FFB72D7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3D7C8-1EA8-477C-97DA-96B926125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9C9E34-3C08-481A-8B5E-36AD98A24A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9662" r="10404" b="44154"/>
          <a:stretch/>
        </p:blipFill>
        <p:spPr>
          <a:xfrm>
            <a:off x="1230420" y="364331"/>
            <a:ext cx="5124154" cy="37216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215DE0-890A-40EE-A8E2-A0BC67EFEB98}"/>
              </a:ext>
            </a:extLst>
          </p:cNvPr>
          <p:cNvGrpSpPr/>
          <p:nvPr/>
        </p:nvGrpSpPr>
        <p:grpSpPr>
          <a:xfrm>
            <a:off x="2508107" y="4389759"/>
            <a:ext cx="7324438" cy="1887181"/>
            <a:chOff x="2458400" y="1992632"/>
            <a:chExt cx="8971191" cy="3773487"/>
          </a:xfrm>
        </p:grpSpPr>
        <p:pic>
          <p:nvPicPr>
            <p:cNvPr id="6" name="Picture 7" descr="1-39">
              <a:extLst>
                <a:ext uri="{FF2B5EF4-FFF2-40B4-BE49-F238E27FC236}">
                  <a16:creationId xmlns:a16="http://schemas.microsoft.com/office/drawing/2014/main" id="{FCC849D9-52F7-4163-AEC4-FD7021C937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6" r="-2171"/>
            <a:stretch/>
          </p:blipFill>
          <p:spPr bwMode="auto">
            <a:xfrm>
              <a:off x="2458400" y="1992632"/>
              <a:ext cx="8971191" cy="377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AFB188-4923-4BBB-B950-4D20B3F6BF62}"/>
                </a:ext>
              </a:extLst>
            </p:cNvPr>
            <p:cNvSpPr txBox="1"/>
            <p:nvPr/>
          </p:nvSpPr>
          <p:spPr>
            <a:xfrm>
              <a:off x="2676132" y="2802408"/>
              <a:ext cx="3721571" cy="2153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nhỏ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</a:p>
            <a:p>
              <a:pPr algn="ctr"/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gặp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chuyện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gì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19BFC3-DEFA-47C9-AD84-CF5854CA6229}"/>
                </a:ext>
              </a:extLst>
            </p:cNvPr>
            <p:cNvSpPr txBox="1"/>
            <p:nvPr/>
          </p:nvSpPr>
          <p:spPr>
            <a:xfrm>
              <a:off x="6943995" y="2854852"/>
              <a:ext cx="3548417" cy="2153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nhỏ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</a:p>
            <a:p>
              <a:pPr algn="ctr"/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đã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làm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gì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19CD19B-288F-48F6-AD1B-25291F7C0BD3}"/>
              </a:ext>
            </a:extLst>
          </p:cNvPr>
          <p:cNvGrpSpPr/>
          <p:nvPr/>
        </p:nvGrpSpPr>
        <p:grpSpPr>
          <a:xfrm>
            <a:off x="6142804" y="916734"/>
            <a:ext cx="5422766" cy="2174241"/>
            <a:chOff x="3384586" y="-427632"/>
            <a:chExt cx="6641966" cy="4347474"/>
          </a:xfrm>
        </p:grpSpPr>
        <p:pic>
          <p:nvPicPr>
            <p:cNvPr id="10" name="图片 3" descr="5c95d9be9ffa50fc92ed5552156a00c5">
              <a:extLst>
                <a:ext uri="{FF2B5EF4-FFF2-40B4-BE49-F238E27FC236}">
                  <a16:creationId xmlns:a16="http://schemas.microsoft.com/office/drawing/2014/main" id="{CBFD61FC-2D83-4C08-A79E-D82DF22CA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384586" y="-427632"/>
              <a:ext cx="6641966" cy="434747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DB1530-3E35-4173-9845-1385312D9234}"/>
                </a:ext>
              </a:extLst>
            </p:cNvPr>
            <p:cNvSpPr txBox="1"/>
            <p:nvPr/>
          </p:nvSpPr>
          <p:spPr>
            <a:xfrm>
              <a:off x="4081879" y="621909"/>
              <a:ext cx="5656812" cy="2153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Quan </a:t>
              </a:r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sát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tranh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</a:p>
            <a:p>
              <a:pPr algn="ctr"/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và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trả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lời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hỏi</a:t>
              </a:r>
              <a:endParaRPr lang="en-US" sz="3200" dirty="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pic>
        <p:nvPicPr>
          <p:cNvPr id="12" name="Picture 5" descr="1-40">
            <a:extLst>
              <a:ext uri="{FF2B5EF4-FFF2-40B4-BE49-F238E27FC236}">
                <a16:creationId xmlns:a16="http://schemas.microsoft.com/office/drawing/2014/main" id="{F6594F88-6648-453B-AE03-3F9B7242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948" y="5640198"/>
            <a:ext cx="1794172" cy="127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CDF04F6-6FCE-4032-B957-098CD7FE2A1E}"/>
              </a:ext>
            </a:extLst>
          </p:cNvPr>
          <p:cNvGrpSpPr/>
          <p:nvPr/>
        </p:nvGrpSpPr>
        <p:grpSpPr>
          <a:xfrm>
            <a:off x="1788826" y="4274182"/>
            <a:ext cx="8763000" cy="2218693"/>
            <a:chOff x="2236065" y="1960234"/>
            <a:chExt cx="8971191" cy="3773487"/>
          </a:xfrm>
        </p:grpSpPr>
        <p:pic>
          <p:nvPicPr>
            <p:cNvPr id="14" name="Picture 7" descr="1-39">
              <a:extLst>
                <a:ext uri="{FF2B5EF4-FFF2-40B4-BE49-F238E27FC236}">
                  <a16:creationId xmlns:a16="http://schemas.microsoft.com/office/drawing/2014/main" id="{0D62932A-02AC-4216-A460-3D10AD7DC2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6" r="-2171"/>
            <a:stretch/>
          </p:blipFill>
          <p:spPr bwMode="auto">
            <a:xfrm>
              <a:off x="2236065" y="1960234"/>
              <a:ext cx="8971191" cy="377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D79F2C-CDA1-4ED0-BF21-3E23B0A58CD2}"/>
                </a:ext>
              </a:extLst>
            </p:cNvPr>
            <p:cNvSpPr txBox="1"/>
            <p:nvPr/>
          </p:nvSpPr>
          <p:spPr>
            <a:xfrm>
              <a:off x="2543289" y="2797103"/>
              <a:ext cx="3548417" cy="1832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nhỏ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</a:p>
            <a:p>
              <a:pPr algn="ctr"/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bị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lạc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ea typeface="宋体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/>
                  <a:ea typeface="宋体"/>
                </a:rPr>
                <a:t>bố</a:t>
              </a:r>
              <a:endParaRPr lang="en-US" sz="3200" dirty="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34E51C-1C76-4698-BFA4-F94486E05DEA}"/>
                </a:ext>
              </a:extLst>
            </p:cNvPr>
            <p:cNvSpPr txBox="1"/>
            <p:nvPr/>
          </p:nvSpPr>
          <p:spPr>
            <a:xfrm>
              <a:off x="7065181" y="2520104"/>
              <a:ext cx="3548417" cy="2669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  <a:latin typeface="-apple-system"/>
                  <a:ea typeface="宋体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-apple-system"/>
                  <a:ea typeface="宋体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-apple-system"/>
                  <a:ea typeface="宋体"/>
                </a:rPr>
                <a:t>nh</a:t>
              </a:r>
              <a:r>
                <a:rPr lang="vi-VN" sz="3200" dirty="0">
                  <a:solidFill>
                    <a:srgbClr val="000000"/>
                  </a:solidFill>
                  <a:latin typeface="-apple-system"/>
                  <a:ea typeface="宋体"/>
                </a:rPr>
                <a:t>ờ bác bảo vệ ở gần đó gọi điện </a:t>
              </a:r>
              <a:r>
                <a:rPr lang="en-US" sz="3200" dirty="0" err="1">
                  <a:solidFill>
                    <a:srgbClr val="000000"/>
                  </a:solidFill>
                  <a:latin typeface="-apple-system"/>
                  <a:ea typeface="宋体"/>
                </a:rPr>
                <a:t>cho</a:t>
              </a:r>
              <a:r>
                <a:rPr lang="en-US" sz="3200" dirty="0">
                  <a:solidFill>
                    <a:srgbClr val="000000"/>
                  </a:solidFill>
                  <a:latin typeface="-apple-system"/>
                  <a:ea typeface="宋体"/>
                </a:rPr>
                <a:t> </a:t>
              </a:r>
              <a:r>
                <a:rPr lang="vi-VN" sz="3200" dirty="0">
                  <a:solidFill>
                    <a:srgbClr val="000000"/>
                  </a:solidFill>
                  <a:latin typeface="-apple-system"/>
                  <a:ea typeface="宋体"/>
                </a:rPr>
                <a:t>bố</a:t>
              </a:r>
              <a:endParaRPr lang="en-US" sz="3200" dirty="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127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2">
            <a:extLst>
              <a:ext uri="{FF2B5EF4-FFF2-40B4-BE49-F238E27FC236}">
                <a16:creationId xmlns:a16="http://schemas.microsoft.com/office/drawing/2014/main" id="{C9A01E87-129B-42DC-AD9D-0FD07B2C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3">
            <a:extLst>
              <a:ext uri="{FF2B5EF4-FFF2-40B4-BE49-F238E27FC236}">
                <a16:creationId xmlns:a16="http://schemas.microsoft.com/office/drawing/2014/main" id="{6FCFA13D-072B-44CF-A3E3-A990E59E0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28" y="-3447"/>
            <a:ext cx="7370426" cy="686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6AE0CCB-73A6-4925-AE13-DE1AA107BEF8}"/>
              </a:ext>
            </a:extLst>
          </p:cNvPr>
          <p:cNvGrpSpPr/>
          <p:nvPr/>
        </p:nvGrpSpPr>
        <p:grpSpPr>
          <a:xfrm>
            <a:off x="0" y="443043"/>
            <a:ext cx="5131276" cy="4893063"/>
            <a:chOff x="415085" y="458426"/>
            <a:chExt cx="4325745" cy="4002894"/>
          </a:xfrm>
        </p:grpSpPr>
        <p:pic>
          <p:nvPicPr>
            <p:cNvPr id="6" name="Picture 6" descr="22">
              <a:extLst>
                <a:ext uri="{FF2B5EF4-FFF2-40B4-BE49-F238E27FC236}">
                  <a16:creationId xmlns:a16="http://schemas.microsoft.com/office/drawing/2014/main" id="{2A87BF6F-DF3D-4530-9A3E-062E493BE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85" y="458426"/>
              <a:ext cx="4325745" cy="4002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9EB7AC-A047-4978-BC9A-0F7F2722420C}"/>
                </a:ext>
              </a:extLst>
            </p:cNvPr>
            <p:cNvSpPr txBox="1"/>
            <p:nvPr/>
          </p:nvSpPr>
          <p:spPr>
            <a:xfrm>
              <a:off x="780748" y="1550747"/>
              <a:ext cx="3761272" cy="2492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-apple-system"/>
                  <a:ea typeface="宋体"/>
                  <a:cs typeface="+mn-cs"/>
                </a:rPr>
                <a:t>Nhờ mọi người xung quanh giúp đỡ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-apple-system"/>
                  <a:ea typeface="宋体"/>
                  <a:cs typeface="+mn-cs"/>
                </a:rPr>
                <a:t>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-apple-system"/>
                  <a:ea typeface="宋体"/>
                  <a:cs typeface="+mn-cs"/>
                </a:rPr>
                <a:t>Báo cảnh sát, công an khu vực ở gần đó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-apple-system"/>
                  <a:ea typeface="宋体"/>
                  <a:cs typeface="+mn-cs"/>
                </a:rPr>
                <a:t>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-apple-system"/>
                  <a:ea typeface="宋体"/>
                  <a:cs typeface="+mn-cs"/>
                </a:rPr>
                <a:t>Gọi điện thoại cho người th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-apple-system"/>
                  <a:ea typeface="宋体"/>
                  <a:cs typeface="+mn-cs"/>
                </a:rPr>
                <a:t>â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-apple-system"/>
                  <a:ea typeface="宋体"/>
                  <a:cs typeface="+mn-cs"/>
                </a:rPr>
                <a:t>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-apple-system"/>
                  <a:ea typeface="宋体"/>
                  <a:cs typeface="+mn-cs"/>
                </a:rPr>
                <a:t>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-apple-system"/>
                <a:ea typeface="宋体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99DD794-B69B-4B21-BB41-AE42D0B4CFE1}"/>
              </a:ext>
            </a:extLst>
          </p:cNvPr>
          <p:cNvSpPr txBox="1"/>
          <p:nvPr/>
        </p:nvSpPr>
        <p:spPr>
          <a:xfrm>
            <a:off x="5867400" y="1547444"/>
            <a:ext cx="46392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kiếm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hỗ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trợ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cộng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804116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13AC48-27D8-47FC-A9BB-1521BAA3C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3" b="6167"/>
          <a:stretch/>
        </p:blipFill>
        <p:spPr>
          <a:xfrm>
            <a:off x="-6088" y="-1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A13D87-66DB-4140-B503-DFB747A2E431}"/>
              </a:ext>
            </a:extLst>
          </p:cNvPr>
          <p:cNvSpPr txBox="1"/>
          <p:nvPr/>
        </p:nvSpPr>
        <p:spPr>
          <a:xfrm>
            <a:off x="3662642" y="880170"/>
            <a:ext cx="486671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Thứ ... ngày ... tháng ... năm ....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FD00EC-D4A8-4958-ACD7-7AF2786AE49B}"/>
              </a:ext>
            </a:extLst>
          </p:cNvPr>
          <p:cNvGrpSpPr/>
          <p:nvPr/>
        </p:nvGrpSpPr>
        <p:grpSpPr>
          <a:xfrm>
            <a:off x="4952995" y="1490402"/>
            <a:ext cx="2286004" cy="608318"/>
            <a:chOff x="4952995" y="1490402"/>
            <a:chExt cx="2286004" cy="60831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A17E7A8-73C3-4F48-B226-1936AEEDBB79}"/>
                </a:ext>
              </a:extLst>
            </p:cNvPr>
            <p:cNvSpPr/>
            <p:nvPr/>
          </p:nvSpPr>
          <p:spPr>
            <a:xfrm>
              <a:off x="4952995" y="1490402"/>
              <a:ext cx="2286004" cy="608318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F49F9B-513F-42F9-BA3B-4F38527EF932}"/>
                </a:ext>
              </a:extLst>
            </p:cNvPr>
            <p:cNvSpPr txBox="1"/>
            <p:nvPr/>
          </p:nvSpPr>
          <p:spPr>
            <a:xfrm>
              <a:off x="5376251" y="1505261"/>
              <a:ext cx="143949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Đạo đức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5C691D4-B2CE-468B-9EDE-4BD401A2E8F0}"/>
              </a:ext>
            </a:extLst>
          </p:cNvPr>
          <p:cNvSpPr txBox="1"/>
          <p:nvPr/>
        </p:nvSpPr>
        <p:spPr>
          <a:xfrm>
            <a:off x="3046678" y="3389551"/>
            <a:ext cx="615917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Tìm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kiếm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sự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hỗ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cộng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F25B6A-6A2D-4A0F-983F-5477F19987FB}"/>
              </a:ext>
            </a:extLst>
          </p:cNvPr>
          <p:cNvSpPr txBox="1"/>
          <p:nvPr/>
        </p:nvSpPr>
        <p:spPr>
          <a:xfrm>
            <a:off x="5394208" y="2390468"/>
            <a:ext cx="139140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AA1D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9A3F9C-810C-4EF7-8F86-18A49D89A59B}"/>
              </a:ext>
            </a:extLst>
          </p:cNvPr>
          <p:cNvSpPr txBox="1"/>
          <p:nvPr/>
        </p:nvSpPr>
        <p:spPr>
          <a:xfrm>
            <a:off x="4513644" y="5912449"/>
            <a:ext cx="330276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GV: ............................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4193D60-EE08-4EC7-A210-E1047ACF2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5852" y="1794561"/>
            <a:ext cx="2915479" cy="465806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9CE479D-0537-48D3-968D-B82C61F8D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6844" y="1571573"/>
            <a:ext cx="3151044" cy="46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8808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6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/>
          <p:bldP spid="13" grpId="0"/>
          <p:bldP spid="1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12">
            <a:extLst>
              <a:ext uri="{FF2B5EF4-FFF2-40B4-BE49-F238E27FC236}">
                <a16:creationId xmlns:a16="http://schemas.microsoft.com/office/drawing/2014/main" id="{2D45D9C4-9E8E-40C7-B358-AD5A5EE59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9" descr="1-37">
            <a:extLst>
              <a:ext uri="{FF2B5EF4-FFF2-40B4-BE49-F238E27FC236}">
                <a16:creationId xmlns:a16="http://schemas.microsoft.com/office/drawing/2014/main" id="{21F1848A-5076-4612-B014-E766753F7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2313958"/>
            <a:ext cx="4059192" cy="454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EF4A78-FF06-44FA-B73E-B84562D2EAB8}"/>
              </a:ext>
            </a:extLst>
          </p:cNvPr>
          <p:cNvGrpSpPr/>
          <p:nvPr/>
        </p:nvGrpSpPr>
        <p:grpSpPr>
          <a:xfrm>
            <a:off x="3906702" y="0"/>
            <a:ext cx="7765659" cy="6766085"/>
            <a:chOff x="3906702" y="0"/>
            <a:chExt cx="7765659" cy="6766085"/>
          </a:xfrm>
        </p:grpSpPr>
        <p:pic>
          <p:nvPicPr>
            <p:cNvPr id="6149" name="Picture 5" descr="17">
              <a:extLst>
                <a:ext uri="{FF2B5EF4-FFF2-40B4-BE49-F238E27FC236}">
                  <a16:creationId xmlns:a16="http://schemas.microsoft.com/office/drawing/2014/main" id="{AF32AB36-9BB1-4A54-BD26-8D1C9EA7B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702" y="0"/>
              <a:ext cx="7765659" cy="6766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D365B6E-DAE2-4FE5-A17D-8EAD2EBD46B6}"/>
                </a:ext>
              </a:extLst>
            </p:cNvPr>
            <p:cNvSpPr txBox="1"/>
            <p:nvPr/>
          </p:nvSpPr>
          <p:spPr>
            <a:xfrm>
              <a:off x="4722125" y="1298295"/>
              <a:ext cx="44764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N Bach Tuyet Nang" panose="02090907080705020403" pitchFamily="18" charset="0"/>
                  <a:ea typeface="宋体"/>
                  <a:cs typeface="+mn-cs"/>
                </a:rPr>
                <a:t>Củng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N Bach Tuyet Nang" panose="02090907080705020403" pitchFamily="18" charset="0"/>
                  <a:ea typeface="宋体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N Bach Tuyet Nang" panose="02090907080705020403" pitchFamily="18" charset="0"/>
                  <a:ea typeface="宋体"/>
                  <a:cs typeface="+mn-cs"/>
                </a:rPr>
                <a:t>cố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N Bach Tuyet Nang" panose="02090907080705020403" pitchFamily="18" charset="0"/>
                  <a:ea typeface="宋体"/>
                  <a:cs typeface="+mn-cs"/>
                </a:rPr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11585A-D271-48AF-9E69-2A860237E3F4}"/>
                </a:ext>
              </a:extLst>
            </p:cNvPr>
            <p:cNvSpPr txBox="1"/>
            <p:nvPr/>
          </p:nvSpPr>
          <p:spPr>
            <a:xfrm>
              <a:off x="7789531" y="2921377"/>
              <a:ext cx="31981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N Bach Tuyet Nang" panose="02090907080705020403" pitchFamily="18" charset="0"/>
                  <a:ea typeface="宋体"/>
                  <a:cs typeface="+mn-cs"/>
                </a:rPr>
                <a:t>Dặn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N Bach Tuyet Nang" panose="02090907080705020403" pitchFamily="18" charset="0"/>
                  <a:ea typeface="宋体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N Bach Tuyet Nang" panose="02090907080705020403" pitchFamily="18" charset="0"/>
                  <a:ea typeface="宋体"/>
                  <a:cs typeface="+mn-cs"/>
                </a:rPr>
                <a:t>dò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13AC48-27D8-47FC-A9BB-1521BAA3C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3" b="6167"/>
          <a:stretch/>
        </p:blipFill>
        <p:spPr>
          <a:xfrm>
            <a:off x="-6088" y="-1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C691D4-B2CE-468B-9EDE-4BD401A2E8F0}"/>
              </a:ext>
            </a:extLst>
          </p:cNvPr>
          <p:cNvSpPr txBox="1"/>
          <p:nvPr/>
        </p:nvSpPr>
        <p:spPr>
          <a:xfrm>
            <a:off x="3455376" y="988970"/>
            <a:ext cx="5269071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  <a:t>Tạm biệt và</a:t>
            </a:r>
            <a:b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</a:br>
            <a: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  <a:t>hẹn gặp lại!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4193D60-EE08-4EC7-A210-E1047ACF2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5852" y="1794561"/>
            <a:ext cx="2915479" cy="465806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9CE479D-0537-48D3-968D-B82C61F8D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6844" y="1571573"/>
            <a:ext cx="3151044" cy="4658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5963C9-481A-41E5-9FD7-CD44E1E944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5659" y="4099264"/>
            <a:ext cx="3828506" cy="24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9272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533946" y="1816100"/>
            <a:ext cx="11141348" cy="14962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BÀI SOẠN CỦA EM LAN H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ƯƠN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G . 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VÀO CÁC HỘI NHÓM.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BC413-004D-4484-B6BA-E3FBCF2D0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21" y="589305"/>
            <a:ext cx="1108543" cy="10974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533946" y="3571040"/>
            <a:ext cx="11141348" cy="14962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link Facebook Lan H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hlinkClick r:id="rId4"/>
              </a:rPr>
              <a:t>https://www.facebook.com/profile.php?id=100049274364068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Lan 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035.447.3852</a:t>
            </a:r>
          </a:p>
        </p:txBody>
      </p:sp>
    </p:spTree>
    <p:extLst>
      <p:ext uri="{BB962C8B-B14F-4D97-AF65-F5344CB8AC3E}">
        <p14:creationId xmlns:p14="http://schemas.microsoft.com/office/powerpoint/2010/main" val="52808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1939F-7375-4435-893C-258113C3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12E2D6-EBCE-4643-A20F-D27F4E184D9A}"/>
              </a:ext>
            </a:extLst>
          </p:cNvPr>
          <p:cNvGrpSpPr/>
          <p:nvPr/>
        </p:nvGrpSpPr>
        <p:grpSpPr>
          <a:xfrm>
            <a:off x="2209801" y="-457200"/>
            <a:ext cx="7772398" cy="7772398"/>
            <a:chOff x="2209801" y="-457200"/>
            <a:chExt cx="7772398" cy="777239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97213F-3823-4A0E-B7D7-B14BCC677A63}"/>
                </a:ext>
              </a:extLst>
            </p:cNvPr>
            <p:cNvSpPr/>
            <p:nvPr/>
          </p:nvSpPr>
          <p:spPr>
            <a:xfrm>
              <a:off x="2209801" y="-457200"/>
              <a:ext cx="7772398" cy="7772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138C8D-BC45-4CFD-B3E0-60F91E9673D4}"/>
                </a:ext>
              </a:extLst>
            </p:cNvPr>
            <p:cNvSpPr/>
            <p:nvPr/>
          </p:nvSpPr>
          <p:spPr>
            <a:xfrm>
              <a:off x="2438400" y="-304800"/>
              <a:ext cx="7315200" cy="7315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BF3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55D544-8CED-429C-96FC-7BDF97B3884F}"/>
              </a:ext>
            </a:extLst>
          </p:cNvPr>
          <p:cNvSpPr txBox="1"/>
          <p:nvPr/>
        </p:nvSpPr>
        <p:spPr>
          <a:xfrm>
            <a:off x="3268302" y="1496664"/>
            <a:ext cx="5655394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solidFill>
                  <a:schemeClr val="accent4"/>
                </a:solidFill>
                <a:latin typeface="iCiel Cadena" panose="02000503000000020004" pitchFamily="50" charset="0"/>
              </a:rPr>
              <a:t>KHỞI ĐỘNG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9D4DB-51FA-421A-A4C9-906AC011F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781" y="2887167"/>
            <a:ext cx="5206435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1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BA2B4-78B3-4EE4-AC1A-73028C510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Join_file_155619467">
            <a:hlinkClick r:id="" action="ppaction://media"/>
            <a:extLst>
              <a:ext uri="{FF2B5EF4-FFF2-40B4-BE49-F238E27FC236}">
                <a16:creationId xmlns:a16="http://schemas.microsoft.com/office/drawing/2014/main" id="{BAD52C20-0A54-4ED0-A7A9-C7EAB0CF9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9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D165D7-A0B1-499F-AFDA-55966607C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2158CF-DCA1-45CA-BF29-AC89DBC07E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561" r="-2260" b="15044"/>
          <a:stretch/>
        </p:blipFill>
        <p:spPr>
          <a:xfrm>
            <a:off x="3233301" y="1617872"/>
            <a:ext cx="7381548" cy="47843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1C06A2-5450-49CA-A7E7-714FE5B7F901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107905" y="340958"/>
            <a:ext cx="6506944" cy="6176082"/>
          </a:xfrm>
          <a:prstGeom prst="roundRect">
            <a:avLst>
              <a:gd name="adj" fmla="val 13436"/>
            </a:avLst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2B37F5C-2102-447D-9F40-EB29872316BA}"/>
              </a:ext>
            </a:extLst>
          </p:cNvPr>
          <p:cNvSpPr/>
          <p:nvPr/>
        </p:nvSpPr>
        <p:spPr>
          <a:xfrm>
            <a:off x="1240840" y="5581088"/>
            <a:ext cx="2579827" cy="533398"/>
          </a:xfrm>
          <a:prstGeom prst="ellipse">
            <a:avLst/>
          </a:prstGeom>
          <a:solidFill>
            <a:schemeClr val="tx1">
              <a:lumMod val="50000"/>
              <a:lumOff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AA98FBE-86EA-414A-9D69-12983FCCE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38399" y="1411483"/>
            <a:ext cx="2894902" cy="4207705"/>
          </a:xfrm>
          <a:prstGeom prst="rect">
            <a:avLst/>
          </a:prstGeom>
        </p:spPr>
      </p:pic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AEA0AE80-AE01-4ED2-AAAB-A31083CE4D2A}"/>
              </a:ext>
            </a:extLst>
          </p:cNvPr>
          <p:cNvSpPr/>
          <p:nvPr/>
        </p:nvSpPr>
        <p:spPr>
          <a:xfrm>
            <a:off x="2971800" y="210114"/>
            <a:ext cx="7086599" cy="1066800"/>
          </a:xfrm>
          <a:prstGeom prst="wedgeRoundRectCallout">
            <a:avLst>
              <a:gd name="adj1" fmla="val -73235"/>
              <a:gd name="adj2" fmla="val 69643"/>
              <a:gd name="adj3" fmla="val 16667"/>
            </a:avLst>
          </a:prstGeom>
          <a:solidFill>
            <a:schemeClr val="bg1"/>
          </a:solidFill>
          <a:ln w="57150">
            <a:solidFill>
              <a:srgbClr val="53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Nếu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là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bạn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nhỏ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trong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tình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huống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trên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em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cảm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thấy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thế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nào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218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5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1939F-7375-4435-893C-258113C3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12E2D6-EBCE-4643-A20F-D27F4E184D9A}"/>
              </a:ext>
            </a:extLst>
          </p:cNvPr>
          <p:cNvGrpSpPr/>
          <p:nvPr/>
        </p:nvGrpSpPr>
        <p:grpSpPr>
          <a:xfrm>
            <a:off x="2209801" y="-457200"/>
            <a:ext cx="7772398" cy="7772398"/>
            <a:chOff x="2209801" y="-457200"/>
            <a:chExt cx="7772398" cy="777239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97213F-3823-4A0E-B7D7-B14BCC677A63}"/>
                </a:ext>
              </a:extLst>
            </p:cNvPr>
            <p:cNvSpPr/>
            <p:nvPr/>
          </p:nvSpPr>
          <p:spPr>
            <a:xfrm>
              <a:off x="2209801" y="-457200"/>
              <a:ext cx="7772398" cy="7772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138C8D-BC45-4CFD-B3E0-60F91E9673D4}"/>
                </a:ext>
              </a:extLst>
            </p:cNvPr>
            <p:cNvSpPr/>
            <p:nvPr/>
          </p:nvSpPr>
          <p:spPr>
            <a:xfrm>
              <a:off x="2438400" y="-304800"/>
              <a:ext cx="7315200" cy="7315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BF3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55D544-8CED-429C-96FC-7BDF97B3884F}"/>
              </a:ext>
            </a:extLst>
          </p:cNvPr>
          <p:cNvSpPr txBox="1"/>
          <p:nvPr/>
        </p:nvSpPr>
        <p:spPr>
          <a:xfrm>
            <a:off x="3477497" y="987825"/>
            <a:ext cx="5237011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4"/>
                </a:solidFill>
                <a:latin typeface="iCiel Cadena" panose="02000503000000020004" pitchFamily="50" charset="0"/>
              </a:rPr>
              <a:t>KIẾN TẠO</a:t>
            </a:r>
          </a:p>
          <a:p>
            <a:pPr algn="ctr"/>
            <a:r>
              <a:rPr lang="en-US" sz="6000" dirty="0">
                <a:solidFill>
                  <a:schemeClr val="accent4"/>
                </a:solidFill>
                <a:latin typeface="iCiel Cadena" panose="02000503000000020004" pitchFamily="50" charset="0"/>
              </a:rPr>
              <a:t>KIẾN THỨC MỚI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9D4DB-51FA-421A-A4C9-906AC011F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782" y="3139282"/>
            <a:ext cx="5206435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703F8-A707-4AF7-8774-2431011E3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7375309-590F-46AA-9B20-2C418A1D0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4" y="2974450"/>
            <a:ext cx="2900151" cy="27231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35FD63-774B-4657-A58D-68D697355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55" y="553418"/>
            <a:ext cx="2955075" cy="19966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13388D6-54C8-45CB-8F5E-8E126E96D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19" y="554979"/>
            <a:ext cx="2563219" cy="20895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874042D-2081-44FB-8759-223A9AEEA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62" y="3306443"/>
            <a:ext cx="3046122" cy="2459857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DB044D41-6233-464E-9EBA-4D941A9130BA}"/>
              </a:ext>
            </a:extLst>
          </p:cNvPr>
          <p:cNvSpPr/>
          <p:nvPr/>
        </p:nvSpPr>
        <p:spPr>
          <a:xfrm>
            <a:off x="7696200" y="768590"/>
            <a:ext cx="4118431" cy="1752599"/>
          </a:xfrm>
          <a:prstGeom prst="wedgeRoundRectCallout">
            <a:avLst>
              <a:gd name="adj1" fmla="val 7190"/>
              <a:gd name="adj2" fmla="val 65565"/>
              <a:gd name="adj3" fmla="val 16667"/>
            </a:avLst>
          </a:prstGeom>
          <a:solidFill>
            <a:schemeClr val="bg1"/>
          </a:solidFill>
          <a:ln w="38100">
            <a:solidFill>
              <a:srgbClr val="53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tranh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đã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gặp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những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khó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khăn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gì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B4040C-CF13-4893-9E5A-A262F3CEE535}"/>
              </a:ext>
            </a:extLst>
          </p:cNvPr>
          <p:cNvSpPr/>
          <p:nvPr/>
        </p:nvSpPr>
        <p:spPr>
          <a:xfrm>
            <a:off x="1219199" y="628891"/>
            <a:ext cx="305995" cy="3240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15CF8E-0AB7-4A31-89B7-D7A5C1CB8EBE}"/>
              </a:ext>
            </a:extLst>
          </p:cNvPr>
          <p:cNvSpPr/>
          <p:nvPr/>
        </p:nvSpPr>
        <p:spPr>
          <a:xfrm>
            <a:off x="6580259" y="616190"/>
            <a:ext cx="304801" cy="304801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50067BD-C400-4A61-94A9-F843A805DF73}"/>
              </a:ext>
            </a:extLst>
          </p:cNvPr>
          <p:cNvSpPr/>
          <p:nvPr/>
        </p:nvSpPr>
        <p:spPr>
          <a:xfrm>
            <a:off x="1220393" y="3428999"/>
            <a:ext cx="304801" cy="304801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5BC2A00-475B-457E-A1F0-99F023E08EA1}"/>
              </a:ext>
            </a:extLst>
          </p:cNvPr>
          <p:cNvSpPr/>
          <p:nvPr/>
        </p:nvSpPr>
        <p:spPr>
          <a:xfrm>
            <a:off x="4786508" y="3428999"/>
            <a:ext cx="304801" cy="304801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C9A5F4E-E86E-49C4-BED3-AC6F5D97B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50702" y="2819398"/>
            <a:ext cx="2499589" cy="363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3891E04-1468-46EC-BD3B-C71BA7D9D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1FEC095-1C6B-475D-99DC-30169643A191}"/>
              </a:ext>
            </a:extLst>
          </p:cNvPr>
          <p:cNvSpPr/>
          <p:nvPr/>
        </p:nvSpPr>
        <p:spPr>
          <a:xfrm>
            <a:off x="7356016" y="1308256"/>
            <a:ext cx="4419600" cy="1961821"/>
          </a:xfrm>
          <a:prstGeom prst="roundRect">
            <a:avLst>
              <a:gd name="adj" fmla="val 12311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ai?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87043E-33D9-49E4-AED8-5BE7DABFAB4B}"/>
              </a:ext>
            </a:extLst>
          </p:cNvPr>
          <p:cNvSpPr/>
          <p:nvPr/>
        </p:nvSpPr>
        <p:spPr>
          <a:xfrm>
            <a:off x="8544127" y="694991"/>
            <a:ext cx="2667001" cy="847724"/>
          </a:xfrm>
          <a:prstGeom prst="roundRect">
            <a:avLst>
              <a:gd name="adj" fmla="val 2897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 Ý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7356016" y="3219899"/>
            <a:ext cx="4205759" cy="3067959"/>
            <a:chOff x="8604068" y="6331731"/>
            <a:chExt cx="3235139" cy="23599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BD45"/>
                  </a:solidFill>
                  <a:latin typeface="iCiel Cadena" panose="02000503000000020004" pitchFamily="50" charset="0"/>
                </a:rPr>
                <a:t>THẢO LUẬN NHÓM ĐÔI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E0FDF9B-7503-44D2-93F9-95CE27D88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88" y="731277"/>
            <a:ext cx="2949180" cy="2318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11B977-D314-41DB-B719-577779471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1" y="731278"/>
            <a:ext cx="3427957" cy="2318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ECCF69-190F-42F7-8B0A-60D889A8E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1" y="3487956"/>
            <a:ext cx="3177467" cy="2531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E6A98D-47F9-42A9-A243-CBDD13BEC8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945" y="3487956"/>
            <a:ext cx="2700214" cy="2531846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2E495122-E011-4F6B-AABE-249C1089CDEC}"/>
              </a:ext>
            </a:extLst>
          </p:cNvPr>
          <p:cNvSpPr/>
          <p:nvPr/>
        </p:nvSpPr>
        <p:spPr>
          <a:xfrm>
            <a:off x="539963" y="794761"/>
            <a:ext cx="305995" cy="3240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C54D339-2415-4E2B-9577-7804A42647BB}"/>
              </a:ext>
            </a:extLst>
          </p:cNvPr>
          <p:cNvSpPr/>
          <p:nvPr/>
        </p:nvSpPr>
        <p:spPr>
          <a:xfrm>
            <a:off x="6665758" y="779580"/>
            <a:ext cx="304801" cy="304801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3714935-0A4B-434D-A5A2-362854A5BB50}"/>
              </a:ext>
            </a:extLst>
          </p:cNvPr>
          <p:cNvSpPr/>
          <p:nvPr/>
        </p:nvSpPr>
        <p:spPr>
          <a:xfrm>
            <a:off x="651299" y="3581399"/>
            <a:ext cx="304801" cy="304801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F2877B0-911C-4785-BDCD-E90BF842C003}"/>
              </a:ext>
            </a:extLst>
          </p:cNvPr>
          <p:cNvSpPr/>
          <p:nvPr/>
        </p:nvSpPr>
        <p:spPr>
          <a:xfrm>
            <a:off x="4208495" y="3563255"/>
            <a:ext cx="304801" cy="304801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6784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3891E04-1468-46EC-BD3B-C71BA7D9D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36A4A6-3845-4E4F-94B1-460AAFAEDF9A}"/>
              </a:ext>
            </a:extLst>
          </p:cNvPr>
          <p:cNvSpPr txBox="1"/>
          <p:nvPr/>
        </p:nvSpPr>
        <p:spPr>
          <a:xfrm>
            <a:off x="2489243" y="258301"/>
            <a:ext cx="721351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 dirty="0">
                <a:solidFill>
                  <a:srgbClr val="FFBD45"/>
                </a:solidFill>
                <a:latin typeface="iCiel Cadena" panose="02000503000000020004" pitchFamily="50" charset="0"/>
              </a:rPr>
              <a:t>CHIA SẺ TRƯỚC LỚP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CDCB1C-07B5-4B76-9A66-3BEE2731C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90" y="3089188"/>
            <a:ext cx="2665257" cy="267010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AC31302-C509-4518-9AD2-A074F7AB1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421718"/>
            <a:ext cx="2949180" cy="23185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97BB4C3-790C-4795-9C34-CF5A9E53C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83" y="1421719"/>
            <a:ext cx="3427957" cy="23185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994125A-3772-4FDA-9F85-1834CA2421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83" y="4178397"/>
            <a:ext cx="3177467" cy="25318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EA4C291-7EAA-474B-9690-88A851E4E7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457" y="4178397"/>
            <a:ext cx="2700214" cy="2531846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F17CC6BB-AC64-4ECC-A945-16BBDD542330}"/>
              </a:ext>
            </a:extLst>
          </p:cNvPr>
          <p:cNvSpPr/>
          <p:nvPr/>
        </p:nvSpPr>
        <p:spPr>
          <a:xfrm>
            <a:off x="2347475" y="1485202"/>
            <a:ext cx="305995" cy="3240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3B50E6F-09CF-44ED-88B8-DA5A4DD4073A}"/>
              </a:ext>
            </a:extLst>
          </p:cNvPr>
          <p:cNvSpPr/>
          <p:nvPr/>
        </p:nvSpPr>
        <p:spPr>
          <a:xfrm>
            <a:off x="8473270" y="1470021"/>
            <a:ext cx="304801" cy="304801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94C57A3-9BB3-4E09-B117-2D5F7C711E8E}"/>
              </a:ext>
            </a:extLst>
          </p:cNvPr>
          <p:cNvSpPr/>
          <p:nvPr/>
        </p:nvSpPr>
        <p:spPr>
          <a:xfrm>
            <a:off x="2458811" y="4271840"/>
            <a:ext cx="304801" cy="304801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C5377B-FD6B-4B54-8DFE-8738F484F647}"/>
              </a:ext>
            </a:extLst>
          </p:cNvPr>
          <p:cNvSpPr/>
          <p:nvPr/>
        </p:nvSpPr>
        <p:spPr>
          <a:xfrm>
            <a:off x="6016007" y="4253696"/>
            <a:ext cx="304801" cy="304801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8218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796</TotalTime>
  <Words>496</Words>
  <Application>Microsoft Office PowerPoint</Application>
  <PresentationFormat>Widescreen</PresentationFormat>
  <Paragraphs>74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等线</vt:lpstr>
      <vt:lpstr>微软雅黑</vt:lpstr>
      <vt:lpstr>宋体</vt:lpstr>
      <vt:lpstr>#9Slide02 Noi dung dai</vt:lpstr>
      <vt:lpstr>#9Slide02 Tieu de dai</vt:lpstr>
      <vt:lpstr>-apple-system</vt:lpstr>
      <vt:lpstr>Arial</vt:lpstr>
      <vt:lpstr>Calibri</vt:lpstr>
      <vt:lpstr>Calibri Light</vt:lpstr>
      <vt:lpstr>Franklin Gothic Book</vt:lpstr>
      <vt:lpstr>iCiel Cadena</vt:lpstr>
      <vt:lpstr>inpin heiti</vt:lpstr>
      <vt:lpstr>Tahoma</vt:lpstr>
      <vt:lpstr>Times New Roman</vt:lpstr>
      <vt:lpstr>UVN Bach Tuyet Nang</vt:lpstr>
      <vt:lpstr>Wingdings</vt:lpstr>
      <vt:lpstr>Office Theme</vt:lpstr>
      <vt:lpstr>默认设计模板</vt:lpstr>
      <vt:lpstr>13_Office Theme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Administrator</cp:lastModifiedBy>
  <cp:revision>35</cp:revision>
  <dcterms:created xsi:type="dcterms:W3CDTF">2021-10-03T08:31:01Z</dcterms:created>
  <dcterms:modified xsi:type="dcterms:W3CDTF">2021-12-05T10:10:11Z</dcterms:modified>
</cp:coreProperties>
</file>