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1" r:id="rId1"/>
    <p:sldMasterId id="2147484095" r:id="rId2"/>
    <p:sldMasterId id="2147484231" r:id="rId3"/>
    <p:sldMasterId id="2147484566" r:id="rId4"/>
    <p:sldMasterId id="2147484578" r:id="rId5"/>
    <p:sldMasterId id="2147484590" r:id="rId6"/>
    <p:sldMasterId id="2147484626" r:id="rId7"/>
    <p:sldMasterId id="2147484632" r:id="rId8"/>
    <p:sldMasterId id="2147484651" r:id="rId9"/>
    <p:sldMasterId id="2147484663" r:id="rId10"/>
  </p:sldMasterIdLst>
  <p:notesMasterIdLst>
    <p:notesMasterId r:id="rId39"/>
  </p:notesMasterIdLst>
  <p:sldIdLst>
    <p:sldId id="2630" r:id="rId11"/>
    <p:sldId id="268" r:id="rId12"/>
    <p:sldId id="4419" r:id="rId13"/>
    <p:sldId id="256" r:id="rId14"/>
    <p:sldId id="266" r:id="rId15"/>
    <p:sldId id="4402" r:id="rId16"/>
    <p:sldId id="4404" r:id="rId17"/>
    <p:sldId id="4405" r:id="rId18"/>
    <p:sldId id="261" r:id="rId19"/>
    <p:sldId id="4406" r:id="rId20"/>
    <p:sldId id="4407" r:id="rId21"/>
    <p:sldId id="4408" r:id="rId22"/>
    <p:sldId id="4409" r:id="rId23"/>
    <p:sldId id="4412" r:id="rId24"/>
    <p:sldId id="4410" r:id="rId25"/>
    <p:sldId id="4411" r:id="rId26"/>
    <p:sldId id="4413" r:id="rId27"/>
    <p:sldId id="4414" r:id="rId28"/>
    <p:sldId id="4416" r:id="rId29"/>
    <p:sldId id="4415" r:id="rId30"/>
    <p:sldId id="4417" r:id="rId31"/>
    <p:sldId id="275" r:id="rId32"/>
    <p:sldId id="4418" r:id="rId33"/>
    <p:sldId id="258" r:id="rId34"/>
    <p:sldId id="358" r:id="rId35"/>
    <p:sldId id="4299" r:id="rId36"/>
    <p:sldId id="300" r:id="rId37"/>
    <p:sldId id="686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4" autoAdjust="0"/>
    <p:restoredTop sz="87826" autoAdjust="0"/>
  </p:normalViewPr>
  <p:slideViewPr>
    <p:cSldViewPr snapToGrid="0">
      <p:cViewPr>
        <p:scale>
          <a:sx n="50" d="100"/>
          <a:sy n="50" d="100"/>
        </p:scale>
        <p:origin x="732" y="4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89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40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798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281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85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40.pn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18.png"/><Relationship Id="rId16" Type="http://schemas.openxmlformats.org/officeDocument/2006/relationships/image" Target="../media/image5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2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40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18.png"/><Relationship Id="rId16" Type="http://schemas.openxmlformats.org/officeDocument/2006/relationships/image" Target="../media/image5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2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7129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793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61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689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294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5917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3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8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7904680-553A-44F2-8F74-4BE1C7B1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29D2BE4-CE13-45D9-81A8-113564D2AD24}"/>
              </a:ext>
            </a:extLst>
          </p:cNvPr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333BD2F-755E-4253-B881-3062B5672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B1B4468-A3A3-4E50-AF96-81022B737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59D1AA6-F2BD-4416-86FF-9EFFB5D11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8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23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579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05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463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95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183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00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988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450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6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9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70" y="591853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2" y="117984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6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7" y="-102197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5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6" y="144341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1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1" y="5180161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1" y="45425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72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885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0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067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76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9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7212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538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47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551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60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3" y="76"/>
            <a:ext cx="1220111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47"/>
            <a:ext cx="683541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41" y="28648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7" y="698579"/>
            <a:ext cx="514317" cy="36851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105" y="115441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5" y="-143653"/>
            <a:ext cx="514317" cy="36851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172" y="-248967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5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396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6013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755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173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2021/11/19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603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8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4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7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81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9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63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19/11/2021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8434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1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83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4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52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68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572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88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415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7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5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3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43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54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57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329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3F9001-C884-428E-AADC-EA201C71A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F7A842-AC08-4037-85B8-4A8895E75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A75AD-D264-4726-90C8-48B8A675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1F02A5-2091-4861-945F-F6EC135D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CFDF73-0FE6-4712-BD9F-3B7D2326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9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E8725-CB73-4BF7-9D40-33E91FB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16B5B-7914-4801-9BA6-AFC70D74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FC671-F821-434C-B8DF-E02B58D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8DEC4-F2C7-4B5A-9131-9103086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5514E0-7209-42B1-980A-C8939B4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02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3D749-6DEB-4794-A6B7-F89F4390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CC5225-1CF3-49CE-BDD5-B93B4FC9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EFE670-2A43-40E3-9300-0F8166C1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407F20-35B0-4D8D-A526-222F9D2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1F0924-FD06-4F8D-B69A-C66134A0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0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77EA22-5040-4D81-8180-9D8D562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FDAC6-F203-438F-8F27-81DA1684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6CEDC3-8CB5-4A82-969B-E2837C04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AD9DE6-D4BD-4F62-A177-49BC64D6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2D2626-5349-4458-9B8A-64EC15ED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B0B225-2402-4ABD-80C4-497CE84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8B4AA-99D9-48EB-BD84-8E2BF24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3A1D64-6FF8-4AF1-A720-0772A5A24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95B1A-916F-451D-A2FC-20194F22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6A227C-17E6-4673-86D9-1A48C016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A908B-A3E0-4C15-A8BA-82A01AB7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F4B736-655C-4EA7-9C63-9D350D38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CCCC0-50E2-4F86-844F-4503C4F9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85F5A3-0BB2-4465-A011-78E35CE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31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1910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18B54-BCE8-42AD-AAB7-5F92865C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1EFECE-4B8B-48DC-9081-99A31AC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8DE05-A1AE-48DE-B436-20DC7947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D48275-E3D3-4410-9D1C-5456B5A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8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626A7F-23DF-482B-8135-3AB0C089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40428C-ABD6-4803-AF48-90AD253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F69F35-1C8C-4593-8CD4-46A83281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2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763A06-318D-433F-8476-CC88BA9C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00331E-3A6E-4F6B-801B-500A24E8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88777-B739-4041-9A71-7D5F695A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B3FAF6-E895-418A-B06C-1876A06A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BDC951-C202-425E-B615-D6D8A4AA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8BAE7F-46B1-4549-99FD-176A5FC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97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CCA6E-E8A0-4D41-957B-05D171A4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3FC3E7-1A46-45A2-974D-F28B8D81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DC441E-8F2E-4761-8BF0-D349D48E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FC91C8-62AB-4617-B48B-31B13319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F5A5A7-4064-48AA-8CE8-2464C67E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FB9982-46E1-4EA2-85C0-DD39065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12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A6B5F-5CFD-4E98-8B27-7E46EBF4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296438-BF5F-490D-95F0-A5FE4C151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814AE-60E8-4015-AC40-F3DEFEFC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4F257F-1826-47B6-810D-84BB9D45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F84C5E-C79E-4831-AB98-D4586C84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8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2E47D4-0509-4369-9D4C-B37FB741A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15C853-3F74-456C-BFC5-CEA87316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72CBCD-48A6-45BB-A238-1055D39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A71C7-E0B2-4E09-9F59-05F12B97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528BB-BE59-4379-B8E5-AF799FD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18886A82-F657-45E2-A778-677270441494}"/>
              </a:ext>
            </a:extLst>
          </p:cNvPr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524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764" indent="0" algn="ctr">
              <a:buNone/>
              <a:defRPr sz="1827"/>
            </a:lvl2pPr>
            <a:lvl3pPr marL="835526" indent="0" algn="ctr">
              <a:buNone/>
              <a:defRPr sz="1644"/>
            </a:lvl3pPr>
            <a:lvl4pPr marL="1253290" indent="0" algn="ctr">
              <a:buNone/>
              <a:defRPr sz="1463"/>
            </a:lvl4pPr>
            <a:lvl5pPr marL="1671053" indent="0" algn="ctr">
              <a:buNone/>
              <a:defRPr sz="1463"/>
            </a:lvl5pPr>
            <a:lvl6pPr marL="2088816" indent="0" algn="ctr">
              <a:buNone/>
              <a:defRPr sz="1463"/>
            </a:lvl6pPr>
            <a:lvl7pPr marL="2506579" indent="0" algn="ctr">
              <a:buNone/>
              <a:defRPr sz="1463"/>
            </a:lvl7pPr>
            <a:lvl8pPr marL="2924342" indent="0" algn="ctr">
              <a:buNone/>
              <a:defRPr sz="1463"/>
            </a:lvl8pPr>
            <a:lvl9pPr marL="3342104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960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7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64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2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29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05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81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57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34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10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31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1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5209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64" indent="0">
              <a:buNone/>
              <a:defRPr sz="1827" b="1"/>
            </a:lvl2pPr>
            <a:lvl3pPr marL="835526" indent="0">
              <a:buNone/>
              <a:defRPr sz="1644" b="1"/>
            </a:lvl3pPr>
            <a:lvl4pPr marL="1253290" indent="0">
              <a:buNone/>
              <a:defRPr sz="1463" b="1"/>
            </a:lvl4pPr>
            <a:lvl5pPr marL="1671053" indent="0">
              <a:buNone/>
              <a:defRPr sz="1463" b="1"/>
            </a:lvl5pPr>
            <a:lvl6pPr marL="2088816" indent="0">
              <a:buNone/>
              <a:defRPr sz="1463" b="1"/>
            </a:lvl6pPr>
            <a:lvl7pPr marL="2506579" indent="0">
              <a:buNone/>
              <a:defRPr sz="1463" b="1"/>
            </a:lvl7pPr>
            <a:lvl8pPr marL="2924342" indent="0">
              <a:buNone/>
              <a:defRPr sz="1463" b="1"/>
            </a:lvl8pPr>
            <a:lvl9pPr marL="3342104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64" indent="0">
              <a:buNone/>
              <a:defRPr sz="1827" b="1"/>
            </a:lvl2pPr>
            <a:lvl3pPr marL="835526" indent="0">
              <a:buNone/>
              <a:defRPr sz="1644" b="1"/>
            </a:lvl3pPr>
            <a:lvl4pPr marL="1253290" indent="0">
              <a:buNone/>
              <a:defRPr sz="1463" b="1"/>
            </a:lvl4pPr>
            <a:lvl5pPr marL="1671053" indent="0">
              <a:buNone/>
              <a:defRPr sz="1463" b="1"/>
            </a:lvl5pPr>
            <a:lvl6pPr marL="2088816" indent="0">
              <a:buNone/>
              <a:defRPr sz="1463" b="1"/>
            </a:lvl6pPr>
            <a:lvl7pPr marL="2506579" indent="0">
              <a:buNone/>
              <a:defRPr sz="1463" b="1"/>
            </a:lvl7pPr>
            <a:lvl8pPr marL="2924342" indent="0">
              <a:buNone/>
              <a:defRPr sz="1463" b="1"/>
            </a:lvl8pPr>
            <a:lvl9pPr marL="3342104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739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550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187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64" indent="0">
              <a:buNone/>
              <a:defRPr sz="1280"/>
            </a:lvl2pPr>
            <a:lvl3pPr marL="835526" indent="0">
              <a:buNone/>
              <a:defRPr sz="1097"/>
            </a:lvl3pPr>
            <a:lvl4pPr marL="1253290" indent="0">
              <a:buNone/>
              <a:defRPr sz="915"/>
            </a:lvl4pPr>
            <a:lvl5pPr marL="1671053" indent="0">
              <a:buNone/>
              <a:defRPr sz="915"/>
            </a:lvl5pPr>
            <a:lvl6pPr marL="2088816" indent="0">
              <a:buNone/>
              <a:defRPr sz="915"/>
            </a:lvl6pPr>
            <a:lvl7pPr marL="2506579" indent="0">
              <a:buNone/>
              <a:defRPr sz="915"/>
            </a:lvl7pPr>
            <a:lvl8pPr marL="2924342" indent="0">
              <a:buNone/>
              <a:defRPr sz="915"/>
            </a:lvl8pPr>
            <a:lvl9pPr marL="3342104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401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2924"/>
            </a:lvl1pPr>
            <a:lvl2pPr marL="417764" indent="0">
              <a:buNone/>
              <a:defRPr sz="2557"/>
            </a:lvl2pPr>
            <a:lvl3pPr marL="835526" indent="0">
              <a:buNone/>
              <a:defRPr sz="2193"/>
            </a:lvl3pPr>
            <a:lvl4pPr marL="1253290" indent="0">
              <a:buNone/>
              <a:defRPr sz="1827"/>
            </a:lvl4pPr>
            <a:lvl5pPr marL="1671053" indent="0">
              <a:buNone/>
              <a:defRPr sz="1827"/>
            </a:lvl5pPr>
            <a:lvl6pPr marL="2088816" indent="0">
              <a:buNone/>
              <a:defRPr sz="1827"/>
            </a:lvl6pPr>
            <a:lvl7pPr marL="2506579" indent="0">
              <a:buNone/>
              <a:defRPr sz="1827"/>
            </a:lvl7pPr>
            <a:lvl8pPr marL="2924342" indent="0">
              <a:buNone/>
              <a:defRPr sz="1827"/>
            </a:lvl8pPr>
            <a:lvl9pPr marL="3342104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64" indent="0">
              <a:buNone/>
              <a:defRPr sz="1280"/>
            </a:lvl2pPr>
            <a:lvl3pPr marL="835526" indent="0">
              <a:buNone/>
              <a:defRPr sz="1097"/>
            </a:lvl3pPr>
            <a:lvl4pPr marL="1253290" indent="0">
              <a:buNone/>
              <a:defRPr sz="915"/>
            </a:lvl4pPr>
            <a:lvl5pPr marL="1671053" indent="0">
              <a:buNone/>
              <a:defRPr sz="915"/>
            </a:lvl5pPr>
            <a:lvl6pPr marL="2088816" indent="0">
              <a:buNone/>
              <a:defRPr sz="915"/>
            </a:lvl6pPr>
            <a:lvl7pPr marL="2506579" indent="0">
              <a:buNone/>
              <a:defRPr sz="915"/>
            </a:lvl7pPr>
            <a:lvl8pPr marL="2924342" indent="0">
              <a:buNone/>
              <a:defRPr sz="915"/>
            </a:lvl8pPr>
            <a:lvl9pPr marL="3342104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68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1335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2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435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4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8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6087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7904680-553A-44F2-8F74-4BE1C7B16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29D2BE4-CE13-45D9-81A8-113564D2AD24}"/>
              </a:ext>
            </a:extLst>
          </p:cNvPr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333BD2F-755E-4253-B881-3062B5672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B1B4468-A3A3-4E50-AF96-81022B737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59D1AA6-F2BD-4416-86FF-9EFFB5D11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64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724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721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41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791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374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719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404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585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9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988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4521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0062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545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908D6-D85C-42DD-B8DF-5A1581DDC99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583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082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846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63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368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852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32037-D7FB-4A0B-8FBC-13831C82CA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04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image" Target="../media/image12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7.jpe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microsoft.com/office/2007/relationships/hdphoto" Target="../media/hdphoto4.wdp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566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27409" rtl="0" eaLnBrk="1" latinLnBrk="0" hangingPunct="1">
        <a:spcBef>
          <a:spcPct val="0"/>
        </a:spcBef>
        <a:buNone/>
        <a:defRPr sz="40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319" indent="-310319" algn="l" defTabSz="827409" rtl="0" eaLnBrk="1" latinLnBrk="0" hangingPunct="1">
        <a:spcBef>
          <a:spcPct val="20000"/>
        </a:spcBef>
        <a:buFont typeface="Arial" pitchFamily="34" charset="0"/>
        <a:buChar char="•"/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672294" indent="-258596" algn="l" defTabSz="827409" rtl="0" eaLnBrk="1" latinLnBrk="0" hangingPunct="1">
        <a:spcBef>
          <a:spcPct val="20000"/>
        </a:spcBef>
        <a:buFont typeface="Arial" pitchFamily="34" charset="0"/>
        <a:buChar char="–"/>
        <a:defRPr sz="2559" kern="1200">
          <a:solidFill>
            <a:schemeClr val="tx1"/>
          </a:solidFill>
          <a:latin typeface="+mn-lt"/>
          <a:ea typeface="+mn-ea"/>
          <a:cs typeface="+mn-cs"/>
        </a:defRPr>
      </a:lvl2pPr>
      <a:lvl3pPr marL="103428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3pPr>
      <a:lvl4pPr marL="1447933" indent="-206876" algn="l" defTabSz="827409" rtl="0" eaLnBrk="1" latinLnBrk="0" hangingPunct="1">
        <a:spcBef>
          <a:spcPct val="20000"/>
        </a:spcBef>
        <a:buFont typeface="Arial" pitchFamily="34" charset="0"/>
        <a:buChar char="–"/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61685" indent="-206876" algn="l" defTabSz="827409" rtl="0" eaLnBrk="1" latinLnBrk="0" hangingPunct="1">
        <a:spcBef>
          <a:spcPct val="20000"/>
        </a:spcBef>
        <a:buFont typeface="Arial" pitchFamily="34" charset="0"/>
        <a:buChar char="»"/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5378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689087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0284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51649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13654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274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241105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6548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06856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4822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2895861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3096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>
                <a:solidFill>
                  <a:srgbClr val="7F7F7F">
                    <a:tint val="75000"/>
                  </a:srgbClr>
                </a:solidFill>
              </a:rPr>
              <a:pPr/>
              <a:t>2021/11/19</a:t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3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2021/11/19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3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43" r:id="rId12"/>
    <p:sldLayoutId id="2147484244" r:id="rId13"/>
    <p:sldLayoutId id="2147484245" r:id="rId14"/>
    <p:sldLayoutId id="2147484246" r:id="rId15"/>
    <p:sldLayoutId id="2147484247" r:id="rId16"/>
    <p:sldLayoutId id="2147484248" r:id="rId17"/>
    <p:sldLayoutId id="2147484249" r:id="rId18"/>
    <p:sldLayoutId id="2147484250" r:id="rId19"/>
    <p:sldLayoutId id="2147484251" r:id="rId20"/>
    <p:sldLayoutId id="2147484252" r:id="rId21"/>
    <p:sldLayoutId id="2147484253" r:id="rId22"/>
    <p:sldLayoutId id="2147484254" r:id="rId23"/>
    <p:sldLayoutId id="2147484255" r:id="rId24"/>
    <p:sldLayoutId id="2147484256" r:id="rId25"/>
    <p:sldLayoutId id="2147484257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68" r:id="rId2"/>
    <p:sldLayoutId id="2147484569" r:id="rId3"/>
    <p:sldLayoutId id="2147484570" r:id="rId4"/>
    <p:sldLayoutId id="2147484571" r:id="rId5"/>
    <p:sldLayoutId id="2147484572" r:id="rId6"/>
    <p:sldLayoutId id="2147484573" r:id="rId7"/>
    <p:sldLayoutId id="2147484574" r:id="rId8"/>
    <p:sldLayoutId id="2147484575" r:id="rId9"/>
    <p:sldLayoutId id="2147484576" r:id="rId10"/>
    <p:sldLayoutId id="21474845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86CCA2-66BE-4221-8DB6-2A71EA95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09DF75-6E0F-4141-93D5-208100F9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21C65-D901-4A4D-989B-2FB489061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5F37AE-77A6-496F-979B-CF8D7FD7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227C2-1EEC-45C3-8304-3AB429D07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10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915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1" r:id="rId1"/>
    <p:sldLayoutId id="2147484592" r:id="rId2"/>
    <p:sldLayoutId id="2147484593" r:id="rId3"/>
    <p:sldLayoutId id="2147484594" r:id="rId4"/>
    <p:sldLayoutId id="2147484595" r:id="rId5"/>
    <p:sldLayoutId id="2147484596" r:id="rId6"/>
    <p:sldLayoutId id="2147484597" r:id="rId7"/>
    <p:sldLayoutId id="2147484598" r:id="rId8"/>
    <p:sldLayoutId id="2147484599" r:id="rId9"/>
    <p:sldLayoutId id="2147484600" r:id="rId10"/>
    <p:sldLayoutId id="2147484601" r:id="rId11"/>
  </p:sldLayoutIdLst>
  <p:txStyles>
    <p:titleStyle>
      <a:lvl1pPr algn="l" defTabSz="835526" rtl="0" eaLnBrk="1" latinLnBrk="0" hangingPunct="1">
        <a:lnSpc>
          <a:spcPct val="90000"/>
        </a:lnSpc>
        <a:spcBef>
          <a:spcPct val="0"/>
        </a:spcBef>
        <a:buNone/>
        <a:defRPr sz="40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81" indent="-208881" algn="l" defTabSz="835526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4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0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170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93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69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45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22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0986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64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26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290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053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816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579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342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104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>
                <a:solidFill>
                  <a:srgbClr val="7F7F7F">
                    <a:tint val="75000"/>
                  </a:srgbClr>
                </a:solidFill>
              </a:rPr>
              <a:pPr/>
              <a:t>2021/11/19</a:t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9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7" r:id="rId1"/>
    <p:sldLayoutId id="2147484628" r:id="rId2"/>
    <p:sldLayoutId id="2147484629" r:id="rId3"/>
    <p:sldLayoutId id="2147484630" r:id="rId4"/>
    <p:sldLayoutId id="214748463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92F66-FF2C-45BC-B0DC-4F47276A4D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64C3B63-6D96-4ADF-BB61-6B56DAF7BE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3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  <p:sldLayoutId id="214748464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32037-D7FB-4A0B-8FBC-13831C82CA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1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2" r:id="rId1"/>
    <p:sldLayoutId id="2147484653" r:id="rId2"/>
    <p:sldLayoutId id="2147484654" r:id="rId3"/>
    <p:sldLayoutId id="2147484655" r:id="rId4"/>
    <p:sldLayoutId id="2147484656" r:id="rId5"/>
    <p:sldLayoutId id="2147484657" r:id="rId6"/>
    <p:sldLayoutId id="2147484658" r:id="rId7"/>
    <p:sldLayoutId id="2147484659" r:id="rId8"/>
    <p:sldLayoutId id="2147484660" r:id="rId9"/>
    <p:sldLayoutId id="2147484661" r:id="rId10"/>
    <p:sldLayoutId id="2147484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5" Type="http://schemas.microsoft.com/office/2007/relationships/hdphoto" Target="../media/hdphoto5.wdp"/><Relationship Id="rId4" Type="http://schemas.openxmlformats.org/officeDocument/2006/relationships/image" Target="../media/image7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8.gif"/><Relationship Id="rId7" Type="http://schemas.openxmlformats.org/officeDocument/2006/relationships/slide" Target="slide18.xml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94.xml"/><Relationship Id="rId6" Type="http://schemas.openxmlformats.org/officeDocument/2006/relationships/slide" Target="slide15.xml"/><Relationship Id="rId11" Type="http://schemas.openxmlformats.org/officeDocument/2006/relationships/slide" Target="slide20.xml"/><Relationship Id="rId5" Type="http://schemas.openxmlformats.org/officeDocument/2006/relationships/slide" Target="slide17.xml"/><Relationship Id="rId10" Type="http://schemas.openxmlformats.org/officeDocument/2006/relationships/slide" Target="slide14.xml"/><Relationship Id="rId4" Type="http://schemas.openxmlformats.org/officeDocument/2006/relationships/slide" Target="slide13.xml"/><Relationship Id="rId9" Type="http://schemas.openxmlformats.org/officeDocument/2006/relationships/slide" Target="slide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gif"/><Relationship Id="rId5" Type="http://schemas.openxmlformats.org/officeDocument/2006/relationships/slide" Target="slide12.xml"/><Relationship Id="rId4" Type="http://schemas.openxmlformats.org/officeDocument/2006/relationships/image" Target="../media/image8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gif"/><Relationship Id="rId5" Type="http://schemas.openxmlformats.org/officeDocument/2006/relationships/slide" Target="slide12.xml"/><Relationship Id="rId4" Type="http://schemas.openxmlformats.org/officeDocument/2006/relationships/image" Target="../media/image8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gif"/><Relationship Id="rId5" Type="http://schemas.openxmlformats.org/officeDocument/2006/relationships/slide" Target="slide12.xml"/><Relationship Id="rId4" Type="http://schemas.openxmlformats.org/officeDocument/2006/relationships/image" Target="../media/image8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gif"/><Relationship Id="rId5" Type="http://schemas.openxmlformats.org/officeDocument/2006/relationships/slide" Target="slide12.xml"/><Relationship Id="rId4" Type="http://schemas.openxmlformats.org/officeDocument/2006/relationships/image" Target="../media/image8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gif"/><Relationship Id="rId5" Type="http://schemas.openxmlformats.org/officeDocument/2006/relationships/slide" Target="slide12.xml"/><Relationship Id="rId4" Type="http://schemas.openxmlformats.org/officeDocument/2006/relationships/image" Target="../media/image8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gif"/><Relationship Id="rId5" Type="http://schemas.openxmlformats.org/officeDocument/2006/relationships/slide" Target="slide12.xml"/><Relationship Id="rId4" Type="http://schemas.openxmlformats.org/officeDocument/2006/relationships/image" Target="../media/image8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gif"/><Relationship Id="rId5" Type="http://schemas.openxmlformats.org/officeDocument/2006/relationships/slide" Target="slide12.xml"/><Relationship Id="rId4" Type="http://schemas.openxmlformats.org/officeDocument/2006/relationships/image" Target="../media/image8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gif"/><Relationship Id="rId5" Type="http://schemas.openxmlformats.org/officeDocument/2006/relationships/slide" Target="slide12.xml"/><Relationship Id="rId4" Type="http://schemas.openxmlformats.org/officeDocument/2006/relationships/image" Target="../media/image88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profile.php?id=10004927436406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525326" y="1030266"/>
            <a:ext cx="11141348" cy="47974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 – 035.447.3852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THẦY/ CÔ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THỂ SHARE RIÊNG CHO NHAU DÙNG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MONG QUÝ THẦY/ CÔ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SHARE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 CÁC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NHÓM ZALO HAY FB, CÁC WEB.....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BUÔN BÁN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 BÀI CỦA EM.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CHỈ GIAO DỊCH BẰNG DUY NHẤT 1 NICK FB :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 VÀ ZALO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 SĐT 0354473852. MỌI GIAO DỊCH BẰNG NICK KHÁC ĐỀU LÀ MẠO DANH EM VÀ LỪA ĐẢO Ạ!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8" y="481537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939B666D-7DB6-42E0-A173-955AED18C007}"/>
              </a:ext>
            </a:extLst>
          </p:cNvPr>
          <p:cNvSpPr/>
          <p:nvPr/>
        </p:nvSpPr>
        <p:spPr>
          <a:xfrm>
            <a:off x="213214" y="191070"/>
            <a:ext cx="11765572" cy="6414446"/>
          </a:xfrm>
          <a:prstGeom prst="roundRect">
            <a:avLst>
              <a:gd name="adj" fmla="val 13669"/>
            </a:avLst>
          </a:prstGeom>
          <a:solidFill>
            <a:sysClr val="window" lastClr="FFFFFF"/>
          </a:solidFill>
          <a:ln w="127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微软雅黑"/>
              <a:cs typeface="+mn-cs"/>
            </a:endParaRPr>
          </a:p>
        </p:txBody>
      </p:sp>
      <p:sp>
        <p:nvSpPr>
          <p:cNvPr id="4" name="文本框 18">
            <a:extLst>
              <a:ext uri="{FF2B5EF4-FFF2-40B4-BE49-F238E27FC236}">
                <a16:creationId xmlns:a16="http://schemas.microsoft.com/office/drawing/2014/main" id="{6A0C4D79-5558-4E60-8C91-4B655B0C3FD0}"/>
              </a:ext>
            </a:extLst>
          </p:cNvPr>
          <p:cNvSpPr txBox="1"/>
          <p:nvPr/>
        </p:nvSpPr>
        <p:spPr>
          <a:xfrm>
            <a:off x="-28683" y="290758"/>
            <a:ext cx="420152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00B05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3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Lập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danh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sách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EAF448-4D04-4471-ADB7-D04D76E0542B}"/>
              </a:ext>
            </a:extLst>
          </p:cNvPr>
          <p:cNvGrpSpPr/>
          <p:nvPr/>
        </p:nvGrpSpPr>
        <p:grpSpPr>
          <a:xfrm>
            <a:off x="2115207" y="874503"/>
            <a:ext cx="9728972" cy="3255530"/>
            <a:chOff x="2062697" y="1116917"/>
            <a:chExt cx="9728972" cy="32555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673093-93E0-44E6-A227-1EEAF76DF632}"/>
                </a:ext>
              </a:extLst>
            </p:cNvPr>
            <p:cNvSpPr txBox="1"/>
            <p:nvPr/>
          </p:nvSpPr>
          <p:spPr>
            <a:xfrm>
              <a:off x="2089161" y="1116917"/>
              <a:ext cx="59365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200" dirty="0">
                  <a:solidFill>
                    <a:srgbClr val="FF0000"/>
                  </a:solidFill>
                  <a:latin typeface="Calibri" panose="020F0502020204030204"/>
                </a:rPr>
                <a:t>111: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bảo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vệ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trẻ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24E821-6CC7-4EF3-9055-54937528D0FC}"/>
                </a:ext>
              </a:extLst>
            </p:cNvPr>
            <p:cNvSpPr txBox="1"/>
            <p:nvPr/>
          </p:nvSpPr>
          <p:spPr>
            <a:xfrm>
              <a:off x="2062697" y="1769932"/>
              <a:ext cx="6903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200" dirty="0">
                  <a:solidFill>
                    <a:srgbClr val="FF0000"/>
                  </a:solidFill>
                  <a:latin typeface="Calibri" panose="020F0502020204030204"/>
                </a:rPr>
                <a:t>112: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và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tìm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kiếm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cứu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BD74AA-DEE7-42B8-A42D-5F4B10561D01}"/>
                </a:ext>
              </a:extLst>
            </p:cNvPr>
            <p:cNvSpPr txBox="1"/>
            <p:nvPr/>
          </p:nvSpPr>
          <p:spPr>
            <a:xfrm>
              <a:off x="2117299" y="2437591"/>
              <a:ext cx="57114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200" dirty="0">
                  <a:solidFill>
                    <a:srgbClr val="FF0000"/>
                  </a:solidFill>
                  <a:latin typeface="Calibri" panose="020F0502020204030204"/>
                </a:rPr>
                <a:t>113: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an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ninh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00E2AF-56C8-4A30-972F-0F33DA7A0E52}"/>
                </a:ext>
              </a:extLst>
            </p:cNvPr>
            <p:cNvSpPr txBox="1"/>
            <p:nvPr/>
          </p:nvSpPr>
          <p:spPr>
            <a:xfrm>
              <a:off x="2117715" y="3085973"/>
              <a:ext cx="9673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200" dirty="0">
                  <a:solidFill>
                    <a:srgbClr val="FF0000"/>
                  </a:solidFill>
                  <a:latin typeface="Calibri" panose="020F0502020204030204"/>
                </a:rPr>
                <a:t>114: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phòng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cháy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chữa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cháy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cứu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hộ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cứu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54ACF4-A282-4A8B-A0A0-E7628BE3F186}"/>
                </a:ext>
              </a:extLst>
            </p:cNvPr>
            <p:cNvSpPr txBox="1"/>
            <p:nvPr/>
          </p:nvSpPr>
          <p:spPr>
            <a:xfrm>
              <a:off x="2103229" y="3787672"/>
              <a:ext cx="49658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200" dirty="0">
                  <a:solidFill>
                    <a:srgbClr val="FF0000"/>
                  </a:solidFill>
                  <a:latin typeface="Calibri" panose="020F0502020204030204"/>
                </a:rPr>
                <a:t>115: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Trợ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tế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sp>
        <p:nvSpPr>
          <p:cNvPr id="13" name="文本框 18">
            <a:extLst>
              <a:ext uri="{FF2B5EF4-FFF2-40B4-BE49-F238E27FC236}">
                <a16:creationId xmlns:a16="http://schemas.microsoft.com/office/drawing/2014/main" id="{F7A2C626-E514-4B75-83FC-B912BD179E7C}"/>
              </a:ext>
            </a:extLst>
          </p:cNvPr>
          <p:cNvSpPr txBox="1"/>
          <p:nvPr/>
        </p:nvSpPr>
        <p:spPr>
          <a:xfrm>
            <a:off x="3095128" y="332200"/>
            <a:ext cx="77691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a)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điện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thoại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cứu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trợ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khẩn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cấp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4" name="文本框 18">
            <a:extLst>
              <a:ext uri="{FF2B5EF4-FFF2-40B4-BE49-F238E27FC236}">
                <a16:creationId xmlns:a16="http://schemas.microsoft.com/office/drawing/2014/main" id="{6E05409D-9404-4439-A8EC-E067ACCD1B50}"/>
              </a:ext>
            </a:extLst>
          </p:cNvPr>
          <p:cNvSpPr txBox="1"/>
          <p:nvPr/>
        </p:nvSpPr>
        <p:spPr>
          <a:xfrm>
            <a:off x="2966541" y="4093493"/>
            <a:ext cx="77691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b)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điện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thoại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quan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trọng</a:t>
            </a: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khác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2F47238F-5332-49AB-A946-40926B13562D}"/>
              </a:ext>
            </a:extLst>
          </p:cNvPr>
          <p:cNvSpPr txBox="1"/>
          <p:nvPr/>
        </p:nvSpPr>
        <p:spPr>
          <a:xfrm>
            <a:off x="756988" y="4678268"/>
            <a:ext cx="1085874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điện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thoại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của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người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thân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gia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đình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(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bà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bố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mẹ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anh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chị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....)</a:t>
            </a: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điện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thoại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của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thầy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giáo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cô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giáo</a:t>
            </a:r>
            <a:r>
              <a:rPr lang="en-US" altLang="zh-CN" sz="3200" dirty="0">
                <a:solidFill>
                  <a:schemeClr val="accent1">
                    <a:lumMod val="10000"/>
                  </a:scheme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8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0" y="337625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ĐiSon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985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766">
            <a:off x="-299065" y="58718"/>
            <a:ext cx="4617533" cy="6743265"/>
          </a:xfrm>
          <a:prstGeom prst="rect">
            <a:avLst/>
          </a:prstGeom>
          <a:noFill/>
        </p:spPr>
      </p:pic>
      <p:sp>
        <p:nvSpPr>
          <p:cNvPr id="11" name="Rounded Rectangle 10">
            <a:hlinkClick r:id="rId4" action="ppaction://hlinksldjump"/>
          </p:cNvPr>
          <p:cNvSpPr/>
          <p:nvPr/>
        </p:nvSpPr>
        <p:spPr>
          <a:xfrm>
            <a:off x="4899648" y="685365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Rounded Rectangle 20">
            <a:hlinkClick r:id="rId5" action="ppaction://hlinksldjump"/>
          </p:cNvPr>
          <p:cNvSpPr/>
          <p:nvPr/>
        </p:nvSpPr>
        <p:spPr>
          <a:xfrm>
            <a:off x="8533124" y="685364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4899647" y="2087444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3" name="Rounded Rectangle 22">
            <a:hlinkClick r:id="rId7" action="ppaction://hlinksldjump"/>
          </p:cNvPr>
          <p:cNvSpPr/>
          <p:nvPr/>
        </p:nvSpPr>
        <p:spPr>
          <a:xfrm>
            <a:off x="8533122" y="2087444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4" name="Rounded Rectangle 23">
            <a:hlinkClick r:id="rId8" action="ppaction://hlinksldjump"/>
          </p:cNvPr>
          <p:cNvSpPr/>
          <p:nvPr/>
        </p:nvSpPr>
        <p:spPr>
          <a:xfrm>
            <a:off x="4899646" y="3504505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5" name="Rounded Rectangle 24">
            <a:hlinkClick r:id="rId9" action="ppaction://hlinksldjump"/>
          </p:cNvPr>
          <p:cNvSpPr/>
          <p:nvPr/>
        </p:nvSpPr>
        <p:spPr>
          <a:xfrm>
            <a:off x="8533120" y="3496735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26" name="Rounded Rectangle 25">
            <a:hlinkClick r:id="rId10" action="ppaction://hlinksldjump"/>
          </p:cNvPr>
          <p:cNvSpPr/>
          <p:nvPr/>
        </p:nvSpPr>
        <p:spPr>
          <a:xfrm>
            <a:off x="4899646" y="492156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7" name="Rounded Rectangle 26">
            <a:hlinkClick r:id="rId11" action="ppaction://hlinksldjump"/>
          </p:cNvPr>
          <p:cNvSpPr/>
          <p:nvPr/>
        </p:nvSpPr>
        <p:spPr>
          <a:xfrm>
            <a:off x="8533119" y="5029938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4813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0" y="337625"/>
            <a:ext cx="7151370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764" y="4903764"/>
            <a:ext cx="1954236" cy="195423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95D7A4B-1E3D-41A2-A234-A413CA4EC744}"/>
              </a:ext>
            </a:extLst>
          </p:cNvPr>
          <p:cNvGrpSpPr/>
          <p:nvPr/>
        </p:nvGrpSpPr>
        <p:grpSpPr>
          <a:xfrm>
            <a:off x="4215659" y="3428998"/>
            <a:ext cx="6174505" cy="3263851"/>
            <a:chOff x="4215659" y="3428998"/>
            <a:chExt cx="6174505" cy="3263851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75CCAD49-900E-4893-8776-0F0651EBC23C}"/>
                </a:ext>
              </a:extLst>
            </p:cNvPr>
            <p:cNvSpPr/>
            <p:nvPr/>
          </p:nvSpPr>
          <p:spPr>
            <a:xfrm rot="16200000">
              <a:off x="5670986" y="1973671"/>
              <a:ext cx="3263851" cy="617450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A6DCC3-0570-403A-B876-E516EE275AB8}"/>
                </a:ext>
              </a:extLst>
            </p:cNvPr>
            <p:cNvSpPr/>
            <p:nvPr/>
          </p:nvSpPr>
          <p:spPr>
            <a:xfrm>
              <a:off x="5331999" y="3906761"/>
              <a:ext cx="394182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111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là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số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lang="en-US" sz="4800" kern="0" dirty="0" err="1"/>
                <a:t>điện</a:t>
              </a:r>
              <a:r>
                <a:rPr lang="en-US" sz="4800" kern="0" dirty="0"/>
                <a:t> </a:t>
              </a:r>
              <a:r>
                <a:rPr lang="en-US" sz="4800" kern="0" dirty="0" err="1"/>
                <a:t>thoại</a:t>
              </a:r>
              <a:r>
                <a:rPr lang="en-US" sz="4800" kern="0" dirty="0"/>
                <a:t> </a:t>
              </a:r>
              <a:r>
                <a:rPr lang="en-US" sz="4800" kern="0" dirty="0">
                  <a:solidFill>
                    <a:srgbClr val="C00000"/>
                  </a:solidFill>
                </a:rPr>
                <a:t>t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rợ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giúp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,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bảo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vệ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trẻ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em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.</a:t>
              </a:r>
            </a:p>
          </p:txBody>
        </p:sp>
      </p:grpSp>
      <p:pic>
        <p:nvPicPr>
          <p:cNvPr id="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49EE8AF-4403-4D3C-81D3-F269C9983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7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910858" y="96714"/>
            <a:ext cx="8071592" cy="3491057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5794034" y="3943349"/>
            <a:ext cx="6397966" cy="2559074"/>
            <a:chOff x="5979699" y="4133774"/>
            <a:chExt cx="6397966" cy="2559074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6905395" y="3208078"/>
              <a:ext cx="2559074" cy="441046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7579899" y="4797824"/>
              <a:ext cx="479776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112</a:t>
              </a:r>
              <a:endPara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7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565097" y="96714"/>
            <a:ext cx="7189470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4029994" y="3238573"/>
            <a:ext cx="6174505" cy="3263851"/>
            <a:chOff x="4215659" y="3428998"/>
            <a:chExt cx="6174505" cy="3263851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5670986" y="1973671"/>
              <a:ext cx="3263851" cy="617450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5171580" y="3906761"/>
              <a:ext cx="479776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57200"/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113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là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số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 </a:t>
              </a:r>
              <a:r>
                <a:rPr lang="en-US" sz="4800" kern="0" dirty="0" err="1"/>
                <a:t>điện</a:t>
              </a:r>
              <a:r>
                <a:rPr lang="en-US" sz="4800" kern="0" dirty="0"/>
                <a:t> </a:t>
              </a:r>
              <a:r>
                <a:rPr lang="en-US" sz="4800" kern="0" dirty="0" err="1"/>
                <a:t>thoại</a:t>
              </a:r>
              <a:r>
                <a:rPr lang="en-US" sz="4800" kern="0" dirty="0"/>
                <a:t>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trợ</a:t>
              </a:r>
              <a:r>
                <a:rPr lang="en-US" sz="4800" kern="0" dirty="0">
                  <a:solidFill>
                    <a:srgbClr val="C00000"/>
                  </a:solidFill>
                </a:rPr>
                <a:t>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giúp</a:t>
              </a:r>
              <a:r>
                <a:rPr lang="en-US" sz="4800" kern="0" dirty="0">
                  <a:solidFill>
                    <a:srgbClr val="C00000"/>
                  </a:solidFill>
                </a:rPr>
                <a:t>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về</a:t>
              </a:r>
              <a:r>
                <a:rPr lang="en-US" sz="4800" kern="0" dirty="0">
                  <a:solidFill>
                    <a:srgbClr val="C00000"/>
                  </a:solidFill>
                </a:rPr>
                <a:t> an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ninh</a:t>
              </a:r>
              <a:r>
                <a:rPr lang="en-US" sz="4800" kern="0" dirty="0">
                  <a:solidFill>
                    <a:srgbClr val="C00000"/>
                  </a:solidFill>
                </a:rPr>
                <a:t>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và</a:t>
              </a:r>
              <a:r>
                <a:rPr lang="en-US" sz="4800" kern="0" dirty="0">
                  <a:solidFill>
                    <a:srgbClr val="C00000"/>
                  </a:solidFill>
                </a:rPr>
                <a:t>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trật</a:t>
              </a:r>
              <a:r>
                <a:rPr lang="en-US" sz="4800" kern="0" dirty="0">
                  <a:solidFill>
                    <a:srgbClr val="C00000"/>
                  </a:solidFill>
                </a:rPr>
                <a:t> </a:t>
              </a:r>
              <a:r>
                <a:rPr lang="en-US" sz="4800" kern="0" dirty="0" err="1">
                  <a:solidFill>
                    <a:srgbClr val="C00000"/>
                  </a:solidFill>
                </a:rPr>
                <a:t>tự</a:t>
              </a:r>
              <a:r>
                <a:rPr lang="en-US" sz="4800" kern="0" dirty="0">
                  <a:solidFill>
                    <a:srgbClr val="C00000"/>
                  </a:solidFill>
                </a:rPr>
                <a:t>.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910858" y="96714"/>
            <a:ext cx="8071592" cy="3491057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rợ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nạn.là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5794034" y="3943349"/>
            <a:ext cx="6397966" cy="2559074"/>
            <a:chOff x="5979699" y="4133774"/>
            <a:chExt cx="6397966" cy="2559074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6905395" y="3208078"/>
              <a:ext cx="2559074" cy="441046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7579899" y="4797824"/>
              <a:ext cx="479776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114</a:t>
              </a:r>
              <a:endPara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0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565097" y="96714"/>
            <a:ext cx="7189470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115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khẩn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4029994" y="3238573"/>
            <a:ext cx="6174505" cy="3263851"/>
            <a:chOff x="4215659" y="3428998"/>
            <a:chExt cx="6174505" cy="3263851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5670986" y="1973671"/>
              <a:ext cx="3263851" cy="617450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5171580" y="3906761"/>
              <a:ext cx="406283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57200"/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điện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thoại</a:t>
              </a: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lang="es-ES" sz="4800" kern="0" dirty="0" err="1">
                  <a:solidFill>
                    <a:srgbClr val="C00000"/>
                  </a:solidFill>
                </a:rPr>
                <a:t>rợ</a:t>
              </a:r>
              <a:r>
                <a:rPr lang="es-ES" sz="4800" kern="0" dirty="0">
                  <a:solidFill>
                    <a:srgbClr val="C00000"/>
                  </a:solidFill>
                </a:rPr>
                <a:t> </a:t>
              </a:r>
              <a:r>
                <a:rPr lang="es-ES" sz="4800" kern="0" dirty="0" err="1">
                  <a:solidFill>
                    <a:srgbClr val="C00000"/>
                  </a:solidFill>
                </a:rPr>
                <a:t>giúp</a:t>
              </a:r>
              <a:r>
                <a:rPr lang="es-ES" sz="4800" kern="0" dirty="0">
                  <a:solidFill>
                    <a:srgbClr val="C00000"/>
                  </a:solidFill>
                </a:rPr>
                <a:t> </a:t>
              </a:r>
              <a:r>
                <a:rPr lang="es-ES" sz="4800" kern="0" dirty="0" err="1">
                  <a:solidFill>
                    <a:srgbClr val="C00000"/>
                  </a:solidFill>
                </a:rPr>
                <a:t>về</a:t>
              </a:r>
              <a:r>
                <a:rPr lang="es-ES" sz="4800" kern="0" dirty="0">
                  <a:solidFill>
                    <a:srgbClr val="C00000"/>
                  </a:solidFill>
                </a:rPr>
                <a:t> y </a:t>
              </a:r>
              <a:r>
                <a:rPr lang="es-ES" sz="4800" kern="0" dirty="0" err="1">
                  <a:solidFill>
                    <a:srgbClr val="C00000"/>
                  </a:solidFill>
                </a:rPr>
                <a:t>tế</a:t>
              </a:r>
              <a:r>
                <a:rPr lang="es-ES" sz="4800" kern="0" dirty="0">
                  <a:solidFill>
                    <a:srgbClr val="C00000"/>
                  </a:solidFill>
                </a:rPr>
                <a:t>.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5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910858" y="96714"/>
            <a:ext cx="8071592" cy="3491057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5794034" y="3943349"/>
            <a:ext cx="5639403" cy="2559074"/>
            <a:chOff x="5979699" y="4133774"/>
            <a:chExt cx="5639403" cy="2559074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6905395" y="3208078"/>
              <a:ext cx="2559074" cy="441046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6821336" y="4705347"/>
              <a:ext cx="479776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............</a:t>
              </a:r>
              <a:endPara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1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910858" y="96714"/>
            <a:ext cx="8071592" cy="3491057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5794034" y="3943349"/>
            <a:ext cx="5639403" cy="2559074"/>
            <a:chOff x="5979699" y="4133774"/>
            <a:chExt cx="5639403" cy="2559074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6905395" y="3208078"/>
              <a:ext cx="2559074" cy="4410465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6821336" y="4705347"/>
              <a:ext cx="479776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............</a:t>
              </a:r>
              <a:endPara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1616" y="60175"/>
            <a:ext cx="5694384" cy="3921852"/>
            <a:chOff x="783826" y="2334873"/>
            <a:chExt cx="5694384" cy="3921852"/>
          </a:xfrm>
        </p:grpSpPr>
        <p:grpSp>
          <p:nvGrpSpPr>
            <p:cNvPr id="6" name="Group 5"/>
            <p:cNvGrpSpPr/>
            <p:nvPr/>
          </p:nvGrpSpPr>
          <p:grpSpPr>
            <a:xfrm>
              <a:off x="783826" y="2334873"/>
              <a:ext cx="2219140" cy="2149062"/>
              <a:chOff x="2814687" y="2775408"/>
              <a:chExt cx="2784835" cy="278483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14687" y="2775408"/>
                <a:ext cx="2784835" cy="2784835"/>
              </a:xfrm>
              <a:prstGeom prst="rect">
                <a:avLst/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3289104" y="3249825"/>
                <a:ext cx="1836000" cy="1836000"/>
              </a:xfrm>
              <a:prstGeom prst="ellipse">
                <a:avLst/>
              </a:prstGeom>
              <a:solidFill>
                <a:srgbClr val="FFEF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715710" y="3598366"/>
              <a:ext cx="4762500" cy="2658359"/>
              <a:chOff x="5194758" y="2347274"/>
              <a:chExt cx="4762500" cy="265835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/>
              <a:srcRect t="21868" b="22313"/>
              <a:stretch/>
            </p:blipFill>
            <p:spPr>
              <a:xfrm>
                <a:off x="5194758" y="2347274"/>
                <a:ext cx="4762500" cy="2658359"/>
              </a:xfrm>
              <a:prstGeom prst="rect">
                <a:avLst/>
              </a:prstGeom>
            </p:spPr>
          </p:pic>
          <p:sp>
            <p:nvSpPr>
              <p:cNvPr id="13" name="Cloud 12"/>
              <p:cNvSpPr/>
              <p:nvPr/>
            </p:nvSpPr>
            <p:spPr>
              <a:xfrm>
                <a:off x="5637229" y="4015819"/>
                <a:ext cx="1197204" cy="763571"/>
              </a:xfrm>
              <a:prstGeom prst="cloud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Cloud 14"/>
              <p:cNvSpPr/>
              <p:nvPr/>
            </p:nvSpPr>
            <p:spPr>
              <a:xfrm>
                <a:off x="8410281" y="4030023"/>
                <a:ext cx="1197204" cy="763571"/>
              </a:xfrm>
              <a:prstGeom prst="cloud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9" name="Picture 18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841E06E6-4F3C-41F8-B3D1-AB13E4AD5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573" y="4265093"/>
            <a:ext cx="8636919" cy="16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8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3910858" y="96714"/>
            <a:ext cx="8071592" cy="3491057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499" y="4870499"/>
            <a:ext cx="1987501" cy="19875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783FBA-53BC-44EA-9F96-3CA91AE52BB2}"/>
              </a:ext>
            </a:extLst>
          </p:cNvPr>
          <p:cNvGrpSpPr/>
          <p:nvPr/>
        </p:nvGrpSpPr>
        <p:grpSpPr>
          <a:xfrm>
            <a:off x="4565100" y="3943349"/>
            <a:ext cx="5639401" cy="2559074"/>
            <a:chOff x="4750765" y="4133774"/>
            <a:chExt cx="5639401" cy="2559074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B7645657-E63B-4A0B-881E-279289471CF6}"/>
                </a:ext>
              </a:extLst>
            </p:cNvPr>
            <p:cNvSpPr/>
            <p:nvPr/>
          </p:nvSpPr>
          <p:spPr>
            <a:xfrm rot="16200000">
              <a:off x="6290929" y="2593610"/>
              <a:ext cx="2559074" cy="5639401"/>
            </a:xfrm>
            <a:prstGeom prst="cloudCallout">
              <a:avLst/>
            </a:prstGeom>
            <a:solidFill>
              <a:srgbClr val="92D05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1C940B4-84BB-4278-B773-7CC9DBBEC275}"/>
                </a:ext>
              </a:extLst>
            </p:cNvPr>
            <p:cNvSpPr/>
            <p:nvPr/>
          </p:nvSpPr>
          <p:spPr>
            <a:xfrm>
              <a:off x="5592397" y="4905478"/>
              <a:ext cx="479776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035.447.3852</a:t>
              </a:r>
              <a:endPara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12F594D-4F6B-4B4A-B70D-CF38C180B6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0858" y="7119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93638" y="954388"/>
            <a:ext cx="6836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88377" y="2200110"/>
            <a:ext cx="9728972" cy="3255530"/>
            <a:chOff x="2062697" y="1116917"/>
            <a:chExt cx="9728972" cy="3255530"/>
          </a:xfrm>
        </p:grpSpPr>
        <p:sp>
          <p:nvSpPr>
            <p:cNvPr id="8" name="TextBox 7"/>
            <p:cNvSpPr txBox="1"/>
            <p:nvPr/>
          </p:nvSpPr>
          <p:spPr>
            <a:xfrm>
              <a:off x="2089161" y="1116917"/>
              <a:ext cx="59365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111: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vệ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trẻ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62697" y="1769932"/>
              <a:ext cx="6903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112: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17299" y="2437591"/>
              <a:ext cx="57114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113: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17715" y="3085973"/>
              <a:ext cx="96739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114: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phòng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cứu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03229" y="3787672"/>
              <a:ext cx="49658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4061" y="5587607"/>
            <a:ext cx="11376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 ) 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9428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37676" y="260006"/>
            <a:ext cx="4316647" cy="885932"/>
            <a:chOff x="756055" y="1175657"/>
            <a:chExt cx="9041088" cy="885932"/>
          </a:xfrm>
        </p:grpSpPr>
        <p:sp>
          <p:nvSpPr>
            <p:cNvPr id="18" name="Rounded Rectangle 17"/>
            <p:cNvSpPr/>
            <p:nvPr/>
          </p:nvSpPr>
          <p:spPr>
            <a:xfrm>
              <a:off x="756055" y="1287866"/>
              <a:ext cx="8973178" cy="773723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823965" y="1175657"/>
              <a:ext cx="8973178" cy="77372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924448" y="1244158"/>
              <a:ext cx="8834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74E2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US" sz="3600" b="1" kern="0" dirty="0">
                  <a:solidFill>
                    <a:srgbClr val="F74E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ỰC HÀNH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4E2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0372" y="4748553"/>
            <a:ext cx="1905554" cy="19055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51878" y="1505431"/>
            <a:ext cx="9444672" cy="3447569"/>
            <a:chOff x="3348189" y="3263275"/>
            <a:chExt cx="4221917" cy="3447569"/>
          </a:xfrm>
        </p:grpSpPr>
        <p:sp>
          <p:nvSpPr>
            <p:cNvPr id="16" name="Google Shape;1356;p48"/>
            <p:cNvSpPr/>
            <p:nvPr/>
          </p:nvSpPr>
          <p:spPr>
            <a:xfrm>
              <a:off x="3348189" y="3263275"/>
              <a:ext cx="4221917" cy="3447569"/>
            </a:xfrm>
            <a:custGeom>
              <a:avLst/>
              <a:gdLst/>
              <a:ahLst/>
              <a:cxnLst/>
              <a:rect l="l" t="t" r="r" b="b"/>
              <a:pathLst>
                <a:path w="24471" h="12954" extrusionOk="0">
                  <a:moveTo>
                    <a:pt x="16421" y="0"/>
                  </a:moveTo>
                  <a:cubicBezTo>
                    <a:pt x="14943" y="0"/>
                    <a:pt x="13290" y="801"/>
                    <a:pt x="12743" y="2553"/>
                  </a:cubicBezTo>
                  <a:cubicBezTo>
                    <a:pt x="12743" y="2553"/>
                    <a:pt x="11376" y="331"/>
                    <a:pt x="8553" y="331"/>
                  </a:cubicBezTo>
                  <a:cubicBezTo>
                    <a:pt x="8325" y="331"/>
                    <a:pt x="8088" y="345"/>
                    <a:pt x="7841" y="377"/>
                  </a:cubicBezTo>
                  <a:cubicBezTo>
                    <a:pt x="4536" y="799"/>
                    <a:pt x="4951" y="3935"/>
                    <a:pt x="4951" y="3935"/>
                  </a:cubicBezTo>
                  <a:cubicBezTo>
                    <a:pt x="4951" y="3935"/>
                    <a:pt x="4359" y="3784"/>
                    <a:pt x="3597" y="3784"/>
                  </a:cubicBezTo>
                  <a:cubicBezTo>
                    <a:pt x="2344" y="3784"/>
                    <a:pt x="633" y="4193"/>
                    <a:pt x="345" y="6358"/>
                  </a:cubicBezTo>
                  <a:cubicBezTo>
                    <a:pt x="1" y="8970"/>
                    <a:pt x="2489" y="9383"/>
                    <a:pt x="4095" y="9383"/>
                  </a:cubicBezTo>
                  <a:cubicBezTo>
                    <a:pt x="4837" y="9383"/>
                    <a:pt x="5390" y="9295"/>
                    <a:pt x="5391" y="9295"/>
                  </a:cubicBezTo>
                  <a:lnTo>
                    <a:pt x="5391" y="9295"/>
                  </a:lnTo>
                  <a:cubicBezTo>
                    <a:pt x="5391" y="9295"/>
                    <a:pt x="4850" y="12123"/>
                    <a:pt x="8033" y="12843"/>
                  </a:cubicBezTo>
                  <a:cubicBezTo>
                    <a:pt x="8371" y="12919"/>
                    <a:pt x="8689" y="12954"/>
                    <a:pt x="8989" y="12954"/>
                  </a:cubicBezTo>
                  <a:cubicBezTo>
                    <a:pt x="11515" y="12954"/>
                    <a:pt x="12717" y="10535"/>
                    <a:pt x="12717" y="10535"/>
                  </a:cubicBezTo>
                  <a:cubicBezTo>
                    <a:pt x="12717" y="10535"/>
                    <a:pt x="14169" y="12797"/>
                    <a:pt x="16466" y="12797"/>
                  </a:cubicBezTo>
                  <a:cubicBezTo>
                    <a:pt x="16774" y="12797"/>
                    <a:pt x="17097" y="12756"/>
                    <a:pt x="17434" y="12664"/>
                  </a:cubicBezTo>
                  <a:cubicBezTo>
                    <a:pt x="20279" y="11884"/>
                    <a:pt x="19799" y="8944"/>
                    <a:pt x="19799" y="8944"/>
                  </a:cubicBezTo>
                  <a:lnTo>
                    <a:pt x="19799" y="8944"/>
                  </a:lnTo>
                  <a:cubicBezTo>
                    <a:pt x="19799" y="8944"/>
                    <a:pt x="19885" y="8949"/>
                    <a:pt x="20032" y="8949"/>
                  </a:cubicBezTo>
                  <a:cubicBezTo>
                    <a:pt x="20928" y="8949"/>
                    <a:pt x="24120" y="8757"/>
                    <a:pt x="24314" y="6040"/>
                  </a:cubicBezTo>
                  <a:cubicBezTo>
                    <a:pt x="24471" y="3886"/>
                    <a:pt x="22368" y="3542"/>
                    <a:pt x="21012" y="3542"/>
                  </a:cubicBezTo>
                  <a:cubicBezTo>
                    <a:pt x="20377" y="3542"/>
                    <a:pt x="19905" y="3618"/>
                    <a:pt x="19905" y="3618"/>
                  </a:cubicBezTo>
                  <a:cubicBezTo>
                    <a:pt x="19905" y="3618"/>
                    <a:pt x="20083" y="1012"/>
                    <a:pt x="17569" y="177"/>
                  </a:cubicBezTo>
                  <a:cubicBezTo>
                    <a:pt x="17217" y="60"/>
                    <a:pt x="16826" y="0"/>
                    <a:pt x="16421" y="0"/>
                  </a:cubicBezTo>
                  <a:close/>
                </a:path>
              </a:pathLst>
            </a:custGeom>
            <a:solidFill>
              <a:schemeClr val="accent1">
                <a:alpha val="530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75280" y="4017563"/>
              <a:ext cx="369482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buClr>
                  <a:srgbClr val="000000"/>
                </a:buClr>
              </a:pPr>
              <a:r>
                <a:rPr lang="pt-BR" sz="4000" b="1" kern="0" dirty="0">
                  <a:solidFill>
                    <a:srgbClr val="B7CFF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 hãy lập danh sách các số điện thoại cần thiết nhất với em và dán vào cặp sách của em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09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F82F97-B4AF-43FD-A393-405274FCB679}"/>
              </a:ext>
            </a:extLst>
          </p:cNvPr>
          <p:cNvSpPr txBox="1"/>
          <p:nvPr/>
        </p:nvSpPr>
        <p:spPr>
          <a:xfrm>
            <a:off x="1811508" y="1695526"/>
            <a:ext cx="8972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Bản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thân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cần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làm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khi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gặp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khó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khăn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nhà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,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trường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nơi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/>
              </a:rPr>
              <a:t>khác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654AB-7603-498E-A7BA-E7E83E87DAB9}"/>
              </a:ext>
            </a:extLst>
          </p:cNvPr>
          <p:cNvSpPr txBox="1"/>
          <p:nvPr/>
        </p:nvSpPr>
        <p:spPr>
          <a:xfrm>
            <a:off x="1754358" y="3348766"/>
            <a:ext cx="9256542" cy="132343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lgDash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ở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990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ded Corner 1">
            <a:extLst>
              <a:ext uri="{FF2B5EF4-FFF2-40B4-BE49-F238E27FC236}">
                <a16:creationId xmlns:a16="http://schemas.microsoft.com/office/drawing/2014/main" id="{851B64FA-0F57-4CA6-8947-065E926B5DD4}"/>
              </a:ext>
            </a:extLst>
          </p:cNvPr>
          <p:cNvSpPr/>
          <p:nvPr/>
        </p:nvSpPr>
        <p:spPr>
          <a:xfrm>
            <a:off x="5415687" y="1903817"/>
            <a:ext cx="5957163" cy="3430184"/>
          </a:xfrm>
          <a:prstGeom prst="foldedCorner">
            <a:avLst/>
          </a:prstGeom>
          <a:solidFill>
            <a:sysClr val="window" lastClr="FFFFFF"/>
          </a:solidFill>
          <a:ln w="12700" cap="flat" cmpd="sng" algn="ctr">
            <a:solidFill>
              <a:srgbClr val="A5A5A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Ở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ở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hỗ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trợ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2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49516" y="1490007"/>
            <a:ext cx="615890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Thöïc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haønh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VBT/.....</a:t>
            </a:r>
          </a:p>
        </p:txBody>
      </p:sp>
    </p:spTree>
    <p:extLst>
      <p:ext uri="{BB962C8B-B14F-4D97-AF65-F5344CB8AC3E}">
        <p14:creationId xmlns:p14="http://schemas.microsoft.com/office/powerpoint/2010/main" val="17985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24856B-423F-4001-B00B-7638D46DE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60058" r="8076" b="6365"/>
          <a:stretch/>
        </p:blipFill>
        <p:spPr>
          <a:xfrm>
            <a:off x="805543" y="707722"/>
            <a:ext cx="10580914" cy="5442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29C96D-072C-473E-9494-A2B0D88C445D}"/>
              </a:ext>
            </a:extLst>
          </p:cNvPr>
          <p:cNvSpPr txBox="1"/>
          <p:nvPr/>
        </p:nvSpPr>
        <p:spPr>
          <a:xfrm>
            <a:off x="4614957" y="2890390"/>
            <a:ext cx="661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84570F-98FF-431E-A034-8115B35016EA}"/>
              </a:ext>
            </a:extLst>
          </p:cNvPr>
          <p:cNvSpPr txBox="1"/>
          <p:nvPr/>
        </p:nvSpPr>
        <p:spPr>
          <a:xfrm>
            <a:off x="5427757" y="3448255"/>
            <a:ext cx="661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A0705-D3C7-4A13-9DCB-20D13E621A87}"/>
              </a:ext>
            </a:extLst>
          </p:cNvPr>
          <p:cNvSpPr txBox="1"/>
          <p:nvPr/>
        </p:nvSpPr>
        <p:spPr>
          <a:xfrm>
            <a:off x="5580158" y="4033030"/>
            <a:ext cx="661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r>
              <a:rPr 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hòng cháy chữa cháy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7CDBEF-D514-4925-8BD6-EE1F0CAA92A1}"/>
              </a:ext>
            </a:extLst>
          </p:cNvPr>
          <p:cNvSpPr txBox="1"/>
          <p:nvPr/>
        </p:nvSpPr>
        <p:spPr>
          <a:xfrm>
            <a:off x="5972044" y="4617805"/>
            <a:ext cx="661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A1C553-99AD-4D9D-9A9E-8CBB2D6AC656}"/>
              </a:ext>
            </a:extLst>
          </p:cNvPr>
          <p:cNvSpPr txBox="1"/>
          <p:nvPr/>
        </p:nvSpPr>
        <p:spPr>
          <a:xfrm>
            <a:off x="1864209" y="5202580"/>
            <a:ext cx="661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9538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5937F24-F7BA-47D4-A9ED-F49104F23E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97" y="2206390"/>
            <a:ext cx="7021552" cy="1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8331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21" y="589305"/>
            <a:ext cx="1108543" cy="1097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525326" y="2547458"/>
            <a:ext cx="11141348" cy="228384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link Facebook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hlinkClick r:id="rId4"/>
              </a:rPr>
              <a:t>https://www.facebook.com/profile.php?id=100049274364068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Lan 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4401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ỹ Năng Sống Cho Bé - An Toàn Khi Ở Nhà">
            <a:hlinkClick r:id="" action="ppaction://media"/>
            <a:extLst>
              <a:ext uri="{FF2B5EF4-FFF2-40B4-BE49-F238E27FC236}">
                <a16:creationId xmlns:a16="http://schemas.microsoft.com/office/drawing/2014/main" id="{4A82714F-2B06-4880-AA5C-FED458AA92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7">
            <a:extLst>
              <a:ext uri="{FF2B5EF4-FFF2-40B4-BE49-F238E27FC236}">
                <a16:creationId xmlns:a16="http://schemas.microsoft.com/office/drawing/2014/main" id="{B07D3780-2260-46BC-B3C6-30A20377408B}"/>
              </a:ext>
            </a:extLst>
          </p:cNvPr>
          <p:cNvSpPr txBox="1"/>
          <p:nvPr/>
        </p:nvSpPr>
        <p:spPr>
          <a:xfrm>
            <a:off x="4788194" y="1021323"/>
            <a:ext cx="4576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Thứ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ngày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 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năm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…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" name="文本框 18">
            <a:extLst>
              <a:ext uri="{FF2B5EF4-FFF2-40B4-BE49-F238E27FC236}">
                <a16:creationId xmlns:a16="http://schemas.microsoft.com/office/drawing/2014/main" id="{7B4F5630-E79F-4309-A060-0146D8C3E30E}"/>
              </a:ext>
            </a:extLst>
          </p:cNvPr>
          <p:cNvSpPr txBox="1"/>
          <p:nvPr/>
        </p:nvSpPr>
        <p:spPr>
          <a:xfrm>
            <a:off x="6088633" y="1709789"/>
            <a:ext cx="2269904" cy="707886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Đạo</a:t>
            </a:r>
            <a:r>
              <a:rPr kumimoji="0" lang="en-US" altLang="zh-CN" sz="40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đức</a:t>
            </a:r>
            <a:endParaRPr kumimoji="0" lang="zh-CN" altLang="en-US" sz="4000" b="0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id="{FC509498-3684-4F96-A206-C94525FC1698}"/>
              </a:ext>
            </a:extLst>
          </p:cNvPr>
          <p:cNvSpPr txBox="1"/>
          <p:nvPr/>
        </p:nvSpPr>
        <p:spPr>
          <a:xfrm>
            <a:off x="3272276" y="2192688"/>
            <a:ext cx="770585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Bài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11</a:t>
            </a:r>
          </a:p>
          <a:p>
            <a:pPr algn="ctr">
              <a:defRPr/>
            </a:pP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Tìm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kiếm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sự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giúp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đỡ 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khi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ở 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nhà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ở 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trường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(</a:t>
            </a:r>
            <a:r>
              <a:rPr lang="en-US" altLang="zh-CN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tiết</a:t>
            </a:r>
            <a:r>
              <a:rPr lang="en-US" altLang="zh-CN" sz="400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3)</a:t>
            </a:r>
            <a:endParaRPr lang="zh-CN" altLang="en-US" sz="4000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85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8">
            <a:extLst>
              <a:ext uri="{FF2B5EF4-FFF2-40B4-BE49-F238E27FC236}">
                <a16:creationId xmlns:a16="http://schemas.microsoft.com/office/drawing/2014/main" id="{E4AFD3F5-812F-468E-AF64-87FA3113FC35}"/>
              </a:ext>
            </a:extLst>
          </p:cNvPr>
          <p:cNvSpPr txBox="1"/>
          <p:nvPr/>
        </p:nvSpPr>
        <p:spPr>
          <a:xfrm>
            <a:off x="320423" y="1061601"/>
            <a:ext cx="1155115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1. Chia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sẻ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cách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kiếm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sự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hỗ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trợ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khi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gặp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khó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khăn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ở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ở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trường</a:t>
            </a:r>
            <a:endParaRPr lang="vi-VN" altLang="zh-CN" sz="3200" dirty="0">
              <a:solidFill>
                <a:prstClr val="black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65E9B79-5066-40F5-9261-36B168623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463009" y="21133"/>
            <a:ext cx="1566864" cy="11196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B4D3F5-9620-43A4-9F14-57A4C21B9F5A}"/>
              </a:ext>
            </a:extLst>
          </p:cNvPr>
          <p:cNvGrpSpPr/>
          <p:nvPr/>
        </p:nvGrpSpPr>
        <p:grpSpPr>
          <a:xfrm>
            <a:off x="2688607" y="1882671"/>
            <a:ext cx="6471139" cy="4249302"/>
            <a:chOff x="2947181" y="2122826"/>
            <a:chExt cx="6471139" cy="450305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88519D9-55AC-4165-B113-0EBDE03753AB}"/>
                </a:ext>
              </a:extLst>
            </p:cNvPr>
            <p:cNvCxnSpPr/>
            <p:nvPr/>
          </p:nvCxnSpPr>
          <p:spPr>
            <a:xfrm>
              <a:off x="6428935" y="2546252"/>
              <a:ext cx="0" cy="407963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E0940C-8B56-47EF-B3F6-C1D57E7A9875}"/>
                </a:ext>
              </a:extLst>
            </p:cNvPr>
            <p:cNvSpPr txBox="1"/>
            <p:nvPr/>
          </p:nvSpPr>
          <p:spPr>
            <a:xfrm>
              <a:off x="2947181" y="2122826"/>
              <a:ext cx="1758462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24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Ở </a:t>
              </a:r>
              <a:r>
                <a:rPr lang="en-US" sz="24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nhà</a:t>
              </a:r>
              <a:endPara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BC18C2-6818-4D17-B101-A69EEE972F48}"/>
                </a:ext>
              </a:extLst>
            </p:cNvPr>
            <p:cNvSpPr txBox="1"/>
            <p:nvPr/>
          </p:nvSpPr>
          <p:spPr>
            <a:xfrm>
              <a:off x="7659858" y="2122826"/>
              <a:ext cx="1758462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24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Ở </a:t>
              </a:r>
              <a:r>
                <a:rPr lang="en-US" sz="24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trường</a:t>
              </a:r>
              <a:endPara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0B4F502-916E-494A-8095-7C05C5437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522" y="3534770"/>
            <a:ext cx="5098236" cy="291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3E3B030-DCE8-4D3D-BE42-C1A5ADC447C9}"/>
              </a:ext>
            </a:extLst>
          </p:cNvPr>
          <p:cNvGrpSpPr/>
          <p:nvPr/>
        </p:nvGrpSpPr>
        <p:grpSpPr>
          <a:xfrm>
            <a:off x="2568163" y="1033160"/>
            <a:ext cx="7055674" cy="5147919"/>
            <a:chOff x="2947182" y="2122826"/>
            <a:chExt cx="6471138" cy="411586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234E23D-06D7-4CA7-AA64-D91077C8E4C0}"/>
                </a:ext>
              </a:extLst>
            </p:cNvPr>
            <p:cNvCxnSpPr/>
            <p:nvPr/>
          </p:nvCxnSpPr>
          <p:spPr>
            <a:xfrm>
              <a:off x="6183358" y="2159059"/>
              <a:ext cx="0" cy="407963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4C2E39-1F89-4F03-9826-AE23A836CF97}"/>
                </a:ext>
              </a:extLst>
            </p:cNvPr>
            <p:cNvSpPr txBox="1"/>
            <p:nvPr/>
          </p:nvSpPr>
          <p:spPr>
            <a:xfrm>
              <a:off x="2947182" y="2159059"/>
              <a:ext cx="1758462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Ở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A7D9BE-B280-4265-9C1F-281DBFD9573A}"/>
                </a:ext>
              </a:extLst>
            </p:cNvPr>
            <p:cNvSpPr txBox="1"/>
            <p:nvPr/>
          </p:nvSpPr>
          <p:spPr>
            <a:xfrm>
              <a:off x="7659858" y="2122826"/>
              <a:ext cx="1758462" cy="4616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Ở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FC2D97E-993A-4B37-91F9-9B2E50C99E2B}"/>
              </a:ext>
            </a:extLst>
          </p:cNvPr>
          <p:cNvSpPr txBox="1"/>
          <p:nvPr/>
        </p:nvSpPr>
        <p:spPr>
          <a:xfrm>
            <a:off x="1234282" y="2044728"/>
            <a:ext cx="4585062" cy="31700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xóm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hỗ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trợ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CFAC6-711B-47D2-8DC6-0EC8D9B2F316}"/>
              </a:ext>
            </a:extLst>
          </p:cNvPr>
          <p:cNvSpPr txBox="1"/>
          <p:nvPr/>
        </p:nvSpPr>
        <p:spPr>
          <a:xfrm>
            <a:off x="6250419" y="2005539"/>
            <a:ext cx="4454433" cy="31700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bè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vệ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432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6">
            <a:extLst>
              <a:ext uri="{FF2B5EF4-FFF2-40B4-BE49-F238E27FC236}">
                <a16:creationId xmlns:a16="http://schemas.microsoft.com/office/drawing/2014/main" id="{939B666D-7DB6-42E0-A173-955AED18C007}"/>
              </a:ext>
            </a:extLst>
          </p:cNvPr>
          <p:cNvSpPr/>
          <p:nvPr/>
        </p:nvSpPr>
        <p:spPr>
          <a:xfrm>
            <a:off x="213214" y="191070"/>
            <a:ext cx="11765572" cy="6414446"/>
          </a:xfrm>
          <a:prstGeom prst="roundRect">
            <a:avLst>
              <a:gd name="adj" fmla="val 13669"/>
            </a:avLst>
          </a:prstGeom>
          <a:solidFill>
            <a:sysClr val="window" lastClr="FFFFFF"/>
          </a:solidFill>
          <a:ln w="127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wrap="none" lIns="0" tIns="0" rIns="0" bIns="0" rtlCol="0" anchor="ctr"/>
          <a:lstStyle/>
          <a:p>
            <a:pPr algn="ctr"/>
            <a:endParaRPr lang="en-US" kern="0">
              <a:solidFill>
                <a:prstClr val="white"/>
              </a:solidFill>
              <a:ea typeface="微软雅黑"/>
            </a:endParaRPr>
          </a:p>
        </p:txBody>
      </p:sp>
      <p:sp>
        <p:nvSpPr>
          <p:cNvPr id="4" name="文本框 18">
            <a:extLst>
              <a:ext uri="{FF2B5EF4-FFF2-40B4-BE49-F238E27FC236}">
                <a16:creationId xmlns:a16="http://schemas.microsoft.com/office/drawing/2014/main" id="{6A0C4D79-5558-4E60-8C91-4B655B0C3FD0}"/>
              </a:ext>
            </a:extLst>
          </p:cNvPr>
          <p:cNvSpPr txBox="1"/>
          <p:nvPr/>
        </p:nvSpPr>
        <p:spPr>
          <a:xfrm>
            <a:off x="427630" y="420156"/>
            <a:ext cx="1155115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2. </a:t>
            </a:r>
            <a:r>
              <a:rPr lang="vi-VN" altLang="zh-CN" sz="3200" dirty="0">
                <a:solidFill>
                  <a:srgbClr val="00B0F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Nhắc nhở các bạn và người thân tìm kiếm sự hỗ trợ khi cần thiết.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8DB80-A8A6-4B6C-83B2-AD3C2B95BEF4}"/>
              </a:ext>
            </a:extLst>
          </p:cNvPr>
          <p:cNvSpPr txBox="1"/>
          <p:nvPr/>
        </p:nvSpPr>
        <p:spPr>
          <a:xfrm>
            <a:off x="5093644" y="941629"/>
            <a:ext cx="1688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dirty="0" err="1">
                <a:solidFill>
                  <a:srgbClr val="FF0000"/>
                </a:solidFill>
                <a:latin typeface="Calibri" panose="020F0502020204030204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/>
              </a:rPr>
              <a:t>cầu</a:t>
            </a:r>
            <a:endParaRPr lang="en-US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7D864-4B33-4E01-8AA3-4859F56DDDB7}"/>
              </a:ext>
            </a:extLst>
          </p:cNvPr>
          <p:cNvSpPr txBox="1"/>
          <p:nvPr/>
        </p:nvSpPr>
        <p:spPr>
          <a:xfrm>
            <a:off x="1067555" y="1526404"/>
            <a:ext cx="1069144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thảo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luận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sắm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vai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tổ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457200" indent="-457200" defTabSz="45720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tổ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bốc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thăm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do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đưa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ra.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457200"/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       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Tình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huống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1</a:t>
            </a: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: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Ba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vắng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gõ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cầu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mở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ra.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  </a:t>
            </a:r>
          </a:p>
          <a:p>
            <a:pPr defTabSz="457200"/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       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Tình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huống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2</a:t>
            </a: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chơi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sân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trường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ngã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chảy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máu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defTabSz="457200"/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      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Tình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huống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3</a:t>
            </a: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giờ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chóng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buồn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nôn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defTabSz="457200"/>
            <a:r>
              <a:rPr lang="en-US" sz="3200" i="1" dirty="0">
                <a:solidFill>
                  <a:prstClr val="black"/>
                </a:solidFill>
                <a:latin typeface="Calibri" panose="020F0502020204030204"/>
              </a:rPr>
              <a:t>        .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Tình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libri" panose="020F0502020204030204"/>
              </a:rPr>
              <a:t>huống</a:t>
            </a:r>
            <a:r>
              <a:rPr lang="en-US" sz="3200" i="1" dirty="0">
                <a:solidFill>
                  <a:srgbClr val="C00000"/>
                </a:solidFill>
                <a:latin typeface="Calibri" panose="020F0502020204030204"/>
              </a:rPr>
              <a:t> 4</a:t>
            </a: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thả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diều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vô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mắc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gần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       </a:t>
            </a:r>
          </a:p>
          <a:p>
            <a:pPr marL="457200" indent="-457200" defTabSz="457200">
              <a:buFontTx/>
              <a:buChar char="-"/>
            </a:pP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3851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07E71-A3AA-454E-BF30-53DBA031F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9A4A-F6FF-4942-B1C2-8F37CAE35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966" y="-228600"/>
            <a:ext cx="12272966" cy="6253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5E6E0-1642-4F77-BC5A-F23E6405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0" y="0"/>
            <a:ext cx="2362200" cy="688641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7948" y="3106904"/>
            <a:ext cx="2472118" cy="3158504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B06F0CF2-5924-4D81-9A09-876446901179}"/>
              </a:ext>
            </a:extLst>
          </p:cNvPr>
          <p:cNvSpPr txBox="1"/>
          <p:nvPr/>
        </p:nvSpPr>
        <p:spPr>
          <a:xfrm>
            <a:off x="5374040" y="858879"/>
            <a:ext cx="1443921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THỬ TÀI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48667C2-75A3-4ED2-B394-EE2C23E86A74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3788710" y="1371718"/>
            <a:ext cx="4533613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C233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DBF8B55D-260B-4E9C-9FD9-46CAFE6B5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7760" y="2627765"/>
            <a:ext cx="2288546" cy="330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BD2F3-6F43-430A-A5B2-5724481D5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6D9B37-B65A-4EC9-BBA8-939C477F3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0966" y="-228600"/>
            <a:ext cx="12501565" cy="990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1D7C91-2963-43C8-A5BA-B4E1A8057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283" y="2993253"/>
            <a:ext cx="2288546" cy="33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9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BA0FAFA-107B-4325-A5A7-DE096C63D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1" t="87673" r="2610" b="-312"/>
          <a:stretch/>
        </p:blipFill>
        <p:spPr>
          <a:xfrm>
            <a:off x="10632254" y="276035"/>
            <a:ext cx="1084952" cy="13524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57D5EA-9C68-4C57-91CA-6246B8EA4EC0}"/>
              </a:ext>
            </a:extLst>
          </p:cNvPr>
          <p:cNvSpPr/>
          <p:nvPr/>
        </p:nvSpPr>
        <p:spPr>
          <a:xfrm>
            <a:off x="2490788" y="2367171"/>
            <a:ext cx="83248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Giơ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tay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bình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chọn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đội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diễn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hay </a:t>
            </a:r>
            <a:r>
              <a:rPr lang="en-US" sz="6600" kern="0" dirty="0" err="1">
                <a:solidFill>
                  <a:srgbClr val="FF0000"/>
                </a:solidFill>
                <a:latin typeface="Calibri" panose="020F0502020204030204"/>
              </a:rPr>
              <a:t>nhất</a:t>
            </a:r>
            <a:r>
              <a:rPr lang="en-US" sz="6600" kern="0" dirty="0">
                <a:solidFill>
                  <a:srgbClr val="FF0000"/>
                </a:solidFill>
                <a:latin typeface="Calibri" panose="020F0502020204030204"/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22053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4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2246</TotalTime>
  <Words>906</Words>
  <Application>Microsoft Office PowerPoint</Application>
  <PresentationFormat>Widescreen</PresentationFormat>
  <Paragraphs>111</Paragraphs>
  <Slides>28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56" baseType="lpstr">
      <vt:lpstr>等线</vt:lpstr>
      <vt:lpstr>微软雅黑</vt:lpstr>
      <vt:lpstr>宋体</vt:lpstr>
      <vt:lpstr>Arial</vt:lpstr>
      <vt:lpstr>Calibri</vt:lpstr>
      <vt:lpstr>Calibri Light</vt:lpstr>
      <vt:lpstr>方正舒体</vt:lpstr>
      <vt:lpstr>Garamond</vt:lpstr>
      <vt:lpstr>iCiel Cadena</vt:lpstr>
      <vt:lpstr>Lato Light</vt:lpstr>
      <vt:lpstr>Times New Roman</vt:lpstr>
      <vt:lpstr>VNI-Avo</vt:lpstr>
      <vt:lpstr>Wingdings</vt:lpstr>
      <vt:lpstr>仓耳今楷05-6763 W05</vt:lpstr>
      <vt:lpstr>印品黑体</vt:lpstr>
      <vt:lpstr>字魂27号-布丁体</vt:lpstr>
      <vt:lpstr>字魂70号-灵悦黑体</vt:lpstr>
      <vt:lpstr>思源黑体 CN Normal</vt:lpstr>
      <vt:lpstr>7_Office 主题​​</vt:lpstr>
      <vt:lpstr>Office 主题</vt:lpstr>
      <vt:lpstr>1_Organic</vt:lpstr>
      <vt:lpstr>1_Office Theme</vt:lpstr>
      <vt:lpstr>Office 主题​​</vt:lpstr>
      <vt:lpstr>14_Office Theme</vt:lpstr>
      <vt:lpstr>3_Office 主题​​</vt:lpstr>
      <vt:lpstr>Office Theme</vt:lpstr>
      <vt:lpstr>3_Office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Administrator</cp:lastModifiedBy>
  <cp:revision>628</cp:revision>
  <dcterms:created xsi:type="dcterms:W3CDTF">2020-10-17T01:03:04Z</dcterms:created>
  <dcterms:modified xsi:type="dcterms:W3CDTF">2021-11-19T15:11:26Z</dcterms:modified>
</cp:coreProperties>
</file>