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80" r:id="rId2"/>
    <p:sldId id="2007577181" r:id="rId3"/>
    <p:sldId id="2007577160" r:id="rId4"/>
    <p:sldId id="2007577182" r:id="rId5"/>
    <p:sldId id="402" r:id="rId6"/>
    <p:sldId id="2007577174" r:id="rId7"/>
    <p:sldId id="2007577175" r:id="rId8"/>
    <p:sldId id="395" r:id="rId9"/>
    <p:sldId id="2007577176" r:id="rId10"/>
    <p:sldId id="2007577177" r:id="rId11"/>
    <p:sldId id="2007577178" r:id="rId12"/>
    <p:sldId id="2007577179" r:id="rId13"/>
    <p:sldId id="281" r:id="rId14"/>
    <p:sldId id="2007577183" r:id="rId15"/>
    <p:sldId id="20075771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Thu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101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18765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47269" y="236762"/>
            <a:ext cx="7982997" cy="823440"/>
            <a:chOff x="-1302815" y="43596"/>
            <a:chExt cx="7841687" cy="10044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1302814" y="43596"/>
              <a:ext cx="7841686" cy="10044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302815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30762" y="3739486"/>
            <a:ext cx="62354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786643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895637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004631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113625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765849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491422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600416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709411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8184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474131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1193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238768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568323" y="421748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8E6855-E1FD-41CE-A372-C80CE38304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6568018" y="1680596"/>
            <a:ext cx="823008" cy="4755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715432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824426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4933420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042414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694638" y="4892952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420211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529205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638200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6642557" y="476813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3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22422 0.1062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2 0.10625 L -0.16472 0.106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2 0.10625 L 0.09908 0.1131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9 0.22037 L -0.2724 0.220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 0.22037 L -0.22253 0.2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42 0.22037 L -0.22253 0.22037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8 0.22037 L 0.20885 0.2203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09973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19620" y="169695"/>
            <a:ext cx="7982996" cy="850662"/>
            <a:chOff x="-1028014" y="10390"/>
            <a:chExt cx="8386546" cy="10376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896480" y="10390"/>
              <a:ext cx="8255012" cy="103764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028014" y="235330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89273" y="3620015"/>
            <a:ext cx="64417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933075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5042069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151063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260057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912281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637854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746848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855843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9648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620563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2657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385200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7025680" y="4115866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861864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970858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5079852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188846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841070" y="4773481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566643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675637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784632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7142717" y="464990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0C8BB44-10FA-4052-86D7-930A24FAEC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4545912" y="1680596"/>
            <a:ext cx="823008" cy="4755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F3B020-44A8-4B76-A210-54134E822D36}"/>
              </a:ext>
            </a:extLst>
          </p:cNvPr>
          <p:cNvCxnSpPr>
            <a:cxnSpLocks/>
          </p:cNvCxnSpPr>
          <p:nvPr/>
        </p:nvCxnSpPr>
        <p:spPr>
          <a:xfrm flipH="1">
            <a:off x="5833613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5D4F4F-89F5-4E7D-A6CB-5B072370682D}"/>
              </a:ext>
            </a:extLst>
          </p:cNvPr>
          <p:cNvCxnSpPr>
            <a:cxnSpLocks/>
          </p:cNvCxnSpPr>
          <p:nvPr/>
        </p:nvCxnSpPr>
        <p:spPr>
          <a:xfrm flipH="1">
            <a:off x="5942607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07C27D-8E52-46BC-89BD-E7CE3E1AF7FA}"/>
              </a:ext>
            </a:extLst>
          </p:cNvPr>
          <p:cNvCxnSpPr>
            <a:cxnSpLocks/>
          </p:cNvCxnSpPr>
          <p:nvPr/>
        </p:nvCxnSpPr>
        <p:spPr>
          <a:xfrm flipH="1">
            <a:off x="6051601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DF9569-857F-422B-A40B-85EEADD56445}"/>
              </a:ext>
            </a:extLst>
          </p:cNvPr>
          <p:cNvCxnSpPr>
            <a:cxnSpLocks/>
          </p:cNvCxnSpPr>
          <p:nvPr/>
        </p:nvCxnSpPr>
        <p:spPr>
          <a:xfrm flipH="1">
            <a:off x="6160595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67325E-BF50-4997-A002-2DE0744865D7}"/>
              </a:ext>
            </a:extLst>
          </p:cNvPr>
          <p:cNvCxnSpPr>
            <a:cxnSpLocks/>
          </p:cNvCxnSpPr>
          <p:nvPr/>
        </p:nvCxnSpPr>
        <p:spPr>
          <a:xfrm>
            <a:off x="5812819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B9A75C-4D61-494A-BAB0-1C051848E36F}"/>
              </a:ext>
            </a:extLst>
          </p:cNvPr>
          <p:cNvCxnSpPr>
            <a:cxnSpLocks/>
          </p:cNvCxnSpPr>
          <p:nvPr/>
        </p:nvCxnSpPr>
        <p:spPr>
          <a:xfrm flipH="1">
            <a:off x="6538392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C060863-5E3F-4CA1-A4CC-FC952F1BA313}"/>
              </a:ext>
            </a:extLst>
          </p:cNvPr>
          <p:cNvCxnSpPr>
            <a:cxnSpLocks/>
          </p:cNvCxnSpPr>
          <p:nvPr/>
        </p:nvCxnSpPr>
        <p:spPr>
          <a:xfrm flipH="1">
            <a:off x="6647386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2A27BD-14D6-4CFF-9B77-934ABBEE9AEA}"/>
              </a:ext>
            </a:extLst>
          </p:cNvPr>
          <p:cNvCxnSpPr>
            <a:cxnSpLocks/>
          </p:cNvCxnSpPr>
          <p:nvPr/>
        </p:nvCxnSpPr>
        <p:spPr>
          <a:xfrm flipH="1">
            <a:off x="6756381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64AF5D-B81B-4F7B-A4AD-AF7B4D36D88A}"/>
              </a:ext>
            </a:extLst>
          </p:cNvPr>
          <p:cNvCxnSpPr>
            <a:cxnSpLocks/>
          </p:cNvCxnSpPr>
          <p:nvPr/>
        </p:nvCxnSpPr>
        <p:spPr>
          <a:xfrm flipH="1">
            <a:off x="6865375" y="52351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70832B-EF03-4B9D-8787-F2A89E33F67B}"/>
              </a:ext>
            </a:extLst>
          </p:cNvPr>
          <p:cNvCxnSpPr>
            <a:cxnSpLocks/>
          </p:cNvCxnSpPr>
          <p:nvPr/>
        </p:nvCxnSpPr>
        <p:spPr>
          <a:xfrm>
            <a:off x="6521101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28060E9-9211-4D56-AF67-5B116EB97A9D}"/>
              </a:ext>
            </a:extLst>
          </p:cNvPr>
          <p:cNvSpPr txBox="1"/>
          <p:nvPr/>
        </p:nvSpPr>
        <p:spPr>
          <a:xfrm>
            <a:off x="7271558" y="515135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4B1A2F-2491-4694-BAB5-73262AFF52F8}"/>
              </a:ext>
            </a:extLst>
          </p:cNvPr>
          <p:cNvSpPr txBox="1"/>
          <p:nvPr/>
        </p:nvSpPr>
        <p:spPr>
          <a:xfrm>
            <a:off x="1967010" y="5805177"/>
            <a:ext cx="96067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10768 0.0074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0741 L 0.21836 0.0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05 0.12662 L -0.11016 0.122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16 0.12268 L 0.16133 0.104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2138 0.118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3737 0.1171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2477 L -0.03919 0.21435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3611 L 0.21653 0.2314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6836 0.22037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58B8E-5FAD-4B3F-BA8A-5D0258185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8"/>
          <a:stretch/>
        </p:blipFill>
        <p:spPr>
          <a:xfrm>
            <a:off x="838200" y="1370800"/>
            <a:ext cx="10233546" cy="479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2E9534-7E04-47BE-99C5-DFA99F1DB87F}"/>
              </a:ext>
            </a:extLst>
          </p:cNvPr>
          <p:cNvGrpSpPr/>
          <p:nvPr/>
        </p:nvGrpSpPr>
        <p:grpSpPr>
          <a:xfrm>
            <a:off x="3797331" y="375098"/>
            <a:ext cx="4247212" cy="659031"/>
            <a:chOff x="-1488101" y="244141"/>
            <a:chExt cx="4172031" cy="8038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0238515-CEB8-493F-B6FB-B185370285A1}"/>
                </a:ext>
              </a:extLst>
            </p:cNvPr>
            <p:cNvSpPr/>
            <p:nvPr/>
          </p:nvSpPr>
          <p:spPr>
            <a:xfrm>
              <a:off x="-1325954" y="244141"/>
              <a:ext cx="4009884" cy="8038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“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Oẳn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tù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2D7D-1AD2-48B8-AB1E-157DC1DA5C69}"/>
                </a:ext>
              </a:extLst>
            </p:cNvPr>
            <p:cNvSpPr/>
            <p:nvPr/>
          </p:nvSpPr>
          <p:spPr>
            <a:xfrm>
              <a:off x="-1488101" y="328912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74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77684" y="3615331"/>
            <a:ext cx="675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36175" y="3615331"/>
            <a:ext cx="763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3187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41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57139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1B6709A7-14BA-4F8F-9324-A2B41B009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76" y="685800"/>
            <a:ext cx="9866376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84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527499" y="1784156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7" y="292655"/>
            <a:ext cx="10235612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134796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669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A88AFB-3DEC-4DC8-9D43-3C6F4551EC2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605314" y="2115920"/>
            <a:ext cx="1055848" cy="565328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04909 0.0060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0.00602 L 0.13385 -0.001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-0.00139 L 0.26706 0.0134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06 0.01342 L 0.42148 0.3048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48 0.30486 L 0.44974 0.405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74 0.40532 L 0.15208 0.4333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35611" cy="964069"/>
            <a:chOff x="-3583566" y="258911"/>
            <a:chExt cx="10054430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20" y="258911"/>
              <a:ext cx="9746884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055668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757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7277589" y="2833242"/>
            <a:ext cx="505731" cy="51327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9227774" y="254170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8270771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420270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5697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7192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8242251" y="2905778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FBB1DBB2-C5A4-47B2-8EEF-C48A3290C8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165338" y="2197216"/>
            <a:ext cx="915364" cy="61353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7148557" y="3323885"/>
            <a:ext cx="763796" cy="9479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8224705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8374204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5237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6732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8196185" y="3636971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4C3B536-5338-42B0-BA26-D90BBA97310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37573" y="3269484"/>
            <a:ext cx="967690" cy="55911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9191400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93408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94903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980860" y="3229242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7238966" y="4342608"/>
            <a:ext cx="620336" cy="62958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9244233" y="4164217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8287230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8436729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5862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7357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2CAFF66-A388-4859-AD84-09FD9D2669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322">
            <a:off x="756326" y="4385989"/>
            <a:ext cx="915364" cy="61353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304267" y="5104676"/>
            <a:ext cx="489734" cy="607788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8213706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8363205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5127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6622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8185186" y="5289184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F8606AB-8E2D-437D-A2A7-2D447A75904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1412664" y="3056921"/>
            <a:ext cx="967690" cy="559110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9180401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93299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94794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628899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9156683" y="5280573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10041622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10205481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605445" y="4948235"/>
            <a:ext cx="894388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8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08802 0.2881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28819 L 0.01549 0.2870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43171 L 0.02109 0.291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9 0.42361 L -0.19284 0.4370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75 -0.11481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11481 L 0.09427 0.01528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1528 L 0.15912 -0.00602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2 -0.00602 L 0.25495 0.0016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00162 L 0.31914 -0.12268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4 -0.12268 L 0.3168 0.033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 0.0338 L 0.34258 0.1946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3997 0.00417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0417 L 0.07904 -0.0007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04 -0.0007 L 0.12331 -0.008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5912 -0.00602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1 -0.00601 L 0.33893 -0.18773 " pathEditMode="relative" rAng="0" ptsTypes="AA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-0.18773 L 0.31263 -0.04699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3 -0.04699 L 0.37969 -0.07731 " pathEditMode="relative" rAng="0" ptsTypes="AA">
                                      <p:cBhvr>
                                        <p:cTn id="2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7731 L 0.38125 0.03079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25 0.03079 L 0.34336 0.0666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36 0.06667 L 0.34062 0.28473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62 0.28473 L 0.26029 0.29537 " pathEditMode="relative" rAng="0" ptsTypes="AA">
                                      <p:cBhvr>
                                        <p:cTn id="28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29 0.29537 L 0.20156 0.27176 " pathEditMode="relative" rAng="0" ptsTypes="AA">
                                      <p:cBhvr>
                                        <p:cTn id="29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7176 L 0.1345 0.27176 " pathEditMode="relative" rAng="0" ptsTypes="AA">
                                      <p:cBhvr>
                                        <p:cTn id="3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5 0.27176 L 0.10638 0.1544 " pathEditMode="relative" rAng="0" ptsTypes="AA">
                                      <p:cBhvr>
                                        <p:cTn id="3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8" grpId="0"/>
      <p:bldP spid="110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1037951" y="1613881"/>
            <a:ext cx="5117340" cy="2966523"/>
            <a:chOff x="563136" y="1603873"/>
            <a:chExt cx="6171798" cy="403547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035476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77516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57B49F-0054-4864-A787-98BA909A76B1}"/>
              </a:ext>
            </a:extLst>
          </p:cNvPr>
          <p:cNvGrpSpPr/>
          <p:nvPr/>
        </p:nvGrpSpPr>
        <p:grpSpPr>
          <a:xfrm>
            <a:off x="6751787" y="1450900"/>
            <a:ext cx="4056163" cy="712720"/>
            <a:chOff x="7058151" y="1549680"/>
            <a:chExt cx="4343448" cy="92931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8058B0-061C-4343-BF62-15EAD1F4CB56}"/>
                </a:ext>
              </a:extLst>
            </p:cNvPr>
            <p:cNvSpPr/>
            <p:nvPr/>
          </p:nvSpPr>
          <p:spPr>
            <a:xfrm>
              <a:off x="7058151" y="1671308"/>
              <a:ext cx="4174497" cy="807689"/>
            </a:xfrm>
            <a:prstGeom prst="roundRect">
              <a:avLst>
                <a:gd name="adj" fmla="val 128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0F26CC-D94D-455A-BDEC-7CF80701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1" b="591"/>
            <a:stretch/>
          </p:blipFill>
          <p:spPr>
            <a:xfrm>
              <a:off x="8229861" y="1762191"/>
              <a:ext cx="636618" cy="586397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1C4B6B-47AD-4CD5-85CB-A0568BF76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3725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F57EF00-C168-4B3E-A5A2-8885CE12E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4233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750139F-D478-4AEB-928E-99F5F6B3B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741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8EDF40D-1EBA-459A-B152-1487CD37A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335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561FF7D-7302-41D0-BA16-A734F79ABCE1}"/>
                </a:ext>
              </a:extLst>
            </p:cNvPr>
            <p:cNvCxnSpPr>
              <a:cxnSpLocks/>
            </p:cNvCxnSpPr>
            <p:nvPr/>
          </p:nvCxnSpPr>
          <p:spPr>
            <a:xfrm>
              <a:off x="9027571" y="1920358"/>
              <a:ext cx="719724" cy="3183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5CC7ADA-DD47-46B6-A021-67C333F9E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519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7799B95-1606-47ED-ABC4-1996E89F80EA}"/>
                </a:ext>
              </a:extLst>
            </p:cNvPr>
            <p:cNvSpPr txBox="1"/>
            <p:nvPr/>
          </p:nvSpPr>
          <p:spPr>
            <a:xfrm>
              <a:off x="10616465" y="1549680"/>
              <a:ext cx="785134" cy="8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AD2F11B-5DF2-45BD-BCF7-88B6A53A66E7}"/>
                </a:ext>
              </a:extLst>
            </p:cNvPr>
            <p:cNvSpPr txBox="1"/>
            <p:nvPr/>
          </p:nvSpPr>
          <p:spPr>
            <a:xfrm>
              <a:off x="7162520" y="1637808"/>
              <a:ext cx="1081588" cy="79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E3A247B-6F5C-46B8-BBBD-1020F6BA3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584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6989383" y="2332635"/>
            <a:ext cx="458867" cy="4166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8763367" y="2153963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7890531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026177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161823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297469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7864654" y="2417883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6872308" y="2732292"/>
            <a:ext cx="693018" cy="7128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7848734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7984380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120025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255672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7822857" y="2967727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8725850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8861495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8997142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454742" y="2729122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6954339" y="3498353"/>
            <a:ext cx="562852" cy="47343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8707149" y="3463625"/>
            <a:ext cx="712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7769304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7904950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040595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176242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013321" y="4072043"/>
            <a:ext cx="444352" cy="457045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7838754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7974400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110045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245692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7812877" y="4210160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8715870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8851515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8987162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122808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8694350" y="4203685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9497285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9613302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056725" y="3953773"/>
            <a:ext cx="712380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77E6A52-4398-49F8-B623-46B0AFF85258}"/>
              </a:ext>
            </a:extLst>
          </p:cNvPr>
          <p:cNvSpPr txBox="1"/>
          <p:nvPr/>
        </p:nvSpPr>
        <p:spPr>
          <a:xfrm>
            <a:off x="643131" y="4861894"/>
            <a:ext cx="974682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B872312-857F-41A6-9B27-FC1ADBBDD425}"/>
              </a:ext>
            </a:extLst>
          </p:cNvPr>
          <p:cNvSpPr txBox="1"/>
          <p:nvPr/>
        </p:nvSpPr>
        <p:spPr>
          <a:xfrm>
            <a:off x="9978720" y="4720456"/>
            <a:ext cx="1638731" cy="654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78EDE71-2C23-4B46-9BE1-652DA7076F8B}"/>
              </a:ext>
            </a:extLst>
          </p:cNvPr>
          <p:cNvSpPr txBox="1"/>
          <p:nvPr/>
        </p:nvSpPr>
        <p:spPr>
          <a:xfrm>
            <a:off x="9623296" y="5292100"/>
            <a:ext cx="2305122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120931" y="185057"/>
            <a:ext cx="7950137" cy="798019"/>
            <a:chOff x="-3359380" y="74605"/>
            <a:chExt cx="7809410" cy="9734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74605"/>
              <a:ext cx="7809410" cy="97342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59380" y="244143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AF6314A-1136-4041-A5BB-029828F0EAAC}"/>
              </a:ext>
            </a:extLst>
          </p:cNvPr>
          <p:cNvSpPr txBox="1"/>
          <p:nvPr/>
        </p:nvSpPr>
        <p:spPr>
          <a:xfrm>
            <a:off x="1398710" y="4367427"/>
            <a:ext cx="960674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C48E32A-8419-46FE-B427-105A815F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398710" y="1247991"/>
            <a:ext cx="9184185" cy="28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2071741" y="1205851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100834" y="136724"/>
            <a:ext cx="7892150" cy="819790"/>
            <a:chOff x="-3227566" y="48048"/>
            <a:chExt cx="7752448" cy="9999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3195483" y="48048"/>
              <a:ext cx="7720365" cy="9999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3227566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1701626" y="3866264"/>
            <a:ext cx="6445678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91693F-1056-4BCF-A455-45C0E05DA5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3412402" y="1767682"/>
            <a:ext cx="823008" cy="4755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457507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566501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4675495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4784489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436713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162286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271280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380275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4892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144995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57901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5909632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342996" y="4382583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32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5209 -0.006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-0.00671 L 0.16133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-0.00023 L 0.3737 -0.0067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00671 L 0.42995 -0.000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95 -0.00023 L 0.48698 -0.000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11862 0.11898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1806 L 0.2138 0.1180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43347 0.1203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62 0.22037 L 0.16133 0.2203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22037 L 0.21654 0.2314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7474 0.233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34689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4258</TotalTime>
  <Words>399</Words>
  <Application>Microsoft Office PowerPoint</Application>
  <PresentationFormat>Widescreen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Arial</vt:lpstr>
      <vt:lpstr>Calibri Light</vt:lpstr>
      <vt:lpstr>Cambria Math</vt:lpstr>
      <vt:lpstr>Times New Roman</vt:lpstr>
      <vt:lpstr>UTM Avo</vt:lpstr>
      <vt:lpstr>Office Theme</vt:lpstr>
      <vt:lpstr>Tuần 32 Bài 90: Thu thập, kiểm đếm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ASUS</cp:lastModifiedBy>
  <cp:revision>591</cp:revision>
  <dcterms:created xsi:type="dcterms:W3CDTF">2021-07-12T03:44:38Z</dcterms:created>
  <dcterms:modified xsi:type="dcterms:W3CDTF">2023-04-12T03:12:32Z</dcterms:modified>
</cp:coreProperties>
</file>