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465" r:id="rId2"/>
    <p:sldId id="466" r:id="rId3"/>
    <p:sldId id="413" r:id="rId4"/>
    <p:sldId id="414" r:id="rId5"/>
    <p:sldId id="584" r:id="rId6"/>
    <p:sldId id="402" r:id="rId7"/>
    <p:sldId id="411" r:id="rId8"/>
    <p:sldId id="272" r:id="rId9"/>
    <p:sldId id="273" r:id="rId10"/>
    <p:sldId id="258" r:id="rId11"/>
    <p:sldId id="267" r:id="rId12"/>
    <p:sldId id="268" r:id="rId13"/>
    <p:sldId id="269" r:id="rId14"/>
    <p:sldId id="270" r:id="rId15"/>
    <p:sldId id="585" r:id="rId16"/>
    <p:sldId id="586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54C0F"/>
    <a:srgbClr val="0000FF"/>
    <a:srgbClr val="000066"/>
    <a:srgbClr val="FCD5B5"/>
    <a:srgbClr val="AF87BB"/>
    <a:srgbClr val="969696"/>
    <a:srgbClr val="2DD73B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1BAF62-183B-4795-94A8-C2375279086D}"/>
              </a:ext>
            </a:extLst>
          </p:cNvPr>
          <p:cNvSpPr/>
          <p:nvPr userDrawn="1"/>
        </p:nvSpPr>
        <p:spPr>
          <a:xfrm>
            <a:off x="11119658" y="136525"/>
            <a:ext cx="1199804" cy="12683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9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649" r:id="rId5"/>
    <p:sldLayoutId id="21474837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0.xml"/><Relationship Id="rId18" Type="http://schemas.openxmlformats.org/officeDocument/2006/relationships/slide" Target="slide5.xml"/><Relationship Id="rId3" Type="http://schemas.microsoft.com/office/2007/relationships/media" Target="../media/media3.wav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slide" Target="slide11.xml"/><Relationship Id="rId17" Type="http://schemas.openxmlformats.org/officeDocument/2006/relationships/image" Target="../media/image24.png"/><Relationship Id="rId2" Type="http://schemas.microsoft.com/office/2007/relationships/media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5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15" Type="http://schemas.openxmlformats.org/officeDocument/2006/relationships/slide" Target="slide12.xml"/><Relationship Id="rId10" Type="http://schemas.openxmlformats.org/officeDocument/2006/relationships/image" Target="../media/image22.png"/><Relationship Id="rId19" Type="http://schemas.openxmlformats.org/officeDocument/2006/relationships/image" Target="../media/image16.gif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23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10937" y="12261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36164" y="1566979"/>
            <a:ext cx="1091967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pt-BR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40: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552E-E0CC-49FB-9363-BCBA9A783E5F}"/>
              </a:ext>
            </a:extLst>
          </p:cNvPr>
          <p:cNvSpPr/>
          <p:nvPr/>
        </p:nvSpPr>
        <p:spPr>
          <a:xfrm>
            <a:off x="11010221" y="766109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34D0-974B-4DDA-B55E-3FBF9925A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8144" y="473881"/>
            <a:ext cx="6807775" cy="2054948"/>
          </a:xfrm>
          <a:prstGeom prst="rect">
            <a:avLst/>
          </a:prstGeom>
          <a:ln w="5715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–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=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905849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35CD9C-3511-4987-9554-FF91D1BBB590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ABB0B6-7DD7-4D4A-A496-3A4DD1A1B58E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65782B-7DFA-4059-90FD-E3A34C4D358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D9C7C-1533-40F2-8BC3-2A596BE5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2905849"/>
            <a:ext cx="4202514" cy="35921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4B73F9-D69D-4369-9AF3-B8FFCBBDEAF1}"/>
              </a:ext>
            </a:extLst>
          </p:cNvPr>
          <p:cNvGrpSpPr/>
          <p:nvPr/>
        </p:nvGrpSpPr>
        <p:grpSpPr>
          <a:xfrm>
            <a:off x="1697262" y="649614"/>
            <a:ext cx="8829073" cy="2349617"/>
            <a:chOff x="1697262" y="649614"/>
            <a:chExt cx="8829073" cy="2349617"/>
          </a:xfrm>
        </p:grpSpPr>
        <p:sp>
          <p:nvSpPr>
            <p:cNvPr id="8" name="Rectangle 7"/>
            <p:cNvSpPr/>
            <p:nvPr/>
          </p:nvSpPr>
          <p:spPr>
            <a:xfrm>
              <a:off x="1697262" y="649614"/>
              <a:ext cx="8829073" cy="2349617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48CC34-3550-484E-9875-F5D31C89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7247" y="835132"/>
              <a:ext cx="2314403" cy="20036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1FFE1C-8555-4571-A172-131C6DB8A739}"/>
                </a:ext>
              </a:extLst>
            </p:cNvPr>
            <p:cNvSpPr txBox="1"/>
            <p:nvPr/>
          </p:nvSpPr>
          <p:spPr>
            <a:xfrm>
              <a:off x="4803648" y="1224257"/>
              <a:ext cx="43769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Trong</a:t>
              </a:r>
              <a:r>
                <a:rPr lang="en-US" sz="3600" b="1" dirty="0">
                  <a:solidFill>
                    <a:schemeClr val="bg1"/>
                  </a:solidFill>
                </a:rPr>
                <a:t> can </a:t>
              </a:r>
              <a:r>
                <a:rPr lang="en-US" sz="3600" b="1" dirty="0" err="1">
                  <a:solidFill>
                    <a:schemeClr val="bg1"/>
                  </a:solidFill>
                </a:rPr>
                <a:t>còn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lại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nước</a:t>
              </a:r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C119ED-4A9A-46F1-9928-24BB1371A2C3}"/>
              </a:ext>
            </a:extLst>
          </p:cNvPr>
          <p:cNvGrpSpPr/>
          <p:nvPr/>
        </p:nvGrpSpPr>
        <p:grpSpPr>
          <a:xfrm>
            <a:off x="4954634" y="3386330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100DD4-78A0-458B-BD68-AB84666E1936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F5FF5E-01D5-4309-9544-B97B9F7BBCC5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4EDA2-F12B-4919-A63C-A6E6E59D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3512" y="2905849"/>
            <a:ext cx="4202514" cy="35921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09A239-015B-4C23-BC31-CCEFC78B220F}"/>
              </a:ext>
            </a:extLst>
          </p:cNvPr>
          <p:cNvGrpSpPr/>
          <p:nvPr/>
        </p:nvGrpSpPr>
        <p:grpSpPr>
          <a:xfrm>
            <a:off x="1697262" y="649615"/>
            <a:ext cx="8829073" cy="2054948"/>
            <a:chOff x="1697262" y="649615"/>
            <a:chExt cx="8829073" cy="2054948"/>
          </a:xfrm>
        </p:grpSpPr>
        <p:sp>
          <p:nvSpPr>
            <p:cNvPr id="8" name="Rectangle 7"/>
            <p:cNvSpPr/>
            <p:nvPr/>
          </p:nvSpPr>
          <p:spPr>
            <a:xfrm>
              <a:off x="1697262" y="649615"/>
              <a:ext cx="8829073" cy="2054948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1B9A0-CE5D-4DEC-93E2-127ECB258487}"/>
                </a:ext>
              </a:extLst>
            </p:cNvPr>
            <p:cNvSpPr txBox="1"/>
            <p:nvPr/>
          </p:nvSpPr>
          <p:spPr>
            <a:xfrm>
              <a:off x="5564429" y="1076924"/>
              <a:ext cx="48646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tất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</a:rPr>
                <a:t> bao </a:t>
              </a:r>
              <a:r>
                <a:rPr lang="en-US" sz="3600" b="1" dirty="0" err="1">
                  <a:solidFill>
                    <a:schemeClr val="bg1"/>
                  </a:solidFill>
                </a:rPr>
                <a:t>nhiêu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nước</a:t>
              </a:r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4BCA8E-017D-4C30-AE2B-19C627B4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7686" y="759845"/>
              <a:ext cx="3286319" cy="183448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53472E-F51F-412F-B371-D56CAEFE712E}"/>
              </a:ext>
            </a:extLst>
          </p:cNvPr>
          <p:cNvGrpSpPr/>
          <p:nvPr/>
        </p:nvGrpSpPr>
        <p:grpSpPr>
          <a:xfrm>
            <a:off x="4940807" y="2909659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735D8D0-766C-4F1E-ACEE-135005E8DBE0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2A6275-C3A8-4EF5-989B-7CCB9611CD2F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04F11-F7A0-4999-A8E9-70E9D54C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7262" y="649615"/>
            <a:ext cx="9551763" cy="143521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23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/>
              <a:t> </a:t>
            </a:r>
            <a:r>
              <a:rPr lang="en-US" sz="3200" dirty="0" err="1"/>
              <a:t>mật</a:t>
            </a:r>
            <a:r>
              <a:rPr lang="en-US" sz="3200" dirty="0"/>
              <a:t> </a:t>
            </a:r>
            <a:r>
              <a:rPr lang="en-US" sz="3200" dirty="0" err="1"/>
              <a:t>ong</a:t>
            </a:r>
            <a:r>
              <a:rPr lang="en-US" sz="3200" dirty="0"/>
              <a:t>,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17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mật</a:t>
            </a:r>
            <a:r>
              <a:rPr lang="en-US" sz="3200" dirty="0"/>
              <a:t> </a:t>
            </a:r>
            <a:r>
              <a:rPr lang="en-US" sz="3200" dirty="0" err="1"/>
              <a:t>ong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514527" y="2838754"/>
            <a:ext cx="4202514" cy="359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C3AA4C-A51E-45A7-B4F8-2B12E1A40FE3}"/>
              </a:ext>
            </a:extLst>
          </p:cNvPr>
          <p:cNvGrpSpPr/>
          <p:nvPr/>
        </p:nvGrpSpPr>
        <p:grpSpPr>
          <a:xfrm>
            <a:off x="4940807" y="2909659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CED20C-2857-4B5D-9B3C-66F132644F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25A546-201D-4A06-9615-98002D4B4C5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2B675-3CD6-423C-9B43-8895E172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7262" y="649615"/>
            <a:ext cx="9065988" cy="14935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7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/>
              <a:t> </a:t>
            </a:r>
            <a:r>
              <a:rPr lang="en-US" sz="2800" b="1" dirty="0" err="1"/>
              <a:t>sữa</a:t>
            </a:r>
            <a:r>
              <a:rPr lang="en-US" sz="2800" b="1" dirty="0"/>
              <a:t>, 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ít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 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/>
              <a:t> </a:t>
            </a:r>
            <a:r>
              <a:rPr lang="en-US" sz="2800" b="1" dirty="0" err="1"/>
              <a:t>sữa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 can </a:t>
            </a:r>
            <a:r>
              <a:rPr lang="en-US" sz="2800" b="1" dirty="0" err="1"/>
              <a:t>thứ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lít</a:t>
            </a:r>
            <a:r>
              <a:rPr lang="en-US" sz="2800" b="1" dirty="0"/>
              <a:t> </a:t>
            </a:r>
            <a:r>
              <a:rPr lang="en-US" sz="2800" b="1" dirty="0" err="1"/>
              <a:t>sữa</a:t>
            </a:r>
            <a:r>
              <a:rPr lang="en-US" sz="2800" b="1" dirty="0"/>
              <a:t>?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880833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10DF6F-AE05-4C9C-BCFA-7328CBC6B499}"/>
              </a:ext>
            </a:extLst>
          </p:cNvPr>
          <p:cNvGrpSpPr/>
          <p:nvPr/>
        </p:nvGrpSpPr>
        <p:grpSpPr>
          <a:xfrm>
            <a:off x="4940807" y="2909659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B9A9D1-7545-440E-A98C-FD10E3CFA868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5BF51-F0ED-40F4-B2A6-D1B708DB3DFB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l </a:t>
              </a:r>
              <a:r>
                <a:rPr lang="en-US" sz="44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291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9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18096" y="2979737"/>
            <a:ext cx="7155807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E5A10-8460-46B3-9C5B-45A732FAF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519986-7A08-4F87-BCDE-B9D4E3E1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5"/>
            <a:ext cx="12192000" cy="643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21478-8A8A-4E9A-A8A1-1CA8C6B0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40" y="417367"/>
            <a:ext cx="10106249" cy="543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812BB-8BD9-4F0F-9B2D-33915E92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2" y="1090247"/>
            <a:ext cx="2564836" cy="53503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C9A071-DA53-490D-A409-192A10C878F6}"/>
              </a:ext>
            </a:extLst>
          </p:cNvPr>
          <p:cNvGrpSpPr/>
          <p:nvPr/>
        </p:nvGrpSpPr>
        <p:grpSpPr>
          <a:xfrm>
            <a:off x="3195835" y="822036"/>
            <a:ext cx="6441941" cy="1116492"/>
            <a:chOff x="-972034" y="-37988"/>
            <a:chExt cx="6714664" cy="14792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D27C081C-9BA3-47C2-81C6-68A738FDDC0B}"/>
                </a:ext>
              </a:extLst>
            </p:cNvPr>
            <p:cNvSpPr/>
            <p:nvPr/>
          </p:nvSpPr>
          <p:spPr>
            <a:xfrm>
              <a:off x="-972034" y="-37988"/>
              <a:ext cx="6714664" cy="1479228"/>
            </a:xfrm>
            <a:prstGeom prst="wedgeRoundRectCallout">
              <a:avLst>
                <a:gd name="adj1" fmla="val -60470"/>
                <a:gd name="adj2" fmla="val -332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8D85BA-9734-4D13-BDCD-D2F4FC514D08}"/>
                </a:ext>
              </a:extLst>
            </p:cNvPr>
            <p:cNvSpPr txBox="1"/>
            <p:nvPr/>
          </p:nvSpPr>
          <p:spPr>
            <a:xfrm>
              <a:off x="-547907" y="65765"/>
              <a:ext cx="60350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662092-A386-4E62-A985-8E4FCDAEC5ED}"/>
              </a:ext>
            </a:extLst>
          </p:cNvPr>
          <p:cNvGrpSpPr/>
          <p:nvPr/>
        </p:nvGrpSpPr>
        <p:grpSpPr>
          <a:xfrm>
            <a:off x="6027665" y="2115754"/>
            <a:ext cx="3364992" cy="757143"/>
            <a:chOff x="190771" y="1714320"/>
            <a:chExt cx="3816096" cy="87296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8B7ACA4-2DE7-4634-A0D3-03F0034E45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FCD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7710A-3FA1-4FA3-B921-8A0037585DC0}"/>
                </a:ext>
              </a:extLst>
            </p:cNvPr>
            <p:cNvSpPr txBox="1"/>
            <p:nvPr/>
          </p:nvSpPr>
          <p:spPr>
            <a:xfrm>
              <a:off x="621064" y="1816836"/>
              <a:ext cx="29555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Ki-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D29BB-3C97-4DD7-BAE4-DD62638AB5B1}"/>
              </a:ext>
            </a:extLst>
          </p:cNvPr>
          <p:cNvGrpSpPr/>
          <p:nvPr/>
        </p:nvGrpSpPr>
        <p:grpSpPr>
          <a:xfrm>
            <a:off x="3195835" y="3179337"/>
            <a:ext cx="6268021" cy="1116493"/>
            <a:chOff x="-972034" y="-37988"/>
            <a:chExt cx="6533381" cy="133767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E9980EFD-F870-46EF-AB41-2D7039359B3C}"/>
                </a:ext>
              </a:extLst>
            </p:cNvPr>
            <p:cNvSpPr/>
            <p:nvPr/>
          </p:nvSpPr>
          <p:spPr>
            <a:xfrm>
              <a:off x="-972034" y="-37988"/>
              <a:ext cx="6533381" cy="1337674"/>
            </a:xfrm>
            <a:prstGeom prst="wedgeRoundRectCallout">
              <a:avLst>
                <a:gd name="adj1" fmla="val -60470"/>
                <a:gd name="adj2" fmla="val -42635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78EAD1-063C-4C2C-AC4E-EA0A92447E5E}"/>
                </a:ext>
              </a:extLst>
            </p:cNvPr>
            <p:cNvSpPr txBox="1"/>
            <p:nvPr/>
          </p:nvSpPr>
          <p:spPr>
            <a:xfrm>
              <a:off x="-722865" y="55865"/>
              <a:ext cx="6035040" cy="1143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7979F-97C4-4462-84B5-D696F1B0BADF}"/>
              </a:ext>
            </a:extLst>
          </p:cNvPr>
          <p:cNvGrpSpPr/>
          <p:nvPr/>
        </p:nvGrpSpPr>
        <p:grpSpPr>
          <a:xfrm>
            <a:off x="4345169" y="4470925"/>
            <a:ext cx="2061924" cy="771635"/>
            <a:chOff x="190771" y="1714320"/>
            <a:chExt cx="2338341" cy="88967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128E013-4DB2-4324-96F8-5506DC8590A8}"/>
                </a:ext>
              </a:extLst>
            </p:cNvPr>
            <p:cNvSpPr/>
            <p:nvPr/>
          </p:nvSpPr>
          <p:spPr>
            <a:xfrm>
              <a:off x="190771" y="1714320"/>
              <a:ext cx="2338341" cy="889676"/>
            </a:xfrm>
            <a:prstGeom prst="roundRect">
              <a:avLst/>
            </a:prstGeom>
            <a:solidFill>
              <a:srgbClr val="FCD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7C38EF-C93B-41B1-A977-7AECA4BD092D}"/>
                </a:ext>
              </a:extLst>
            </p:cNvPr>
            <p:cNvSpPr txBox="1"/>
            <p:nvPr/>
          </p:nvSpPr>
          <p:spPr>
            <a:xfrm>
              <a:off x="621064" y="1816836"/>
              <a:ext cx="1555250" cy="674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9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AA61C2-77A8-405A-9886-91F8F4F9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5"/>
            <a:ext cx="12192000" cy="6434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21478-8A8A-4E9A-A8A1-1CA8C6B0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40" y="417367"/>
            <a:ext cx="10106249" cy="543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812BB-8BD9-4F0F-9B2D-33915E92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2" y="1090247"/>
            <a:ext cx="2564836" cy="53503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C9A071-DA53-490D-A409-192A10C878F6}"/>
              </a:ext>
            </a:extLst>
          </p:cNvPr>
          <p:cNvGrpSpPr/>
          <p:nvPr/>
        </p:nvGrpSpPr>
        <p:grpSpPr>
          <a:xfrm>
            <a:off x="3159259" y="1294553"/>
            <a:ext cx="6441941" cy="1116492"/>
            <a:chOff x="-972034" y="-37988"/>
            <a:chExt cx="6714664" cy="14792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D27C081C-9BA3-47C2-81C6-68A738FDDC0B}"/>
                </a:ext>
              </a:extLst>
            </p:cNvPr>
            <p:cNvSpPr/>
            <p:nvPr/>
          </p:nvSpPr>
          <p:spPr>
            <a:xfrm>
              <a:off x="-972034" y="-37988"/>
              <a:ext cx="6714664" cy="1479228"/>
            </a:xfrm>
            <a:prstGeom prst="wedgeRoundRectCallout">
              <a:avLst>
                <a:gd name="adj1" fmla="val -60470"/>
                <a:gd name="adj2" fmla="val -332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8D85BA-9734-4D13-BDCD-D2F4FC514D08}"/>
                </a:ext>
              </a:extLst>
            </p:cNvPr>
            <p:cNvSpPr txBox="1"/>
            <p:nvPr/>
          </p:nvSpPr>
          <p:spPr>
            <a:xfrm>
              <a:off x="-547907" y="65765"/>
              <a:ext cx="6035040" cy="1264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662092-A386-4E62-A985-8E4FCDAEC5ED}"/>
              </a:ext>
            </a:extLst>
          </p:cNvPr>
          <p:cNvGrpSpPr/>
          <p:nvPr/>
        </p:nvGrpSpPr>
        <p:grpSpPr>
          <a:xfrm>
            <a:off x="4940807" y="2909659"/>
            <a:ext cx="3040625" cy="757143"/>
            <a:chOff x="190771" y="1714320"/>
            <a:chExt cx="3816096" cy="87296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8B7ACA4-2DE7-4634-A0D3-03F0034E45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FCD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7710A-3FA1-4FA3-B921-8A0037585DC0}"/>
                </a:ext>
              </a:extLst>
            </p:cNvPr>
            <p:cNvSpPr txBox="1"/>
            <p:nvPr/>
          </p:nvSpPr>
          <p:spPr>
            <a:xfrm>
              <a:off x="621064" y="1816836"/>
              <a:ext cx="2955508" cy="674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3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205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">
            <a:extLst>
              <a:ext uri="{FF2B5EF4-FFF2-40B4-BE49-F238E27FC236}">
                <a16:creationId xmlns:a16="http://schemas.microsoft.com/office/drawing/2014/main" id="{C30940B1-FEB6-4545-A4AA-91209914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138336" y="442466"/>
            <a:ext cx="10133044" cy="1368506"/>
            <a:chOff x="-3369818" y="382609"/>
            <a:chExt cx="9647485" cy="11739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9"/>
              <a:ext cx="9647485" cy="1173947"/>
            </a:xfrm>
            <a:prstGeom prst="roundRect">
              <a:avLst>
                <a:gd name="adj" fmla="val 49773"/>
              </a:avLst>
            </a:prstGeom>
            <a:ln w="571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endPara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6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54967" y="686039"/>
              <a:ext cx="614085" cy="5414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66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56B469-5A6A-49E5-8504-66BC0D358D52}"/>
              </a:ext>
            </a:extLst>
          </p:cNvPr>
          <p:cNvSpPr txBox="1"/>
          <p:nvPr/>
        </p:nvSpPr>
        <p:spPr>
          <a:xfrm>
            <a:off x="4148186" y="3718201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98C28-AA46-4B8C-B5BD-EF0B555A9482}"/>
              </a:ext>
            </a:extLst>
          </p:cNvPr>
          <p:cNvSpPr txBox="1"/>
          <p:nvPr/>
        </p:nvSpPr>
        <p:spPr>
          <a:xfrm>
            <a:off x="4572653" y="4697966"/>
            <a:ext cx="402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+ 15 = 50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ECCD2E-4C0F-453A-ABF0-6E15C9D5886A}"/>
              </a:ext>
            </a:extLst>
          </p:cNvPr>
          <p:cNvSpPr txBox="1"/>
          <p:nvPr/>
        </p:nvSpPr>
        <p:spPr>
          <a:xfrm>
            <a:off x="5312370" y="5272114"/>
            <a:ext cx="4471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50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E50-A685-488C-854B-4B1E7BFF830C}"/>
              </a:ext>
            </a:extLst>
          </p:cNvPr>
          <p:cNvSpPr txBox="1"/>
          <p:nvPr/>
        </p:nvSpPr>
        <p:spPr>
          <a:xfrm>
            <a:off x="2246471" y="4238861"/>
            <a:ext cx="847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231642" y="446785"/>
            <a:ext cx="10009756" cy="955452"/>
            <a:chOff x="-2670502" y="382608"/>
            <a:chExt cx="983257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670502" y="382608"/>
              <a:ext cx="983257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10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 </a:t>
              </a:r>
              <a:r>
                <a:rPr lang="en-US" sz="28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587389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84F41B-FAE4-4043-B62E-F8BE250C7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6" b="5988"/>
          <a:stretch/>
        </p:blipFill>
        <p:spPr>
          <a:xfrm>
            <a:off x="357052" y="1306286"/>
            <a:ext cx="10884346" cy="471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3634" y="3428384"/>
            <a:ext cx="130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1 l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0234" y="3623363"/>
            <a:ext cx="130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2</a:t>
            </a:r>
            <a:r>
              <a:rPr lang="en-US" sz="4000" b="1" dirty="0" smtClean="0">
                <a:latin typeface="HP001 4 hàng" panose="020B0603050302020204" pitchFamily="34" charset="0"/>
              </a:rPr>
              <a:t> l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66068" y="3005467"/>
            <a:ext cx="130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3</a:t>
            </a:r>
            <a:r>
              <a:rPr lang="en-US" sz="4000" b="1" dirty="0" smtClean="0">
                <a:latin typeface="HP001 4 hàng" panose="020B0603050302020204" pitchFamily="34" charset="0"/>
              </a:rPr>
              <a:t> l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6777" y="5903631"/>
            <a:ext cx="130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10 l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9457" y="5797732"/>
            <a:ext cx="130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HP001 4 hàng" panose="020B0603050302020204" pitchFamily="34" charset="0"/>
              </a:rPr>
              <a:t>20 l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C2D0E8-C277-403B-A8A5-B7B681FB7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3005588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6455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BẮT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ĐẦU</a:t>
            </a:r>
            <a:endParaRPr lang="en-US" sz="4000" b="1" dirty="0">
              <a:ln w="12700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EDAE04-9682-40D8-8845-6788CF71E018}"/>
              </a:ext>
            </a:extLst>
          </p:cNvPr>
          <p:cNvGrpSpPr/>
          <p:nvPr/>
        </p:nvGrpSpPr>
        <p:grpSpPr>
          <a:xfrm>
            <a:off x="1894745" y="3429000"/>
            <a:ext cx="3005590" cy="3091433"/>
            <a:chOff x="4323905" y="1816468"/>
            <a:chExt cx="3005590" cy="3091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BD43AE-B59E-4631-A8C3-CBECA5297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C4A037-446E-46CD-8EDF-CBE9C07E600A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9335939-2CB1-49E3-9D46-0C96228FD29F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76F0F6E-B45A-4AF6-995A-C2BDEE0818D0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491C6B-5BAB-4F0F-8A88-7C0D8B4603B7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9E8F3D-A614-434E-9E07-6BCD9848EA4F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33">
              <a:extLst>
                <a:ext uri="{FF2B5EF4-FFF2-40B4-BE49-F238E27FC236}">
                  <a16:creationId xmlns:a16="http://schemas.microsoft.com/office/drawing/2014/main" id="{36CA4D5F-686F-4D44-A10B-FD404C7EBD04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33">
              <a:extLst>
                <a:ext uri="{FF2B5EF4-FFF2-40B4-BE49-F238E27FC236}">
                  <a16:creationId xmlns:a16="http://schemas.microsoft.com/office/drawing/2014/main" id="{FE107F96-7C76-46A4-9EAA-7AA173D4C4E0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26D9AA-A5BC-4F8E-8A7F-9CB442BE2D20}"/>
              </a:ext>
            </a:extLst>
          </p:cNvPr>
          <p:cNvGrpSpPr/>
          <p:nvPr/>
        </p:nvGrpSpPr>
        <p:grpSpPr>
          <a:xfrm>
            <a:off x="1518662" y="539199"/>
            <a:ext cx="3633531" cy="2938527"/>
            <a:chOff x="1518662" y="539199"/>
            <a:chExt cx="3633531" cy="29385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1A4F46-FBE8-4673-A57F-7A765E035598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B075409-1740-4C13-AF55-881FB5691896}"/>
              </a:ext>
            </a:extLst>
          </p:cNvPr>
          <p:cNvSpPr/>
          <p:nvPr/>
        </p:nvSpPr>
        <p:spPr>
          <a:xfrm>
            <a:off x="1062888" y="2650296"/>
            <a:ext cx="10066223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4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039 0.0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92C6A-5AF5-4149-9BC2-B982EE00D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78"/>
            <a:ext cx="12192000" cy="640502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6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5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76" y="1079159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" name="Picture 5">
            <a:hlinkClick r:id="rId20" action="ppaction://hlinksldjump"/>
            <a:extLst>
              <a:ext uri="{FF2B5EF4-FFF2-40B4-BE49-F238E27FC236}">
                <a16:creationId xmlns:a16="http://schemas.microsoft.com/office/drawing/2014/main" id="{71178B01-2EE4-45DA-B2E7-174D17E533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9158" y="456654"/>
            <a:ext cx="1157276" cy="11304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B6376DC-499E-4011-B8A4-B46C14E652D7}"/>
              </a:ext>
            </a:extLst>
          </p:cNvPr>
          <p:cNvGrpSpPr/>
          <p:nvPr/>
        </p:nvGrpSpPr>
        <p:grpSpPr>
          <a:xfrm>
            <a:off x="5441373" y="115897"/>
            <a:ext cx="999332" cy="813974"/>
            <a:chOff x="1518662" y="539199"/>
            <a:chExt cx="3633531" cy="293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2BA093-9553-439C-A41B-22F70C9B3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41E117-4FCC-4E2A-9556-B9D03396ADC1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4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169 0.0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5305</TotalTime>
  <Words>382</Words>
  <Application>Microsoft Office PowerPoint</Application>
  <PresentationFormat>Widescreen</PresentationFormat>
  <Paragraphs>59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Britannic Bold</vt:lpstr>
      <vt:lpstr>Calibri</vt:lpstr>
      <vt:lpstr>Champion Script</vt:lpstr>
      <vt:lpstr>HP001 4 hàng</vt:lpstr>
      <vt:lpstr>Tahoma</vt:lpstr>
      <vt:lpstr>Times New Roman</vt:lpstr>
      <vt:lpstr>UTM Avo</vt:lpstr>
      <vt:lpstr>Wingdings</vt:lpstr>
      <vt:lpstr>1_Office Theme</vt:lpstr>
      <vt:lpstr>Tuần 14 Bài 40: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768</cp:revision>
  <dcterms:created xsi:type="dcterms:W3CDTF">2021-02-20T02:56:00Z</dcterms:created>
  <dcterms:modified xsi:type="dcterms:W3CDTF">2023-12-06T04:18:07Z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