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700" r:id="rId4"/>
    <p:sldMasterId id="2147483713" r:id="rId5"/>
  </p:sldMasterIdLst>
  <p:notesMasterIdLst>
    <p:notesMasterId r:id="rId24"/>
  </p:notesMasterIdLst>
  <p:sldIdLst>
    <p:sldId id="295" r:id="rId6"/>
    <p:sldId id="297" r:id="rId7"/>
    <p:sldId id="394" r:id="rId8"/>
    <p:sldId id="294" r:id="rId9"/>
    <p:sldId id="331" r:id="rId10"/>
    <p:sldId id="298" r:id="rId11"/>
    <p:sldId id="289" r:id="rId12"/>
    <p:sldId id="373" r:id="rId13"/>
    <p:sldId id="386" r:id="rId14"/>
    <p:sldId id="393" r:id="rId15"/>
    <p:sldId id="333" r:id="rId16"/>
    <p:sldId id="268" r:id="rId17"/>
    <p:sldId id="299" r:id="rId18"/>
    <p:sldId id="271" r:id="rId19"/>
    <p:sldId id="388" r:id="rId20"/>
    <p:sldId id="390" r:id="rId21"/>
    <p:sldId id="392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0609" autoAdjust="0"/>
  </p:normalViewPr>
  <p:slideViewPr>
    <p:cSldViewPr snapToGrid="0">
      <p:cViewPr varScale="1">
        <p:scale>
          <a:sx n="77" d="100"/>
          <a:sy n="77" d="100"/>
        </p:scale>
        <p:origin x="31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5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0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5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7102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9524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91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14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76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02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71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01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39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18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19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84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480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8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1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537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9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5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50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prstClr val="black"/>
                </a:solidFill>
                <a:latin typeface=".VnAvant" panose="020B7200000000000000" pitchFamily="34" charset="0"/>
              </a:rPr>
              <a:t>Toán</a:t>
            </a:r>
            <a:endParaRPr lang="en-US" sz="4000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94606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339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056765" y="4675972"/>
            <a:ext cx="7039610" cy="17246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70 - 63 = 7 (kg)</a:t>
            </a:r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0316" y="2755372"/>
            <a:ext cx="9059917" cy="9004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66950" y="3757208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35+15 = 50  (l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95147" y="4544720"/>
            <a:ext cx="4272464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50 l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97582" y="1979478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6" y="0"/>
            <a:ext cx="11784272" cy="20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4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6-zpg.zdn.vn/1781676086132578289/c4debe944dc6bb98e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34" y="-423064"/>
            <a:ext cx="12192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28922" y="285650"/>
            <a:ext cx="7776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23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2021   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283437" y="2828648"/>
            <a:ext cx="6054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:   70 kg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1100919" y="3439272"/>
            <a:ext cx="5961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   :     63 kg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197099" y="1517235"/>
            <a:ext cx="32780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Luyện</a:t>
            </a:r>
            <a:r>
              <a:rPr lang="en-US" sz="3200" b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lang="en-US" sz="3200" b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chung</a:t>
            </a:r>
            <a:endParaRPr lang="en-US" sz="3200" b="0" dirty="0">
              <a:solidFill>
                <a:srgbClr val="FFFF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492762" y="943343"/>
            <a:ext cx="129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100919" y="3976297"/>
            <a:ext cx="4694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  :  …. kg?</a:t>
            </a:r>
            <a:endParaRPr lang="en-US" sz="2800" b="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8CE0F8E8-02D8-46C6-953F-39FEFE14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68" y="2208528"/>
            <a:ext cx="3278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3.    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Tóm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tắt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A5D1ED-7FDC-4AE7-935C-12A91FC66943}"/>
              </a:ext>
            </a:extLst>
          </p:cNvPr>
          <p:cNvCxnSpPr/>
          <p:nvPr/>
        </p:nvCxnSpPr>
        <p:spPr>
          <a:xfrm>
            <a:off x="4577391" y="1358874"/>
            <a:ext cx="966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A2E23C-299D-47C8-A19B-C0CDFEF28D0B}"/>
              </a:ext>
            </a:extLst>
          </p:cNvPr>
          <p:cNvCxnSpPr>
            <a:cxnSpLocks/>
          </p:cNvCxnSpPr>
          <p:nvPr/>
        </p:nvCxnSpPr>
        <p:spPr>
          <a:xfrm>
            <a:off x="2385201" y="4561072"/>
            <a:ext cx="0" cy="12522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 Box 21">
            <a:extLst>
              <a:ext uri="{FF2B5EF4-FFF2-40B4-BE49-F238E27FC236}">
                <a16:creationId xmlns:a16="http://schemas.microsoft.com/office/drawing/2014/main" id="{D3A91197-4A42-46AD-B4E9-A8B5A397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00" y="4695843"/>
            <a:ext cx="179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u="sng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Giải</a:t>
            </a:r>
            <a:r>
              <a:rPr lang="en-US" sz="2800" b="0" u="sng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800" b="0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34216286-8725-4563-B0D1-44DE9B0E9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858" y="5290105"/>
            <a:ext cx="9861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ki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lô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- gam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::</a:t>
            </a:r>
          </a:p>
        </p:txBody>
      </p:sp>
    </p:spTree>
    <p:extLst>
      <p:ext uri="{BB962C8B-B14F-4D97-AF65-F5344CB8AC3E}">
        <p14:creationId xmlns:p14="http://schemas.microsoft.com/office/powerpoint/2010/main" val="1051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45" grpId="0"/>
      <p:bldP spid="21" grpId="0"/>
      <p:bldP spid="22" grpId="0"/>
      <p:bldP spid="28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6-zpg.zdn.vn/1781676086132578289/c4debe944dc6bb98e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8" y="-222405"/>
            <a:ext cx="1282391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6002967" y="3880547"/>
            <a:ext cx="949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415929" y="555830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70  -  63  = 7 ( kg)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276917" y="511045"/>
            <a:ext cx="0" cy="166667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Box 21">
            <a:extLst>
              <a:ext uri="{FF2B5EF4-FFF2-40B4-BE49-F238E27FC236}">
                <a16:creationId xmlns:a16="http://schemas.microsoft.com/office/drawing/2014/main" id="{8BFF4FA1-2C19-4F81-9D5D-6263A402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234" y="1139203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  7 kg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152017-D7F3-4F4A-B2EF-6AA9F2638906}"/>
              </a:ext>
            </a:extLst>
          </p:cNvPr>
          <p:cNvCxnSpPr>
            <a:cxnSpLocks/>
          </p:cNvCxnSpPr>
          <p:nvPr/>
        </p:nvCxnSpPr>
        <p:spPr>
          <a:xfrm>
            <a:off x="677574" y="2177716"/>
            <a:ext cx="11054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1">
            <a:extLst>
              <a:ext uri="{FF2B5EF4-FFF2-40B4-BE49-F238E27FC236}">
                <a16:creationId xmlns:a16="http://schemas.microsoft.com/office/drawing/2014/main" id="{94944739-D3C2-4968-9963-C291C3490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17" y="2430084"/>
            <a:ext cx="3278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4.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Tóm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tắt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A9609323-0C82-479E-8A79-65B7C8901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67" y="3130395"/>
            <a:ext cx="6054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:  35 l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A1E36E9C-244B-483B-AC07-7456F1CA4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65" y="3713768"/>
            <a:ext cx="8451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: 15l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75A8B4F9-B75D-4F0B-99B7-2A5157F17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67" y="4276756"/>
            <a:ext cx="6054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: …l ?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D9A999-91D0-44DB-83A3-32BED06B8625}"/>
              </a:ext>
            </a:extLst>
          </p:cNvPr>
          <p:cNvCxnSpPr>
            <a:cxnSpLocks/>
          </p:cNvCxnSpPr>
          <p:nvPr/>
        </p:nvCxnSpPr>
        <p:spPr>
          <a:xfrm>
            <a:off x="2372675" y="4761489"/>
            <a:ext cx="0" cy="12522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 Box 21">
            <a:extLst>
              <a:ext uri="{FF2B5EF4-FFF2-40B4-BE49-F238E27FC236}">
                <a16:creationId xmlns:a16="http://schemas.microsoft.com/office/drawing/2014/main" id="{1B9CC3F4-CD21-4AC5-A3FD-05525233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269" y="4847765"/>
            <a:ext cx="179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u="sng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Giải</a:t>
            </a:r>
            <a:r>
              <a:rPr lang="en-US" sz="2800" b="0" u="sng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800" b="0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6EF73196-D9BF-4F37-893F-DA03EA6D9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95" y="5457187"/>
            <a:ext cx="9861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sữalà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::</a:t>
            </a:r>
          </a:p>
        </p:txBody>
      </p:sp>
    </p:spTree>
    <p:extLst>
      <p:ext uri="{BB962C8B-B14F-4D97-AF65-F5344CB8AC3E}">
        <p14:creationId xmlns:p14="http://schemas.microsoft.com/office/powerpoint/2010/main" val="39846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  <p:bldP spid="9" grpId="0"/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6-zpg.zdn.vn/1781676086132578289/c4debe944dc6bb98e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8" y="-222405"/>
            <a:ext cx="1282391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6002967" y="3880547"/>
            <a:ext cx="949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415929" y="555830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35   +  15   =   50 (l)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276917" y="511045"/>
            <a:ext cx="0" cy="166667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Box 21">
            <a:extLst>
              <a:ext uri="{FF2B5EF4-FFF2-40B4-BE49-F238E27FC236}">
                <a16:creationId xmlns:a16="http://schemas.microsoft.com/office/drawing/2014/main" id="{8BFF4FA1-2C19-4F81-9D5D-6263A402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234" y="1139203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  50 l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sữa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152017-D7F3-4F4A-B2EF-6AA9F2638906}"/>
              </a:ext>
            </a:extLst>
          </p:cNvPr>
          <p:cNvCxnSpPr>
            <a:cxnSpLocks/>
          </p:cNvCxnSpPr>
          <p:nvPr/>
        </p:nvCxnSpPr>
        <p:spPr>
          <a:xfrm>
            <a:off x="677574" y="2177716"/>
            <a:ext cx="11054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6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872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>
            <a:fillRect/>
          </a:stretch>
        </p:blipFill>
        <p:spPr>
          <a:xfrm flipH="1">
            <a:off x="0" y="-795468"/>
            <a:ext cx="12192000" cy="76534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1" y="740701"/>
            <a:ext cx="5017643" cy="3376892"/>
          </a:xfrm>
          <a:prstGeom prst="rect">
            <a:avLst/>
          </a:prstGeom>
        </p:spPr>
      </p:pic>
      <p:pic>
        <p:nvPicPr>
          <p:cNvPr id="4" name="truongnguyenthaihoc(colo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0409" y="5216893"/>
            <a:ext cx="723071" cy="661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480" y="136845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68474">
              <a:defRPr/>
            </a:pP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4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54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4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54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Toán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40: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614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" y="81643"/>
            <a:ext cx="12191999" cy="6629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70412" y="3322748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821961" y="3260604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79643" y="5994943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0834" y="4824919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8919" y="4830998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1297" y="4824919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8615" y="4806419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1395" y="4824919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01957" y="2568103"/>
            <a:ext cx="379379" cy="55447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9600" y="1284051"/>
            <a:ext cx="350207" cy="87137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6" grpId="0" animBg="1"/>
      <p:bldP spid="6" grpId="1" animBg="1"/>
      <p:bldP spid="3" grpId="0"/>
      <p:bldP spid="8" grpId="0"/>
      <p:bldP spid="9" grpId="0"/>
      <p:bldP spid="10" grpId="0"/>
      <p:bldP spid="11" grpId="0"/>
      <p:bldP spid="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31" y="65314"/>
            <a:ext cx="12192000" cy="62910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86018" y="1465224"/>
            <a:ext cx="1292328" cy="70830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  <a:r>
              <a:rPr lang="en-US" sz="3200" dirty="0" smtClean="0"/>
              <a:t> </a:t>
            </a:r>
            <a:r>
              <a:rPr lang="en-US" sz="3200" dirty="0"/>
              <a:t>kg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119674" y="4996818"/>
            <a:ext cx="9181322" cy="17246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thêm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lít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nữa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can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10  -  5 =  5 (</a:t>
            </a:r>
            <a:r>
              <a:rPr lang="en-US" sz="3600" b="1" dirty="0">
                <a:latin typeface="HP001 4 hàng" panose="020B0603050302020204" pitchFamily="34" charset="0"/>
              </a:rPr>
              <a:t>l</a:t>
            </a:r>
            <a:r>
              <a:rPr lang="en-US" sz="3600" dirty="0"/>
              <a:t>)</a:t>
            </a:r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5 </a:t>
            </a:r>
            <a:r>
              <a:rPr lang="en-US" sz="3600" b="1" dirty="0">
                <a:latin typeface="HP001 4 hàng" panose="020B0603050302020204" pitchFamily="34" charset="0"/>
              </a:rPr>
              <a:t>l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3239311" y="1177047"/>
            <a:ext cx="2568102" cy="165370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682902" y="2636197"/>
            <a:ext cx="29183" cy="5058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900482" y="877364"/>
            <a:ext cx="3216283" cy="165370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032189" y="938604"/>
            <a:ext cx="1288841" cy="55559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  <a:r>
              <a:rPr lang="en-US" sz="3200" dirty="0" smtClean="0"/>
              <a:t> </a:t>
            </a:r>
            <a:r>
              <a:rPr lang="en-US" sz="3200" dirty="0"/>
              <a:t>kg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019235" y="938604"/>
            <a:ext cx="1281761" cy="476885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  <a:r>
              <a:rPr lang="en-US" sz="3200" dirty="0" smtClean="0"/>
              <a:t> </a:t>
            </a:r>
            <a:r>
              <a:rPr lang="en-US" sz="3200" dirty="0"/>
              <a:t>kg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60841" y="1564656"/>
            <a:ext cx="1402495" cy="47688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 kg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8623" y="1494203"/>
            <a:ext cx="71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300996" y="5321030"/>
            <a:ext cx="1800213" cy="19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818265" y="5479120"/>
            <a:ext cx="1525464" cy="76583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P001 4 hàng" panose="020B0603050302020204" pitchFamily="34" charset="0"/>
              </a:rPr>
              <a:t>5 l</a:t>
            </a:r>
            <a:endParaRPr lang="en-US" sz="3200" dirty="0">
              <a:latin typeface="HP001 4 hàng" panose="020B06030503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58616" y="4264694"/>
            <a:ext cx="1525464" cy="76583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P001 4 hàng" panose="020B0603050302020204" pitchFamily="34" charset="0"/>
              </a:rPr>
              <a:t>?</a:t>
            </a:r>
            <a:r>
              <a:rPr lang="en-US" sz="3200" dirty="0" smtClean="0">
                <a:latin typeface="HP001 4 hàng" panose="020B0603050302020204" pitchFamily="34" charset="0"/>
              </a:rPr>
              <a:t> l</a:t>
            </a:r>
            <a:endParaRPr lang="en-US" sz="3200" dirty="0">
              <a:latin typeface="HP001 4 hàng" panose="020B06030503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58616" y="4259612"/>
            <a:ext cx="1525464" cy="76583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P001 4 hàng" panose="020B0603050302020204" pitchFamily="34" charset="0"/>
              </a:rPr>
              <a:t>5 l</a:t>
            </a:r>
            <a:endParaRPr lang="en-US" sz="32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8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6-zpg.zdn.vn/1781676086132578289/c4debe944dc6bb98e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34" y="-423064"/>
            <a:ext cx="12192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28922" y="285650"/>
            <a:ext cx="7776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22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12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2021   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283437" y="2828648"/>
            <a:ext cx="6054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Can        :   10 l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1100919" y="3439272"/>
            <a:ext cx="5961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đựng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:   5 l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67385" y="1499817"/>
            <a:ext cx="32780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chung</a:t>
            </a:r>
            <a:endParaRPr lang="en-US" sz="3200" dirty="0">
              <a:solidFill>
                <a:srgbClr val="FFFF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492762" y="943343"/>
            <a:ext cx="129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100919" y="3976297"/>
            <a:ext cx="4694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Dổ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:  ….l?</a:t>
            </a:r>
            <a:endParaRPr lang="en-US" sz="2800" b="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8CE0F8E8-02D8-46C6-953F-39FEFE14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68" y="2173692"/>
            <a:ext cx="3278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2b.     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Tóm</a:t>
            </a:r>
            <a:r>
              <a:rPr lang="en-US" sz="28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tắt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A5D1ED-7FDC-4AE7-935C-12A91FC66943}"/>
              </a:ext>
            </a:extLst>
          </p:cNvPr>
          <p:cNvCxnSpPr/>
          <p:nvPr/>
        </p:nvCxnSpPr>
        <p:spPr>
          <a:xfrm>
            <a:off x="4577391" y="1358874"/>
            <a:ext cx="966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A2E23C-299D-47C8-A19B-C0CDFEF28D0B}"/>
              </a:ext>
            </a:extLst>
          </p:cNvPr>
          <p:cNvCxnSpPr>
            <a:cxnSpLocks/>
          </p:cNvCxnSpPr>
          <p:nvPr/>
        </p:nvCxnSpPr>
        <p:spPr>
          <a:xfrm>
            <a:off x="2385201" y="4561072"/>
            <a:ext cx="0" cy="12522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 Box 21">
            <a:extLst>
              <a:ext uri="{FF2B5EF4-FFF2-40B4-BE49-F238E27FC236}">
                <a16:creationId xmlns:a16="http://schemas.microsoft.com/office/drawing/2014/main" id="{D3A91197-4A42-46AD-B4E9-A8B5A397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00" y="4695843"/>
            <a:ext cx="179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Giải</a:t>
            </a:r>
            <a:r>
              <a:rPr lang="en-US" sz="2800" u="sng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34216286-8725-4563-B0D1-44DE9B0E9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858" y="5290105"/>
            <a:ext cx="9861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can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::</a:t>
            </a:r>
          </a:p>
        </p:txBody>
      </p:sp>
    </p:spTree>
    <p:extLst>
      <p:ext uri="{BB962C8B-B14F-4D97-AF65-F5344CB8AC3E}">
        <p14:creationId xmlns:p14="http://schemas.microsoft.com/office/powerpoint/2010/main" val="21095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45" grpId="0"/>
      <p:bldP spid="21" grpId="0"/>
      <p:bldP spid="22" grpId="0"/>
      <p:bldP spid="28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6-zpg.zdn.vn/1781676086132578289/c4debe944dc6bb98e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8" y="-166017"/>
            <a:ext cx="1282391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6002967" y="3880547"/>
            <a:ext cx="949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415929" y="555830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10  -  5   =   5(l)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276917" y="511045"/>
            <a:ext cx="0" cy="166667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Box 21">
            <a:extLst>
              <a:ext uri="{FF2B5EF4-FFF2-40B4-BE49-F238E27FC236}">
                <a16:creationId xmlns:a16="http://schemas.microsoft.com/office/drawing/2014/main" id="{8BFF4FA1-2C19-4F81-9D5D-6263A402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234" y="1139203"/>
            <a:ext cx="5509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:  5 l </a:t>
            </a:r>
            <a:r>
              <a:rPr lang="en-US" sz="280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nước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152017-D7F3-4F4A-B2EF-6AA9F2638906}"/>
              </a:ext>
            </a:extLst>
          </p:cNvPr>
          <p:cNvCxnSpPr>
            <a:cxnSpLocks/>
          </p:cNvCxnSpPr>
          <p:nvPr/>
        </p:nvCxnSpPr>
        <p:spPr>
          <a:xfrm>
            <a:off x="677574" y="2177716"/>
            <a:ext cx="11054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3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323</Words>
  <Application>Microsoft Office PowerPoint</Application>
  <PresentationFormat>Widescreen</PresentationFormat>
  <Paragraphs>74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HP001 4 hàng</vt:lpstr>
      <vt:lpstr>inpin heiti</vt:lpstr>
      <vt:lpstr>ITC Avant Garde Std Bk</vt:lpstr>
      <vt:lpstr>Montserrat ExtraBold</vt:lpstr>
      <vt:lpstr>Times New Roman</vt:lpstr>
      <vt:lpstr>UTM Avo</vt:lpstr>
      <vt:lpstr>华康方圆体W7</vt:lpstr>
      <vt:lpstr>1_Office Theme</vt:lpstr>
      <vt:lpstr>2_Office Theme</vt:lpstr>
      <vt:lpstr>3_Office Theme</vt:lpstr>
      <vt:lpstr>4_Office Theme</vt:lpstr>
      <vt:lpstr>1_更多模版请关注:尚佳素材公社shop64427429.taobao.com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33</cp:revision>
  <dcterms:created xsi:type="dcterms:W3CDTF">2021-05-14T09:15:36Z</dcterms:created>
  <dcterms:modified xsi:type="dcterms:W3CDTF">2023-12-06T04:07:29Z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