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54" r:id="rId4"/>
    <p:sldId id="325" r:id="rId5"/>
    <p:sldId id="324" r:id="rId6"/>
    <p:sldId id="311" r:id="rId7"/>
    <p:sldId id="326" r:id="rId8"/>
    <p:sldId id="312" r:id="rId9"/>
    <p:sldId id="329" r:id="rId10"/>
    <p:sldId id="2657" r:id="rId11"/>
    <p:sldId id="317" r:id="rId12"/>
    <p:sldId id="270" r:id="rId13"/>
    <p:sldId id="328" r:id="rId14"/>
    <p:sldId id="323" r:id="rId15"/>
    <p:sldId id="321" r:id="rId16"/>
    <p:sldId id="2659" r:id="rId17"/>
    <p:sldId id="2658" r:id="rId18"/>
    <p:sldId id="318" r:id="rId19"/>
    <p:sldId id="330" r:id="rId20"/>
    <p:sldId id="319" r:id="rId21"/>
    <p:sldId id="331" r:id="rId22"/>
    <p:sldId id="2656" r:id="rId23"/>
    <p:sldId id="2651" r:id="rId24"/>
    <p:sldId id="332" r:id="rId25"/>
    <p:sldId id="263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1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4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32188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215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63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98" r:id="rId14"/>
    <p:sldLayoutId id="2147483699" r:id="rId15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7.xml"/><Relationship Id="rId7" Type="http://schemas.microsoft.com/office/2007/relationships/hdphoto" Target="../media/hdphoto3.wdp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CCFC-8A8C-4D51-BE28-D56120692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" y="4207374"/>
            <a:ext cx="11931965" cy="14783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Wave1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5A085C4D-7D06-49BE-8120-1E2221BC5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126" y="5858194"/>
            <a:ext cx="10901748" cy="49701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2/7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B711A-BBBE-4D0A-A220-90767537E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42" y="600584"/>
            <a:ext cx="3527731" cy="3527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9AD95-0C30-4B7C-B78D-009724B0A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479" y="601926"/>
            <a:ext cx="3525047" cy="3525047"/>
          </a:xfrm>
          <a:prstGeom prst="rect">
            <a:avLst/>
          </a:prstGeom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A6E73D95-08BF-4B60-9745-A92523D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2599" y="1121048"/>
            <a:ext cx="3552579" cy="24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0" y="0"/>
            <a:ext cx="12122870" cy="708895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348033" y="2196446"/>
            <a:ext cx="4100660" cy="272434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30371" y="2601798"/>
            <a:ext cx="1567992" cy="107622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648173" y="2318994"/>
            <a:ext cx="1894788" cy="232527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290009" y="2601798"/>
            <a:ext cx="3712589" cy="176438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880701" y="2535810"/>
            <a:ext cx="4335544" cy="230799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146303" y="2318994"/>
            <a:ext cx="4005606" cy="285632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240571" y="2196446"/>
            <a:ext cx="2948233" cy="15507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Thẳng 10"/>
          <p:cNvCxnSpPr/>
          <p:nvPr/>
        </p:nvCxnSpPr>
        <p:spPr>
          <a:xfrm>
            <a:off x="1200150" y="1042990"/>
            <a:ext cx="6372225" cy="285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ộ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308035"/>
          </a:xfrm>
        </p:spPr>
      </p:pic>
      <p:sp>
        <p:nvSpPr>
          <p:cNvPr id="5" name="Khung Chú Thích Hình Đám Mây 4"/>
          <p:cNvSpPr/>
          <p:nvPr/>
        </p:nvSpPr>
        <p:spPr>
          <a:xfrm>
            <a:off x="2027583" y="331305"/>
            <a:ext cx="7580243" cy="3511826"/>
          </a:xfrm>
          <a:prstGeom prst="cloudCallout">
            <a:avLst>
              <a:gd name="adj1" fmla="val 49699"/>
              <a:gd name="adj2" fmla="val 819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 </a:t>
            </a:r>
            <a:r>
              <a:rPr lang="vi-VN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vi-VN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40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0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601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D13EC0-957F-4306-B78D-0C2D6B9E37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017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304741-F2A5-40EE-828C-3F0E21606736}"/>
              </a:ext>
            </a:extLst>
          </p:cNvPr>
          <p:cNvCxnSpPr>
            <a:cxnSpLocks/>
          </p:cNvCxnSpPr>
          <p:nvPr/>
        </p:nvCxnSpPr>
        <p:spPr>
          <a:xfrm>
            <a:off x="963032" y="571929"/>
            <a:ext cx="10019600" cy="58986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3DEDF0-84C1-49FB-AE56-F84792C329A4}"/>
              </a:ext>
            </a:extLst>
          </p:cNvPr>
          <p:cNvCxnSpPr>
            <a:cxnSpLocks/>
          </p:cNvCxnSpPr>
          <p:nvPr/>
        </p:nvCxnSpPr>
        <p:spPr>
          <a:xfrm>
            <a:off x="668631" y="1375965"/>
            <a:ext cx="9141679" cy="5354324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625D17-5A8F-4624-8F0B-71100E3E4AB3}"/>
              </a:ext>
            </a:extLst>
          </p:cNvPr>
          <p:cNvCxnSpPr>
            <a:cxnSpLocks/>
          </p:cNvCxnSpPr>
          <p:nvPr/>
        </p:nvCxnSpPr>
        <p:spPr>
          <a:xfrm>
            <a:off x="471523" y="2099930"/>
            <a:ext cx="8013406" cy="46874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270A03-4E52-4E00-9DF2-CA4968C956AB}"/>
              </a:ext>
            </a:extLst>
          </p:cNvPr>
          <p:cNvCxnSpPr>
            <a:cxnSpLocks/>
          </p:cNvCxnSpPr>
          <p:nvPr/>
        </p:nvCxnSpPr>
        <p:spPr>
          <a:xfrm>
            <a:off x="352152" y="2949216"/>
            <a:ext cx="6695151" cy="3781073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4F1B4F-638C-44A4-96AB-1E292349CF8E}"/>
              </a:ext>
            </a:extLst>
          </p:cNvPr>
          <p:cNvCxnSpPr>
            <a:cxnSpLocks/>
          </p:cNvCxnSpPr>
          <p:nvPr/>
        </p:nvCxnSpPr>
        <p:spPr>
          <a:xfrm>
            <a:off x="331245" y="3794381"/>
            <a:ext cx="5301805" cy="29062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5DE1F7-7A7D-46FD-A86C-EC802F7D22BA}"/>
              </a:ext>
            </a:extLst>
          </p:cNvPr>
          <p:cNvCxnSpPr>
            <a:cxnSpLocks/>
          </p:cNvCxnSpPr>
          <p:nvPr/>
        </p:nvCxnSpPr>
        <p:spPr>
          <a:xfrm>
            <a:off x="331245" y="4648472"/>
            <a:ext cx="3591007" cy="1951954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D8A458D-4615-4B91-8993-496353869EA6}"/>
              </a:ext>
            </a:extLst>
          </p:cNvPr>
          <p:cNvCxnSpPr>
            <a:cxnSpLocks/>
          </p:cNvCxnSpPr>
          <p:nvPr/>
        </p:nvCxnSpPr>
        <p:spPr>
          <a:xfrm>
            <a:off x="546647" y="5534794"/>
            <a:ext cx="2153708" cy="11443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6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4" y="0"/>
            <a:ext cx="12117126" cy="68675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97487" y="3155121"/>
            <a:ext cx="134239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187019" y="3155121"/>
            <a:ext cx="134960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18 - 9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896" y="2164866"/>
            <a:ext cx="1359681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16447" y="2681619"/>
            <a:ext cx="1406166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17-9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02665" y="3209281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16 - 8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201373" y="1618011"/>
            <a:ext cx="141245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15 - 8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835408" y="2175292"/>
            <a:ext cx="136596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16 - 9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835408" y="2707040"/>
            <a:ext cx="136596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11 - 4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201373" y="2681618"/>
            <a:ext cx="1327608" cy="5276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2375" y="5579799"/>
            <a:ext cx="135464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15 - 9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196442" y="5022200"/>
            <a:ext cx="1358248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187020" y="5542643"/>
            <a:ext cx="136767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12 -6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89436" y="6099924"/>
            <a:ext cx="1363746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11 - 5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839880" y="5585774"/>
            <a:ext cx="139909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12 - 7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238974" y="5022200"/>
            <a:ext cx="1349603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13 - 8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251542" y="5579799"/>
            <a:ext cx="133703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11 - 6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122030" y="5022200"/>
            <a:ext cx="147372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13 - 6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420521" y="5553948"/>
            <a:ext cx="146743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12 - 8</a:t>
            </a:r>
          </a:p>
        </p:txBody>
      </p:sp>
      <p:cxnSp>
        <p:nvCxnSpPr>
          <p:cNvPr id="21" name="Đường kết nối Thẳng 20"/>
          <p:cNvCxnSpPr/>
          <p:nvPr/>
        </p:nvCxnSpPr>
        <p:spPr>
          <a:xfrm flipV="1">
            <a:off x="900112" y="471488"/>
            <a:ext cx="2357438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Thẳng 22"/>
          <p:cNvCxnSpPr/>
          <p:nvPr/>
        </p:nvCxnSpPr>
        <p:spPr>
          <a:xfrm flipV="1">
            <a:off x="3567112" y="442913"/>
            <a:ext cx="5048251" cy="238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85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ộ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308035"/>
          </a:xfrm>
        </p:spPr>
      </p:pic>
      <p:sp>
        <p:nvSpPr>
          <p:cNvPr id="5" name="Khung Chú Thích Hình Đám Mây 4"/>
          <p:cNvSpPr/>
          <p:nvPr/>
        </p:nvSpPr>
        <p:spPr>
          <a:xfrm>
            <a:off x="2027583" y="331305"/>
            <a:ext cx="7580243" cy="3511826"/>
          </a:xfrm>
          <a:prstGeom prst="cloudCallout">
            <a:avLst>
              <a:gd name="adj1" fmla="val 49699"/>
              <a:gd name="adj2" fmla="val 819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Khung Chú Thích Bầu Dục 5"/>
          <p:cNvSpPr/>
          <p:nvPr/>
        </p:nvSpPr>
        <p:spPr>
          <a:xfrm>
            <a:off x="3114260" y="274640"/>
            <a:ext cx="5963478" cy="3442872"/>
          </a:xfrm>
          <a:prstGeom prst="wedgeEllipseCallout">
            <a:avLst>
              <a:gd name="adj1" fmla="val -29698"/>
              <a:gd name="adj2" fmla="val 9030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endParaRPr lang="vi-VN" sz="44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5736" cy="685799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832929" y="5327939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79551" y="5327939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63689" y="5252525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59102" y="5252525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49524" y="6112908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8" name="Đường kết nối Thẳng 7"/>
          <p:cNvCxnSpPr/>
          <p:nvPr/>
        </p:nvCxnSpPr>
        <p:spPr>
          <a:xfrm flipV="1">
            <a:off x="5014912" y="557213"/>
            <a:ext cx="2914651" cy="142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kết nối Thẳng 11"/>
          <p:cNvCxnSpPr/>
          <p:nvPr/>
        </p:nvCxnSpPr>
        <p:spPr>
          <a:xfrm>
            <a:off x="8181975" y="595316"/>
            <a:ext cx="3676650" cy="4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kết nối Thẳng 13"/>
          <p:cNvCxnSpPr/>
          <p:nvPr/>
        </p:nvCxnSpPr>
        <p:spPr>
          <a:xfrm flipV="1">
            <a:off x="1038225" y="1000125"/>
            <a:ext cx="690563" cy="238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kết nối Thẳng 15"/>
          <p:cNvCxnSpPr/>
          <p:nvPr/>
        </p:nvCxnSpPr>
        <p:spPr>
          <a:xfrm flipV="1">
            <a:off x="6610349" y="971550"/>
            <a:ext cx="4191001" cy="95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Đường kết nối Thẳng 16"/>
          <p:cNvCxnSpPr/>
          <p:nvPr/>
        </p:nvCxnSpPr>
        <p:spPr>
          <a:xfrm flipV="1">
            <a:off x="6605581" y="1052510"/>
            <a:ext cx="4191001" cy="95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Hộp_Văn_Bản 17"/>
          <p:cNvSpPr txBox="1"/>
          <p:nvPr/>
        </p:nvSpPr>
        <p:spPr>
          <a:xfrm>
            <a:off x="899692" y="1475753"/>
            <a:ext cx="352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 18"/>
          <p:cNvSpPr/>
          <p:nvPr/>
        </p:nvSpPr>
        <p:spPr>
          <a:xfrm>
            <a:off x="-191390" y="2249581"/>
            <a:ext cx="4820540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: 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ình chữ nhật 19"/>
          <p:cNvSpPr/>
          <p:nvPr/>
        </p:nvSpPr>
        <p:spPr>
          <a:xfrm>
            <a:off x="-600075" y="3001427"/>
            <a:ext cx="5872163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:  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Ngoặc móc Phải 20"/>
          <p:cNvSpPr/>
          <p:nvPr/>
        </p:nvSpPr>
        <p:spPr>
          <a:xfrm>
            <a:off x="4514850" y="2200276"/>
            <a:ext cx="328614" cy="1471612"/>
          </a:xfrm>
          <a:prstGeom prst="rightBrace">
            <a:avLst>
              <a:gd name="adj1" fmla="val 8333"/>
              <a:gd name="adj2" fmla="val 50763"/>
            </a:avLst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ộp_Văn_Bản 21"/>
          <p:cNvSpPr txBox="1"/>
          <p:nvPr/>
        </p:nvSpPr>
        <p:spPr>
          <a:xfrm>
            <a:off x="4909717" y="2599703"/>
            <a:ext cx="3525079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kết nối Thẳng 11">
            <a:extLst>
              <a:ext uri="{FF2B5EF4-FFF2-40B4-BE49-F238E27FC236}">
                <a16:creationId xmlns:a16="http://schemas.microsoft.com/office/drawing/2014/main" id="{2F62604E-1EE5-40C2-97BA-94698C18B538}"/>
              </a:ext>
            </a:extLst>
          </p:cNvPr>
          <p:cNvCxnSpPr>
            <a:cxnSpLocks/>
          </p:cNvCxnSpPr>
          <p:nvPr/>
        </p:nvCxnSpPr>
        <p:spPr>
          <a:xfrm>
            <a:off x="1974486" y="812185"/>
            <a:ext cx="574550" cy="0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Thẳng 11">
            <a:extLst>
              <a:ext uri="{FF2B5EF4-FFF2-40B4-BE49-F238E27FC236}">
                <a16:creationId xmlns:a16="http://schemas.microsoft.com/office/drawing/2014/main" id="{8072E2E2-1DC7-40C4-8343-384BC27FF19E}"/>
              </a:ext>
            </a:extLst>
          </p:cNvPr>
          <p:cNvCxnSpPr>
            <a:cxnSpLocks/>
          </p:cNvCxnSpPr>
          <p:nvPr/>
        </p:nvCxnSpPr>
        <p:spPr>
          <a:xfrm>
            <a:off x="7295283" y="837077"/>
            <a:ext cx="797241" cy="0"/>
          </a:xfrm>
          <a:prstGeom prst="line">
            <a:avLst/>
          </a:prstGeom>
          <a:ln w="38100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41D557-8A7F-48C9-9DA7-058A0449432D}"/>
              </a:ext>
            </a:extLst>
          </p:cNvPr>
          <p:cNvSpPr txBox="1"/>
          <p:nvPr/>
        </p:nvSpPr>
        <p:spPr>
          <a:xfrm>
            <a:off x="7295283" y="877717"/>
            <a:ext cx="943896" cy="707886"/>
          </a:xfrm>
          <a:prstGeom prst="rect">
            <a:avLst/>
          </a:prstGeom>
          <a:noFill/>
          <a:ln>
            <a:solidFill>
              <a:srgbClr val="0E0EFA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9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8" grpId="0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899692" y="204121"/>
            <a:ext cx="352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-191390" y="977949"/>
            <a:ext cx="4820540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: 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-600075" y="1729795"/>
            <a:ext cx="5872163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:…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Ngoặc móc Phải 7"/>
          <p:cNvSpPr/>
          <p:nvPr/>
        </p:nvSpPr>
        <p:spPr>
          <a:xfrm>
            <a:off x="4514850" y="928644"/>
            <a:ext cx="328614" cy="1471612"/>
          </a:xfrm>
          <a:prstGeom prst="rightBrace">
            <a:avLst>
              <a:gd name="adj1" fmla="val 8333"/>
              <a:gd name="adj2" fmla="val 50763"/>
            </a:avLst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_Văn_Bản 8"/>
          <p:cNvSpPr txBox="1"/>
          <p:nvPr/>
        </p:nvSpPr>
        <p:spPr>
          <a:xfrm>
            <a:off x="4909717" y="1328071"/>
            <a:ext cx="3525079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_Văn_Bản 11"/>
          <p:cNvSpPr txBox="1"/>
          <p:nvPr/>
        </p:nvSpPr>
        <p:spPr>
          <a:xfrm>
            <a:off x="1345189" y="2948617"/>
            <a:ext cx="3525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Đường kết nối Thẳng 12"/>
          <p:cNvCxnSpPr/>
          <p:nvPr/>
        </p:nvCxnSpPr>
        <p:spPr>
          <a:xfrm flipH="1">
            <a:off x="1152939" y="3472069"/>
            <a:ext cx="13252" cy="27564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ình chữ nhật 13"/>
          <p:cNvSpPr/>
          <p:nvPr/>
        </p:nvSpPr>
        <p:spPr>
          <a:xfrm>
            <a:off x="1232451" y="3584689"/>
            <a:ext cx="7782961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 14"/>
          <p:cNvSpPr/>
          <p:nvPr/>
        </p:nvSpPr>
        <p:spPr>
          <a:xfrm>
            <a:off x="1471098" y="4253950"/>
            <a:ext cx="4260566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– 7 = 6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 15"/>
          <p:cNvSpPr/>
          <p:nvPr/>
        </p:nvSpPr>
        <p:spPr>
          <a:xfrm>
            <a:off x="1888543" y="4936430"/>
            <a:ext cx="4505631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Ảnh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73" y="2840313"/>
            <a:ext cx="2800350" cy="3324225"/>
          </a:xfrm>
          <a:prstGeom prst="rect">
            <a:avLst/>
          </a:prstGeom>
        </p:spPr>
      </p:pic>
      <p:sp>
        <p:nvSpPr>
          <p:cNvPr id="18" name="Khung Chú Thích Bầu Dục 17"/>
          <p:cNvSpPr/>
          <p:nvPr/>
        </p:nvSpPr>
        <p:spPr>
          <a:xfrm flipH="1">
            <a:off x="4810540" y="1139687"/>
            <a:ext cx="5777946" cy="1696277"/>
          </a:xfrm>
          <a:prstGeom prst="wedgeEllipseCallout">
            <a:avLst>
              <a:gd name="adj1" fmla="val -5469"/>
              <a:gd name="adj2" fmla="val 8834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Ảnh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82" y="2835964"/>
            <a:ext cx="2076450" cy="3299792"/>
          </a:xfrm>
          <a:prstGeom prst="rect">
            <a:avLst/>
          </a:prstGeom>
        </p:spPr>
      </p:pic>
      <p:sp>
        <p:nvSpPr>
          <p:cNvPr id="20" name="Khung Chú Thích Hình Đám Mây 19"/>
          <p:cNvSpPr/>
          <p:nvPr/>
        </p:nvSpPr>
        <p:spPr>
          <a:xfrm>
            <a:off x="6480314" y="172278"/>
            <a:ext cx="4850296" cy="3048000"/>
          </a:xfrm>
          <a:prstGeom prst="cloudCallout">
            <a:avLst>
              <a:gd name="adj1" fmla="val -14392"/>
              <a:gd name="adj2" fmla="val 923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0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2" grpId="0"/>
      <p:bldP spid="14" grpId="0" animBg="1"/>
      <p:bldP spid="15" grpId="0" animBg="1"/>
      <p:bldP spid="16" grpId="0" animBg="1"/>
      <p:bldP spid="18" grpId="0" animBg="1"/>
      <p:bldP spid="18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896"/>
          <a:stretch/>
        </p:blipFill>
        <p:spPr>
          <a:xfrm>
            <a:off x="0" y="36620"/>
            <a:ext cx="12218005" cy="6857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BFD8E5-19B4-4EE4-9345-009BE00ED2FA}"/>
              </a:ext>
            </a:extLst>
          </p:cNvPr>
          <p:cNvSpPr txBox="1"/>
          <p:nvPr/>
        </p:nvSpPr>
        <p:spPr>
          <a:xfrm>
            <a:off x="983432" y="483350"/>
            <a:ext cx="900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Thứ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ngày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   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tháng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10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năm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2022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8069AB-1717-499D-9AEC-FB9C655C79B9}"/>
              </a:ext>
            </a:extLst>
          </p:cNvPr>
          <p:cNvCxnSpPr>
            <a:cxnSpLocks/>
          </p:cNvCxnSpPr>
          <p:nvPr/>
        </p:nvCxnSpPr>
        <p:spPr>
          <a:xfrm>
            <a:off x="3763944" y="1570706"/>
            <a:ext cx="38363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48E738-EBD8-44C5-991E-600E6EDF23AC}"/>
              </a:ext>
            </a:extLst>
          </p:cNvPr>
          <p:cNvSpPr txBox="1"/>
          <p:nvPr/>
        </p:nvSpPr>
        <p:spPr>
          <a:xfrm>
            <a:off x="4705282" y="1975825"/>
            <a:ext cx="154817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Toán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E2C4C-37EB-46CA-90CD-EE8B79696ED2}"/>
              </a:ext>
            </a:extLst>
          </p:cNvPr>
          <p:cNvSpPr txBox="1"/>
          <p:nvPr/>
        </p:nvSpPr>
        <p:spPr>
          <a:xfrm>
            <a:off x="1030679" y="2700749"/>
            <a:ext cx="686495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Bảng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trừ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(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nhớ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) 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trong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phạm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vi 20</a:t>
            </a:r>
          </a:p>
        </p:txBody>
      </p:sp>
      <p:sp>
        <p:nvSpPr>
          <p:cNvPr id="11" name="Câu hỏi 1">
            <a:extLst>
              <a:ext uri="{FF2B5EF4-FFF2-40B4-BE49-F238E27FC236}">
                <a16:creationId xmlns:a16="http://schemas.microsoft.com/office/drawing/2014/main" id="{B3F789E3-282C-4A74-8054-B81B23FEB999}"/>
              </a:ext>
            </a:extLst>
          </p:cNvPr>
          <p:cNvSpPr txBox="1"/>
          <p:nvPr/>
        </p:nvSpPr>
        <p:spPr>
          <a:xfrm>
            <a:off x="515012" y="3380523"/>
            <a:ext cx="756452" cy="7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03375F4A-1D70-45BF-A1D2-F661E8EFBA4D}"/>
              </a:ext>
            </a:extLst>
          </p:cNvPr>
          <p:cNvSpPr txBox="1"/>
          <p:nvPr/>
        </p:nvSpPr>
        <p:spPr>
          <a:xfrm>
            <a:off x="3597161" y="3465174"/>
            <a:ext cx="2145387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1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Tóm</a:t>
            </a:r>
            <a:r>
              <a:rPr lang="en-US" sz="31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tắt</a:t>
            </a:r>
            <a:endParaRPr lang="en-US" sz="3100" b="1" dirty="0">
              <a:solidFill>
                <a:srgbClr val="0000FF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âu hỏi 1">
            <a:extLst>
              <a:ext uri="{FF2B5EF4-FFF2-40B4-BE49-F238E27FC236}">
                <a16:creationId xmlns:a16="http://schemas.microsoft.com/office/drawing/2014/main" id="{706B839C-9371-46C4-8B9D-40C9502C3336}"/>
              </a:ext>
            </a:extLst>
          </p:cNvPr>
          <p:cNvSpPr txBox="1"/>
          <p:nvPr/>
        </p:nvSpPr>
        <p:spPr>
          <a:xfrm>
            <a:off x="-26006" y="4054053"/>
            <a:ext cx="7246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    :  7 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âu hỏi 1">
            <a:extLst>
              <a:ext uri="{FF2B5EF4-FFF2-40B4-BE49-F238E27FC236}">
                <a16:creationId xmlns:a16="http://schemas.microsoft.com/office/drawing/2014/main" id="{4CD0DFFD-9A5B-435E-8E55-81C5F03DA4B2}"/>
              </a:ext>
            </a:extLst>
          </p:cNvPr>
          <p:cNvSpPr txBox="1"/>
          <p:nvPr/>
        </p:nvSpPr>
        <p:spPr>
          <a:xfrm>
            <a:off x="-96689" y="4797153"/>
            <a:ext cx="63500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:  …. 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20FF05-E8DC-4055-9278-895158D0C95D}"/>
              </a:ext>
            </a:extLst>
          </p:cNvPr>
          <p:cNvGrpSpPr/>
          <p:nvPr/>
        </p:nvGrpSpPr>
        <p:grpSpPr>
          <a:xfrm>
            <a:off x="6057977" y="4197455"/>
            <a:ext cx="466603" cy="1103753"/>
            <a:chOff x="9606881" y="2855808"/>
            <a:chExt cx="466664" cy="110389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F28595-7D3B-420E-8916-C8D8EB83D2ED}"/>
                </a:ext>
              </a:extLst>
            </p:cNvPr>
            <p:cNvCxnSpPr>
              <a:cxnSpLocks/>
            </p:cNvCxnSpPr>
            <p:nvPr/>
          </p:nvCxnSpPr>
          <p:spPr>
            <a:xfrm>
              <a:off x="9723910" y="2855808"/>
              <a:ext cx="0" cy="4775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658C4B5-63AA-420E-9774-FAEA4EF42CA5}"/>
                </a:ext>
              </a:extLst>
            </p:cNvPr>
            <p:cNvCxnSpPr>
              <a:cxnSpLocks/>
            </p:cNvCxnSpPr>
            <p:nvPr/>
          </p:nvCxnSpPr>
          <p:spPr>
            <a:xfrm>
              <a:off x="9697965" y="3515618"/>
              <a:ext cx="0" cy="4440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E845EF-D42F-4D86-9A7C-68B36B9F8449}"/>
                </a:ext>
              </a:extLst>
            </p:cNvPr>
            <p:cNvSpPr txBox="1"/>
            <p:nvPr/>
          </p:nvSpPr>
          <p:spPr>
            <a:xfrm>
              <a:off x="9606881" y="3120761"/>
              <a:ext cx="466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</p:grpSp>
      <p:sp>
        <p:nvSpPr>
          <p:cNvPr id="27" name="Câu hỏi 1">
            <a:extLst>
              <a:ext uri="{FF2B5EF4-FFF2-40B4-BE49-F238E27FC236}">
                <a16:creationId xmlns:a16="http://schemas.microsoft.com/office/drawing/2014/main" id="{B1DE95C1-DB32-4E85-A723-557F1186D78E}"/>
              </a:ext>
            </a:extLst>
          </p:cNvPr>
          <p:cNvSpPr txBox="1"/>
          <p:nvPr/>
        </p:nvSpPr>
        <p:spPr>
          <a:xfrm>
            <a:off x="6362136" y="4462374"/>
            <a:ext cx="1955954" cy="58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13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Câu hỏi 1">
            <a:extLst>
              <a:ext uri="{FF2B5EF4-FFF2-40B4-BE49-F238E27FC236}">
                <a16:creationId xmlns:a16="http://schemas.microsoft.com/office/drawing/2014/main" id="{448FAA1E-9ED5-4983-A4EF-0B5A1FA35E5F}"/>
              </a:ext>
            </a:extLst>
          </p:cNvPr>
          <p:cNvSpPr txBox="1"/>
          <p:nvPr/>
        </p:nvSpPr>
        <p:spPr>
          <a:xfrm>
            <a:off x="3498244" y="5684667"/>
            <a:ext cx="1436540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00FF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E8E578-8D95-4F95-AC22-C8CEE05F361C}"/>
              </a:ext>
            </a:extLst>
          </p:cNvPr>
          <p:cNvCxnSpPr>
            <a:cxnSpLocks/>
          </p:cNvCxnSpPr>
          <p:nvPr/>
        </p:nvCxnSpPr>
        <p:spPr>
          <a:xfrm>
            <a:off x="1071920" y="5979140"/>
            <a:ext cx="0" cy="1058651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âu hỏi 1">
            <a:extLst>
              <a:ext uri="{FF2B5EF4-FFF2-40B4-BE49-F238E27FC236}">
                <a16:creationId xmlns:a16="http://schemas.microsoft.com/office/drawing/2014/main" id="{C5F7FAFA-445B-41E8-84D6-6FC0884A9CA7}"/>
              </a:ext>
            </a:extLst>
          </p:cNvPr>
          <p:cNvSpPr txBox="1"/>
          <p:nvPr/>
        </p:nvSpPr>
        <p:spPr>
          <a:xfrm>
            <a:off x="1151212" y="6441131"/>
            <a:ext cx="9044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Giàn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gấc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Nga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chín</a:t>
            </a:r>
            <a:r>
              <a:rPr lang="en-US" sz="3200" b="1" dirty="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34970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21" grpId="0"/>
      <p:bldP spid="22" grpId="0"/>
      <p:bldP spid="27" grpId="0"/>
      <p:bldP spid="31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D1C6B3C-F3B9-4C3F-BB55-722BD3048ECB}"/>
              </a:ext>
            </a:extLst>
          </p:cNvPr>
          <p:cNvGrpSpPr/>
          <p:nvPr/>
        </p:nvGrpSpPr>
        <p:grpSpPr>
          <a:xfrm>
            <a:off x="119336" y="-4415"/>
            <a:ext cx="10680598" cy="7799958"/>
            <a:chOff x="361949" y="142874"/>
            <a:chExt cx="10681989" cy="7800974"/>
          </a:xfrm>
        </p:grpSpPr>
        <p:pic>
          <p:nvPicPr>
            <p:cNvPr id="2" name="Picture 10"/>
            <p:cNvPicPr>
              <a:picLocks noChangeAspect="1"/>
            </p:cNvPicPr>
            <p:nvPr/>
          </p:nvPicPr>
          <p:blipFill rotWithShape="1">
            <a:blip r:embed="rId2"/>
            <a:srcRect l="2428" t="2410" b="6944"/>
            <a:stretch/>
          </p:blipFill>
          <p:spPr>
            <a:xfrm>
              <a:off x="514349" y="142874"/>
              <a:ext cx="10529589" cy="6238875"/>
            </a:xfrm>
            <a:prstGeom prst="rect">
              <a:avLst/>
            </a:prstGeom>
          </p:spPr>
        </p:pic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51F7DC65-C69F-4E1A-BEE6-CC50BA9A3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16" t="70360" b="6944"/>
            <a:stretch/>
          </p:blipFill>
          <p:spPr>
            <a:xfrm>
              <a:off x="361949" y="6381749"/>
              <a:ext cx="10681989" cy="1562099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15BD51-7E0E-4E56-B89F-3A0E92F1828B}"/>
              </a:ext>
            </a:extLst>
          </p:cNvPr>
          <p:cNvCxnSpPr>
            <a:cxnSpLocks/>
          </p:cNvCxnSpPr>
          <p:nvPr/>
        </p:nvCxnSpPr>
        <p:spPr>
          <a:xfrm>
            <a:off x="1847528" y="52948"/>
            <a:ext cx="0" cy="2295933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30B0AF-798E-442F-806A-2AAEB55E0CB1}"/>
              </a:ext>
            </a:extLst>
          </p:cNvPr>
          <p:cNvCxnSpPr>
            <a:cxnSpLocks/>
          </p:cNvCxnSpPr>
          <p:nvPr/>
        </p:nvCxnSpPr>
        <p:spPr>
          <a:xfrm flipH="1">
            <a:off x="1052594" y="2366725"/>
            <a:ext cx="9747341" cy="0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âu hỏi 1">
            <a:extLst>
              <a:ext uri="{FF2B5EF4-FFF2-40B4-BE49-F238E27FC236}">
                <a16:creationId xmlns:a16="http://schemas.microsoft.com/office/drawing/2014/main" id="{B009B90D-8E37-45FB-AA84-AC31E52CCC75}"/>
              </a:ext>
            </a:extLst>
          </p:cNvPr>
          <p:cNvSpPr txBox="1"/>
          <p:nvPr/>
        </p:nvSpPr>
        <p:spPr>
          <a:xfrm>
            <a:off x="1697893" y="467962"/>
            <a:ext cx="925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13    -     7     =    </a:t>
            </a:r>
            <a:r>
              <a:rPr lang="en-US" sz="3200" b="1" dirty="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6   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Câu hỏi 1">
            <a:extLst>
              <a:ext uri="{FF2B5EF4-FFF2-40B4-BE49-F238E27FC236}">
                <a16:creationId xmlns:a16="http://schemas.microsoft.com/office/drawing/2014/main" id="{3445EF33-11C4-4031-98BC-321D76F87F4D}"/>
              </a:ext>
            </a:extLst>
          </p:cNvPr>
          <p:cNvSpPr txBox="1"/>
          <p:nvPr/>
        </p:nvSpPr>
        <p:spPr>
          <a:xfrm>
            <a:off x="4223794" y="1232725"/>
            <a:ext cx="4595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: 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6</a:t>
            </a:r>
            <a:r>
              <a:rPr lang="en-US" sz="3200" b="1" dirty="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gấc</a:t>
            </a:r>
            <a:endParaRPr lang="en-US" sz="32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9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ộ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7" y="0"/>
            <a:ext cx="12298017" cy="5989983"/>
          </a:xfrm>
        </p:spPr>
      </p:pic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ình Bầu dục 5"/>
          <p:cNvSpPr/>
          <p:nvPr/>
        </p:nvSpPr>
        <p:spPr>
          <a:xfrm>
            <a:off x="157316" y="1417982"/>
            <a:ext cx="11867535" cy="361784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D38E45-FBB3-4564-BEA3-1E707A77CE4B}"/>
              </a:ext>
            </a:extLst>
          </p:cNvPr>
          <p:cNvGrpSpPr/>
          <p:nvPr/>
        </p:nvGrpSpPr>
        <p:grpSpPr>
          <a:xfrm>
            <a:off x="2089574" y="-8017"/>
            <a:ext cx="6512560" cy="2277085"/>
            <a:chOff x="5603103" y="-410009"/>
            <a:chExt cx="6931518" cy="2106940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F4E18A4E-6530-42F2-95A9-E6B7624C5BBE}"/>
                </a:ext>
              </a:extLst>
            </p:cNvPr>
            <p:cNvSpPr/>
            <p:nvPr/>
          </p:nvSpPr>
          <p:spPr>
            <a:xfrm>
              <a:off x="5603103" y="-410009"/>
              <a:ext cx="6931518" cy="2106940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9" name="文本框 18">
              <a:extLst>
                <a:ext uri="{FF2B5EF4-FFF2-40B4-BE49-F238E27FC236}">
                  <a16:creationId xmlns:a16="http://schemas.microsoft.com/office/drawing/2014/main" id="{BA5A20AF-C9B6-4F26-8D1B-420E3A2C8504}"/>
                </a:ext>
              </a:extLst>
            </p:cNvPr>
            <p:cNvSpPr txBox="1"/>
            <p:nvPr/>
          </p:nvSpPr>
          <p:spPr>
            <a:xfrm>
              <a:off x="6729164" y="-197803"/>
              <a:ext cx="4953000" cy="128450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Dặn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dò</a:t>
              </a:r>
              <a:endParaRPr lang="en-US" altLang="zh-CN" sz="5999" dirty="0">
                <a:solidFill>
                  <a:srgbClr val="0000FF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15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7165" y="725876"/>
            <a:ext cx="11467696" cy="2186830"/>
          </a:xfrm>
          <a:prstGeom prst="rect">
            <a:avLst/>
          </a:prstGeom>
          <a:noFill/>
        </p:spPr>
        <p:txBody>
          <a:bodyPr wrap="square" lIns="123787" tIns="61893" rIns="123787" bIns="61893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4EA03-B491-4EC8-9CEC-FFD64FF5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19" y="2244682"/>
            <a:ext cx="3528190" cy="3528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9D1B1A-1B26-4E45-B7A5-F7EE62EE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03" y="2331756"/>
            <a:ext cx="3528190" cy="35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71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42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 1"/>
          <p:cNvSpPr/>
          <p:nvPr/>
        </p:nvSpPr>
        <p:spPr>
          <a:xfrm>
            <a:off x="7315201" y="2957513"/>
            <a:ext cx="5014912" cy="15001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ố hiệu Bản chiế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Hình chữ nhật 10"/>
          <p:cNvSpPr/>
          <p:nvPr/>
        </p:nvSpPr>
        <p:spPr>
          <a:xfrm>
            <a:off x="0" y="1871713"/>
            <a:ext cx="1414464" cy="4400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11 - 2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11 - 3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11 - 4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11 - 5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11 - 6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11 - 7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11 - 8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11 - 9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1"/>
          <p:cNvSpPr/>
          <p:nvPr/>
        </p:nvSpPr>
        <p:spPr>
          <a:xfrm>
            <a:off x="1484199" y="2395592"/>
            <a:ext cx="1431557" cy="38766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12 - 3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12 - 4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12 - 5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12 - 6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12 - 7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12 - 8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12 - 9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 12"/>
          <p:cNvSpPr/>
          <p:nvPr/>
        </p:nvSpPr>
        <p:spPr>
          <a:xfrm>
            <a:off x="2948087" y="2514651"/>
            <a:ext cx="1448652" cy="3771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13 - 4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13 - 5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13 - 6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13 - 7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13 - 8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13 - 9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Hình chữ nhật 13"/>
          <p:cNvSpPr/>
          <p:nvPr/>
        </p:nvSpPr>
        <p:spPr>
          <a:xfrm>
            <a:off x="4443560" y="3029000"/>
            <a:ext cx="1440028" cy="32813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14 - 5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14 - 6 =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14 - 7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14 - 8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14 - 9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Hình chữ nhật 14"/>
          <p:cNvSpPr/>
          <p:nvPr/>
        </p:nvSpPr>
        <p:spPr>
          <a:xfrm>
            <a:off x="5953323" y="3486194"/>
            <a:ext cx="1431405" cy="28336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15 - 6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15 - 7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15 - 8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15 - 9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Hình chữ nhật 15"/>
          <p:cNvSpPr/>
          <p:nvPr/>
        </p:nvSpPr>
        <p:spPr>
          <a:xfrm>
            <a:off x="7434454" y="4086275"/>
            <a:ext cx="1512845" cy="22145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16 - 7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16 - 8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16 - 9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Hình chữ nhật 16"/>
          <p:cNvSpPr/>
          <p:nvPr/>
        </p:nvSpPr>
        <p:spPr>
          <a:xfrm>
            <a:off x="8987105" y="4581570"/>
            <a:ext cx="1427071" cy="16906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17 - 8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17 - 9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Hình chữ nhật 17"/>
          <p:cNvSpPr/>
          <p:nvPr/>
        </p:nvSpPr>
        <p:spPr>
          <a:xfrm>
            <a:off x="10453982" y="4957745"/>
            <a:ext cx="1427071" cy="13287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18 - 9 =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Hình chữ nhật 19"/>
          <p:cNvSpPr/>
          <p:nvPr/>
        </p:nvSpPr>
        <p:spPr>
          <a:xfrm>
            <a:off x="642938" y="514350"/>
            <a:ext cx="11187113" cy="1171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trong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71055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304741-F2A5-40EE-828C-3F0E21606736}"/>
              </a:ext>
            </a:extLst>
          </p:cNvPr>
          <p:cNvCxnSpPr>
            <a:cxnSpLocks/>
          </p:cNvCxnSpPr>
          <p:nvPr/>
        </p:nvCxnSpPr>
        <p:spPr>
          <a:xfrm>
            <a:off x="963032" y="571929"/>
            <a:ext cx="10019600" cy="58986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3DEDF0-84C1-49FB-AE56-F84792C329A4}"/>
              </a:ext>
            </a:extLst>
          </p:cNvPr>
          <p:cNvCxnSpPr>
            <a:cxnSpLocks/>
          </p:cNvCxnSpPr>
          <p:nvPr/>
        </p:nvCxnSpPr>
        <p:spPr>
          <a:xfrm>
            <a:off x="668631" y="1375965"/>
            <a:ext cx="9141679" cy="5354324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625D17-5A8F-4624-8F0B-71100E3E4AB3}"/>
              </a:ext>
            </a:extLst>
          </p:cNvPr>
          <p:cNvCxnSpPr>
            <a:cxnSpLocks/>
          </p:cNvCxnSpPr>
          <p:nvPr/>
        </p:nvCxnSpPr>
        <p:spPr>
          <a:xfrm>
            <a:off x="471523" y="2099930"/>
            <a:ext cx="8013406" cy="46874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270A03-4E52-4E00-9DF2-CA4968C956AB}"/>
              </a:ext>
            </a:extLst>
          </p:cNvPr>
          <p:cNvCxnSpPr>
            <a:cxnSpLocks/>
          </p:cNvCxnSpPr>
          <p:nvPr/>
        </p:nvCxnSpPr>
        <p:spPr>
          <a:xfrm>
            <a:off x="352152" y="2949216"/>
            <a:ext cx="6695151" cy="3781073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4F1B4F-638C-44A4-96AB-1E292349CF8E}"/>
              </a:ext>
            </a:extLst>
          </p:cNvPr>
          <p:cNvCxnSpPr>
            <a:cxnSpLocks/>
          </p:cNvCxnSpPr>
          <p:nvPr/>
        </p:nvCxnSpPr>
        <p:spPr>
          <a:xfrm>
            <a:off x="331245" y="3794381"/>
            <a:ext cx="5301805" cy="29062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5DE1F7-7A7D-46FD-A86C-EC802F7D22BA}"/>
              </a:ext>
            </a:extLst>
          </p:cNvPr>
          <p:cNvCxnSpPr>
            <a:cxnSpLocks/>
          </p:cNvCxnSpPr>
          <p:nvPr/>
        </p:nvCxnSpPr>
        <p:spPr>
          <a:xfrm>
            <a:off x="331245" y="4648472"/>
            <a:ext cx="3591007" cy="1951954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D8A458D-4615-4B91-8993-496353869EA6}"/>
              </a:ext>
            </a:extLst>
          </p:cNvPr>
          <p:cNvCxnSpPr>
            <a:cxnSpLocks/>
          </p:cNvCxnSpPr>
          <p:nvPr/>
        </p:nvCxnSpPr>
        <p:spPr>
          <a:xfrm>
            <a:off x="546647" y="5534794"/>
            <a:ext cx="2153708" cy="11443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86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" y="25736"/>
            <a:ext cx="10312726" cy="286829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77460" y="1244338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77460" y="206918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22367" y="1244338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97779" y="206446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64779" y="1228372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64682" y="2023492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309686" y="1228372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354904" y="2023492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</p:txBody>
      </p:sp>
      <p:cxnSp>
        <p:nvCxnSpPr>
          <p:cNvPr id="4" name="Đường kết nối Thẳng 3"/>
          <p:cNvCxnSpPr/>
          <p:nvPr/>
        </p:nvCxnSpPr>
        <p:spPr>
          <a:xfrm flipV="1">
            <a:off x="1085850" y="914400"/>
            <a:ext cx="1500188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Khung Chú Thích Hình Đám Mây 43"/>
          <p:cNvSpPr/>
          <p:nvPr/>
        </p:nvSpPr>
        <p:spPr>
          <a:xfrm>
            <a:off x="2856258" y="2774467"/>
            <a:ext cx="7580243" cy="3511826"/>
          </a:xfrm>
          <a:prstGeom prst="cloudCallout">
            <a:avLst>
              <a:gd name="adj1" fmla="val 49699"/>
              <a:gd name="adj2" fmla="val 819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Khung Chú Thích Bầu Dục 45"/>
          <p:cNvSpPr/>
          <p:nvPr/>
        </p:nvSpPr>
        <p:spPr>
          <a:xfrm>
            <a:off x="3852925" y="2769753"/>
            <a:ext cx="5963478" cy="3442872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endParaRPr lang="vi-VN" sz="36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3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2" grpId="0" animBg="1"/>
      <p:bldP spid="12" grpId="1" animBg="1"/>
      <p:bldP spid="13" grpId="0" animBg="1"/>
      <p:bldP spid="13" grpId="1" animBg="1"/>
      <p:bldP spid="44" grpId="0" animBg="1"/>
      <p:bldP spid="44" grpId="1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2546&quot;&gt;&lt;object type=&quot;3&quot; unique_id=&quot;12547&quot;&gt;&lt;property id=&quot;20148&quot; value=&quot;5&quot;/&gt;&lt;property id=&quot;20300&quot; value=&quot;Slide 1 - &amp;quot;Chào mừng các em đến   với giờ học!&amp;quot;&quot;/&gt;&lt;property id=&quot;20307&quot; value=&quot;354&quot;/&gt;&lt;/object&gt;&lt;object type=&quot;3&quot; unique_id=&quot;12548&quot;&gt;&lt;property id=&quot;20148&quot; value=&quot;5&quot;/&gt;&lt;property id=&quot;20300&quot; value=&quot;Slide 2&quot;/&gt;&lt;property id=&quot;20307&quot; value=&quot;325&quot;/&gt;&lt;/object&gt;&lt;object type=&quot;3&quot; unique_id=&quot;12549&quot;&gt;&lt;property id=&quot;20148&quot; value=&quot;5&quot;/&gt;&lt;property id=&quot;20300&quot; value=&quot;Slide 4&quot;/&gt;&lt;property id=&quot;20307&quot; value=&quot;311&quot;/&gt;&lt;/object&gt;&lt;object type=&quot;3&quot; unique_id=&quot;12550&quot;&gt;&lt;property id=&quot;20148&quot; value=&quot;5&quot;/&gt;&lt;property id=&quot;20300&quot; value=&quot;Slide 5&quot;/&gt;&lt;property id=&quot;20307&quot; value=&quot;326&quot;/&gt;&lt;/object&gt;&lt;object type=&quot;3&quot; unique_id=&quot;12551&quot;&gt;&lt;property id=&quot;20148&quot; value=&quot;5&quot;/&gt;&lt;property id=&quot;20300&quot; value=&quot;Slide 6&quot;/&gt;&lt;property id=&quot;20307&quot; value=&quot;312&quot;/&gt;&lt;/object&gt;&lt;object type=&quot;3&quot; unique_id=&quot;12552&quot;&gt;&lt;property id=&quot;20148&quot; value=&quot;5&quot;/&gt;&lt;property id=&quot;20300&quot; value=&quot;Slide 7&quot;/&gt;&lt;property id=&quot;20307&quot; value=&quot;329&quot;/&gt;&lt;/object&gt;&lt;object type=&quot;3&quot; unique_id=&quot;12553&quot;&gt;&lt;property id=&quot;20148&quot; value=&quot;5&quot;/&gt;&lt;property id=&quot;20300&quot; value=&quot;Slide 9&quot;/&gt;&lt;property id=&quot;20307&quot; value=&quot;317&quot;/&gt;&lt;/object&gt;&lt;object type=&quot;3&quot; unique_id=&quot;12554&quot;&gt;&lt;property id=&quot;20148&quot; value=&quot;5&quot;/&gt;&lt;property id=&quot;20300&quot; value=&quot;Slide 10&quot;/&gt;&lt;property id=&quot;20307&quot; value=&quot;270&quot;/&gt;&lt;/object&gt;&lt;object type=&quot;3&quot; unique_id=&quot;12555&quot;&gt;&lt;property id=&quot;20148&quot; value=&quot;5&quot;/&gt;&lt;property id=&quot;20300&quot; value=&quot;Slide 11&quot;/&gt;&lt;property id=&quot;20307&quot; value=&quot;328&quot;/&gt;&lt;/object&gt;&lt;object type=&quot;3&quot; unique_id=&quot;12556&quot;&gt;&lt;property id=&quot;20148&quot; value=&quot;5&quot;/&gt;&lt;property id=&quot;20300&quot; value=&quot;Slide 12&quot;/&gt;&lt;property id=&quot;20307&quot; value=&quot;323&quot;/&gt;&lt;/object&gt;&lt;object type=&quot;3&quot; unique_id=&quot;12557&quot;&gt;&lt;property id=&quot;20148&quot; value=&quot;5&quot;/&gt;&lt;property id=&quot;20300&quot; value=&quot;Slide 13&quot;/&gt;&lt;property id=&quot;20307&quot; value=&quot;321&quot;/&gt;&lt;/object&gt;&lt;object type=&quot;3&quot; unique_id=&quot;12558&quot;&gt;&lt;property id=&quot;20148&quot; value=&quot;5&quot;/&gt;&lt;property id=&quot;20300&quot; value=&quot;Slide 16&quot;/&gt;&lt;property id=&quot;20307&quot; value=&quot;318&quot;/&gt;&lt;/object&gt;&lt;object type=&quot;3&quot; unique_id=&quot;12559&quot;&gt;&lt;property id=&quot;20148&quot; value=&quot;5&quot;/&gt;&lt;property id=&quot;20300&quot; value=&quot;Slide 17&quot;/&gt;&lt;property id=&quot;20307&quot; value=&quot;330&quot;/&gt;&lt;/object&gt;&lt;object type=&quot;3&quot; unique_id=&quot;12560&quot;&gt;&lt;property id=&quot;20148&quot; value=&quot;5&quot;/&gt;&lt;property id=&quot;20300&quot; value=&quot;Slide 18&quot;/&gt;&lt;property id=&quot;20307&quot; value=&quot;319&quot;/&gt;&lt;/object&gt;&lt;object type=&quot;3&quot; unique_id=&quot;12561&quot;&gt;&lt;property id=&quot;20148&quot; value=&quot;5&quot;/&gt;&lt;property id=&quot;20300&quot; value=&quot;Slide 19&quot;/&gt;&lt;property id=&quot;20307&quot; value=&quot;331&quot;/&gt;&lt;/object&gt;&lt;object type=&quot;3&quot; unique_id=&quot;12562&quot;&gt;&lt;property id=&quot;20148&quot; value=&quot;5&quot;/&gt;&lt;property id=&quot;20300&quot; value=&quot;Slide 22&quot;/&gt;&lt;property id=&quot;20307&quot; value=&quot;332&quot;/&gt;&lt;/object&gt;&lt;object type=&quot;3&quot; unique_id=&quot;12563&quot;&gt;&lt;property id=&quot;20148&quot; value=&quot;5&quot;/&gt;&lt;property id=&quot;20300&quot; value=&quot;Slide 23&quot;/&gt;&lt;property id=&quot;20307&quot; value=&quot;2637&quot;/&gt;&lt;/object&gt;&lt;object type=&quot;3&quot; unique_id=&quot;12766&quot;&gt;&lt;property id=&quot;20148&quot; value=&quot;5&quot;/&gt;&lt;property id=&quot;20300&quot; value=&quot;Slide 20&quot;/&gt;&lt;property id=&quot;20307&quot; value=&quot;2656&quot;/&gt;&lt;/object&gt;&lt;object type=&quot;3&quot; unique_id=&quot;12767&quot;&gt;&lt;property id=&quot;20148&quot; value=&quot;5&quot;/&gt;&lt;property id=&quot;20300&quot; value=&quot;Slide 21&quot;/&gt;&lt;property id=&quot;20307&quot; value=&quot;2651&quot;/&gt;&lt;/object&gt;&lt;object type=&quot;3&quot; unique_id=&quot;12985&quot;&gt;&lt;property id=&quot;20148&quot; value=&quot;5&quot;/&gt;&lt;property id=&quot;20300&quot; value=&quot;Slide 3&quot;/&gt;&lt;property id=&quot;20307&quot; value=&quot;324&quot;/&gt;&lt;/object&gt;&lt;object type=&quot;3&quot; unique_id=&quot;12986&quot;&gt;&lt;property id=&quot;20148&quot; value=&quot;5&quot;/&gt;&lt;property id=&quot;20300&quot; value=&quot;Slide 8&quot;/&gt;&lt;property id=&quot;20307&quot; value=&quot;2657&quot;/&gt;&lt;/object&gt;&lt;object type=&quot;3&quot; unique_id=&quot;13369&quot;&gt;&lt;property id=&quot;20148&quot; value=&quot;5&quot;/&gt;&lt;property id=&quot;20300&quot; value=&quot;Slide 14&quot;/&gt;&lt;property id=&quot;20307&quot; value=&quot;2659&quot;/&gt;&lt;/object&gt;&lt;object type=&quot;3&quot; unique_id=&quot;13370&quot;&gt;&lt;property id=&quot;20148&quot; value=&quot;5&quot;/&gt;&lt;property id=&quot;20300&quot; value=&quot;Slide 15&quot;/&gt;&lt;property id=&quot;20307&quot; value=&quot;2658&quot;/&gt;&lt;/object&gt;&lt;/object&gt;&lt;object type=&quot;8&quot; unique_id=&quot;1258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622</Words>
  <Application>Microsoft Office PowerPoint</Application>
  <PresentationFormat>Widescreen</PresentationFormat>
  <Paragraphs>125</Paragraphs>
  <Slides>23</Slides>
  <Notes>1</Notes>
  <HiddenSlides>1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微软雅黑</vt:lpstr>
      <vt:lpstr>宋体</vt:lpstr>
      <vt:lpstr>宋体</vt:lpstr>
      <vt:lpstr>Arial</vt:lpstr>
      <vt:lpstr>Calibri</vt:lpstr>
      <vt:lpstr>Calibri Light</vt:lpstr>
      <vt:lpstr>HP001</vt:lpstr>
      <vt:lpstr>inpin heiti</vt:lpstr>
      <vt:lpstr>ITC Avant Garde Std Bk</vt:lpstr>
      <vt:lpstr>Times New Roman</vt:lpstr>
      <vt:lpstr>仓耳今楷05-6763 W05</vt:lpstr>
      <vt:lpstr>Office Theme</vt:lpstr>
      <vt:lpstr>1_Office Theme</vt:lpstr>
      <vt:lpstr>2_Office Theme</vt:lpstr>
      <vt:lpstr>Chào mừng các em đến   với giờ học!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DuanHien</dc:creator>
  <cp:lastModifiedBy>ASUS</cp:lastModifiedBy>
  <cp:revision>51</cp:revision>
  <dcterms:created xsi:type="dcterms:W3CDTF">2021-05-14T05:01:00Z</dcterms:created>
  <dcterms:modified xsi:type="dcterms:W3CDTF">2022-09-22T02:46:00Z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