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</p:sldMasterIdLst>
  <p:notesMasterIdLst>
    <p:notesMasterId r:id="rId42"/>
  </p:notesMasterIdLst>
  <p:sldIdLst>
    <p:sldId id="354" r:id="rId4"/>
    <p:sldId id="283" r:id="rId5"/>
    <p:sldId id="258" r:id="rId6"/>
    <p:sldId id="259" r:id="rId7"/>
    <p:sldId id="260" r:id="rId8"/>
    <p:sldId id="261" r:id="rId9"/>
    <p:sldId id="262" r:id="rId10"/>
    <p:sldId id="263" r:id="rId11"/>
    <p:sldId id="280" r:id="rId12"/>
    <p:sldId id="286" r:id="rId13"/>
    <p:sldId id="266" r:id="rId14"/>
    <p:sldId id="291" r:id="rId15"/>
    <p:sldId id="292" r:id="rId16"/>
    <p:sldId id="269" r:id="rId17"/>
    <p:sldId id="293" r:id="rId18"/>
    <p:sldId id="294" r:id="rId19"/>
    <p:sldId id="284" r:id="rId20"/>
    <p:sldId id="297" r:id="rId21"/>
    <p:sldId id="2639" r:id="rId22"/>
    <p:sldId id="301" r:id="rId23"/>
    <p:sldId id="2652" r:id="rId24"/>
    <p:sldId id="2653" r:id="rId25"/>
    <p:sldId id="2654" r:id="rId26"/>
    <p:sldId id="2656" r:id="rId27"/>
    <p:sldId id="2657" r:id="rId28"/>
    <p:sldId id="2658" r:id="rId29"/>
    <p:sldId id="2659" r:id="rId30"/>
    <p:sldId id="298" r:id="rId31"/>
    <p:sldId id="295" r:id="rId32"/>
    <p:sldId id="270" r:id="rId33"/>
    <p:sldId id="2649" r:id="rId34"/>
    <p:sldId id="2651" r:id="rId35"/>
    <p:sldId id="302" r:id="rId36"/>
    <p:sldId id="268" r:id="rId37"/>
    <p:sldId id="288" r:id="rId38"/>
    <p:sldId id="289" r:id="rId39"/>
    <p:sldId id="303" r:id="rId40"/>
    <p:sldId id="2637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/>
  </p:normalViewPr>
  <p:slideViewPr>
    <p:cSldViewPr snapToGrid="0">
      <p:cViewPr varScale="1">
        <p:scale>
          <a:sx n="83" d="100"/>
          <a:sy n="83" d="100"/>
        </p:scale>
        <p:origin x="91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4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5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591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991903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1C593-65D0-4073-BCC9-577B9352EA9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950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391357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45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E9CF8-57CC-43BE-AAA9-6436BFAC3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99" r:id="rId3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96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97" r:id="rId14"/>
  </p:sldLayoutIdLst>
  <p:transition spd="slow">
    <p:random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GIF"/><Relationship Id="rId5" Type="http://schemas.openxmlformats.org/officeDocument/2006/relationships/image" Target="../media/image22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audio" Target="../media/audio4.wav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CCFC-8A8C-4D51-BE28-D56120692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" y="4207374"/>
            <a:ext cx="11931965" cy="14783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Wave1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5A085C4D-7D06-49BE-8120-1E2221BC5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126" y="5858194"/>
            <a:ext cx="10901748" cy="49701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2/7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B711A-BBBE-4D0A-A220-90767537E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42" y="600584"/>
            <a:ext cx="3527731" cy="3527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9AD95-0C30-4B7C-B78D-009724B0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479" y="601926"/>
            <a:ext cx="3525047" cy="3525047"/>
          </a:xfrm>
          <a:prstGeom prst="rect">
            <a:avLst/>
          </a:prstGeom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A6E73D95-08BF-4B60-9745-A92523D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2599" y="1121048"/>
            <a:ext cx="3552579" cy="24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916613"/>
      </p:ext>
    </p:extLst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157979" y="1800520"/>
            <a:ext cx="2309567" cy="8295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57978" y="3291527"/>
            <a:ext cx="2309568" cy="2062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480061" y="3751868"/>
            <a:ext cx="1893217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271885" y="4826524"/>
            <a:ext cx="2195661" cy="12741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759019" y="1875934"/>
            <a:ext cx="2648932" cy="359318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617617" y="2903456"/>
            <a:ext cx="2526383" cy="168739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617617" y="3821784"/>
            <a:ext cx="2215298" cy="38728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664751" y="2799761"/>
            <a:ext cx="3223967" cy="341721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Thẳng 11"/>
          <p:cNvCxnSpPr>
            <a:cxnSpLocks/>
          </p:cNvCxnSpPr>
          <p:nvPr/>
        </p:nvCxnSpPr>
        <p:spPr>
          <a:xfrm flipV="1">
            <a:off x="993058" y="410817"/>
            <a:ext cx="6494420" cy="2138"/>
          </a:xfrm>
          <a:prstGeom prst="line">
            <a:avLst/>
          </a:prstGeom>
          <a:ln w="2857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ộ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308035"/>
          </a:xfrm>
        </p:spPr>
      </p:pic>
      <p:sp>
        <p:nvSpPr>
          <p:cNvPr id="5" name="Khung Chú Thích Hình Đám Mây 4"/>
          <p:cNvSpPr/>
          <p:nvPr/>
        </p:nvSpPr>
        <p:spPr>
          <a:xfrm>
            <a:off x="2027583" y="331305"/>
            <a:ext cx="7580243" cy="3511826"/>
          </a:xfrm>
          <a:prstGeom prst="cloudCallout">
            <a:avLst>
              <a:gd name="adj1" fmla="val 49699"/>
              <a:gd name="adj2" fmla="val 819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988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ộ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321287"/>
          </a:xfrm>
        </p:spPr>
      </p:pic>
      <p:sp>
        <p:nvSpPr>
          <p:cNvPr id="5" name="Khung Chú Thích Bầu Dục 4"/>
          <p:cNvSpPr/>
          <p:nvPr/>
        </p:nvSpPr>
        <p:spPr>
          <a:xfrm>
            <a:off x="2411896" y="715617"/>
            <a:ext cx="5963478" cy="422744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lùi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(có </a:t>
            </a:r>
            <a:r>
              <a:rPr lang="en-US" sz="32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32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169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0966517" cy="416664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40786" y="2036674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80909" y="301547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988408" y="202820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11800" y="301547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77982" y="1943366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206092" y="301547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cxnSp>
        <p:nvCxnSpPr>
          <p:cNvPr id="12" name="Đường kết nối Thẳng 11"/>
          <p:cNvCxnSpPr/>
          <p:nvPr/>
        </p:nvCxnSpPr>
        <p:spPr>
          <a:xfrm flipV="1">
            <a:off x="808382" y="980661"/>
            <a:ext cx="1762540" cy="26506"/>
          </a:xfrm>
          <a:prstGeom prst="line">
            <a:avLst/>
          </a:prstGeom>
          <a:ln w="22225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Hộp_Văn_Bản 4"/>
          <p:cNvSpPr txBox="1"/>
          <p:nvPr/>
        </p:nvSpPr>
        <p:spPr>
          <a:xfrm>
            <a:off x="596348" y="4488952"/>
            <a:ext cx="9843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_Văn_Bản 12"/>
          <p:cNvSpPr txBox="1"/>
          <p:nvPr/>
        </p:nvSpPr>
        <p:spPr>
          <a:xfrm>
            <a:off x="748748" y="5012408"/>
            <a:ext cx="9843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5" grpId="0"/>
      <p:bldP spid="5" grpId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hỗ dành sẵn cho Nộ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7" y="2731156"/>
            <a:ext cx="2800350" cy="3324225"/>
          </a:xfrm>
          <a:prstGeom prst="rect">
            <a:avLst/>
          </a:prstGeom>
        </p:spPr>
      </p:pic>
      <p:sp>
        <p:nvSpPr>
          <p:cNvPr id="6" name="Khung Chú Thích Bầu Dục 5"/>
          <p:cNvSpPr/>
          <p:nvPr/>
        </p:nvSpPr>
        <p:spPr>
          <a:xfrm>
            <a:off x="1351720" y="821633"/>
            <a:ext cx="8123583" cy="2358887"/>
          </a:xfrm>
          <a:prstGeom prst="wedgeEllipseCallout">
            <a:avLst>
              <a:gd name="adj1" fmla="val -26341"/>
              <a:gd name="adj2" fmla="val 5969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6476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531"/>
            <a:ext cx="3313043" cy="3323190"/>
          </a:xfrm>
          <a:prstGeom prst="rect">
            <a:avLst/>
          </a:prstGeom>
        </p:spPr>
      </p:pic>
      <p:sp>
        <p:nvSpPr>
          <p:cNvPr id="6" name="Khung Chú Thích Hình Đám Mây 5"/>
          <p:cNvSpPr/>
          <p:nvPr/>
        </p:nvSpPr>
        <p:spPr>
          <a:xfrm>
            <a:off x="3352801" y="689113"/>
            <a:ext cx="7686260" cy="2968487"/>
          </a:xfrm>
          <a:prstGeom prst="cloudCallout">
            <a:avLst>
              <a:gd name="adj1" fmla="val -53893"/>
              <a:gd name="adj2" fmla="val 5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trái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37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2" y="25399"/>
            <a:ext cx="10857371" cy="424494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26386" y="1695725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08684" y="2553564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54775" y="1695725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54775" y="2553564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334922" y="169971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34922" y="2604686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=7</a:t>
            </a:r>
          </a:p>
        </p:txBody>
      </p:sp>
      <p:cxnSp>
        <p:nvCxnSpPr>
          <p:cNvPr id="12" name="Đường kết nối Thẳng 11"/>
          <p:cNvCxnSpPr/>
          <p:nvPr/>
        </p:nvCxnSpPr>
        <p:spPr>
          <a:xfrm flipV="1">
            <a:off x="887895" y="954157"/>
            <a:ext cx="662609" cy="13254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_Văn_Bản 13"/>
          <p:cNvSpPr txBox="1"/>
          <p:nvPr/>
        </p:nvSpPr>
        <p:spPr>
          <a:xfrm>
            <a:off x="192094" y="3429000"/>
            <a:ext cx="798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mỗi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cột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_Văn_Bản 16"/>
          <p:cNvSpPr txBox="1"/>
          <p:nvPr/>
        </p:nvSpPr>
        <p:spPr>
          <a:xfrm>
            <a:off x="59191" y="3898525"/>
            <a:ext cx="111995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1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ngược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phép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trước.Từ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_Văn_Bản 17"/>
          <p:cNvSpPr txBox="1"/>
          <p:nvPr/>
        </p:nvSpPr>
        <p:spPr>
          <a:xfrm>
            <a:off x="106002" y="5223473"/>
            <a:ext cx="768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_Văn_Bản 18"/>
          <p:cNvSpPr txBox="1"/>
          <p:nvPr/>
        </p:nvSpPr>
        <p:spPr>
          <a:xfrm>
            <a:off x="-112210" y="5855924"/>
            <a:ext cx="11293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(có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05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4" grpId="0"/>
      <p:bldP spid="14" grpId="1"/>
      <p:bldP spid="17" grpId="0"/>
      <p:bldP spid="18" grpId="0"/>
      <p:bldP spid="18" grpId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ộ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7" y="0"/>
            <a:ext cx="12298017" cy="5989983"/>
          </a:xfrm>
        </p:spPr>
      </p:pic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ình Bầu dục 5"/>
          <p:cNvSpPr/>
          <p:nvPr/>
        </p:nvSpPr>
        <p:spPr>
          <a:xfrm>
            <a:off x="-324465" y="1216856"/>
            <a:ext cx="12378813" cy="361784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 ?</a:t>
            </a:r>
          </a:p>
          <a:p>
            <a:pPr marL="457200" indent="-457200" algn="ctr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18/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9F2C36-AE24-42EE-A373-66F69F479CB6}"/>
              </a:ext>
            </a:extLst>
          </p:cNvPr>
          <p:cNvGrpSpPr/>
          <p:nvPr/>
        </p:nvGrpSpPr>
        <p:grpSpPr>
          <a:xfrm>
            <a:off x="-619432" y="-456749"/>
            <a:ext cx="11916697" cy="1508362"/>
            <a:chOff x="4581893" y="-739301"/>
            <a:chExt cx="8874250" cy="2106940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42B41E4B-EB7D-4C32-991D-4B612C83B59C}"/>
                </a:ext>
              </a:extLst>
            </p:cNvPr>
            <p:cNvSpPr/>
            <p:nvPr/>
          </p:nvSpPr>
          <p:spPr>
            <a:xfrm>
              <a:off x="4581893" y="-739301"/>
              <a:ext cx="8874250" cy="2106940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9" name="文本框 18">
              <a:extLst>
                <a:ext uri="{FF2B5EF4-FFF2-40B4-BE49-F238E27FC236}">
                  <a16:creationId xmlns:a16="http://schemas.microsoft.com/office/drawing/2014/main" id="{830213B8-40BB-4E68-B92A-7A0008FE5766}"/>
                </a:ext>
              </a:extLst>
            </p:cNvPr>
            <p:cNvSpPr txBox="1"/>
            <p:nvPr/>
          </p:nvSpPr>
          <p:spPr>
            <a:xfrm>
              <a:off x="6729164" y="-197803"/>
              <a:ext cx="4953000" cy="128450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Dặn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dò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5999" dirty="0">
                  <a:solidFill>
                    <a:srgbClr val="FF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22/10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29554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7165" y="725876"/>
            <a:ext cx="11467696" cy="2186830"/>
          </a:xfrm>
          <a:prstGeom prst="rect">
            <a:avLst/>
          </a:prstGeom>
          <a:noFill/>
        </p:spPr>
        <p:txBody>
          <a:bodyPr wrap="square" lIns="123787" tIns="61893" rIns="123787" bIns="61893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4EA03-B491-4EC8-9CEC-FFD64FF5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19" y="2244682"/>
            <a:ext cx="3528190" cy="3528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9D1B1A-1B26-4E45-B7A5-F7EE62EE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03" y="2331756"/>
            <a:ext cx="3528190" cy="35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514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ác Ngày Trong Tuần   Các Ngày Trong Tuần Lễ   Toán Lớp 1 Đổi Mới   Ca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745" y="274955"/>
            <a:ext cx="9871075" cy="5852160"/>
          </a:xfrm>
          <a:prstGeom prst="rect">
            <a:avLst/>
          </a:prstGeom>
        </p:spPr>
      </p:pic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315" y="150828"/>
            <a:ext cx="10979086" cy="596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219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756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398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110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98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216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629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6673" y="1070522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200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00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694" y="1698765"/>
            <a:ext cx="11378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18: </a:t>
            </a: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80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8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1378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2630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68" y="-109538"/>
            <a:ext cx="12286268" cy="707707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741276" y="5542960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2708" y="5467546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87226" y="5467546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39684" y="550525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80538" y="630257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4" name="Đường kết nối Thẳng 3"/>
          <p:cNvCxnSpPr/>
          <p:nvPr/>
        </p:nvCxnSpPr>
        <p:spPr>
          <a:xfrm>
            <a:off x="1630017" y="397565"/>
            <a:ext cx="3432313" cy="0"/>
          </a:xfrm>
          <a:prstGeom prst="line">
            <a:avLst/>
          </a:prstGeom>
          <a:ln w="38100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Thẳng 11"/>
          <p:cNvCxnSpPr>
            <a:cxnSpLocks/>
          </p:cNvCxnSpPr>
          <p:nvPr/>
        </p:nvCxnSpPr>
        <p:spPr>
          <a:xfrm>
            <a:off x="7003774" y="404191"/>
            <a:ext cx="2594113" cy="6626"/>
          </a:xfrm>
          <a:prstGeom prst="line">
            <a:avLst/>
          </a:prstGeom>
          <a:ln w="38100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Thẳng 13"/>
          <p:cNvCxnSpPr/>
          <p:nvPr/>
        </p:nvCxnSpPr>
        <p:spPr>
          <a:xfrm>
            <a:off x="2325749" y="775250"/>
            <a:ext cx="4790668" cy="6628"/>
          </a:xfrm>
          <a:prstGeom prst="line">
            <a:avLst/>
          </a:prstGeom>
          <a:ln w="38100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kết nối Thẳng 15"/>
          <p:cNvCxnSpPr/>
          <p:nvPr/>
        </p:nvCxnSpPr>
        <p:spPr>
          <a:xfrm>
            <a:off x="2325749" y="859253"/>
            <a:ext cx="4817173" cy="19882"/>
          </a:xfrm>
          <a:prstGeom prst="line">
            <a:avLst/>
          </a:prstGeom>
          <a:ln w="38100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ộp_Văn_Bản 17"/>
          <p:cNvSpPr txBox="1"/>
          <p:nvPr/>
        </p:nvSpPr>
        <p:spPr>
          <a:xfrm>
            <a:off x="8600655" y="861391"/>
            <a:ext cx="352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 18"/>
          <p:cNvSpPr/>
          <p:nvPr/>
        </p:nvSpPr>
        <p:spPr>
          <a:xfrm>
            <a:off x="7292976" y="1582624"/>
            <a:ext cx="5018292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Mua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ình chữ nhật 19"/>
          <p:cNvSpPr/>
          <p:nvPr/>
        </p:nvSpPr>
        <p:spPr>
          <a:xfrm>
            <a:off x="7772408" y="2272741"/>
            <a:ext cx="4260566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:    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ình chữ nhật 20"/>
          <p:cNvSpPr/>
          <p:nvPr/>
        </p:nvSpPr>
        <p:spPr>
          <a:xfrm>
            <a:off x="7620008" y="2955221"/>
            <a:ext cx="4691260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:  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kết nối Thẳng 11">
            <a:extLst>
              <a:ext uri="{FF2B5EF4-FFF2-40B4-BE49-F238E27FC236}">
                <a16:creationId xmlns:a16="http://schemas.microsoft.com/office/drawing/2014/main" id="{855C3374-8428-43F3-A2DA-0506B4E6E8DC}"/>
              </a:ext>
            </a:extLst>
          </p:cNvPr>
          <p:cNvCxnSpPr>
            <a:cxnSpLocks/>
          </p:cNvCxnSpPr>
          <p:nvPr/>
        </p:nvCxnSpPr>
        <p:spPr>
          <a:xfrm>
            <a:off x="959280" y="574548"/>
            <a:ext cx="5745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kết nối Thẳng 11">
            <a:extLst>
              <a:ext uri="{FF2B5EF4-FFF2-40B4-BE49-F238E27FC236}">
                <a16:creationId xmlns:a16="http://schemas.microsoft.com/office/drawing/2014/main" id="{06891980-9296-4AF2-B256-684E9A412BD3}"/>
              </a:ext>
            </a:extLst>
          </p:cNvPr>
          <p:cNvCxnSpPr>
            <a:cxnSpLocks/>
          </p:cNvCxnSpPr>
          <p:nvPr/>
        </p:nvCxnSpPr>
        <p:spPr>
          <a:xfrm flipV="1">
            <a:off x="3572478" y="615371"/>
            <a:ext cx="1721514" cy="19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7CED90-8F2F-4B13-A18E-B006AB9FAE4E}"/>
              </a:ext>
            </a:extLst>
          </p:cNvPr>
          <p:cNvSpPr txBox="1"/>
          <p:nvPr/>
        </p:nvSpPr>
        <p:spPr>
          <a:xfrm>
            <a:off x="4118434" y="578612"/>
            <a:ext cx="943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ình chữ nhật 18">
            <a:extLst>
              <a:ext uri="{FF2B5EF4-FFF2-40B4-BE49-F238E27FC236}">
                <a16:creationId xmlns:a16="http://schemas.microsoft.com/office/drawing/2014/main" id="{063DA808-1147-44A0-BF92-46D8EEEB70F4}"/>
              </a:ext>
            </a:extLst>
          </p:cNvPr>
          <p:cNvSpPr/>
          <p:nvPr/>
        </p:nvSpPr>
        <p:spPr>
          <a:xfrm>
            <a:off x="1077708" y="4540108"/>
            <a:ext cx="8921698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8" grpId="0"/>
      <p:bldP spid="19" grpId="0" animBg="1"/>
      <p:bldP spid="20" grpId="0" animBg="1"/>
      <p:bldP spid="21" grpId="0" animBg="1"/>
      <p:bldP spid="23" grpId="0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896"/>
          <a:stretch/>
        </p:blipFill>
        <p:spPr>
          <a:xfrm>
            <a:off x="89840" y="0"/>
            <a:ext cx="11293313" cy="6857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BFD8E5-19B4-4EE4-9345-009BE00ED2FA}"/>
              </a:ext>
            </a:extLst>
          </p:cNvPr>
          <p:cNvSpPr txBox="1"/>
          <p:nvPr/>
        </p:nvSpPr>
        <p:spPr>
          <a:xfrm>
            <a:off x="1071920" y="483350"/>
            <a:ext cx="900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Thứ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  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ngày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tháng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10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năm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100" b="1" dirty="0" smtClean="0">
                <a:latin typeface="HP001" panose="020B0603050302020204" pitchFamily="34" charset="0"/>
                <a:ea typeface="HP001" panose="020B0603050302020204" pitchFamily="34" charset="0"/>
              </a:rPr>
              <a:t>2022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8069AB-1717-499D-9AEC-FB9C655C79B9}"/>
              </a:ext>
            </a:extLst>
          </p:cNvPr>
          <p:cNvCxnSpPr>
            <a:cxnSpLocks/>
          </p:cNvCxnSpPr>
          <p:nvPr/>
        </p:nvCxnSpPr>
        <p:spPr>
          <a:xfrm>
            <a:off x="3677224" y="1556792"/>
            <a:ext cx="34563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48E738-EBD8-44C5-991E-600E6EDF23AC}"/>
              </a:ext>
            </a:extLst>
          </p:cNvPr>
          <p:cNvSpPr txBox="1"/>
          <p:nvPr/>
        </p:nvSpPr>
        <p:spPr>
          <a:xfrm>
            <a:off x="4439816" y="1916833"/>
            <a:ext cx="154817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Toán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79732A-C22A-4B15-AA3E-DB37626BA3B0}"/>
              </a:ext>
            </a:extLst>
          </p:cNvPr>
          <p:cNvSpPr txBox="1"/>
          <p:nvPr/>
        </p:nvSpPr>
        <p:spPr>
          <a:xfrm>
            <a:off x="3632551" y="2668782"/>
            <a:ext cx="233004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Luyện</a:t>
            </a:r>
            <a:r>
              <a:rPr lang="en-US" sz="31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endParaRPr lang="en-US" sz="31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DF067-11B1-40F4-A969-89831D8D3108}"/>
              </a:ext>
            </a:extLst>
          </p:cNvPr>
          <p:cNvSpPr txBox="1"/>
          <p:nvPr/>
        </p:nvSpPr>
        <p:spPr>
          <a:xfrm>
            <a:off x="207029" y="3460279"/>
            <a:ext cx="86489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4.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6A538CB4-A66F-48E8-9C7B-6ECFF28D010E}"/>
              </a:ext>
            </a:extLst>
          </p:cNvPr>
          <p:cNvSpPr txBox="1"/>
          <p:nvPr/>
        </p:nvSpPr>
        <p:spPr>
          <a:xfrm>
            <a:off x="3603055" y="3440281"/>
            <a:ext cx="2178313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100" b="1" dirty="0" err="1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Tóm</a:t>
            </a:r>
            <a:r>
              <a:rPr lang="en-US" sz="3100" b="1" dirty="0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tắt</a:t>
            </a:r>
            <a:endParaRPr lang="en-US" sz="3100" b="1" dirty="0">
              <a:solidFill>
                <a:srgbClr val="1003BD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âu hỏi 1">
            <a:extLst>
              <a:ext uri="{FF2B5EF4-FFF2-40B4-BE49-F238E27FC236}">
                <a16:creationId xmlns:a16="http://schemas.microsoft.com/office/drawing/2014/main" id="{4D367147-BF9C-48FD-9441-EEF5CBB987E9}"/>
              </a:ext>
            </a:extLst>
          </p:cNvPr>
          <p:cNvSpPr txBox="1"/>
          <p:nvPr/>
        </p:nvSpPr>
        <p:spPr>
          <a:xfrm>
            <a:off x="207028" y="4018938"/>
            <a:ext cx="85731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Mua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       :      15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trứng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âu hỏi 1">
            <a:extLst>
              <a:ext uri="{FF2B5EF4-FFF2-40B4-BE49-F238E27FC236}">
                <a16:creationId xmlns:a16="http://schemas.microsoft.com/office/drawing/2014/main" id="{99658346-91FE-4F9A-B4CA-BC0F53442461}"/>
              </a:ext>
            </a:extLst>
          </p:cNvPr>
          <p:cNvSpPr txBox="1"/>
          <p:nvPr/>
        </p:nvSpPr>
        <p:spPr>
          <a:xfrm>
            <a:off x="91120" y="4750889"/>
            <a:ext cx="8266299" cy="830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            :        8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trứng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âu hỏi 1">
            <a:extLst>
              <a:ext uri="{FF2B5EF4-FFF2-40B4-BE49-F238E27FC236}">
                <a16:creationId xmlns:a16="http://schemas.microsoft.com/office/drawing/2014/main" id="{95DB5057-326B-4ED1-97F7-C0E90F696633}"/>
              </a:ext>
            </a:extLst>
          </p:cNvPr>
          <p:cNvSpPr txBox="1"/>
          <p:nvPr/>
        </p:nvSpPr>
        <p:spPr>
          <a:xfrm>
            <a:off x="410288" y="5488449"/>
            <a:ext cx="77603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        :      …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trứng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Câu hỏi 1">
            <a:extLst>
              <a:ext uri="{FF2B5EF4-FFF2-40B4-BE49-F238E27FC236}">
                <a16:creationId xmlns:a16="http://schemas.microsoft.com/office/drawing/2014/main" id="{87838EAD-45A6-46B7-803B-0080F460DA2E}"/>
              </a:ext>
            </a:extLst>
          </p:cNvPr>
          <p:cNvSpPr txBox="1"/>
          <p:nvPr/>
        </p:nvSpPr>
        <p:spPr>
          <a:xfrm>
            <a:off x="3610809" y="6386275"/>
            <a:ext cx="2178313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100" b="1" dirty="0" err="1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Giải</a:t>
            </a:r>
            <a:endParaRPr lang="en-US" sz="3100" b="1" dirty="0">
              <a:solidFill>
                <a:srgbClr val="1003BD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7604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896"/>
          <a:stretch/>
        </p:blipFill>
        <p:spPr>
          <a:xfrm>
            <a:off x="89840" y="0"/>
            <a:ext cx="11293313" cy="68571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67BA50-19C2-46CC-AE9A-C35B7B1B0DA4}"/>
              </a:ext>
            </a:extLst>
          </p:cNvPr>
          <p:cNvCxnSpPr>
            <a:cxnSpLocks/>
          </p:cNvCxnSpPr>
          <p:nvPr/>
        </p:nvCxnSpPr>
        <p:spPr>
          <a:xfrm>
            <a:off x="1111045" y="157316"/>
            <a:ext cx="0" cy="2851355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5799962-9168-4086-8730-B6C2E968E2DE}"/>
              </a:ext>
            </a:extLst>
          </p:cNvPr>
          <p:cNvSpPr txBox="1"/>
          <p:nvPr/>
        </p:nvSpPr>
        <p:spPr>
          <a:xfrm>
            <a:off x="1111045" y="447141"/>
            <a:ext cx="550606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Mẹ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còn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lại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số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quả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trứng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là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7FE70-9DC7-4A4F-93A9-7011CFC90415}"/>
              </a:ext>
            </a:extLst>
          </p:cNvPr>
          <p:cNvSpPr txBox="1"/>
          <p:nvPr/>
        </p:nvSpPr>
        <p:spPr>
          <a:xfrm>
            <a:off x="1912374" y="1224228"/>
            <a:ext cx="836725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15     -      8     =    7    (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quả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trứng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)</a:t>
            </a:r>
          </a:p>
        </p:txBody>
      </p:sp>
      <p:sp>
        <p:nvSpPr>
          <p:cNvPr id="20" name="Câu hỏi 1">
            <a:extLst>
              <a:ext uri="{FF2B5EF4-FFF2-40B4-BE49-F238E27FC236}">
                <a16:creationId xmlns:a16="http://schemas.microsoft.com/office/drawing/2014/main" id="{EF0D7C22-C5CC-4D21-84D1-E956D8F69794}"/>
              </a:ext>
            </a:extLst>
          </p:cNvPr>
          <p:cNvSpPr txBox="1"/>
          <p:nvPr/>
        </p:nvSpPr>
        <p:spPr>
          <a:xfrm>
            <a:off x="3650138" y="1952260"/>
            <a:ext cx="4933422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100" b="1" dirty="0" err="1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3100" b="1" dirty="0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100" b="1" dirty="0">
                <a:solidFill>
                  <a:srgbClr val="1003BD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    7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   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quả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</a:rPr>
              <a:t>trứng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3100" b="1" dirty="0">
              <a:solidFill>
                <a:srgbClr val="1003BD"/>
              </a:solidFill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4C1F04-53BB-45C0-BB90-2B31F831F0B1}"/>
              </a:ext>
            </a:extLst>
          </p:cNvPr>
          <p:cNvCxnSpPr>
            <a:cxnSpLocks/>
          </p:cNvCxnSpPr>
          <p:nvPr/>
        </p:nvCxnSpPr>
        <p:spPr>
          <a:xfrm flipH="1">
            <a:off x="280221" y="3023976"/>
            <a:ext cx="11302180" cy="0"/>
          </a:xfrm>
          <a:prstGeom prst="line">
            <a:avLst/>
          </a:prstGeom>
          <a:ln w="28575">
            <a:solidFill>
              <a:srgbClr val="10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67304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1086771" y="145783"/>
            <a:ext cx="352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53113" y="848149"/>
            <a:ext cx="4452625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: 15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258524" y="1557133"/>
            <a:ext cx="4260566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:    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/>
          <p:cNvSpPr/>
          <p:nvPr/>
        </p:nvSpPr>
        <p:spPr>
          <a:xfrm>
            <a:off x="212142" y="2213109"/>
            <a:ext cx="4505631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:  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_Văn_Bản 8"/>
          <p:cNvSpPr txBox="1"/>
          <p:nvPr/>
        </p:nvSpPr>
        <p:spPr>
          <a:xfrm>
            <a:off x="1345189" y="2948617"/>
            <a:ext cx="3525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Đường kết nối Thẳng 9"/>
          <p:cNvCxnSpPr/>
          <p:nvPr/>
        </p:nvCxnSpPr>
        <p:spPr>
          <a:xfrm flipH="1">
            <a:off x="1152939" y="3472069"/>
            <a:ext cx="13252" cy="27564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 12"/>
          <p:cNvSpPr/>
          <p:nvPr/>
        </p:nvSpPr>
        <p:spPr>
          <a:xfrm>
            <a:off x="1232452" y="3584689"/>
            <a:ext cx="4571999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 13"/>
          <p:cNvSpPr/>
          <p:nvPr/>
        </p:nvSpPr>
        <p:spPr>
          <a:xfrm>
            <a:off x="1471098" y="4253950"/>
            <a:ext cx="4260566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– 8 = 7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 14"/>
          <p:cNvSpPr/>
          <p:nvPr/>
        </p:nvSpPr>
        <p:spPr>
          <a:xfrm>
            <a:off x="1888543" y="4936430"/>
            <a:ext cx="4505631" cy="6228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̉nh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73" y="2840313"/>
            <a:ext cx="2800350" cy="3324225"/>
          </a:xfrm>
          <a:prstGeom prst="rect">
            <a:avLst/>
          </a:prstGeom>
        </p:spPr>
      </p:pic>
      <p:sp>
        <p:nvSpPr>
          <p:cNvPr id="17" name="Khung Chú Thích Bầu Dục 16"/>
          <p:cNvSpPr/>
          <p:nvPr/>
        </p:nvSpPr>
        <p:spPr>
          <a:xfrm flipH="1">
            <a:off x="4810540" y="1139687"/>
            <a:ext cx="5777946" cy="1696277"/>
          </a:xfrm>
          <a:prstGeom prst="wedgeEllipseCallout">
            <a:avLst>
              <a:gd name="adj1" fmla="val -5469"/>
              <a:gd name="adj2" fmla="val 8834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31" y="2769705"/>
            <a:ext cx="2076450" cy="3299792"/>
          </a:xfrm>
          <a:prstGeom prst="rect">
            <a:avLst/>
          </a:prstGeom>
        </p:spPr>
      </p:pic>
      <p:sp>
        <p:nvSpPr>
          <p:cNvPr id="3" name="Khung Chú Thích Hình Đám Mây 2"/>
          <p:cNvSpPr/>
          <p:nvPr/>
        </p:nvSpPr>
        <p:spPr>
          <a:xfrm>
            <a:off x="5175070" y="-14"/>
            <a:ext cx="4850296" cy="3048000"/>
          </a:xfrm>
          <a:prstGeom prst="cloudCallout">
            <a:avLst>
              <a:gd name="adj1" fmla="val -14392"/>
              <a:gd name="adj2" fmla="val 923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6782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3" grpId="0" animBg="1"/>
      <p:bldP spid="14" grpId="0" animBg="1"/>
      <p:bldP spid="15" grpId="0" animBg="1"/>
      <p:bldP spid="17" grpId="0" animBg="1"/>
      <p:bldP spid="17" grpId="1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Đường kết nối Thẳng 3"/>
          <p:cNvCxnSpPr/>
          <p:nvPr/>
        </p:nvCxnSpPr>
        <p:spPr>
          <a:xfrm>
            <a:off x="980661" y="781878"/>
            <a:ext cx="6268278" cy="0"/>
          </a:xfrm>
          <a:prstGeom prst="line">
            <a:avLst/>
          </a:prstGeom>
          <a:ln w="38100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kết nối Thẳng 10"/>
          <p:cNvCxnSpPr/>
          <p:nvPr/>
        </p:nvCxnSpPr>
        <p:spPr>
          <a:xfrm flipV="1">
            <a:off x="7560365" y="795130"/>
            <a:ext cx="3982278" cy="19878"/>
          </a:xfrm>
          <a:prstGeom prst="line">
            <a:avLst/>
          </a:prstGeom>
          <a:ln w="38100">
            <a:solidFill>
              <a:srgbClr val="0E0E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Khung Chú Thích Hình Đám Mây 13"/>
          <p:cNvSpPr/>
          <p:nvPr/>
        </p:nvSpPr>
        <p:spPr>
          <a:xfrm>
            <a:off x="2266123" y="4121426"/>
            <a:ext cx="7580243" cy="2438400"/>
          </a:xfrm>
          <a:prstGeom prst="cloudCallout">
            <a:avLst>
              <a:gd name="adj1" fmla="val 49699"/>
              <a:gd name="adj2" fmla="val 819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– 5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Khung Chú Thích Bầu Dục 14"/>
          <p:cNvSpPr/>
          <p:nvPr/>
        </p:nvSpPr>
        <p:spPr>
          <a:xfrm>
            <a:off x="2782957" y="4061793"/>
            <a:ext cx="5963478" cy="2365512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Khung Chú Thích Hình Đám Mây 15"/>
          <p:cNvSpPr/>
          <p:nvPr/>
        </p:nvSpPr>
        <p:spPr>
          <a:xfrm>
            <a:off x="2816088" y="4164863"/>
            <a:ext cx="7580243" cy="1921566"/>
          </a:xfrm>
          <a:prstGeom prst="cloudCallout">
            <a:avLst>
              <a:gd name="adj1" fmla="val 49699"/>
              <a:gd name="adj2" fmla="val 8197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2" y="2279375"/>
            <a:ext cx="6579089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582290"/>
      </p:ext>
    </p:extLst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Sing and Dance! - @Baby Shark Official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0346" y="440703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530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ộ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6" y="231911"/>
            <a:ext cx="12298017" cy="5989983"/>
          </a:xfrm>
        </p:spPr>
      </p:pic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ình Bầu dục 5"/>
          <p:cNvSpPr/>
          <p:nvPr/>
        </p:nvSpPr>
        <p:spPr>
          <a:xfrm>
            <a:off x="-1659808" y="1627259"/>
            <a:ext cx="15171174" cy="360348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</a:p>
          <a:p>
            <a:pPr marL="457200" indent="-457200" algn="ctr">
              <a:buFontTx/>
              <a:buChar char="-"/>
            </a:pP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rgbClr val="0E0E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vi-VN" sz="2800" dirty="0">
              <a:solidFill>
                <a:srgbClr val="0E0E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767F23-20CC-43B9-A4F2-E09961F3EF2B}"/>
              </a:ext>
            </a:extLst>
          </p:cNvPr>
          <p:cNvGrpSpPr/>
          <p:nvPr/>
        </p:nvGrpSpPr>
        <p:grpSpPr>
          <a:xfrm>
            <a:off x="1085235" y="-456750"/>
            <a:ext cx="9681088" cy="2446417"/>
            <a:chOff x="4581893" y="-739301"/>
            <a:chExt cx="8874250" cy="2106940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2DEBEDAF-10E9-478F-B330-0D037B239BA0}"/>
                </a:ext>
              </a:extLst>
            </p:cNvPr>
            <p:cNvSpPr/>
            <p:nvPr/>
          </p:nvSpPr>
          <p:spPr>
            <a:xfrm>
              <a:off x="4581893" y="-739301"/>
              <a:ext cx="8874250" cy="2106940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9" name="文本框 18">
              <a:extLst>
                <a:ext uri="{FF2B5EF4-FFF2-40B4-BE49-F238E27FC236}">
                  <a16:creationId xmlns:a16="http://schemas.microsoft.com/office/drawing/2014/main" id="{9B4C549A-AF68-4550-9A77-EA9DEB65D3D9}"/>
                </a:ext>
              </a:extLst>
            </p:cNvPr>
            <p:cNvSpPr txBox="1"/>
            <p:nvPr/>
          </p:nvSpPr>
          <p:spPr>
            <a:xfrm>
              <a:off x="6729164" y="-197803"/>
              <a:ext cx="4953000" cy="128450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Dặn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999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dò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5999" dirty="0">
                  <a:solidFill>
                    <a:srgbClr val="FF0000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25/10</a:t>
              </a:r>
              <a:r>
                <a:rPr lang="en-US" altLang="zh-CN" sz="5999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368182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7165" y="725876"/>
            <a:ext cx="11467696" cy="2186830"/>
          </a:xfrm>
          <a:prstGeom prst="rect">
            <a:avLst/>
          </a:prstGeom>
          <a:noFill/>
        </p:spPr>
        <p:txBody>
          <a:bodyPr wrap="square" lIns="123787" tIns="61893" rIns="123787" bIns="61893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99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defTabSz="968329">
              <a:defRPr/>
            </a:pP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99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99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4EA03-B491-4EC8-9CEC-FFD64FF5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19" y="2244682"/>
            <a:ext cx="3528190" cy="3528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9D1B1A-1B26-4E45-B7A5-F7EE62EE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03" y="2331756"/>
            <a:ext cx="3528190" cy="35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6673" y="1070522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200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694" y="1698765"/>
            <a:ext cx="11378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80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8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3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2212&quot;&gt;&lt;object type=&quot;3&quot; unique_id=&quot;12213&quot;&gt;&lt;property id=&quot;20148&quot; value=&quot;5&quot;/&gt;&lt;property id=&quot;20300&quot; value=&quot;Slide 1 - &amp;quot;Chào mừng các em đến   với giờ học!&amp;quot;&quot;/&gt;&lt;property id=&quot;20307&quot; value=&quot;354&quot;/&gt;&lt;/object&gt;&lt;object type=&quot;3&quot; unique_id=&quot;12214&quot;&gt;&lt;property id=&quot;20148&quot; value=&quot;5&quot;/&gt;&lt;property id=&quot;20300&quot; value=&quot;Slide 2&quot;/&gt;&lt;property id=&quot;20307&quot; value=&quot;283&quot;/&gt;&lt;/object&gt;&lt;object type=&quot;3&quot; unique_id=&quot;12215&quot;&gt;&lt;property id=&quot;20148&quot; value=&quot;5&quot;/&gt;&lt;property id=&quot;20300&quot; value=&quot;Slide 3&quot;/&gt;&lt;property id=&quot;20307&quot; value=&quot;258&quot;/&gt;&lt;/object&gt;&lt;object type=&quot;3&quot; unique_id=&quot;12216&quot;&gt;&lt;property id=&quot;20148&quot; value=&quot;5&quot;/&gt;&lt;property id=&quot;20300&quot; value=&quot;Slide 4&quot;/&gt;&lt;property id=&quot;20307&quot; value=&quot;259&quot;/&gt;&lt;/object&gt;&lt;object type=&quot;3&quot; unique_id=&quot;12217&quot;&gt;&lt;property id=&quot;20148&quot; value=&quot;5&quot;/&gt;&lt;property id=&quot;20300&quot; value=&quot;Slide 5&quot;/&gt;&lt;property id=&quot;20307&quot; value=&quot;260&quot;/&gt;&lt;/object&gt;&lt;object type=&quot;3&quot; unique_id=&quot;12218&quot;&gt;&lt;property id=&quot;20148&quot; value=&quot;5&quot;/&gt;&lt;property id=&quot;20300&quot; value=&quot;Slide 6&quot;/&gt;&lt;property id=&quot;20307&quot; value=&quot;261&quot;/&gt;&lt;/object&gt;&lt;object type=&quot;3&quot; unique_id=&quot;12219&quot;&gt;&lt;property id=&quot;20148&quot; value=&quot;5&quot;/&gt;&lt;property id=&quot;20300&quot; value=&quot;Slide 7&quot;/&gt;&lt;property id=&quot;20307&quot; value=&quot;262&quot;/&gt;&lt;/object&gt;&lt;object type=&quot;3&quot; unique_id=&quot;12220&quot;&gt;&lt;property id=&quot;20148&quot; value=&quot;5&quot;/&gt;&lt;property id=&quot;20300&quot; value=&quot;Slide 8&quot;/&gt;&lt;property id=&quot;20307&quot; value=&quot;263&quot;/&gt;&lt;/object&gt;&lt;object type=&quot;3&quot; unique_id=&quot;12221&quot;&gt;&lt;property id=&quot;20148&quot; value=&quot;5&quot;/&gt;&lt;property id=&quot;20300&quot; value=&quot;Slide 9&quot;/&gt;&lt;property id=&quot;20307&quot; value=&quot;280&quot;/&gt;&lt;/object&gt;&lt;object type=&quot;3&quot; unique_id=&quot;12222&quot;&gt;&lt;property id=&quot;20148&quot; value=&quot;5&quot;/&gt;&lt;property id=&quot;20300&quot; value=&quot;Slide 10&quot;/&gt;&lt;property id=&quot;20307&quot; value=&quot;286&quot;/&gt;&lt;/object&gt;&lt;object type=&quot;3&quot; unique_id=&quot;12223&quot;&gt;&lt;property id=&quot;20148&quot; value=&quot;5&quot;/&gt;&lt;property id=&quot;20300&quot; value=&quot;Slide 11&quot;/&gt;&lt;property id=&quot;20307&quot; value=&quot;266&quot;/&gt;&lt;/object&gt;&lt;object type=&quot;3&quot; unique_id=&quot;12224&quot;&gt;&lt;property id=&quot;20148&quot; value=&quot;5&quot;/&gt;&lt;property id=&quot;20300&quot; value=&quot;Slide 12&quot;/&gt;&lt;property id=&quot;20307&quot; value=&quot;291&quot;/&gt;&lt;/object&gt;&lt;object type=&quot;3&quot; unique_id=&quot;12225&quot;&gt;&lt;property id=&quot;20148&quot; value=&quot;5&quot;/&gt;&lt;property id=&quot;20300&quot; value=&quot;Slide 13&quot;/&gt;&lt;property id=&quot;20307&quot; value=&quot;292&quot;/&gt;&lt;/object&gt;&lt;object type=&quot;3&quot; unique_id=&quot;12226&quot;&gt;&lt;property id=&quot;20148&quot; value=&quot;5&quot;/&gt;&lt;property id=&quot;20300&quot; value=&quot;Slide 14&quot;/&gt;&lt;property id=&quot;20307&quot; value=&quot;269&quot;/&gt;&lt;/object&gt;&lt;object type=&quot;3&quot; unique_id=&quot;12227&quot;&gt;&lt;property id=&quot;20148&quot; value=&quot;5&quot;/&gt;&lt;property id=&quot;20300&quot; value=&quot;Slide 15&quot;/&gt;&lt;property id=&quot;20307&quot; value=&quot;293&quot;/&gt;&lt;/object&gt;&lt;object type=&quot;3&quot; unique_id=&quot;12228&quot;&gt;&lt;property id=&quot;20148&quot; value=&quot;5&quot;/&gt;&lt;property id=&quot;20300&quot; value=&quot;Slide 16&quot;/&gt;&lt;property id=&quot;20307&quot; value=&quot;294&quot;/&gt;&lt;/object&gt;&lt;object type=&quot;3&quot; unique_id=&quot;12229&quot;&gt;&lt;property id=&quot;20148&quot; value=&quot;5&quot;/&gt;&lt;property id=&quot;20300&quot; value=&quot;Slide 17&quot;/&gt;&lt;property id=&quot;20307&quot; value=&quot;284&quot;/&gt;&lt;/object&gt;&lt;object type=&quot;3&quot; unique_id=&quot;12230&quot;&gt;&lt;property id=&quot;20148&quot; value=&quot;5&quot;/&gt;&lt;property id=&quot;20300&quot; value=&quot;Slide 18&quot;/&gt;&lt;property id=&quot;20307&quot; value=&quot;297&quot;/&gt;&lt;/object&gt;&lt;object type=&quot;3&quot; unique_id=&quot;12231&quot;&gt;&lt;property id=&quot;20148&quot; value=&quot;5&quot;/&gt;&lt;property id=&quot;20300&quot; value=&quot;Slide 19&quot;/&gt;&lt;property id=&quot;20307&quot; value=&quot;2639&quot;/&gt;&lt;/object&gt;&lt;object type=&quot;3&quot; unique_id=&quot;12234&quot;&gt;&lt;property id=&quot;20148&quot; value=&quot;5&quot;/&gt;&lt;property id=&quot;20300&quot; value=&quot;Slide 20&quot;/&gt;&lt;property id=&quot;20307&quot; value=&quot;301&quot;/&gt;&lt;/object&gt;&lt;object type=&quot;3&quot; unique_id=&quot;12235&quot;&gt;&lt;property id=&quot;20148&quot; value=&quot;5&quot;/&gt;&lt;property id=&quot;20300&quot; value=&quot;Slide 21&quot;/&gt;&lt;property id=&quot;20307&quot; value=&quot;298&quot;/&gt;&lt;/object&gt;&lt;object type=&quot;3&quot; unique_id=&quot;12236&quot;&gt;&lt;property id=&quot;20148&quot; value=&quot;5&quot;/&gt;&lt;property id=&quot;20300&quot; value=&quot;Slide 22&quot;/&gt;&lt;property id=&quot;20307&quot; value=&quot;295&quot;/&gt;&lt;/object&gt;&lt;object type=&quot;3&quot; unique_id=&quot;12237&quot;&gt;&lt;property id=&quot;20148&quot; value=&quot;5&quot;/&gt;&lt;property id=&quot;20300&quot; value=&quot;Slide 23&quot;/&gt;&lt;property id=&quot;20307&quot; value=&quot;270&quot;/&gt;&lt;/object&gt;&lt;object type=&quot;3&quot; unique_id=&quot;12238&quot;&gt;&lt;property id=&quot;20148&quot; value=&quot;5&quot;/&gt;&lt;property id=&quot;20300&quot; value=&quot;Slide 26&quot;/&gt;&lt;property id=&quot;20307&quot; value=&quot;302&quot;/&gt;&lt;/object&gt;&lt;object type=&quot;3&quot; unique_id=&quot;12239&quot;&gt;&lt;property id=&quot;20148&quot; value=&quot;5&quot;/&gt;&lt;property id=&quot;20300&quot; value=&quot;Slide 27&quot;/&gt;&lt;property id=&quot;20307&quot; value=&quot;268&quot;/&gt;&lt;/object&gt;&lt;object type=&quot;3&quot; unique_id=&quot;12240&quot;&gt;&lt;property id=&quot;20148&quot; value=&quot;5&quot;/&gt;&lt;property id=&quot;20300&quot; value=&quot;Slide 28&quot;/&gt;&lt;property id=&quot;20307&quot; value=&quot;288&quot;/&gt;&lt;/object&gt;&lt;object type=&quot;3&quot; unique_id=&quot;12241&quot;&gt;&lt;property id=&quot;20148&quot; value=&quot;5&quot;/&gt;&lt;property id=&quot;20300&quot; value=&quot;Slide 29&quot;/&gt;&lt;property id=&quot;20307&quot; value=&quot;289&quot;/&gt;&lt;/object&gt;&lt;object type=&quot;3&quot; unique_id=&quot;12242&quot;&gt;&lt;property id=&quot;20148&quot; value=&quot;5&quot;/&gt;&lt;property id=&quot;20300&quot; value=&quot;Slide 30&quot;/&gt;&lt;property id=&quot;20307&quot; value=&quot;303&quot;/&gt;&lt;/object&gt;&lt;object type=&quot;3&quot; unique_id=&quot;12243&quot;&gt;&lt;property id=&quot;20148&quot; value=&quot;5&quot;/&gt;&lt;property id=&quot;20300&quot; value=&quot;Slide 31&quot;/&gt;&lt;property id=&quot;20307&quot; value=&quot;2637&quot;/&gt;&lt;/object&gt;&lt;object type=&quot;3&quot; unique_id=&quot;12508&quot;&gt;&lt;property id=&quot;20148&quot; value=&quot;5&quot;/&gt;&lt;property id=&quot;20300&quot; value=&quot;Slide 24&quot;/&gt;&lt;property id=&quot;20307&quot; value=&quot;2649&quot;/&gt;&lt;/object&gt;&lt;object type=&quot;3&quot; unique_id=&quot;12509&quot;&gt;&lt;property id=&quot;20148&quot; value=&quot;5&quot;/&gt;&lt;property id=&quot;20300&quot; value=&quot;Slide 25&quot;/&gt;&lt;property id=&quot;20307&quot; value=&quot;2651&quot;/&gt;&lt;/object&gt;&lt;/object&gt;&lt;object type=&quot;8&quot; unique_id=&quot;1227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752</Words>
  <Application>Microsoft Office PowerPoint</Application>
  <PresentationFormat>Widescreen</PresentationFormat>
  <Paragraphs>163</Paragraphs>
  <Slides>38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微软雅黑</vt:lpstr>
      <vt:lpstr>宋体</vt:lpstr>
      <vt:lpstr>宋体</vt:lpstr>
      <vt:lpstr>Arial</vt:lpstr>
      <vt:lpstr>Calibri</vt:lpstr>
      <vt:lpstr>Calibri Light</vt:lpstr>
      <vt:lpstr>HP001</vt:lpstr>
      <vt:lpstr>inpin heiti</vt:lpstr>
      <vt:lpstr>ITC Avant Garde Std Bk</vt:lpstr>
      <vt:lpstr>Times New Roman</vt:lpstr>
      <vt:lpstr>仓耳今楷05-6763 W05</vt:lpstr>
      <vt:lpstr>1_Office Theme</vt:lpstr>
      <vt:lpstr>2_Office Theme</vt:lpstr>
      <vt:lpstr>3_Office Theme</vt:lpstr>
      <vt:lpstr>Chào mừng các em đến   với giờ học!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DuanHien</dc:creator>
  <cp:lastModifiedBy>ASUS</cp:lastModifiedBy>
  <cp:revision>68</cp:revision>
  <dcterms:created xsi:type="dcterms:W3CDTF">2021-05-10T04:25:00Z</dcterms:created>
  <dcterms:modified xsi:type="dcterms:W3CDTF">2022-09-30T01:26:55Z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