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354" r:id="rId3"/>
    <p:sldId id="299" r:id="rId4"/>
    <p:sldId id="300" r:id="rId5"/>
    <p:sldId id="295" r:id="rId6"/>
    <p:sldId id="306" r:id="rId7"/>
    <p:sldId id="305" r:id="rId8"/>
    <p:sldId id="314" r:id="rId9"/>
    <p:sldId id="268" r:id="rId10"/>
    <p:sldId id="309" r:id="rId11"/>
    <p:sldId id="269" r:id="rId12"/>
    <p:sldId id="2638" r:id="rId13"/>
    <p:sldId id="2653" r:id="rId14"/>
    <p:sldId id="2654" r:id="rId15"/>
    <p:sldId id="272" r:id="rId16"/>
    <p:sldId id="308" r:id="rId17"/>
    <p:sldId id="273" r:id="rId18"/>
    <p:sldId id="274" r:id="rId19"/>
    <p:sldId id="2649" r:id="rId20"/>
    <p:sldId id="2651" r:id="rId21"/>
    <p:sldId id="307" r:id="rId22"/>
    <p:sldId id="315" r:id="rId23"/>
    <p:sldId id="263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  <a:srgbClr val="140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1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0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1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857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26" y="5858194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2" y="600584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79" y="601926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599" y="1121048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9559"/>
            <a:ext cx="12273698" cy="54204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390" y="75415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8034" y="149954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4092" y="2556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496" y="85784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62749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3374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0901" y="53116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00310" y="371850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00310" y="448641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33746" y="438346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8" name="Đường kết nối Thẳng 17"/>
          <p:cNvCxnSpPr/>
          <p:nvPr/>
        </p:nvCxnSpPr>
        <p:spPr>
          <a:xfrm flipV="1">
            <a:off x="1524000" y="755375"/>
            <a:ext cx="795130" cy="1325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41BC-4F92-4D42-A4DF-BD6983A8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938BC-7297-4D71-B5F3-839DC19AC111}"/>
              </a:ext>
            </a:extLst>
          </p:cNvPr>
          <p:cNvSpPr txBox="1"/>
          <p:nvPr/>
        </p:nvSpPr>
        <p:spPr>
          <a:xfrm flipH="1">
            <a:off x="1521917" y="2882946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  -   2   =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43E45B-2E9E-4209-ACD1-F25ACA1B5074}"/>
              </a:ext>
            </a:extLst>
          </p:cNvPr>
          <p:cNvCxnSpPr>
            <a:cxnSpLocks/>
          </p:cNvCxnSpPr>
          <p:nvPr/>
        </p:nvCxnSpPr>
        <p:spPr>
          <a:xfrm flipV="1">
            <a:off x="1858297" y="2281084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EFE48-F9DA-4E86-AB3E-1F74FC3B6280}"/>
              </a:ext>
            </a:extLst>
          </p:cNvPr>
          <p:cNvSpPr/>
          <p:nvPr/>
        </p:nvSpPr>
        <p:spPr>
          <a:xfrm>
            <a:off x="1156331" y="1552488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</a:p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4103E-FB40-4540-87F1-5A5DA4A01EDB}"/>
              </a:ext>
            </a:extLst>
          </p:cNvPr>
          <p:cNvCxnSpPr>
            <a:cxnSpLocks/>
          </p:cNvCxnSpPr>
          <p:nvPr/>
        </p:nvCxnSpPr>
        <p:spPr>
          <a:xfrm flipH="1">
            <a:off x="943897" y="1913426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DE37FA-E811-4B6B-B9B5-ADBC558CA8B3}"/>
              </a:ext>
            </a:extLst>
          </p:cNvPr>
          <p:cNvCxnSpPr>
            <a:cxnSpLocks/>
          </p:cNvCxnSpPr>
          <p:nvPr/>
        </p:nvCxnSpPr>
        <p:spPr>
          <a:xfrm flipV="1">
            <a:off x="943897" y="3429000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CA57B-9469-4138-BF82-7EBACEA6A29E}"/>
              </a:ext>
            </a:extLst>
          </p:cNvPr>
          <p:cNvSpPr/>
          <p:nvPr/>
        </p:nvSpPr>
        <p:spPr>
          <a:xfrm>
            <a:off x="2502309" y="3621210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C31C80-981A-490D-9305-B7AE81FB495D}"/>
              </a:ext>
            </a:extLst>
          </p:cNvPr>
          <p:cNvCxnSpPr>
            <a:cxnSpLocks/>
          </p:cNvCxnSpPr>
          <p:nvPr/>
        </p:nvCxnSpPr>
        <p:spPr>
          <a:xfrm>
            <a:off x="2502309" y="1838632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5646125-88DE-4FFA-9F41-C45B474247E7}"/>
              </a:ext>
            </a:extLst>
          </p:cNvPr>
          <p:cNvSpPr/>
          <p:nvPr/>
        </p:nvSpPr>
        <p:spPr>
          <a:xfrm>
            <a:off x="2964425" y="2047456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3E48C7-C1DD-422C-A8DF-2A7FF05EBE63}"/>
              </a:ext>
            </a:extLst>
          </p:cNvPr>
          <p:cNvSpPr/>
          <p:nvPr/>
        </p:nvSpPr>
        <p:spPr>
          <a:xfrm>
            <a:off x="3379838" y="2913624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E86B75-4A41-40B7-8C0F-04D84A7BE52A}"/>
              </a:ext>
            </a:extLst>
          </p:cNvPr>
          <p:cNvSpPr txBox="1"/>
          <p:nvPr/>
        </p:nvSpPr>
        <p:spPr>
          <a:xfrm rot="20616627">
            <a:off x="988141" y="3328878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2012DA-0CFB-4BE0-A994-29246AF8C95C}"/>
              </a:ext>
            </a:extLst>
          </p:cNvPr>
          <p:cNvSpPr txBox="1"/>
          <p:nvPr/>
        </p:nvSpPr>
        <p:spPr>
          <a:xfrm flipH="1">
            <a:off x="7298384" y="2494570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  -    5  =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434A58-9465-40F8-AA5C-31E714C642C4}"/>
              </a:ext>
            </a:extLst>
          </p:cNvPr>
          <p:cNvCxnSpPr>
            <a:cxnSpLocks/>
          </p:cNvCxnSpPr>
          <p:nvPr/>
        </p:nvCxnSpPr>
        <p:spPr>
          <a:xfrm flipV="1">
            <a:off x="7634764" y="1892708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9501E24-B0DB-4755-94D1-372AC737ECF9}"/>
              </a:ext>
            </a:extLst>
          </p:cNvPr>
          <p:cNvSpPr/>
          <p:nvPr/>
        </p:nvSpPr>
        <p:spPr>
          <a:xfrm>
            <a:off x="6932798" y="1164112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</a:p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12B6979-1E2B-427A-A2C7-7791ED6D278F}"/>
              </a:ext>
            </a:extLst>
          </p:cNvPr>
          <p:cNvCxnSpPr>
            <a:cxnSpLocks/>
          </p:cNvCxnSpPr>
          <p:nvPr/>
        </p:nvCxnSpPr>
        <p:spPr>
          <a:xfrm flipH="1">
            <a:off x="6720364" y="1525050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D3DEF80-BA88-4024-A840-4E5A84AF4E9D}"/>
              </a:ext>
            </a:extLst>
          </p:cNvPr>
          <p:cNvCxnSpPr>
            <a:cxnSpLocks/>
          </p:cNvCxnSpPr>
          <p:nvPr/>
        </p:nvCxnSpPr>
        <p:spPr>
          <a:xfrm flipV="1">
            <a:off x="6720364" y="3040624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2C3D2A7-FFA0-472F-B389-568704A8BBBE}"/>
              </a:ext>
            </a:extLst>
          </p:cNvPr>
          <p:cNvSpPr/>
          <p:nvPr/>
        </p:nvSpPr>
        <p:spPr>
          <a:xfrm>
            <a:off x="8278776" y="3232834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FDD6AF-1E3D-4880-B6FA-D9AE7C65FDAF}"/>
              </a:ext>
            </a:extLst>
          </p:cNvPr>
          <p:cNvCxnSpPr>
            <a:cxnSpLocks/>
          </p:cNvCxnSpPr>
          <p:nvPr/>
        </p:nvCxnSpPr>
        <p:spPr>
          <a:xfrm>
            <a:off x="8278776" y="1450256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EC31FB2-B82F-4744-9C08-826708B07F91}"/>
              </a:ext>
            </a:extLst>
          </p:cNvPr>
          <p:cNvSpPr/>
          <p:nvPr/>
        </p:nvSpPr>
        <p:spPr>
          <a:xfrm>
            <a:off x="8740892" y="1659080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F44AFD-316B-432C-8CD6-DC165719DB66}"/>
              </a:ext>
            </a:extLst>
          </p:cNvPr>
          <p:cNvSpPr/>
          <p:nvPr/>
        </p:nvSpPr>
        <p:spPr>
          <a:xfrm>
            <a:off x="9156305" y="2525248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64D3C9-555A-4FE3-9189-14B6D6358843}"/>
              </a:ext>
            </a:extLst>
          </p:cNvPr>
          <p:cNvSpPr txBox="1"/>
          <p:nvPr/>
        </p:nvSpPr>
        <p:spPr>
          <a:xfrm rot="20616627">
            <a:off x="6764608" y="2940502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769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5" grpId="0" animBg="1"/>
      <p:bldP spid="29" grpId="0" animBg="1"/>
      <p:bldP spid="30" grpId="0" animBg="1"/>
      <p:bldP spid="32" grpId="0"/>
      <p:bldP spid="33" grpId="0"/>
      <p:bldP spid="35" grpId="0" animBg="1"/>
      <p:bldP spid="38" grpId="0" animBg="1"/>
      <p:bldP spid="40" grpId="0" animBg="1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41BC-4F92-4D42-A4DF-BD6983A8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938BC-7297-4D71-B5F3-839DC19AC111}"/>
              </a:ext>
            </a:extLst>
          </p:cNvPr>
          <p:cNvSpPr txBox="1"/>
          <p:nvPr/>
        </p:nvSpPr>
        <p:spPr>
          <a:xfrm flipH="1">
            <a:off x="1521917" y="2882946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 -   7   =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43E45B-2E9E-4209-ACD1-F25ACA1B5074}"/>
              </a:ext>
            </a:extLst>
          </p:cNvPr>
          <p:cNvCxnSpPr>
            <a:cxnSpLocks/>
          </p:cNvCxnSpPr>
          <p:nvPr/>
        </p:nvCxnSpPr>
        <p:spPr>
          <a:xfrm flipV="1">
            <a:off x="1858297" y="2281084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EFE48-F9DA-4E86-AB3E-1F74FC3B6280}"/>
              </a:ext>
            </a:extLst>
          </p:cNvPr>
          <p:cNvSpPr/>
          <p:nvPr/>
        </p:nvSpPr>
        <p:spPr>
          <a:xfrm>
            <a:off x="1156331" y="1552488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</a:p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4103E-FB40-4540-87F1-5A5DA4A01EDB}"/>
              </a:ext>
            </a:extLst>
          </p:cNvPr>
          <p:cNvCxnSpPr>
            <a:cxnSpLocks/>
          </p:cNvCxnSpPr>
          <p:nvPr/>
        </p:nvCxnSpPr>
        <p:spPr>
          <a:xfrm flipH="1">
            <a:off x="943897" y="1913426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DE37FA-E811-4B6B-B9B5-ADBC558CA8B3}"/>
              </a:ext>
            </a:extLst>
          </p:cNvPr>
          <p:cNvCxnSpPr>
            <a:cxnSpLocks/>
          </p:cNvCxnSpPr>
          <p:nvPr/>
        </p:nvCxnSpPr>
        <p:spPr>
          <a:xfrm flipV="1">
            <a:off x="943897" y="3429000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CA57B-9469-4138-BF82-7EBACEA6A29E}"/>
              </a:ext>
            </a:extLst>
          </p:cNvPr>
          <p:cNvSpPr/>
          <p:nvPr/>
        </p:nvSpPr>
        <p:spPr>
          <a:xfrm>
            <a:off x="2502309" y="3621210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C31C80-981A-490D-9305-B7AE81FB495D}"/>
              </a:ext>
            </a:extLst>
          </p:cNvPr>
          <p:cNvCxnSpPr>
            <a:cxnSpLocks/>
          </p:cNvCxnSpPr>
          <p:nvPr/>
        </p:nvCxnSpPr>
        <p:spPr>
          <a:xfrm>
            <a:off x="2502309" y="1838632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5646125-88DE-4FFA-9F41-C45B474247E7}"/>
              </a:ext>
            </a:extLst>
          </p:cNvPr>
          <p:cNvSpPr/>
          <p:nvPr/>
        </p:nvSpPr>
        <p:spPr>
          <a:xfrm>
            <a:off x="2964425" y="2047456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3E48C7-C1DD-422C-A8DF-2A7FF05EBE63}"/>
              </a:ext>
            </a:extLst>
          </p:cNvPr>
          <p:cNvSpPr/>
          <p:nvPr/>
        </p:nvSpPr>
        <p:spPr>
          <a:xfrm>
            <a:off x="3379838" y="2913624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E86B75-4A41-40B7-8C0F-04D84A7BE52A}"/>
              </a:ext>
            </a:extLst>
          </p:cNvPr>
          <p:cNvSpPr txBox="1"/>
          <p:nvPr/>
        </p:nvSpPr>
        <p:spPr>
          <a:xfrm rot="20616627">
            <a:off x="988141" y="3328878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2012DA-0CFB-4BE0-A994-29246AF8C95C}"/>
              </a:ext>
            </a:extLst>
          </p:cNvPr>
          <p:cNvSpPr txBox="1"/>
          <p:nvPr/>
        </p:nvSpPr>
        <p:spPr>
          <a:xfrm flipH="1">
            <a:off x="7298384" y="2494570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  -   9  =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434A58-9465-40F8-AA5C-31E714C642C4}"/>
              </a:ext>
            </a:extLst>
          </p:cNvPr>
          <p:cNvCxnSpPr>
            <a:cxnSpLocks/>
          </p:cNvCxnSpPr>
          <p:nvPr/>
        </p:nvCxnSpPr>
        <p:spPr>
          <a:xfrm flipV="1">
            <a:off x="7634764" y="1892708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9501E24-B0DB-4755-94D1-372AC737ECF9}"/>
              </a:ext>
            </a:extLst>
          </p:cNvPr>
          <p:cNvSpPr/>
          <p:nvPr/>
        </p:nvSpPr>
        <p:spPr>
          <a:xfrm>
            <a:off x="6932798" y="1164112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</a:t>
            </a:r>
          </a:p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12B6979-1E2B-427A-A2C7-7791ED6D278F}"/>
              </a:ext>
            </a:extLst>
          </p:cNvPr>
          <p:cNvCxnSpPr>
            <a:cxnSpLocks/>
          </p:cNvCxnSpPr>
          <p:nvPr/>
        </p:nvCxnSpPr>
        <p:spPr>
          <a:xfrm flipH="1">
            <a:off x="6720364" y="1525050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D3DEF80-BA88-4024-A840-4E5A84AF4E9D}"/>
              </a:ext>
            </a:extLst>
          </p:cNvPr>
          <p:cNvCxnSpPr>
            <a:cxnSpLocks/>
          </p:cNvCxnSpPr>
          <p:nvPr/>
        </p:nvCxnSpPr>
        <p:spPr>
          <a:xfrm flipV="1">
            <a:off x="6720364" y="3040624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2C3D2A7-FFA0-472F-B389-568704A8BBBE}"/>
              </a:ext>
            </a:extLst>
          </p:cNvPr>
          <p:cNvSpPr/>
          <p:nvPr/>
        </p:nvSpPr>
        <p:spPr>
          <a:xfrm>
            <a:off x="8278776" y="3232834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FDD6AF-1E3D-4880-B6FA-D9AE7C65FDAF}"/>
              </a:ext>
            </a:extLst>
          </p:cNvPr>
          <p:cNvCxnSpPr>
            <a:cxnSpLocks/>
          </p:cNvCxnSpPr>
          <p:nvPr/>
        </p:nvCxnSpPr>
        <p:spPr>
          <a:xfrm>
            <a:off x="8278776" y="1450256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EC31FB2-B82F-4744-9C08-826708B07F91}"/>
              </a:ext>
            </a:extLst>
          </p:cNvPr>
          <p:cNvSpPr/>
          <p:nvPr/>
        </p:nvSpPr>
        <p:spPr>
          <a:xfrm>
            <a:off x="8740892" y="1659080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F44AFD-316B-432C-8CD6-DC165719DB66}"/>
              </a:ext>
            </a:extLst>
          </p:cNvPr>
          <p:cNvSpPr/>
          <p:nvPr/>
        </p:nvSpPr>
        <p:spPr>
          <a:xfrm>
            <a:off x="9156305" y="2525248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64D3C9-555A-4FE3-9189-14B6D6358843}"/>
              </a:ext>
            </a:extLst>
          </p:cNvPr>
          <p:cNvSpPr txBox="1"/>
          <p:nvPr/>
        </p:nvSpPr>
        <p:spPr>
          <a:xfrm rot="20616627">
            <a:off x="6764608" y="2940502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679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5" grpId="0" animBg="1"/>
      <p:bldP spid="29" grpId="0" animBg="1"/>
      <p:bldP spid="30" grpId="0" animBg="1"/>
      <p:bldP spid="32" grpId="0"/>
      <p:bldP spid="33" grpId="0"/>
      <p:bldP spid="35" grpId="0" animBg="1"/>
      <p:bldP spid="38" grpId="0" animBg="1"/>
      <p:bldP spid="40" grpId="0" animBg="1"/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41BC-4F92-4D42-A4DF-BD6983A8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938BC-7297-4D71-B5F3-839DC19AC111}"/>
              </a:ext>
            </a:extLst>
          </p:cNvPr>
          <p:cNvSpPr txBox="1"/>
          <p:nvPr/>
        </p:nvSpPr>
        <p:spPr>
          <a:xfrm flipH="1">
            <a:off x="1521917" y="2882946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  -   8   =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43E45B-2E9E-4209-ACD1-F25ACA1B5074}"/>
              </a:ext>
            </a:extLst>
          </p:cNvPr>
          <p:cNvCxnSpPr>
            <a:cxnSpLocks/>
          </p:cNvCxnSpPr>
          <p:nvPr/>
        </p:nvCxnSpPr>
        <p:spPr>
          <a:xfrm flipV="1">
            <a:off x="1858297" y="2281084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EFE48-F9DA-4E86-AB3E-1F74FC3B6280}"/>
              </a:ext>
            </a:extLst>
          </p:cNvPr>
          <p:cNvSpPr/>
          <p:nvPr/>
        </p:nvSpPr>
        <p:spPr>
          <a:xfrm>
            <a:off x="1156331" y="1552488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</a:p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4103E-FB40-4540-87F1-5A5DA4A01EDB}"/>
              </a:ext>
            </a:extLst>
          </p:cNvPr>
          <p:cNvCxnSpPr>
            <a:cxnSpLocks/>
          </p:cNvCxnSpPr>
          <p:nvPr/>
        </p:nvCxnSpPr>
        <p:spPr>
          <a:xfrm flipH="1">
            <a:off x="943897" y="1913426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DE37FA-E811-4B6B-B9B5-ADBC558CA8B3}"/>
              </a:ext>
            </a:extLst>
          </p:cNvPr>
          <p:cNvCxnSpPr>
            <a:cxnSpLocks/>
          </p:cNvCxnSpPr>
          <p:nvPr/>
        </p:nvCxnSpPr>
        <p:spPr>
          <a:xfrm flipV="1">
            <a:off x="943897" y="3429000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CA57B-9469-4138-BF82-7EBACEA6A29E}"/>
              </a:ext>
            </a:extLst>
          </p:cNvPr>
          <p:cNvSpPr/>
          <p:nvPr/>
        </p:nvSpPr>
        <p:spPr>
          <a:xfrm>
            <a:off x="2502309" y="3621210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C31C80-981A-490D-9305-B7AE81FB495D}"/>
              </a:ext>
            </a:extLst>
          </p:cNvPr>
          <p:cNvCxnSpPr>
            <a:cxnSpLocks/>
          </p:cNvCxnSpPr>
          <p:nvPr/>
        </p:nvCxnSpPr>
        <p:spPr>
          <a:xfrm>
            <a:off x="2502309" y="1838632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5646125-88DE-4FFA-9F41-C45B474247E7}"/>
              </a:ext>
            </a:extLst>
          </p:cNvPr>
          <p:cNvSpPr/>
          <p:nvPr/>
        </p:nvSpPr>
        <p:spPr>
          <a:xfrm>
            <a:off x="2964425" y="2047456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3E48C7-C1DD-422C-A8DF-2A7FF05EBE63}"/>
              </a:ext>
            </a:extLst>
          </p:cNvPr>
          <p:cNvSpPr/>
          <p:nvPr/>
        </p:nvSpPr>
        <p:spPr>
          <a:xfrm>
            <a:off x="3379838" y="2913624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E86B75-4A41-40B7-8C0F-04D84A7BE52A}"/>
              </a:ext>
            </a:extLst>
          </p:cNvPr>
          <p:cNvSpPr txBox="1"/>
          <p:nvPr/>
        </p:nvSpPr>
        <p:spPr>
          <a:xfrm rot="20616627">
            <a:off x="988141" y="3328878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2012DA-0CFB-4BE0-A994-29246AF8C95C}"/>
              </a:ext>
            </a:extLst>
          </p:cNvPr>
          <p:cNvSpPr txBox="1"/>
          <p:nvPr/>
        </p:nvSpPr>
        <p:spPr>
          <a:xfrm flipH="1">
            <a:off x="7298384" y="2494570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 -    5  =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434A58-9465-40F8-AA5C-31E714C642C4}"/>
              </a:ext>
            </a:extLst>
          </p:cNvPr>
          <p:cNvCxnSpPr>
            <a:cxnSpLocks/>
          </p:cNvCxnSpPr>
          <p:nvPr/>
        </p:nvCxnSpPr>
        <p:spPr>
          <a:xfrm flipV="1">
            <a:off x="7634764" y="1892708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9501E24-B0DB-4755-94D1-372AC737ECF9}"/>
              </a:ext>
            </a:extLst>
          </p:cNvPr>
          <p:cNvSpPr/>
          <p:nvPr/>
        </p:nvSpPr>
        <p:spPr>
          <a:xfrm>
            <a:off x="6932798" y="1164112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</a:p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12B6979-1E2B-427A-A2C7-7791ED6D278F}"/>
              </a:ext>
            </a:extLst>
          </p:cNvPr>
          <p:cNvCxnSpPr>
            <a:cxnSpLocks/>
          </p:cNvCxnSpPr>
          <p:nvPr/>
        </p:nvCxnSpPr>
        <p:spPr>
          <a:xfrm flipH="1">
            <a:off x="6720364" y="1525050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D3DEF80-BA88-4024-A840-4E5A84AF4E9D}"/>
              </a:ext>
            </a:extLst>
          </p:cNvPr>
          <p:cNvCxnSpPr>
            <a:cxnSpLocks/>
          </p:cNvCxnSpPr>
          <p:nvPr/>
        </p:nvCxnSpPr>
        <p:spPr>
          <a:xfrm flipV="1">
            <a:off x="6720364" y="3040624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2C3D2A7-FFA0-472F-B389-568704A8BBBE}"/>
              </a:ext>
            </a:extLst>
          </p:cNvPr>
          <p:cNvSpPr/>
          <p:nvPr/>
        </p:nvSpPr>
        <p:spPr>
          <a:xfrm>
            <a:off x="8278776" y="3232834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FDD6AF-1E3D-4880-B6FA-D9AE7C65FDAF}"/>
              </a:ext>
            </a:extLst>
          </p:cNvPr>
          <p:cNvCxnSpPr>
            <a:cxnSpLocks/>
          </p:cNvCxnSpPr>
          <p:nvPr/>
        </p:nvCxnSpPr>
        <p:spPr>
          <a:xfrm>
            <a:off x="8278776" y="1450256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EC31FB2-B82F-4744-9C08-826708B07F91}"/>
              </a:ext>
            </a:extLst>
          </p:cNvPr>
          <p:cNvSpPr/>
          <p:nvPr/>
        </p:nvSpPr>
        <p:spPr>
          <a:xfrm>
            <a:off x="8740892" y="1659080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F44AFD-316B-432C-8CD6-DC165719DB66}"/>
              </a:ext>
            </a:extLst>
          </p:cNvPr>
          <p:cNvSpPr/>
          <p:nvPr/>
        </p:nvSpPr>
        <p:spPr>
          <a:xfrm>
            <a:off x="9156305" y="2525248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64D3C9-555A-4FE3-9189-14B6D6358843}"/>
              </a:ext>
            </a:extLst>
          </p:cNvPr>
          <p:cNvSpPr txBox="1"/>
          <p:nvPr/>
        </p:nvSpPr>
        <p:spPr>
          <a:xfrm rot="20616627">
            <a:off x="6764608" y="2940502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179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5" grpId="0" animBg="1"/>
      <p:bldP spid="29" grpId="0" animBg="1"/>
      <p:bldP spid="30" grpId="0" animBg="1"/>
      <p:bldP spid="32" grpId="0"/>
      <p:bldP spid="33" grpId="0"/>
      <p:bldP spid="35" grpId="0" animBg="1"/>
      <p:bldP spid="38" grpId="0" animBg="1"/>
      <p:bldP spid="40" grpId="0" animBg="1"/>
      <p:bldP spid="41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7" name="Đường kết nối Thẳng 6"/>
          <p:cNvCxnSpPr/>
          <p:nvPr/>
        </p:nvCxnSpPr>
        <p:spPr>
          <a:xfrm flipV="1">
            <a:off x="834887" y="848139"/>
            <a:ext cx="795130" cy="1325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ình chữ nhật 1"/>
          <p:cNvSpPr/>
          <p:nvPr/>
        </p:nvSpPr>
        <p:spPr>
          <a:xfrm>
            <a:off x="-246862" y="5355464"/>
            <a:ext cx="9172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140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  <a:endParaRPr lang="vi-VN" sz="2800" dirty="0">
              <a:solidFill>
                <a:srgbClr val="140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-89768" y="5903893"/>
            <a:ext cx="11122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2" grpId="0"/>
      <p:bldP spid="2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7" name="Đường kết nối Thẳng 6"/>
          <p:cNvCxnSpPr/>
          <p:nvPr/>
        </p:nvCxnSpPr>
        <p:spPr>
          <a:xfrm flipV="1">
            <a:off x="834887" y="848139"/>
            <a:ext cx="795130" cy="13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ộp_Văn_Bản 4"/>
          <p:cNvSpPr txBox="1"/>
          <p:nvPr/>
        </p:nvSpPr>
        <p:spPr>
          <a:xfrm>
            <a:off x="502479" y="5743343"/>
            <a:ext cx="748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353975" y="5743343"/>
            <a:ext cx="1042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5" grpId="0"/>
      <p:bldP spid="5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48374"/>
            <a:ext cx="12097732" cy="1847850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3126563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7" name="Text Box 7"/>
          <p:cNvSpPr txBox="1"/>
          <p:nvPr/>
        </p:nvSpPr>
        <p:spPr>
          <a:xfrm>
            <a:off x="3126562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182396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7182396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11238229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1" name="Text Box 7"/>
          <p:cNvSpPr txBox="1"/>
          <p:nvPr/>
        </p:nvSpPr>
        <p:spPr>
          <a:xfrm>
            <a:off x="11238231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9</a:t>
            </a:r>
          </a:p>
        </p:txBody>
      </p:sp>
      <p:cxnSp>
        <p:nvCxnSpPr>
          <p:cNvPr id="12" name="Đường kết nối Thẳng 11"/>
          <p:cNvCxnSpPr/>
          <p:nvPr/>
        </p:nvCxnSpPr>
        <p:spPr>
          <a:xfrm flipV="1">
            <a:off x="1126431" y="689115"/>
            <a:ext cx="795130" cy="13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_Văn_Bản 12"/>
          <p:cNvSpPr txBox="1"/>
          <p:nvPr/>
        </p:nvSpPr>
        <p:spPr>
          <a:xfrm>
            <a:off x="0" y="2013815"/>
            <a:ext cx="1158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_Văn_Bản 13"/>
          <p:cNvSpPr txBox="1"/>
          <p:nvPr/>
        </p:nvSpPr>
        <p:spPr>
          <a:xfrm>
            <a:off x="0" y="254269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0" y="4197170"/>
            <a:ext cx="847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-130751" y="3643172"/>
            <a:ext cx="6226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5F885-FEF4-4286-8949-F9AC518C0509}"/>
              </a:ext>
            </a:extLst>
          </p:cNvPr>
          <p:cNvSpPr txBox="1"/>
          <p:nvPr/>
        </p:nvSpPr>
        <p:spPr>
          <a:xfrm flipH="1">
            <a:off x="7598264" y="4721582"/>
            <a:ext cx="25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  -   6   =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1EF420-FCE5-4FA5-B454-5954A3FF515C}"/>
              </a:ext>
            </a:extLst>
          </p:cNvPr>
          <p:cNvCxnSpPr>
            <a:cxnSpLocks/>
          </p:cNvCxnSpPr>
          <p:nvPr/>
        </p:nvCxnSpPr>
        <p:spPr>
          <a:xfrm flipV="1">
            <a:off x="7934644" y="4119720"/>
            <a:ext cx="0" cy="601863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03D0459-25B1-4C37-A4BF-FF271268A162}"/>
              </a:ext>
            </a:extLst>
          </p:cNvPr>
          <p:cNvSpPr/>
          <p:nvPr/>
        </p:nvSpPr>
        <p:spPr>
          <a:xfrm>
            <a:off x="7232678" y="3391124"/>
            <a:ext cx="1582994" cy="7218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</a:p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43B795-2900-4DA4-8257-76186E47E428}"/>
              </a:ext>
            </a:extLst>
          </p:cNvPr>
          <p:cNvCxnSpPr>
            <a:cxnSpLocks/>
          </p:cNvCxnSpPr>
          <p:nvPr/>
        </p:nvCxnSpPr>
        <p:spPr>
          <a:xfrm flipH="1">
            <a:off x="7020244" y="3752062"/>
            <a:ext cx="501445" cy="2186626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1723EC-84B1-49AB-97E0-A7F36A9DB1AE}"/>
              </a:ext>
            </a:extLst>
          </p:cNvPr>
          <p:cNvCxnSpPr>
            <a:cxnSpLocks/>
          </p:cNvCxnSpPr>
          <p:nvPr/>
        </p:nvCxnSpPr>
        <p:spPr>
          <a:xfrm flipV="1">
            <a:off x="7020244" y="5267636"/>
            <a:ext cx="2064774" cy="677772"/>
          </a:xfrm>
          <a:prstGeom prst="straightConnector1">
            <a:avLst/>
          </a:prstGeom>
          <a:ln w="28575">
            <a:solidFill>
              <a:srgbClr val="100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6183DF-6078-4386-8FCA-9A2E3034417F}"/>
              </a:ext>
            </a:extLst>
          </p:cNvPr>
          <p:cNvSpPr/>
          <p:nvPr/>
        </p:nvSpPr>
        <p:spPr>
          <a:xfrm>
            <a:off x="8578656" y="5459846"/>
            <a:ext cx="101272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EBF231-980A-4849-BCDA-1945AC7DB7A7}"/>
              </a:ext>
            </a:extLst>
          </p:cNvPr>
          <p:cNvCxnSpPr>
            <a:cxnSpLocks/>
          </p:cNvCxnSpPr>
          <p:nvPr/>
        </p:nvCxnSpPr>
        <p:spPr>
          <a:xfrm>
            <a:off x="8578656" y="3677268"/>
            <a:ext cx="877529" cy="17825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32535EB-93A2-4C3D-A604-58C202F491F0}"/>
              </a:ext>
            </a:extLst>
          </p:cNvPr>
          <p:cNvSpPr/>
          <p:nvPr/>
        </p:nvSpPr>
        <p:spPr>
          <a:xfrm>
            <a:off x="9040772" y="3886092"/>
            <a:ext cx="7237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391C92-4909-4CAE-832E-84BE2786B31A}"/>
              </a:ext>
            </a:extLst>
          </p:cNvPr>
          <p:cNvSpPr/>
          <p:nvPr/>
        </p:nvSpPr>
        <p:spPr>
          <a:xfrm>
            <a:off x="9456185" y="4752260"/>
            <a:ext cx="117987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18CEB2-33FD-47EA-BC22-AD5C4248D9D5}"/>
              </a:ext>
            </a:extLst>
          </p:cNvPr>
          <p:cNvSpPr txBox="1"/>
          <p:nvPr/>
        </p:nvSpPr>
        <p:spPr>
          <a:xfrm rot="20616627">
            <a:off x="7064488" y="5167514"/>
            <a:ext cx="41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4" grpId="0"/>
      <p:bldP spid="4" grpId="1"/>
      <p:bldP spid="15" grpId="0"/>
      <p:bldP spid="16" grpId="0"/>
      <p:bldP spid="18" grpId="0" animBg="1"/>
      <p:bldP spid="21" grpId="0" animBg="1"/>
      <p:bldP spid="23" grpId="0" animBg="1"/>
      <p:bldP spid="24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-358913"/>
            <a:ext cx="12192000" cy="6966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95998" y="511790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39957" y="511790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93722" y="511790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99971" y="588313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Oval 15"/>
          <p:cNvSpPr/>
          <p:nvPr/>
        </p:nvSpPr>
        <p:spPr>
          <a:xfrm>
            <a:off x="3779286" y="5155614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" name="Đường kết nối Thẳng 7"/>
          <p:cNvCxnSpPr>
            <a:cxnSpLocks/>
          </p:cNvCxnSpPr>
          <p:nvPr/>
        </p:nvCxnSpPr>
        <p:spPr>
          <a:xfrm>
            <a:off x="2865096" y="218496"/>
            <a:ext cx="2660633" cy="13254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 flipV="1">
            <a:off x="9996342" y="218496"/>
            <a:ext cx="1895061" cy="13254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Thẳng 12"/>
          <p:cNvCxnSpPr/>
          <p:nvPr/>
        </p:nvCxnSpPr>
        <p:spPr>
          <a:xfrm flipV="1">
            <a:off x="3399183" y="569393"/>
            <a:ext cx="7427843" cy="3313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Thẳng 16"/>
          <p:cNvCxnSpPr/>
          <p:nvPr/>
        </p:nvCxnSpPr>
        <p:spPr>
          <a:xfrm flipV="1">
            <a:off x="3399183" y="670448"/>
            <a:ext cx="7441095" cy="46381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_Văn_Bản 17"/>
          <p:cNvSpPr txBox="1"/>
          <p:nvPr/>
        </p:nvSpPr>
        <p:spPr>
          <a:xfrm>
            <a:off x="0" y="1696278"/>
            <a:ext cx="390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Có       : 11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0" y="2199861"/>
            <a:ext cx="379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19"/>
          <p:cNvSpPr txBox="1"/>
          <p:nvPr/>
        </p:nvSpPr>
        <p:spPr>
          <a:xfrm>
            <a:off x="6628" y="2683565"/>
            <a:ext cx="390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_Văn_Bản 20"/>
          <p:cNvSpPr txBox="1"/>
          <p:nvPr/>
        </p:nvSpPr>
        <p:spPr>
          <a:xfrm>
            <a:off x="702365" y="1168781"/>
            <a:ext cx="2729948" cy="51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Thẳng 11">
            <a:extLst>
              <a:ext uri="{FF2B5EF4-FFF2-40B4-BE49-F238E27FC236}">
                <a16:creationId xmlns:a16="http://schemas.microsoft.com/office/drawing/2014/main" id="{57320B77-6D63-4993-8B45-058581CE58FA}"/>
              </a:ext>
            </a:extLst>
          </p:cNvPr>
          <p:cNvCxnSpPr>
            <a:cxnSpLocks/>
          </p:cNvCxnSpPr>
          <p:nvPr/>
        </p:nvCxnSpPr>
        <p:spPr>
          <a:xfrm>
            <a:off x="959280" y="397567"/>
            <a:ext cx="574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Thẳng 11">
            <a:extLst>
              <a:ext uri="{FF2B5EF4-FFF2-40B4-BE49-F238E27FC236}">
                <a16:creationId xmlns:a16="http://schemas.microsoft.com/office/drawing/2014/main" id="{1483BAB5-2814-4B7B-87EF-803C04ED3072}"/>
              </a:ext>
            </a:extLst>
          </p:cNvPr>
          <p:cNvCxnSpPr>
            <a:cxnSpLocks/>
          </p:cNvCxnSpPr>
          <p:nvPr/>
        </p:nvCxnSpPr>
        <p:spPr>
          <a:xfrm flipV="1">
            <a:off x="4639957" y="407399"/>
            <a:ext cx="1721514" cy="19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0CA8B5-F398-4BA0-B702-432C52B033D5}"/>
              </a:ext>
            </a:extLst>
          </p:cNvPr>
          <p:cNvSpPr txBox="1"/>
          <p:nvPr/>
        </p:nvSpPr>
        <p:spPr>
          <a:xfrm>
            <a:off x="5053781" y="232015"/>
            <a:ext cx="943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D3244B-15ED-4AFD-A5EB-BDFBB608A93F}"/>
              </a:ext>
            </a:extLst>
          </p:cNvPr>
          <p:cNvSpPr/>
          <p:nvPr/>
        </p:nvSpPr>
        <p:spPr>
          <a:xfrm>
            <a:off x="3343712" y="144608"/>
            <a:ext cx="1262378" cy="615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/>
      <p:bldP spid="19" grpId="0"/>
      <p:bldP spid="20" grpId="0"/>
      <p:bldP spid="21" grpId="0"/>
      <p:bldP spid="6" grpId="0"/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89840" y="0"/>
            <a:ext cx="11293313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1071920" y="483350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10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2022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677224" y="1556792"/>
            <a:ext cx="3456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439816" y="1916833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9732A-C22A-4B15-AA3E-DB37626BA3B0}"/>
              </a:ext>
            </a:extLst>
          </p:cNvPr>
          <p:cNvSpPr txBox="1"/>
          <p:nvPr/>
        </p:nvSpPr>
        <p:spPr>
          <a:xfrm>
            <a:off x="1071920" y="2708330"/>
            <a:ext cx="768862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Phép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trừ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(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nhớ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)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trong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phạm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vi 20(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tt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DF067-11B1-40F4-A969-89831D8D3108}"/>
              </a:ext>
            </a:extLst>
          </p:cNvPr>
          <p:cNvSpPr txBox="1"/>
          <p:nvPr/>
        </p:nvSpPr>
        <p:spPr>
          <a:xfrm>
            <a:off x="207029" y="3460279"/>
            <a:ext cx="8648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4.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6A538CB4-A66F-48E8-9C7B-6ECFF28D010E}"/>
              </a:ext>
            </a:extLst>
          </p:cNvPr>
          <p:cNvSpPr txBox="1"/>
          <p:nvPr/>
        </p:nvSpPr>
        <p:spPr>
          <a:xfrm>
            <a:off x="3603055" y="3440281"/>
            <a:ext cx="217831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âu hỏi 1">
            <a:extLst>
              <a:ext uri="{FF2B5EF4-FFF2-40B4-BE49-F238E27FC236}">
                <a16:creationId xmlns:a16="http://schemas.microsoft.com/office/drawing/2014/main" id="{4D367147-BF9C-48FD-9441-EEF5CBB987E9}"/>
              </a:ext>
            </a:extLst>
          </p:cNvPr>
          <p:cNvSpPr txBox="1"/>
          <p:nvPr/>
        </p:nvSpPr>
        <p:spPr>
          <a:xfrm>
            <a:off x="207029" y="4018938"/>
            <a:ext cx="6712080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 :      11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âu hỏi 1">
            <a:extLst>
              <a:ext uri="{FF2B5EF4-FFF2-40B4-BE49-F238E27FC236}">
                <a16:creationId xmlns:a16="http://schemas.microsoft.com/office/drawing/2014/main" id="{99658346-91FE-4F9A-B4CA-BC0F53442461}"/>
              </a:ext>
            </a:extLst>
          </p:cNvPr>
          <p:cNvSpPr txBox="1"/>
          <p:nvPr/>
        </p:nvSpPr>
        <p:spPr>
          <a:xfrm>
            <a:off x="91120" y="4750889"/>
            <a:ext cx="7381395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:      3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âu hỏi 1">
            <a:extLst>
              <a:ext uri="{FF2B5EF4-FFF2-40B4-BE49-F238E27FC236}">
                <a16:creationId xmlns:a16="http://schemas.microsoft.com/office/drawing/2014/main" id="{95DB5057-326B-4ED1-97F7-C0E90F696633}"/>
              </a:ext>
            </a:extLst>
          </p:cNvPr>
          <p:cNvSpPr txBox="1"/>
          <p:nvPr/>
        </p:nvSpPr>
        <p:spPr>
          <a:xfrm>
            <a:off x="370303" y="5517386"/>
            <a:ext cx="6385532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:      …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Câu hỏi 1">
            <a:extLst>
              <a:ext uri="{FF2B5EF4-FFF2-40B4-BE49-F238E27FC236}">
                <a16:creationId xmlns:a16="http://schemas.microsoft.com/office/drawing/2014/main" id="{87838EAD-45A6-46B7-803B-0080F460DA2E}"/>
              </a:ext>
            </a:extLst>
          </p:cNvPr>
          <p:cNvSpPr txBox="1"/>
          <p:nvPr/>
        </p:nvSpPr>
        <p:spPr>
          <a:xfrm>
            <a:off x="3610809" y="6386275"/>
            <a:ext cx="217831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6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89840" y="0"/>
            <a:ext cx="11293313" cy="68571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67BA50-19C2-46CC-AE9A-C35B7B1B0DA4}"/>
              </a:ext>
            </a:extLst>
          </p:cNvPr>
          <p:cNvCxnSpPr>
            <a:cxnSpLocks/>
          </p:cNvCxnSpPr>
          <p:nvPr/>
        </p:nvCxnSpPr>
        <p:spPr>
          <a:xfrm>
            <a:off x="1111045" y="157316"/>
            <a:ext cx="0" cy="2851355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799962-9168-4086-8730-B6C2E968E2DE}"/>
              </a:ext>
            </a:extLst>
          </p:cNvPr>
          <p:cNvSpPr txBox="1"/>
          <p:nvPr/>
        </p:nvSpPr>
        <p:spPr>
          <a:xfrm>
            <a:off x="1111045" y="447141"/>
            <a:ext cx="83672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r>
              <a:rPr lang="en-US" sz="3100" b="1" smtClean="0">
                <a:latin typeface="HP001" panose="020B0603050302020204" pitchFamily="34" charset="0"/>
                <a:ea typeface="HP001" panose="020B0603050302020204" pitchFamily="34" charset="0"/>
              </a:rPr>
              <a:t>ửa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hàng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còn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lại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số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bộ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đồ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chơi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lắp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ghép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hình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FE70-9DC7-4A4F-93A9-7011CFC90415}"/>
              </a:ext>
            </a:extLst>
          </p:cNvPr>
          <p:cNvSpPr txBox="1"/>
          <p:nvPr/>
        </p:nvSpPr>
        <p:spPr>
          <a:xfrm>
            <a:off x="1912374" y="1224228"/>
            <a:ext cx="83672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11     -      3     =    8    (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bộ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đồ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chơi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)</a:t>
            </a:r>
          </a:p>
        </p:txBody>
      </p:sp>
      <p:sp>
        <p:nvSpPr>
          <p:cNvPr id="20" name="Câu hỏi 1">
            <a:extLst>
              <a:ext uri="{FF2B5EF4-FFF2-40B4-BE49-F238E27FC236}">
                <a16:creationId xmlns:a16="http://schemas.microsoft.com/office/drawing/2014/main" id="{EF0D7C22-C5CC-4D21-84D1-E956D8F69794}"/>
              </a:ext>
            </a:extLst>
          </p:cNvPr>
          <p:cNvSpPr txBox="1"/>
          <p:nvPr/>
        </p:nvSpPr>
        <p:spPr>
          <a:xfrm>
            <a:off x="3650138" y="1952260"/>
            <a:ext cx="493342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    8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bộ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đồ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chơi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4C1F04-53BB-45C0-BB90-2B31F831F0B1}"/>
              </a:ext>
            </a:extLst>
          </p:cNvPr>
          <p:cNvCxnSpPr>
            <a:cxnSpLocks/>
          </p:cNvCxnSpPr>
          <p:nvPr/>
        </p:nvCxnSpPr>
        <p:spPr>
          <a:xfrm flipH="1">
            <a:off x="280221" y="3023976"/>
            <a:ext cx="11302180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371056" y="1696278"/>
            <a:ext cx="390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Có       : 11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371056" y="2199861"/>
            <a:ext cx="379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377684" y="2683565"/>
            <a:ext cx="390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1391447" y="1201707"/>
            <a:ext cx="2729948" cy="51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1762546" y="3495502"/>
            <a:ext cx="113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Đường kết nối Thẳng 10"/>
          <p:cNvCxnSpPr/>
          <p:nvPr/>
        </p:nvCxnSpPr>
        <p:spPr>
          <a:xfrm>
            <a:off x="1126435" y="3776869"/>
            <a:ext cx="0" cy="2556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ình chữ nhật 11"/>
          <p:cNvSpPr/>
          <p:nvPr/>
        </p:nvSpPr>
        <p:spPr>
          <a:xfrm>
            <a:off x="1179443" y="4028661"/>
            <a:ext cx="7262192" cy="5035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/>
          <p:cNvSpPr/>
          <p:nvPr/>
        </p:nvSpPr>
        <p:spPr>
          <a:xfrm>
            <a:off x="1762546" y="4552122"/>
            <a:ext cx="5512904" cy="5035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3 = 8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995734" y="5161722"/>
            <a:ext cx="6251321" cy="5035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́: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̣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Khung Chú Thích Hình Đám Mây 14"/>
          <p:cNvSpPr/>
          <p:nvPr/>
        </p:nvSpPr>
        <p:spPr>
          <a:xfrm>
            <a:off x="4214191" y="278296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Khung Chú Thích Bầu Dục 16"/>
          <p:cNvSpPr/>
          <p:nvPr/>
        </p:nvSpPr>
        <p:spPr>
          <a:xfrm>
            <a:off x="5380343" y="331309"/>
            <a:ext cx="5963478" cy="3193769"/>
          </a:xfrm>
          <a:prstGeom prst="wedgeEllipseCallout">
            <a:avLst>
              <a:gd name="adj1" fmla="val 9834"/>
              <a:gd name="adj2" fmla="val 790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11" y="4527481"/>
            <a:ext cx="2295525" cy="1990725"/>
          </a:xfrm>
          <a:prstGeom prst="rect">
            <a:avLst/>
          </a:prstGeom>
        </p:spPr>
      </p:pic>
      <p:sp>
        <p:nvSpPr>
          <p:cNvPr id="20" name="Khung Chú Thích Hình Đám Mây 19"/>
          <p:cNvSpPr/>
          <p:nvPr/>
        </p:nvSpPr>
        <p:spPr>
          <a:xfrm>
            <a:off x="4320209" y="238540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Khung Chú Thích Bầu Dục 20"/>
          <p:cNvSpPr/>
          <p:nvPr/>
        </p:nvSpPr>
        <p:spPr>
          <a:xfrm>
            <a:off x="5579157" y="424070"/>
            <a:ext cx="5963478" cy="3140764"/>
          </a:xfrm>
          <a:prstGeom prst="wedgeEllipseCallout">
            <a:avLst>
              <a:gd name="adj1" fmla="val 6500"/>
              <a:gd name="adj2" fmla="val 899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lùi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(có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67734"/>
            <a:ext cx="12298017" cy="5989983"/>
          </a:xfrm>
        </p:spPr>
      </p:pic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1311965" y="1417982"/>
            <a:ext cx="9727095" cy="361784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B24D6E-C460-4CD9-9EA7-E7260CFBF0B2}"/>
              </a:ext>
            </a:extLst>
          </p:cNvPr>
          <p:cNvGrpSpPr/>
          <p:nvPr/>
        </p:nvGrpSpPr>
        <p:grpSpPr>
          <a:xfrm>
            <a:off x="1085235" y="-456750"/>
            <a:ext cx="8727632" cy="2446417"/>
            <a:chOff x="4581893" y="-739301"/>
            <a:chExt cx="8874250" cy="2106940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9F65BF93-6DCC-41C1-AE80-FE2FBF7286B9}"/>
                </a:ext>
              </a:extLst>
            </p:cNvPr>
            <p:cNvSpPr/>
            <p:nvPr/>
          </p:nvSpPr>
          <p:spPr>
            <a:xfrm>
              <a:off x="4581893" y="-739301"/>
              <a:ext cx="8874250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97CE4718-93BD-49FC-BC7C-C8ABC320E345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endParaRPr lang="en-US" altLang="zh-CN" sz="5999" dirty="0">
                <a:solidFill>
                  <a:srgbClr val="0000F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5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315" y="150828"/>
            <a:ext cx="10979086" cy="59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7450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97265" y="557704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432650" y="3007133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phạmvi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  <a:p>
            <a:pPr lvl="0"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0" y="-85829"/>
            <a:ext cx="4355558" cy="2651501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65238" y="2047447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" y="35223"/>
            <a:ext cx="12192000" cy="682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êu đề 1"/>
          <p:cNvSpPr txBox="1">
            <a:spLocks/>
          </p:cNvSpPr>
          <p:nvPr/>
        </p:nvSpPr>
        <p:spPr>
          <a:xfrm>
            <a:off x="-423332" y="32405"/>
            <a:ext cx="12192000" cy="5677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1219200" rtl="0" eaLnBrk="1" latinLnBrk="0" hangingPunct="1">
              <a:spcBef>
                <a:spcPts val="0"/>
              </a:spcBef>
              <a:spcAft>
                <a:spcPts val="0"/>
              </a:spcAft>
              <a:buSzPts val="4800"/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endParaRPr lang="vi-VN" sz="4000" dirty="0">
              <a:solidFill>
                <a:srgbClr val="10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Bầu dục 4"/>
          <p:cNvSpPr/>
          <p:nvPr/>
        </p:nvSpPr>
        <p:spPr>
          <a:xfrm>
            <a:off x="1056402" y="4792133"/>
            <a:ext cx="11066163" cy="19546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13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xiếc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xiếc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data:image/png;base64,iVBORw0KGgoAAAANSUhEUgAABSoAAAJvCAYAAAB8nu/v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4C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g/AEwJw+vA2N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48ABDCD1-F10D-41BF-9B76-6BCE9718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7" y="600199"/>
            <a:ext cx="11538333" cy="40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596349" y="950846"/>
            <a:ext cx="109728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4 = ?</a:t>
            </a:r>
            <a:endParaRPr lang="vi-VN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Chèn</a:t>
            </a:r>
            <a:r>
              <a:rPr lang="en-US" dirty="0"/>
              <a:t> video</a:t>
            </a:r>
            <a:br>
              <a:rPr lang="en-US" dirty="0"/>
            </a:br>
            <a:endParaRPr lang="vi-VN" dirty="0"/>
          </a:p>
        </p:txBody>
      </p:sp>
      <p:pic>
        <p:nvPicPr>
          <p:cNvPr id="6" name="Toán 2 - Trừ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id="{4E922B26-B434-4FD1-8908-DCBFE2A8E6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533" y="0"/>
            <a:ext cx="12073466" cy="6126163"/>
          </a:xfrm>
        </p:spPr>
      </p:pic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819" y="0"/>
            <a:ext cx="12192000" cy="63484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87401" y="6221494"/>
            <a:ext cx="3605490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13 - 4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34883"/>
            <a:ext cx="10972800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0004&quot;&gt;&lt;property id=&quot;20148&quot; value=&quot;5&quot;/&gt;&lt;property id=&quot;20300&quot; value=&quot;Slide 2&quot;/&gt;&lt;property id=&quot;20307&quot; value=&quot;299&quot;/&gt;&lt;/object&gt;&lt;object type=&quot;3&quot; unique_id=&quot;10005&quot;&gt;&lt;property id=&quot;20148&quot; value=&quot;5&quot;/&gt;&lt;property id=&quot;20300&quot; value=&quot;Slide 3&quot;/&gt;&lt;property id=&quot;20307&quot; value=&quot;300&quot;/&gt;&lt;/object&gt;&lt;object type=&quot;3&quot; unique_id=&quot;10006&quot;&gt;&lt;property id=&quot;20148&quot; value=&quot;5&quot;/&gt;&lt;property id=&quot;20300&quot; value=&quot;Slide 4&quot;/&gt;&lt;property id=&quot;20307&quot; value=&quot;295&quot;/&gt;&lt;/object&gt;&lt;object type=&quot;3&quot; unique_id=&quot;10007&quot;&gt;&lt;property id=&quot;20148&quot; value=&quot;5&quot;/&gt;&lt;property id=&quot;20300&quot; value=&quot;Slide 5&quot;/&gt;&lt;property id=&quot;20307&quot; value=&quot;306&quot;/&gt;&lt;/object&gt;&lt;object type=&quot;3&quot; unique_id=&quot;10008&quot;&gt;&lt;property id=&quot;20148&quot; value=&quot;5&quot;/&gt;&lt;property id=&quot;20300&quot; value=&quot;Slide 6&quot;/&gt;&lt;property id=&quot;20307&quot; value=&quot;305&quot;/&gt;&lt;/object&gt;&lt;object type=&quot;3&quot; unique_id=&quot;10009&quot;&gt;&lt;property id=&quot;20148&quot; value=&quot;5&quot;/&gt;&lt;property id=&quot;20300&quot; value=&quot;Slide 7 - &amp;quot;Chèn video &amp;quot;&quot;/&gt;&lt;property id=&quot;20307&quot; value=&quot;314&quot;/&gt;&lt;/object&gt;&lt;object type=&quot;3&quot; unique_id=&quot;10010&quot;&gt;&lt;property id=&quot;20148&quot; value=&quot;5&quot;/&gt;&lt;property id=&quot;20300&quot; value=&quot;Slide 8&quot;/&gt;&lt;property id=&quot;20307&quot; value=&quot;268&quot;/&gt;&lt;/object&gt;&lt;object type=&quot;3&quot; unique_id=&quot;10011&quot;&gt;&lt;property id=&quot;20148&quot; value=&quot;5&quot;/&gt;&lt;property id=&quot;20300&quot; value=&quot;Slide 9 - &amp;quot;Cách tính làm tròn 10:&amp;quot;&quot;/&gt;&lt;property id=&quot;20307&quot; value=&quot;309&quot;/&gt;&lt;/object&gt;&lt;object type=&quot;3&quot; unique_id=&quot;10012&quot;&gt;&lt;property id=&quot;20148&quot; value=&quot;5&quot;/&gt;&lt;property id=&quot;20300&quot; value=&quot;Slide 10&quot;/&gt;&lt;property id=&quot;20307&quot; value=&quot;269&quot;/&gt;&lt;/object&gt;&lt;object type=&quot;3&quot; unique_id=&quot;10013&quot;&gt;&lt;property id=&quot;20148&quot; value=&quot;5&quot;/&gt;&lt;property id=&quot;20300&quot; value=&quot;Slide 11&quot;/&gt;&lt;property id=&quot;20307&quot; value=&quot;2638&quot;/&gt;&lt;/object&gt;&lt;object type=&quot;3&quot; unique_id=&quot;10014&quot;&gt;&lt;property id=&quot;20148&quot; value=&quot;5&quot;/&gt;&lt;property id=&quot;20300&quot; value=&quot;Slide 14&quot;/&gt;&lt;property id=&quot;20307&quot; value=&quot;272&quot;/&gt;&lt;/object&gt;&lt;object type=&quot;3&quot; unique_id=&quot;10015&quot;&gt;&lt;property id=&quot;20148&quot; value=&quot;5&quot;/&gt;&lt;property id=&quot;20300&quot; value=&quot;Slide 15&quot;/&gt;&lt;property id=&quot;20307&quot; value=&quot;308&quot;/&gt;&lt;/object&gt;&lt;object type=&quot;3&quot; unique_id=&quot;10016&quot;&gt;&lt;property id=&quot;20148&quot; value=&quot;5&quot;/&gt;&lt;property id=&quot;20300&quot; value=&quot;Slide 16&quot;/&gt;&lt;property id=&quot;20307&quot; value=&quot;273&quot;/&gt;&lt;/object&gt;&lt;object type=&quot;3&quot; unique_id=&quot;10017&quot;&gt;&lt;property id=&quot;20148&quot; value=&quot;5&quot;/&gt;&lt;property id=&quot;20300&quot; value=&quot;Slide 17&quot;/&gt;&lt;property id=&quot;20307&quot; value=&quot;274&quot;/&gt;&lt;/object&gt;&lt;object type=&quot;3&quot; unique_id=&quot;10018&quot;&gt;&lt;property id=&quot;20148&quot; value=&quot;5&quot;/&gt;&lt;property id=&quot;20300&quot; value=&quot;Slide 20&quot;/&gt;&lt;property id=&quot;20307&quot; value=&quot;307&quot;/&gt;&lt;/object&gt;&lt;object type=&quot;3&quot; unique_id=&quot;10019&quot;&gt;&lt;property id=&quot;20148&quot; value=&quot;5&quot;/&gt;&lt;property id=&quot;20300&quot; value=&quot;Slide 21&quot;/&gt;&lt;property id=&quot;20307&quot; value=&quot;315&quot;/&gt;&lt;/object&gt;&lt;object type=&quot;3&quot; unique_id=&quot;10020&quot;&gt;&lt;property id=&quot;20148&quot; value=&quot;5&quot;/&gt;&lt;property id=&quot;20300&quot; value=&quot;Slide 22&quot;/&gt;&lt;property id=&quot;20307&quot; value=&quot;2637&quot;/&gt;&lt;/object&gt;&lt;object type=&quot;3&quot; unique_id=&quot;10502&quot;&gt;&lt;property id=&quot;20148&quot; value=&quot;5&quot;/&gt;&lt;property id=&quot;20300&quot; value=&quot;Slide 18&quot;/&gt;&lt;property id=&quot;20307&quot; value=&quot;2649&quot;/&gt;&lt;/object&gt;&lt;object type=&quot;3&quot; unique_id=&quot;10503&quot;&gt;&lt;property id=&quot;20148&quot; value=&quot;5&quot;/&gt;&lt;property id=&quot;20300&quot; value=&quot;Slide 19&quot;/&gt;&lt;property id=&quot;20307&quot; value=&quot;2651&quot;/&gt;&lt;/object&gt;&lt;object type=&quot;3&quot; unique_id=&quot;10624&quot;&gt;&lt;property id=&quot;20148&quot; value=&quot;5&quot;/&gt;&lt;property id=&quot;20300&quot; value=&quot;Slide 12&quot;/&gt;&lt;property id=&quot;20307&quot; value=&quot;2653&quot;/&gt;&lt;/object&gt;&lt;object type=&quot;3&quot; unique_id=&quot;10625&quot;&gt;&lt;property id=&quot;20148&quot; value=&quot;5&quot;/&gt;&lt;property id=&quot;20300&quot; value=&quot;Slide 13&quot;/&gt;&lt;property id=&quot;20307&quot; value=&quot;2654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644</Words>
  <Application>Microsoft Office PowerPoint</Application>
  <PresentationFormat>Widescreen</PresentationFormat>
  <Paragraphs>137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HP001</vt:lpstr>
      <vt:lpstr>ITC Avant Garde Std Bk</vt:lpstr>
      <vt:lpstr>Times New Roman</vt:lpstr>
      <vt:lpstr>仓耳今楷05-6763 W05</vt:lpstr>
      <vt:lpstr>1_Office Theme</vt:lpstr>
      <vt:lpstr>2_Office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Chèn video </vt:lpstr>
      <vt:lpstr>PowerPoint Presentation</vt:lpstr>
      <vt:lpstr>Cách tính làm tròn 10: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48</cp:revision>
  <dcterms:created xsi:type="dcterms:W3CDTF">2021-05-12T10:24:12Z</dcterms:created>
  <dcterms:modified xsi:type="dcterms:W3CDTF">2022-10-06T08:48:08Z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