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354" r:id="rId4"/>
    <p:sldId id="296" r:id="rId5"/>
    <p:sldId id="258" r:id="rId6"/>
    <p:sldId id="259" r:id="rId7"/>
    <p:sldId id="260" r:id="rId8"/>
    <p:sldId id="291" r:id="rId9"/>
    <p:sldId id="264" r:id="rId10"/>
    <p:sldId id="265" r:id="rId11"/>
    <p:sldId id="266" r:id="rId12"/>
    <p:sldId id="267" r:id="rId13"/>
    <p:sldId id="292" r:id="rId14"/>
    <p:sldId id="298" r:id="rId15"/>
    <p:sldId id="2625" r:id="rId16"/>
    <p:sldId id="2637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40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75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38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837D047-3371-4E89-9F7E-1FD467D6867B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62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9429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0619-FFEC-4691-80AA-7CD21D60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B4C91-86BE-44A9-9A0F-00077666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61" y="1265369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1EA0-8A6B-4FE0-B844-AF1DE230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D9760-0944-404D-853C-5AF176F2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20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2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2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8CCFC-8A8C-4D51-BE28-D56120692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5" y="4207374"/>
            <a:ext cx="11931965" cy="147837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prstTxWarp prst="textWave1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90000"/>
              </a:lnSpc>
              <a:defRPr/>
            </a:pP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5A085C4D-7D06-49BE-8120-1E2221BC5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126" y="5858194"/>
            <a:ext cx="10901748" cy="49701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2/7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B711A-BBBE-4D0A-A220-90767537E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42" y="600584"/>
            <a:ext cx="3527731" cy="3527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9AD95-0C30-4B7C-B78D-009724B0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479" y="601926"/>
            <a:ext cx="3525047" cy="3525047"/>
          </a:xfrm>
          <a:prstGeom prst="rect">
            <a:avLst/>
          </a:prstGeom>
        </p:spPr>
      </p:pic>
      <p:pic>
        <p:nvPicPr>
          <p:cNvPr id="2052" name="Picture 2">
            <a:extLst>
              <a:ext uri="{FF2B5EF4-FFF2-40B4-BE49-F238E27FC236}">
                <a16:creationId xmlns:a16="http://schemas.microsoft.com/office/drawing/2014/main" id="{A6E73D95-08BF-4B60-9745-A92523DA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2599" y="1121048"/>
            <a:ext cx="3552579" cy="248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02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8" y="94268"/>
            <a:ext cx="11953187" cy="5458807"/>
          </a:xfrm>
          <a:prstGeom prst="rect">
            <a:avLst/>
          </a:prstGeom>
        </p:spPr>
      </p:pic>
      <p:cxnSp>
        <p:nvCxnSpPr>
          <p:cNvPr id="3" name="Đường kết nối Thẳng 2"/>
          <p:cNvCxnSpPr/>
          <p:nvPr/>
        </p:nvCxnSpPr>
        <p:spPr>
          <a:xfrm flipV="1">
            <a:off x="2809461" y="914400"/>
            <a:ext cx="6334539" cy="397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2" y="2279375"/>
            <a:ext cx="6335285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492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9346" y="243676"/>
            <a:ext cx="9294829" cy="522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8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B517B5-0FE6-40CB-95F7-98748B36BD8C}"/>
              </a:ext>
            </a:extLst>
          </p:cNvPr>
          <p:cNvGrpSpPr/>
          <p:nvPr/>
        </p:nvGrpSpPr>
        <p:grpSpPr>
          <a:xfrm>
            <a:off x="2089573" y="-8017"/>
            <a:ext cx="6816997" cy="2871173"/>
            <a:chOff x="5603103" y="-410009"/>
            <a:chExt cx="6931518" cy="2106940"/>
          </a:xfrm>
        </p:grpSpPr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31321668-AF12-4591-BFEF-6EC155BCB063}"/>
                </a:ext>
              </a:extLst>
            </p:cNvPr>
            <p:cNvSpPr/>
            <p:nvPr/>
          </p:nvSpPr>
          <p:spPr>
            <a:xfrm>
              <a:off x="5603103" y="-410009"/>
              <a:ext cx="6931518" cy="2106940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1556CF7F-1581-4707-83AB-C786D32CAD67}"/>
                </a:ext>
              </a:extLst>
            </p:cNvPr>
            <p:cNvSpPr txBox="1"/>
            <p:nvPr/>
          </p:nvSpPr>
          <p:spPr>
            <a:xfrm>
              <a:off x="6729164" y="-197803"/>
              <a:ext cx="4953000" cy="1284500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altLang="zh-CN" sz="5999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Dặn</a:t>
              </a:r>
              <a:r>
                <a:rPr lang="en-US" altLang="zh-CN" sz="5999" dirty="0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999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dò</a:t>
              </a:r>
              <a:r>
                <a:rPr lang="en-US" altLang="zh-CN" sz="5999" dirty="0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( </a:t>
              </a:r>
              <a:r>
                <a:rPr lang="en-US" altLang="zh-CN" sz="5999" dirty="0">
                  <a:solidFill>
                    <a:srgbClr val="FF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19/10</a:t>
              </a:r>
              <a:r>
                <a:rPr lang="en-US" altLang="zh-CN" sz="5999" dirty="0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0D4B0B4-9E5B-4615-83A6-C0DFF7D84FD8}"/>
              </a:ext>
            </a:extLst>
          </p:cNvPr>
          <p:cNvSpPr txBox="1"/>
          <p:nvPr/>
        </p:nvSpPr>
        <p:spPr>
          <a:xfrm>
            <a:off x="144710" y="2320755"/>
            <a:ext cx="11750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28540E-B120-496E-878A-A9CEA02CCBD3}"/>
              </a:ext>
            </a:extLst>
          </p:cNvPr>
          <p:cNvSpPr txBox="1"/>
          <p:nvPr/>
        </p:nvSpPr>
        <p:spPr>
          <a:xfrm>
            <a:off x="-149901" y="3810262"/>
            <a:ext cx="1233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trừ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nhớ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phạm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vi 20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trang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60889F-5BB3-46D5-8CE8-591439B3DF0F}"/>
              </a:ext>
            </a:extLst>
          </p:cNvPr>
          <p:cNvSpPr txBox="1"/>
          <p:nvPr/>
        </p:nvSpPr>
        <p:spPr>
          <a:xfrm>
            <a:off x="-71599" y="4545597"/>
            <a:ext cx="86213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Chiều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mai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14h- 16h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761B3-908E-4A88-8145-76E52A76A708}"/>
              </a:ext>
            </a:extLst>
          </p:cNvPr>
          <p:cNvSpPr txBox="1"/>
          <p:nvPr/>
        </p:nvSpPr>
        <p:spPr>
          <a:xfrm>
            <a:off x="-71599" y="5348663"/>
            <a:ext cx="1175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21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7165" y="725876"/>
            <a:ext cx="11467696" cy="2186830"/>
          </a:xfrm>
          <a:prstGeom prst="rect">
            <a:avLst/>
          </a:prstGeom>
          <a:noFill/>
        </p:spPr>
        <p:txBody>
          <a:bodyPr wrap="square" lIns="123787" tIns="61893" rIns="123787" bIns="61893" numCol="1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329">
              <a:defRPr/>
            </a:pP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 defTabSz="968329">
              <a:defRPr/>
            </a:pP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4EA03-B491-4EC8-9CEC-FFD64FF5C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19" y="2244682"/>
            <a:ext cx="3528190" cy="3528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9D1B1A-1B26-4E45-B7A5-F7EE62EE1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103" y="2331756"/>
            <a:ext cx="3528190" cy="35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1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" y="1047829"/>
            <a:ext cx="12140809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913097" y="4254992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14870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2621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4511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0731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2621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364810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10 - 7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59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632003" y="333533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7165" y="752240"/>
            <a:ext cx="1349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7- 5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2" name="39"/>
          <p:cNvSpPr txBox="1"/>
          <p:nvPr/>
        </p:nvSpPr>
        <p:spPr>
          <a:xfrm flipH="1">
            <a:off x="758136" y="1669104"/>
            <a:ext cx="10979911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65731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4" y="0"/>
            <a:ext cx="12116586" cy="50625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45" y="4780772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10 - 3 = 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0820" y="4779643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10 - 1 = 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98119" y="4779643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10 - 4 =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90526" y="4779643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10 - 7 =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8746" y="4779643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10 - 8 =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43756" y="3709074"/>
            <a:ext cx="220587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10 - 9 = 1</a:t>
            </a:r>
          </a:p>
        </p:txBody>
      </p:sp>
      <p:cxnSp>
        <p:nvCxnSpPr>
          <p:cNvPr id="9" name="Đường kết nối Thẳng 8"/>
          <p:cNvCxnSpPr/>
          <p:nvPr/>
        </p:nvCxnSpPr>
        <p:spPr>
          <a:xfrm flipV="1">
            <a:off x="1007166" y="702365"/>
            <a:ext cx="5592417" cy="2650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A11488-4933-43A9-B9CF-D0F30AF6F0BF}"/>
              </a:ext>
            </a:extLst>
          </p:cNvPr>
          <p:cNvSpPr txBox="1"/>
          <p:nvPr/>
        </p:nvSpPr>
        <p:spPr>
          <a:xfrm>
            <a:off x="99450" y="5509643"/>
            <a:ext cx="11630434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có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giống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72020-C94E-4C98-8E93-9EA492FD922E}"/>
              </a:ext>
            </a:extLst>
          </p:cNvPr>
          <p:cNvSpPr/>
          <p:nvPr/>
        </p:nvSpPr>
        <p:spPr>
          <a:xfrm>
            <a:off x="99450" y="6304934"/>
            <a:ext cx="11817247" cy="553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6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đều</a:t>
            </a:r>
            <a:r>
              <a:rPr lang="en-US" sz="36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6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6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36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36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“10 </a:t>
            </a:r>
            <a:r>
              <a:rPr lang="en-US" sz="36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6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vi-VN" sz="3600" dirty="0">
              <a:solidFill>
                <a:srgbClr val="040FE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24" y="443281"/>
            <a:ext cx="9410700" cy="2524125"/>
          </a:xfrm>
          <a:prstGeom prst="rect">
            <a:avLst/>
          </a:prstGeom>
        </p:spPr>
      </p:pic>
      <p:cxnSp>
        <p:nvCxnSpPr>
          <p:cNvPr id="3" name="Đường kết nối Thẳng 2"/>
          <p:cNvCxnSpPr/>
          <p:nvPr/>
        </p:nvCxnSpPr>
        <p:spPr>
          <a:xfrm>
            <a:off x="1466942" y="946058"/>
            <a:ext cx="55659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Đường kết nối Thẳng 4"/>
          <p:cNvCxnSpPr/>
          <p:nvPr/>
        </p:nvCxnSpPr>
        <p:spPr>
          <a:xfrm flipV="1">
            <a:off x="1493077" y="2723322"/>
            <a:ext cx="477079" cy="1325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Hộp_Văn_Bản 20"/>
          <p:cNvSpPr txBox="1"/>
          <p:nvPr/>
        </p:nvSpPr>
        <p:spPr>
          <a:xfrm>
            <a:off x="2712645" y="1005692"/>
            <a:ext cx="1070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_Văn_Bản 21"/>
          <p:cNvSpPr txBox="1"/>
          <p:nvPr/>
        </p:nvSpPr>
        <p:spPr>
          <a:xfrm>
            <a:off x="2712645" y="1506502"/>
            <a:ext cx="1070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_Văn_Bản 22"/>
          <p:cNvSpPr txBox="1"/>
          <p:nvPr/>
        </p:nvSpPr>
        <p:spPr>
          <a:xfrm>
            <a:off x="5720886" y="971459"/>
            <a:ext cx="1070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ộp_Văn_Bản 23"/>
          <p:cNvSpPr txBox="1"/>
          <p:nvPr/>
        </p:nvSpPr>
        <p:spPr>
          <a:xfrm>
            <a:off x="5720886" y="1556234"/>
            <a:ext cx="1070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ộp_Văn_Bản 24"/>
          <p:cNvSpPr txBox="1"/>
          <p:nvPr/>
        </p:nvSpPr>
        <p:spPr>
          <a:xfrm>
            <a:off x="8729127" y="971459"/>
            <a:ext cx="1070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Hộp_Văn_Bản 25"/>
          <p:cNvSpPr txBox="1"/>
          <p:nvPr/>
        </p:nvSpPr>
        <p:spPr>
          <a:xfrm>
            <a:off x="8709250" y="1506502"/>
            <a:ext cx="1070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ình chữ nhật 26"/>
          <p:cNvSpPr/>
          <p:nvPr/>
        </p:nvSpPr>
        <p:spPr>
          <a:xfrm>
            <a:off x="4234069" y="2245506"/>
            <a:ext cx="530088" cy="490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ình chữ nhật 27"/>
          <p:cNvSpPr/>
          <p:nvPr/>
        </p:nvSpPr>
        <p:spPr>
          <a:xfrm>
            <a:off x="6732102" y="2246244"/>
            <a:ext cx="530088" cy="490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ình chữ nhật 28"/>
          <p:cNvSpPr/>
          <p:nvPr/>
        </p:nvSpPr>
        <p:spPr>
          <a:xfrm>
            <a:off x="9082525" y="2246244"/>
            <a:ext cx="530088" cy="490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764FEF-8298-41F9-9810-F3AEED6FA9E4}"/>
              </a:ext>
            </a:extLst>
          </p:cNvPr>
          <p:cNvSpPr txBox="1"/>
          <p:nvPr/>
        </p:nvSpPr>
        <p:spPr>
          <a:xfrm>
            <a:off x="0" y="3499208"/>
            <a:ext cx="104320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2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32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xét</a:t>
            </a:r>
            <a:r>
              <a:rPr lang="en-US" sz="32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2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2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32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en-US" sz="32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2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32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32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2?</a:t>
            </a:r>
            <a:endParaRPr lang="vi-VN" sz="3200" dirty="0">
              <a:solidFill>
                <a:srgbClr val="040FE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_Văn_Bản 20">
            <a:extLst>
              <a:ext uri="{FF2B5EF4-FFF2-40B4-BE49-F238E27FC236}">
                <a16:creationId xmlns:a16="http://schemas.microsoft.com/office/drawing/2014/main" id="{967DA375-A307-489B-9CDC-1025E06E6932}"/>
              </a:ext>
            </a:extLst>
          </p:cNvPr>
          <p:cNvSpPr txBox="1"/>
          <p:nvPr/>
        </p:nvSpPr>
        <p:spPr>
          <a:xfrm>
            <a:off x="2933505" y="1506501"/>
            <a:ext cx="762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_Văn_Bản 20">
            <a:extLst>
              <a:ext uri="{FF2B5EF4-FFF2-40B4-BE49-F238E27FC236}">
                <a16:creationId xmlns:a16="http://schemas.microsoft.com/office/drawing/2014/main" id="{C9C0B812-9455-4650-A1E1-4AF415E6149C}"/>
              </a:ext>
            </a:extLst>
          </p:cNvPr>
          <p:cNvSpPr txBox="1"/>
          <p:nvPr/>
        </p:nvSpPr>
        <p:spPr>
          <a:xfrm>
            <a:off x="2943550" y="1015223"/>
            <a:ext cx="762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_Văn_Bản 20">
            <a:extLst>
              <a:ext uri="{FF2B5EF4-FFF2-40B4-BE49-F238E27FC236}">
                <a16:creationId xmlns:a16="http://schemas.microsoft.com/office/drawing/2014/main" id="{92D6BDAB-5855-417A-8BB3-71871F1557EF}"/>
              </a:ext>
            </a:extLst>
          </p:cNvPr>
          <p:cNvSpPr txBox="1"/>
          <p:nvPr/>
        </p:nvSpPr>
        <p:spPr>
          <a:xfrm>
            <a:off x="5949226" y="967911"/>
            <a:ext cx="762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_Văn_Bản 20">
            <a:extLst>
              <a:ext uri="{FF2B5EF4-FFF2-40B4-BE49-F238E27FC236}">
                <a16:creationId xmlns:a16="http://schemas.microsoft.com/office/drawing/2014/main" id="{104EDFFA-3503-433B-89EC-7346B9C240DA}"/>
              </a:ext>
            </a:extLst>
          </p:cNvPr>
          <p:cNvSpPr txBox="1"/>
          <p:nvPr/>
        </p:nvSpPr>
        <p:spPr>
          <a:xfrm>
            <a:off x="5946531" y="1552686"/>
            <a:ext cx="762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_Văn_Bản 20">
            <a:extLst>
              <a:ext uri="{FF2B5EF4-FFF2-40B4-BE49-F238E27FC236}">
                <a16:creationId xmlns:a16="http://schemas.microsoft.com/office/drawing/2014/main" id="{A342C87C-AA23-4675-9EC2-6FC50DD539A3}"/>
              </a:ext>
            </a:extLst>
          </p:cNvPr>
          <p:cNvSpPr txBox="1"/>
          <p:nvPr/>
        </p:nvSpPr>
        <p:spPr>
          <a:xfrm>
            <a:off x="2751973" y="2235334"/>
            <a:ext cx="762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Hộp_Văn_Bản 20">
            <a:extLst>
              <a:ext uri="{FF2B5EF4-FFF2-40B4-BE49-F238E27FC236}">
                <a16:creationId xmlns:a16="http://schemas.microsoft.com/office/drawing/2014/main" id="{07FA77E0-35CB-4FA1-93F7-033E34C095DF}"/>
              </a:ext>
            </a:extLst>
          </p:cNvPr>
          <p:cNvSpPr txBox="1"/>
          <p:nvPr/>
        </p:nvSpPr>
        <p:spPr>
          <a:xfrm>
            <a:off x="8963893" y="971757"/>
            <a:ext cx="762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ộp_Văn_Bản 20">
            <a:extLst>
              <a:ext uri="{FF2B5EF4-FFF2-40B4-BE49-F238E27FC236}">
                <a16:creationId xmlns:a16="http://schemas.microsoft.com/office/drawing/2014/main" id="{CC3F8A61-2E28-4982-8379-D7C5840B1F2A}"/>
              </a:ext>
            </a:extLst>
          </p:cNvPr>
          <p:cNvSpPr txBox="1"/>
          <p:nvPr/>
        </p:nvSpPr>
        <p:spPr>
          <a:xfrm>
            <a:off x="5183905" y="2235334"/>
            <a:ext cx="7626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vi-VN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Hộp_Văn_Bản 20">
            <a:extLst>
              <a:ext uri="{FF2B5EF4-FFF2-40B4-BE49-F238E27FC236}">
                <a16:creationId xmlns:a16="http://schemas.microsoft.com/office/drawing/2014/main" id="{BF7F7178-2747-418E-ACD4-655999CBC523}"/>
              </a:ext>
            </a:extLst>
          </p:cNvPr>
          <p:cNvSpPr txBox="1"/>
          <p:nvPr/>
        </p:nvSpPr>
        <p:spPr>
          <a:xfrm>
            <a:off x="7615837" y="2250722"/>
            <a:ext cx="7626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vi-VN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Hộp_Văn_Bản 20">
            <a:extLst>
              <a:ext uri="{FF2B5EF4-FFF2-40B4-BE49-F238E27FC236}">
                <a16:creationId xmlns:a16="http://schemas.microsoft.com/office/drawing/2014/main" id="{6D97A916-40BA-43FC-A90E-12C59C608B23}"/>
              </a:ext>
            </a:extLst>
          </p:cNvPr>
          <p:cNvSpPr txBox="1"/>
          <p:nvPr/>
        </p:nvSpPr>
        <p:spPr>
          <a:xfrm>
            <a:off x="8944016" y="1514914"/>
            <a:ext cx="762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6D7EB6-7FB5-4E4C-9AF6-0C81F2F3BBD4}"/>
              </a:ext>
            </a:extLst>
          </p:cNvPr>
          <p:cNvSpPr txBox="1"/>
          <p:nvPr/>
        </p:nvSpPr>
        <p:spPr>
          <a:xfrm>
            <a:off x="-102789" y="4228040"/>
            <a:ext cx="83520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2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32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en-US" sz="32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đều</a:t>
            </a:r>
            <a:r>
              <a:rPr lang="en-US" sz="32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3200" dirty="0">
                <a:solidFill>
                  <a:srgbClr val="040F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vi-VN" sz="3200" dirty="0">
              <a:solidFill>
                <a:srgbClr val="040FE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F2D129-6342-4FAD-AEB3-CA3F870BBEBC}"/>
              </a:ext>
            </a:extLst>
          </p:cNvPr>
          <p:cNvSpPr txBox="1"/>
          <p:nvPr/>
        </p:nvSpPr>
        <p:spPr>
          <a:xfrm>
            <a:off x="550606" y="4939468"/>
            <a:ext cx="7065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C0A917-45ED-4189-98DA-FD06590EFA23}"/>
              </a:ext>
            </a:extLst>
          </p:cNvPr>
          <p:cNvSpPr txBox="1"/>
          <p:nvPr/>
        </p:nvSpPr>
        <p:spPr>
          <a:xfrm>
            <a:off x="-583694" y="5619554"/>
            <a:ext cx="136800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10”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  <p:bldP spid="15" grpId="0"/>
      <p:bldP spid="16" grpId="0"/>
      <p:bldP spid="17" grpId="0"/>
      <p:bldP spid="18" grpId="0"/>
      <p:bldP spid="19" grpId="0"/>
      <p:bldP spid="20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3" y="114083"/>
            <a:ext cx="11250815" cy="316740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129700" y="1552879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23589" y="2325877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05062" y="1552879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66975" y="2337111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416472" y="1552879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1008114" y="2339129"/>
            <a:ext cx="92382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</a:p>
        </p:txBody>
      </p:sp>
      <p:cxnSp>
        <p:nvCxnSpPr>
          <p:cNvPr id="9" name="Đường kết nối Thẳng 8"/>
          <p:cNvCxnSpPr/>
          <p:nvPr/>
        </p:nvCxnSpPr>
        <p:spPr>
          <a:xfrm>
            <a:off x="1192696" y="993913"/>
            <a:ext cx="17890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3F9AC7A-7EF4-462B-8ACB-DEB8003CB1D2}"/>
              </a:ext>
            </a:extLst>
          </p:cNvPr>
          <p:cNvSpPr txBox="1"/>
          <p:nvPr/>
        </p:nvSpPr>
        <p:spPr>
          <a:xfrm>
            <a:off x="-402916" y="3228536"/>
            <a:ext cx="7065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0E89F5-90D6-4062-AE72-0CDC47586CE2}"/>
              </a:ext>
            </a:extLst>
          </p:cNvPr>
          <p:cNvSpPr txBox="1"/>
          <p:nvPr/>
        </p:nvSpPr>
        <p:spPr>
          <a:xfrm>
            <a:off x="-437168" y="3853908"/>
            <a:ext cx="130663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“10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10”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64AA30-42EF-48B3-9081-3BD21A8438D3}"/>
              </a:ext>
            </a:extLst>
          </p:cNvPr>
          <p:cNvSpPr txBox="1"/>
          <p:nvPr/>
        </p:nvSpPr>
        <p:spPr>
          <a:xfrm>
            <a:off x="-148331" y="4840101"/>
            <a:ext cx="109146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Khi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11891D-364D-46C4-9AC7-08F77282320E}"/>
              </a:ext>
            </a:extLst>
          </p:cNvPr>
          <p:cNvSpPr txBox="1"/>
          <p:nvPr/>
        </p:nvSpPr>
        <p:spPr>
          <a:xfrm>
            <a:off x="-273220" y="5759355"/>
            <a:ext cx="115409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=&gt; Khi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20" grpId="0"/>
      <p:bldP spid="20" grpId="1"/>
      <p:bldP spid="21" grpId="0"/>
      <p:bldP spid="21" grpId="1"/>
      <p:bldP spid="22" grpId="0"/>
      <p:bldP spid="22" grpId="1"/>
      <p:bldP spid="10" grpId="0"/>
      <p:bldP spid="11" grpId="0"/>
      <p:bldP spid="12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117&quot;&gt;&lt;object type=&quot;3&quot; unique_id=&quot;10118&quot;&gt;&lt;property id=&quot;20148&quot; value=&quot;5&quot;/&gt;&lt;property id=&quot;20300&quot; value=&quot;Slide 1 - &amp;quot;Chào mừng các em đến   với giờ học!&amp;quot;&quot;/&gt;&lt;property id=&quot;20307&quot; value=&quot;354&quot;/&gt;&lt;/object&gt;&lt;object type=&quot;3&quot; unique_id=&quot;10119&quot;&gt;&lt;property id=&quot;20148&quot; value=&quot;5&quot;/&gt;&lt;property id=&quot;20300&quot; value=&quot;Slide 2&quot;/&gt;&lt;property id=&quot;20307&quot; value=&quot;296&quot;/&gt;&lt;/object&gt;&lt;object type=&quot;3&quot; unique_id=&quot;10120&quot;&gt;&lt;property id=&quot;20148&quot; value=&quot;5&quot;/&gt;&lt;property id=&quot;20300&quot; value=&quot;Slide 3&quot;/&gt;&lt;property id=&quot;20307&quot; value=&quot;258&quot;/&gt;&lt;/object&gt;&lt;object type=&quot;3&quot; unique_id=&quot;10121&quot;&gt;&lt;property id=&quot;20148&quot; value=&quot;5&quot;/&gt;&lt;property id=&quot;20300&quot; value=&quot;Slide 4&quot;/&gt;&lt;property id=&quot;20307&quot; value=&quot;259&quot;/&gt;&lt;/object&gt;&lt;object type=&quot;3&quot; unique_id=&quot;10122&quot;&gt;&lt;property id=&quot;20148&quot; value=&quot;5&quot;/&gt;&lt;property id=&quot;20300&quot; value=&quot;Slide 5&quot;/&gt;&lt;property id=&quot;20307&quot; value=&quot;260&quot;/&gt;&lt;/object&gt;&lt;object type=&quot;3&quot; unique_id=&quot;10123&quot;&gt;&lt;property id=&quot;20148&quot; value=&quot;5&quot;/&gt;&lt;property id=&quot;20300&quot; value=&quot;Slide 6&quot;/&gt;&lt;property id=&quot;20307&quot; value=&quot;291&quot;/&gt;&lt;/object&gt;&lt;object type=&quot;3&quot; unique_id=&quot;10124&quot;&gt;&lt;property id=&quot;20148&quot; value=&quot;5&quot;/&gt;&lt;property id=&quot;20300&quot; value=&quot;Slide 7&quot;/&gt;&lt;property id=&quot;20307&quot; value=&quot;264&quot;/&gt;&lt;/object&gt;&lt;object type=&quot;3&quot; unique_id=&quot;10125&quot;&gt;&lt;property id=&quot;20148&quot; value=&quot;5&quot;/&gt;&lt;property id=&quot;20300&quot; value=&quot;Slide 8&quot;/&gt;&lt;property id=&quot;20307&quot; value=&quot;265&quot;/&gt;&lt;/object&gt;&lt;object type=&quot;3&quot; unique_id=&quot;10126&quot;&gt;&lt;property id=&quot;20148&quot; value=&quot;5&quot;/&gt;&lt;property id=&quot;20300&quot; value=&quot;Slide 9&quot;/&gt;&lt;property id=&quot;20307&quot; value=&quot;266&quot;/&gt;&lt;/object&gt;&lt;object type=&quot;3&quot; unique_id=&quot;10127&quot;&gt;&lt;property id=&quot;20148&quot; value=&quot;5&quot;/&gt;&lt;property id=&quot;20300&quot; value=&quot;Slide 10&quot;/&gt;&lt;property id=&quot;20307&quot; value=&quot;267&quot;/&gt;&lt;/object&gt;&lt;object type=&quot;3&quot; unique_id=&quot;10128&quot;&gt;&lt;property id=&quot;20148&quot; value=&quot;5&quot;/&gt;&lt;property id=&quot;20300&quot; value=&quot;Slide 11&quot;/&gt;&lt;property id=&quot;20307&quot; value=&quot;292&quot;/&gt;&lt;/object&gt;&lt;object type=&quot;3&quot; unique_id=&quot;10129&quot;&gt;&lt;property id=&quot;20148&quot; value=&quot;5&quot;/&gt;&lt;property id=&quot;20300&quot; value=&quot;Slide 12&quot;/&gt;&lt;property id=&quot;20307&quot; value=&quot;298&quot;/&gt;&lt;/object&gt;&lt;object type=&quot;3&quot; unique_id=&quot;10130&quot;&gt;&lt;property id=&quot;20148&quot; value=&quot;5&quot;/&gt;&lt;property id=&quot;20300&quot; value=&quot;Slide 13&quot;/&gt;&lt;property id=&quot;20307&quot; value=&quot;2625&quot;/&gt;&lt;/object&gt;&lt;object type=&quot;3&quot; unique_id=&quot;10131&quot;&gt;&lt;property id=&quot;20148&quot; value=&quot;5&quot;/&gt;&lt;property id=&quot;20300&quot; value=&quot;Slide 14&quot;/&gt;&lt;property id=&quot;20307&quot; value=&quot;2637&quot;/&gt;&lt;/object&gt;&lt;/object&gt;&lt;object type=&quot;8&quot; unique_id=&quot;10147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379</Words>
  <Application>Microsoft Office PowerPoint</Application>
  <PresentationFormat>Widescreen</PresentationFormat>
  <Paragraphs>70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ITC Avant Garde Std Bk</vt:lpstr>
      <vt:lpstr>Times New Roman</vt:lpstr>
      <vt:lpstr>1_Office Theme</vt:lpstr>
      <vt:lpstr>2_Office Theme</vt:lpstr>
      <vt:lpstr>3_Office Theme</vt:lpstr>
      <vt:lpstr>Chào mừng các em đến   với giờ học!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Hang Ngo</cp:lastModifiedBy>
  <cp:revision>33</cp:revision>
  <dcterms:created xsi:type="dcterms:W3CDTF">2021-05-12T10:00:00Z</dcterms:created>
  <dcterms:modified xsi:type="dcterms:W3CDTF">2021-10-19T11:37:34Z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