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0"/>
  </p:notesMasterIdLst>
  <p:sldIdLst>
    <p:sldId id="354" r:id="rId2"/>
    <p:sldId id="294" r:id="rId3"/>
    <p:sldId id="258" r:id="rId4"/>
    <p:sldId id="259" r:id="rId5"/>
    <p:sldId id="260" r:id="rId6"/>
    <p:sldId id="292" r:id="rId7"/>
    <p:sldId id="265" r:id="rId8"/>
    <p:sldId id="2638" r:id="rId9"/>
    <p:sldId id="266" r:id="rId10"/>
    <p:sldId id="267" r:id="rId11"/>
    <p:sldId id="308" r:id="rId12"/>
    <p:sldId id="306" r:id="rId13"/>
    <p:sldId id="307" r:id="rId14"/>
    <p:sldId id="2656" r:id="rId15"/>
    <p:sldId id="2651" r:id="rId16"/>
    <p:sldId id="2625" r:id="rId17"/>
    <p:sldId id="2637" r:id="rId18"/>
    <p:sldId id="29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0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9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0619-FFEC-4691-80AA-7CD21D60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B4C91-86BE-44A9-9A0F-00077666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1661" y="1265369"/>
            <a:ext cx="607541" cy="365125"/>
          </a:xfrm>
          <a:prstGeom prst="rect">
            <a:avLst/>
          </a:prstGeom>
        </p:spPr>
        <p:txBody>
          <a:bodyPr/>
          <a:lstStyle/>
          <a:p>
            <a:fld id="{955F3F40-47BC-4153-9F8B-7675EC1CDA3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1EA0-8A6B-4FE0-B844-AF1DE230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D9760-0944-404D-853C-5AF176F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77DB-D0FF-41E9-9E98-E76481E4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7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7.wdp"/><Relationship Id="rId2" Type="http://schemas.openxmlformats.org/officeDocument/2006/relationships/image" Target="../media/image22.jpe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microsoft.com/office/2007/relationships/hdphoto" Target="../media/hdphoto3.wdp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2.png"/><Relationship Id="rId3" Type="http://schemas.microsoft.com/office/2007/relationships/hdphoto" Target="../media/hdphoto8.wdp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image" Target="../media/image36.GIF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microsoft.com/office/2007/relationships/hdphoto" Target="../media/hdphoto9.wdp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microsoft.com/office/2007/relationships/hdphoto" Target="../media/hdphoto10.wdp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31.png"/><Relationship Id="rId4" Type="http://schemas.openxmlformats.org/officeDocument/2006/relationships/image" Target="../media/image36.GIF"/><Relationship Id="rId9" Type="http://schemas.microsoft.com/office/2007/relationships/hdphoto" Target="../media/hdphoto9.wdp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CCFC-8A8C-4D51-BE28-D56120692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" y="4207374"/>
            <a:ext cx="11931965" cy="1478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A085C4D-7D06-49BE-8120-1E2221BC5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26" y="5858194"/>
            <a:ext cx="10901748" cy="4970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2/7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B711A-BBBE-4D0A-A220-90767537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2" y="600584"/>
            <a:ext cx="3527731" cy="3527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9AD95-0C30-4B7C-B78D-009724B0A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479" y="601926"/>
            <a:ext cx="3525047" cy="3525047"/>
          </a:xfrm>
          <a:prstGeom prst="rect">
            <a:avLst/>
          </a:prstGeom>
        </p:spPr>
      </p:pic>
      <p:pic>
        <p:nvPicPr>
          <p:cNvPr id="2052" name="Picture 2">
            <a:extLst>
              <a:ext uri="{FF2B5EF4-FFF2-40B4-BE49-F238E27FC236}">
                <a16:creationId xmlns:a16="http://schemas.microsoft.com/office/drawing/2014/main" id="{A6E73D95-08BF-4B60-9745-A92523DA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599" y="1121048"/>
            <a:ext cx="3552579" cy="24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0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44019" y="5415324"/>
            <a:ext cx="677152" cy="589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05425" y="5377617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39958" y="5339910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3858" y="5377617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27853" y="6184068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" name="Đường kết nối Thẳng 7"/>
          <p:cNvCxnSpPr/>
          <p:nvPr/>
        </p:nvCxnSpPr>
        <p:spPr>
          <a:xfrm>
            <a:off x="1007165" y="450578"/>
            <a:ext cx="3207026" cy="1324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Thẳng 9"/>
          <p:cNvCxnSpPr/>
          <p:nvPr/>
        </p:nvCxnSpPr>
        <p:spPr>
          <a:xfrm flipV="1">
            <a:off x="4465983" y="463826"/>
            <a:ext cx="3326295" cy="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Thẳng 14"/>
          <p:cNvCxnSpPr/>
          <p:nvPr/>
        </p:nvCxnSpPr>
        <p:spPr>
          <a:xfrm>
            <a:off x="8620539" y="457204"/>
            <a:ext cx="3240157" cy="1987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>
            <a:off x="987286" y="775257"/>
            <a:ext cx="2511288" cy="662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Thẳng 16"/>
          <p:cNvCxnSpPr/>
          <p:nvPr/>
        </p:nvCxnSpPr>
        <p:spPr>
          <a:xfrm>
            <a:off x="8633791" y="523465"/>
            <a:ext cx="3240157" cy="3312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Thẳng 18"/>
          <p:cNvCxnSpPr/>
          <p:nvPr/>
        </p:nvCxnSpPr>
        <p:spPr>
          <a:xfrm>
            <a:off x="1053547" y="828265"/>
            <a:ext cx="2445027" cy="662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_Văn_Bản 24"/>
          <p:cNvSpPr txBox="1"/>
          <p:nvPr/>
        </p:nvSpPr>
        <p:spPr>
          <a:xfrm>
            <a:off x="899692" y="1475753"/>
            <a:ext cx="352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sz="32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-191390" y="2249581"/>
            <a:ext cx="4820540" cy="622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8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2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 26"/>
          <p:cNvSpPr/>
          <p:nvPr/>
        </p:nvSpPr>
        <p:spPr>
          <a:xfrm>
            <a:off x="-600075" y="3001427"/>
            <a:ext cx="5872163" cy="622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8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2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Ngoặc móc Phải 27"/>
          <p:cNvSpPr/>
          <p:nvPr/>
        </p:nvSpPr>
        <p:spPr>
          <a:xfrm>
            <a:off x="4514850" y="2200276"/>
            <a:ext cx="328614" cy="1471612"/>
          </a:xfrm>
          <a:prstGeom prst="rightBrace">
            <a:avLst>
              <a:gd name="adj1" fmla="val 8333"/>
              <a:gd name="adj2" fmla="val 50763"/>
            </a:avLst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ộp_Văn_Bản 28"/>
          <p:cNvSpPr txBox="1"/>
          <p:nvPr/>
        </p:nvSpPr>
        <p:spPr>
          <a:xfrm>
            <a:off x="4909717" y="2599703"/>
            <a:ext cx="3525079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899692" y="204121"/>
            <a:ext cx="352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-509442" y="951445"/>
            <a:ext cx="4820540" cy="622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-984388" y="1676787"/>
            <a:ext cx="5872163" cy="622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Ngoặc móc Phải 7"/>
          <p:cNvSpPr/>
          <p:nvPr/>
        </p:nvSpPr>
        <p:spPr>
          <a:xfrm>
            <a:off x="3825737" y="941896"/>
            <a:ext cx="328614" cy="1471612"/>
          </a:xfrm>
          <a:prstGeom prst="rightBrace">
            <a:avLst>
              <a:gd name="adj1" fmla="val 8333"/>
              <a:gd name="adj2" fmla="val 50763"/>
            </a:avLst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_Văn_Bản 8"/>
          <p:cNvSpPr txBox="1"/>
          <p:nvPr/>
        </p:nvSpPr>
        <p:spPr>
          <a:xfrm>
            <a:off x="4286866" y="1301567"/>
            <a:ext cx="3525079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345189" y="2948617"/>
            <a:ext cx="3525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Đường kết nối Thẳng 12"/>
          <p:cNvCxnSpPr/>
          <p:nvPr/>
        </p:nvCxnSpPr>
        <p:spPr>
          <a:xfrm flipH="1">
            <a:off x="1152939" y="3472069"/>
            <a:ext cx="13252" cy="2756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ình chữ nhật 13"/>
          <p:cNvSpPr/>
          <p:nvPr/>
        </p:nvSpPr>
        <p:spPr>
          <a:xfrm>
            <a:off x="1219199" y="3637697"/>
            <a:ext cx="5115339" cy="622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 14"/>
          <p:cNvSpPr/>
          <p:nvPr/>
        </p:nvSpPr>
        <p:spPr>
          <a:xfrm>
            <a:off x="1471098" y="4253950"/>
            <a:ext cx="4260566" cy="622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+ 8 = 16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1888543" y="4936430"/>
            <a:ext cx="4505631" cy="622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Ảnh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59" y="2986087"/>
            <a:ext cx="2800350" cy="3324225"/>
          </a:xfrm>
          <a:prstGeom prst="rect">
            <a:avLst/>
          </a:prstGeom>
        </p:spPr>
      </p:pic>
      <p:sp>
        <p:nvSpPr>
          <p:cNvPr id="18" name="Khung Chú Thích Bầu Dục 17"/>
          <p:cNvSpPr/>
          <p:nvPr/>
        </p:nvSpPr>
        <p:spPr>
          <a:xfrm flipH="1">
            <a:off x="4810540" y="1139687"/>
            <a:ext cx="5777946" cy="1696277"/>
          </a:xfrm>
          <a:prstGeom prst="wedgeEllipseCallout">
            <a:avLst>
              <a:gd name="adj1" fmla="val -5469"/>
              <a:gd name="adj2" fmla="val 88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Ảnh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8" y="2782957"/>
            <a:ext cx="2076450" cy="3299792"/>
          </a:xfrm>
          <a:prstGeom prst="rect">
            <a:avLst/>
          </a:prstGeom>
        </p:spPr>
      </p:pic>
      <p:sp>
        <p:nvSpPr>
          <p:cNvPr id="20" name="Khung Chú Thích Hình Đám Mây 19"/>
          <p:cNvSpPr/>
          <p:nvPr/>
        </p:nvSpPr>
        <p:spPr>
          <a:xfrm>
            <a:off x="6480314" y="172278"/>
            <a:ext cx="4850296" cy="3048000"/>
          </a:xfrm>
          <a:prstGeom prst="cloudCallout">
            <a:avLst>
              <a:gd name="adj1" fmla="val -14392"/>
              <a:gd name="adj2" fmla="val 92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2" grpId="0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0"/>
            <a:ext cx="11966713" cy="6281530"/>
          </a:xfr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86" y="2190956"/>
            <a:ext cx="3494019" cy="3374958"/>
          </a:xfrm>
          <a:prstGeom prst="rect">
            <a:avLst/>
          </a:prstGeom>
        </p:spPr>
      </p:pic>
      <p:sp>
        <p:nvSpPr>
          <p:cNvPr id="7" name="Khung Chú Thích Bầu Dục 6"/>
          <p:cNvSpPr/>
          <p:nvPr/>
        </p:nvSpPr>
        <p:spPr>
          <a:xfrm>
            <a:off x="5195944" y="274640"/>
            <a:ext cx="6996056" cy="2358887"/>
          </a:xfrm>
          <a:prstGeom prst="wedgeEllipseCallout">
            <a:avLst>
              <a:gd name="adj1" fmla="val -26341"/>
              <a:gd name="adj2" fmla="val 596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08035"/>
          </a:xfr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31"/>
            <a:ext cx="3313043" cy="3323190"/>
          </a:xfrm>
          <a:prstGeom prst="rect">
            <a:avLst/>
          </a:prstGeom>
        </p:spPr>
      </p:pic>
      <p:sp>
        <p:nvSpPr>
          <p:cNvPr id="7" name="Khung Chú Thích Hình Đám Mây 6"/>
          <p:cNvSpPr/>
          <p:nvPr/>
        </p:nvSpPr>
        <p:spPr>
          <a:xfrm>
            <a:off x="2796988" y="274641"/>
            <a:ext cx="9187031" cy="3382960"/>
          </a:xfrm>
          <a:prstGeom prst="cloudCallout">
            <a:avLst>
              <a:gd name="adj1" fmla="val -53893"/>
              <a:gd name="adj2" fmla="val 5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(có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phạm</a:t>
            </a:r>
            <a:r>
              <a:rPr lang="en-US" sz="36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  <a:endParaRPr lang="vi-VN" sz="36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896"/>
          <a:stretch/>
        </p:blipFill>
        <p:spPr>
          <a:xfrm>
            <a:off x="-26006" y="7124"/>
            <a:ext cx="11293313" cy="6857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BFD8E5-19B4-4EE4-9345-009BE00ED2FA}"/>
              </a:ext>
            </a:extLst>
          </p:cNvPr>
          <p:cNvSpPr txBox="1"/>
          <p:nvPr/>
        </p:nvSpPr>
        <p:spPr>
          <a:xfrm>
            <a:off x="983432" y="483350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Thứ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  </a:t>
            </a:r>
            <a:r>
              <a:rPr lang="en-US" sz="3100" b="1" dirty="0" smtClean="0">
                <a:latin typeface="HP001" panose="020B0603050302020204" pitchFamily="34" charset="0"/>
                <a:ea typeface="HP001" panose="020B0603050302020204" pitchFamily="34" charset="0"/>
              </a:rPr>
              <a:t>  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ngày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  </a:t>
            </a:r>
            <a:r>
              <a:rPr lang="en-US" sz="3100" b="1" dirty="0" smtClean="0">
                <a:latin typeface="HP001" panose="020B0603050302020204" pitchFamily="34" charset="0"/>
                <a:ea typeface="HP001" panose="020B0603050302020204" pitchFamily="34" charset="0"/>
              </a:rPr>
              <a:t>   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tháng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  </a:t>
            </a:r>
            <a:r>
              <a:rPr lang="en-US" sz="3100" b="1" dirty="0" smtClean="0"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năm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3100" b="1" dirty="0" smtClean="0">
                <a:latin typeface="HP001" panose="020B0603050302020204" pitchFamily="34" charset="0"/>
                <a:ea typeface="HP001" panose="020B0603050302020204" pitchFamily="34" charset="0"/>
              </a:rPr>
              <a:t>2022</a:t>
            </a:r>
            <a:endParaRPr lang="en-US" sz="3100" b="1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8069AB-1717-499D-9AEC-FB9C655C79B9}"/>
              </a:ext>
            </a:extLst>
          </p:cNvPr>
          <p:cNvCxnSpPr>
            <a:cxnSpLocks/>
          </p:cNvCxnSpPr>
          <p:nvPr/>
        </p:nvCxnSpPr>
        <p:spPr>
          <a:xfrm>
            <a:off x="3647728" y="1556792"/>
            <a:ext cx="34563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48E738-EBD8-44C5-991E-600E6EDF23AC}"/>
              </a:ext>
            </a:extLst>
          </p:cNvPr>
          <p:cNvSpPr txBox="1"/>
          <p:nvPr/>
        </p:nvSpPr>
        <p:spPr>
          <a:xfrm>
            <a:off x="4439816" y="1916833"/>
            <a:ext cx="15481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Toán</a:t>
            </a:r>
            <a:endParaRPr lang="en-US" sz="3100" b="1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E2C4C-37EB-46CA-90CD-EE8B79696ED2}"/>
              </a:ext>
            </a:extLst>
          </p:cNvPr>
          <p:cNvSpPr txBox="1"/>
          <p:nvPr/>
        </p:nvSpPr>
        <p:spPr>
          <a:xfrm>
            <a:off x="3498245" y="2694747"/>
            <a:ext cx="316802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</a:t>
            </a:r>
            <a:r>
              <a:rPr lang="en-US" sz="31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</a:t>
            </a:r>
            <a:r>
              <a:rPr lang="en-US" sz="31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chung</a:t>
            </a:r>
            <a:endParaRPr lang="en-US" sz="31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1" name="Câu hỏi 1">
            <a:extLst>
              <a:ext uri="{FF2B5EF4-FFF2-40B4-BE49-F238E27FC236}">
                <a16:creationId xmlns:a16="http://schemas.microsoft.com/office/drawing/2014/main" id="{B3F789E3-282C-4A74-8054-B81B23FEB999}"/>
              </a:ext>
            </a:extLst>
          </p:cNvPr>
          <p:cNvSpPr txBox="1"/>
          <p:nvPr/>
        </p:nvSpPr>
        <p:spPr>
          <a:xfrm>
            <a:off x="515012" y="3380523"/>
            <a:ext cx="756452" cy="707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12" name="Câu hỏi 1">
            <a:extLst>
              <a:ext uri="{FF2B5EF4-FFF2-40B4-BE49-F238E27FC236}">
                <a16:creationId xmlns:a16="http://schemas.microsoft.com/office/drawing/2014/main" id="{03375F4A-1D70-45BF-A1D2-F661E8EFBA4D}"/>
              </a:ext>
            </a:extLst>
          </p:cNvPr>
          <p:cNvSpPr txBox="1"/>
          <p:nvPr/>
        </p:nvSpPr>
        <p:spPr>
          <a:xfrm>
            <a:off x="3597161" y="3465174"/>
            <a:ext cx="214538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100" b="1" dirty="0" err="1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1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3100" b="1" dirty="0">
              <a:solidFill>
                <a:srgbClr val="0000FF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âu hỏi 1">
            <a:extLst>
              <a:ext uri="{FF2B5EF4-FFF2-40B4-BE49-F238E27FC236}">
                <a16:creationId xmlns:a16="http://schemas.microsoft.com/office/drawing/2014/main" id="{706B839C-9371-46C4-8B9D-40C9502C3336}"/>
              </a:ext>
            </a:extLst>
          </p:cNvPr>
          <p:cNvSpPr txBox="1"/>
          <p:nvPr/>
        </p:nvSpPr>
        <p:spPr>
          <a:xfrm>
            <a:off x="-26006" y="4054053"/>
            <a:ext cx="7246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:  8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âu hỏi 1">
            <a:extLst>
              <a:ext uri="{FF2B5EF4-FFF2-40B4-BE49-F238E27FC236}">
                <a16:creationId xmlns:a16="http://schemas.microsoft.com/office/drawing/2014/main" id="{4CD0DFFD-9A5B-435E-8E55-81C5F03DA4B2}"/>
              </a:ext>
            </a:extLst>
          </p:cNvPr>
          <p:cNvSpPr txBox="1"/>
          <p:nvPr/>
        </p:nvSpPr>
        <p:spPr>
          <a:xfrm>
            <a:off x="-96689" y="4797153"/>
            <a:ext cx="6350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:  7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20FF05-E8DC-4055-9278-895158D0C95D}"/>
              </a:ext>
            </a:extLst>
          </p:cNvPr>
          <p:cNvGrpSpPr/>
          <p:nvPr/>
        </p:nvGrpSpPr>
        <p:grpSpPr>
          <a:xfrm>
            <a:off x="6057977" y="4197455"/>
            <a:ext cx="466603" cy="1103753"/>
            <a:chOff x="9606881" y="2855808"/>
            <a:chExt cx="466664" cy="11038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F28595-7D3B-420E-8916-C8D8EB83D2ED}"/>
                </a:ext>
              </a:extLst>
            </p:cNvPr>
            <p:cNvCxnSpPr>
              <a:cxnSpLocks/>
            </p:cNvCxnSpPr>
            <p:nvPr/>
          </p:nvCxnSpPr>
          <p:spPr>
            <a:xfrm>
              <a:off x="9723910" y="2855808"/>
              <a:ext cx="0" cy="4775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58C4B5-63AA-420E-9774-FAEA4EF42CA5}"/>
                </a:ext>
              </a:extLst>
            </p:cNvPr>
            <p:cNvCxnSpPr>
              <a:cxnSpLocks/>
            </p:cNvCxnSpPr>
            <p:nvPr/>
          </p:nvCxnSpPr>
          <p:spPr>
            <a:xfrm>
              <a:off x="9697965" y="3515618"/>
              <a:ext cx="0" cy="444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845EF-D42F-4D86-9A7C-68B36B9F8449}"/>
                </a:ext>
              </a:extLst>
            </p:cNvPr>
            <p:cNvSpPr txBox="1"/>
            <p:nvPr/>
          </p:nvSpPr>
          <p:spPr>
            <a:xfrm>
              <a:off x="9606881" y="3120761"/>
              <a:ext cx="466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27" name="Câu hỏi 1">
            <a:extLst>
              <a:ext uri="{FF2B5EF4-FFF2-40B4-BE49-F238E27FC236}">
                <a16:creationId xmlns:a16="http://schemas.microsoft.com/office/drawing/2014/main" id="{B1DE95C1-DB32-4E85-A723-557F1186D78E}"/>
              </a:ext>
            </a:extLst>
          </p:cNvPr>
          <p:cNvSpPr txBox="1"/>
          <p:nvPr/>
        </p:nvSpPr>
        <p:spPr>
          <a:xfrm>
            <a:off x="6362135" y="4462374"/>
            <a:ext cx="3066999" cy="58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….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1" name="Câu hỏi 1">
            <a:extLst>
              <a:ext uri="{FF2B5EF4-FFF2-40B4-BE49-F238E27FC236}">
                <a16:creationId xmlns:a16="http://schemas.microsoft.com/office/drawing/2014/main" id="{448FAA1E-9ED5-4983-A4EF-0B5A1FA35E5F}"/>
              </a:ext>
            </a:extLst>
          </p:cNvPr>
          <p:cNvSpPr txBox="1"/>
          <p:nvPr/>
        </p:nvSpPr>
        <p:spPr>
          <a:xfrm>
            <a:off x="3498244" y="5684667"/>
            <a:ext cx="1436540" cy="58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0000FF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E8E578-8D95-4F95-AC22-C8CEE05F361C}"/>
              </a:ext>
            </a:extLst>
          </p:cNvPr>
          <p:cNvCxnSpPr>
            <a:cxnSpLocks/>
          </p:cNvCxnSpPr>
          <p:nvPr/>
        </p:nvCxnSpPr>
        <p:spPr>
          <a:xfrm>
            <a:off x="983432" y="5979140"/>
            <a:ext cx="0" cy="1058651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âu hỏi 1">
            <a:extLst>
              <a:ext uri="{FF2B5EF4-FFF2-40B4-BE49-F238E27FC236}">
                <a16:creationId xmlns:a16="http://schemas.microsoft.com/office/drawing/2014/main" id="{C5F7FAFA-445B-41E8-84D6-6FC0884A9CA7}"/>
              </a:ext>
            </a:extLst>
          </p:cNvPr>
          <p:cNvSpPr txBox="1"/>
          <p:nvPr/>
        </p:nvSpPr>
        <p:spPr>
          <a:xfrm>
            <a:off x="994290" y="6426187"/>
            <a:ext cx="5148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497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21" grpId="0"/>
      <p:bldP spid="22" grpId="0"/>
      <p:bldP spid="27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D1C6B3C-F3B9-4C3F-BB55-722BD3048ECB}"/>
              </a:ext>
            </a:extLst>
          </p:cNvPr>
          <p:cNvGrpSpPr/>
          <p:nvPr/>
        </p:nvGrpSpPr>
        <p:grpSpPr>
          <a:xfrm>
            <a:off x="119336" y="-4415"/>
            <a:ext cx="10680598" cy="7799958"/>
            <a:chOff x="361949" y="142874"/>
            <a:chExt cx="10681989" cy="7800974"/>
          </a:xfrm>
        </p:grpSpPr>
        <p:pic>
          <p:nvPicPr>
            <p:cNvPr id="2" name="Picture 10"/>
            <p:cNvPicPr>
              <a:picLocks noChangeAspect="1"/>
            </p:cNvPicPr>
            <p:nvPr/>
          </p:nvPicPr>
          <p:blipFill rotWithShape="1">
            <a:blip r:embed="rId2"/>
            <a:srcRect l="2428" t="2410" b="6944"/>
            <a:stretch/>
          </p:blipFill>
          <p:spPr>
            <a:xfrm>
              <a:off x="514349" y="142874"/>
              <a:ext cx="10529589" cy="6238875"/>
            </a:xfrm>
            <a:prstGeom prst="rect">
              <a:avLst/>
            </a:prstGeom>
          </p:spPr>
        </p:pic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51F7DC65-C69F-4E1A-BEE6-CC50BA9A3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6" t="70360" b="6944"/>
            <a:stretch/>
          </p:blipFill>
          <p:spPr>
            <a:xfrm>
              <a:off x="361949" y="6381749"/>
              <a:ext cx="10681989" cy="1562099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15BD51-7E0E-4E56-B89F-3A0E92F1828B}"/>
              </a:ext>
            </a:extLst>
          </p:cNvPr>
          <p:cNvCxnSpPr>
            <a:cxnSpLocks/>
          </p:cNvCxnSpPr>
          <p:nvPr/>
        </p:nvCxnSpPr>
        <p:spPr>
          <a:xfrm>
            <a:off x="1847528" y="52948"/>
            <a:ext cx="0" cy="2295933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30B0AF-798E-442F-806A-2AAEB55E0CB1}"/>
              </a:ext>
            </a:extLst>
          </p:cNvPr>
          <p:cNvCxnSpPr>
            <a:cxnSpLocks/>
          </p:cNvCxnSpPr>
          <p:nvPr/>
        </p:nvCxnSpPr>
        <p:spPr>
          <a:xfrm flipH="1">
            <a:off x="1052594" y="2366725"/>
            <a:ext cx="9747341" cy="0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âu hỏi 1">
            <a:extLst>
              <a:ext uri="{FF2B5EF4-FFF2-40B4-BE49-F238E27FC236}">
                <a16:creationId xmlns:a16="http://schemas.microsoft.com/office/drawing/2014/main" id="{B009B90D-8E37-45FB-AA84-AC31E52CCC75}"/>
              </a:ext>
            </a:extLst>
          </p:cNvPr>
          <p:cNvSpPr txBox="1"/>
          <p:nvPr/>
        </p:nvSpPr>
        <p:spPr>
          <a:xfrm>
            <a:off x="1697893" y="467962"/>
            <a:ext cx="9255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8    +     8     =    16  (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Câu hỏi 1">
            <a:extLst>
              <a:ext uri="{FF2B5EF4-FFF2-40B4-BE49-F238E27FC236}">
                <a16:creationId xmlns:a16="http://schemas.microsoft.com/office/drawing/2014/main" id="{3445EF33-11C4-4031-98BC-321D76F87F4D}"/>
              </a:ext>
            </a:extLst>
          </p:cNvPr>
          <p:cNvSpPr txBox="1"/>
          <p:nvPr/>
        </p:nvSpPr>
        <p:spPr>
          <a:xfrm>
            <a:off x="4223794" y="1232725"/>
            <a:ext cx="4595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: 13 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B517B5-0FE6-40CB-95F7-98748B36BD8C}"/>
              </a:ext>
            </a:extLst>
          </p:cNvPr>
          <p:cNvGrpSpPr/>
          <p:nvPr/>
        </p:nvGrpSpPr>
        <p:grpSpPr>
          <a:xfrm>
            <a:off x="2197728" y="-373177"/>
            <a:ext cx="6816997" cy="2418287"/>
            <a:chOff x="5603103" y="-410009"/>
            <a:chExt cx="6931518" cy="2106940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31321668-AF12-4591-BFEF-6EC155BCB063}"/>
                </a:ext>
              </a:extLst>
            </p:cNvPr>
            <p:cNvSpPr/>
            <p:nvPr/>
          </p:nvSpPr>
          <p:spPr>
            <a:xfrm>
              <a:off x="5603103" y="-410009"/>
              <a:ext cx="6931518" cy="2106940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" name="文本框 18">
              <a:extLst>
                <a:ext uri="{FF2B5EF4-FFF2-40B4-BE49-F238E27FC236}">
                  <a16:creationId xmlns:a16="http://schemas.microsoft.com/office/drawing/2014/main" id="{1556CF7F-1581-4707-83AB-C786D32CAD67}"/>
                </a:ext>
              </a:extLst>
            </p:cNvPr>
            <p:cNvSpPr txBox="1"/>
            <p:nvPr/>
          </p:nvSpPr>
          <p:spPr>
            <a:xfrm>
              <a:off x="6729164" y="-197803"/>
              <a:ext cx="4953000" cy="128450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altLang="zh-CN" sz="5999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5999" dirty="0">
                  <a:solidFill>
                    <a:srgbClr val="0000FF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999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dò</a:t>
              </a:r>
              <a:r>
                <a:rPr lang="en-US" altLang="zh-CN" sz="5999" dirty="0">
                  <a:solidFill>
                    <a:srgbClr val="0000FF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5999" dirty="0">
                  <a:solidFill>
                    <a:srgbClr val="FF000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18/10</a:t>
              </a:r>
              <a:r>
                <a:rPr lang="en-US" altLang="zh-CN" sz="5999" dirty="0">
                  <a:solidFill>
                    <a:srgbClr val="0000FF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0D4B0B4-9E5B-4615-83A6-C0DFF7D84FD8}"/>
              </a:ext>
            </a:extLst>
          </p:cNvPr>
          <p:cNvSpPr txBox="1"/>
          <p:nvPr/>
        </p:nvSpPr>
        <p:spPr>
          <a:xfrm>
            <a:off x="21272" y="1807181"/>
            <a:ext cx="1175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8540E-B120-496E-878A-A9CEA02CCBD3}"/>
              </a:ext>
            </a:extLst>
          </p:cNvPr>
          <p:cNvSpPr txBox="1"/>
          <p:nvPr/>
        </p:nvSpPr>
        <p:spPr>
          <a:xfrm>
            <a:off x="-47554" y="4273450"/>
            <a:ext cx="1233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vi 20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26916-AF0F-4997-95EF-A67F59D3582B}"/>
              </a:ext>
            </a:extLst>
          </p:cNvPr>
          <p:cNvSpPr txBox="1"/>
          <p:nvPr/>
        </p:nvSpPr>
        <p:spPr>
          <a:xfrm>
            <a:off x="21272" y="2828835"/>
            <a:ext cx="1175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SGK)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14D22-8256-4886-8D0E-D660FC45352E}"/>
              </a:ext>
            </a:extLst>
          </p:cNvPr>
          <p:cNvSpPr txBox="1"/>
          <p:nvPr/>
        </p:nvSpPr>
        <p:spPr>
          <a:xfrm>
            <a:off x="26192" y="5517958"/>
            <a:ext cx="1175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22992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7165" y="725876"/>
            <a:ext cx="11467696" cy="2186830"/>
          </a:xfrm>
          <a:prstGeom prst="rect">
            <a:avLst/>
          </a:prstGeom>
          <a:noFill/>
        </p:spPr>
        <p:txBody>
          <a:bodyPr wrap="square" lIns="123787" tIns="61893" rIns="123787" bIns="61893" numCol="1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8329">
              <a:defRPr/>
            </a:pP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defTabSz="968329">
              <a:defRPr/>
            </a:pPr>
            <a:r>
              <a:rPr lang="en-US" sz="6699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99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99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99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4EA03-B491-4EC8-9CEC-FFD64FF5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19" y="2244682"/>
            <a:ext cx="3528190" cy="3528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D1B1A-1B26-4E45-B7A5-F7EE62EE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03" y="2331756"/>
            <a:ext cx="3528190" cy="35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891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11268" y="215718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11 - 5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88" y="-511376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13 - 3 - 5 = ?</a:t>
            </a:r>
            <a:endParaRPr lang="en-US" sz="373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B.5</a:t>
            </a:r>
            <a:endParaRPr lang="en-US" sz="5335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D.7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64514" y="810163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694" y="169876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US" sz="440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821"/>
            <a:ext cx="11849493" cy="303543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80348" y="1335855"/>
            <a:ext cx="1175355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7723" y="2115206"/>
            <a:ext cx="1076922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74700" y="1324334"/>
            <a:ext cx="983609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26278" y="2127286"/>
            <a:ext cx="98361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143046" y="1293099"/>
            <a:ext cx="1012715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224047" y="2036098"/>
            <a:ext cx="1048851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cxnSp>
        <p:nvCxnSpPr>
          <p:cNvPr id="11" name="Đường kết nối Thẳng 10"/>
          <p:cNvCxnSpPr/>
          <p:nvPr/>
        </p:nvCxnSpPr>
        <p:spPr>
          <a:xfrm flipV="1">
            <a:off x="1130709" y="909747"/>
            <a:ext cx="198782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2EB09B5-6FCC-45EF-BCB9-07E884FF7FE6}"/>
              </a:ext>
            </a:extLst>
          </p:cNvPr>
          <p:cNvSpPr/>
          <p:nvPr/>
        </p:nvSpPr>
        <p:spPr>
          <a:xfrm>
            <a:off x="-336296" y="5517248"/>
            <a:ext cx="1099964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7BFA5ACF-8419-4296-BBD8-AAF702053FAF}"/>
              </a:ext>
            </a:extLst>
          </p:cNvPr>
          <p:cNvSpPr/>
          <p:nvPr/>
        </p:nvSpPr>
        <p:spPr>
          <a:xfrm>
            <a:off x="-336296" y="6288961"/>
            <a:ext cx="8026957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13661-A63F-4F0D-8B31-4063F80BF705}"/>
              </a:ext>
            </a:extLst>
          </p:cNvPr>
          <p:cNvSpPr txBox="1"/>
          <p:nvPr/>
        </p:nvSpPr>
        <p:spPr>
          <a:xfrm>
            <a:off x="1791365" y="12237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23E67D-92C3-4B2D-B21B-59294A6AEDDA}"/>
              </a:ext>
            </a:extLst>
          </p:cNvPr>
          <p:cNvSpPr txBox="1"/>
          <p:nvPr/>
        </p:nvSpPr>
        <p:spPr>
          <a:xfrm>
            <a:off x="1791365" y="20360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4A37E-F24B-4484-8ACA-009A6293DBBC}"/>
              </a:ext>
            </a:extLst>
          </p:cNvPr>
          <p:cNvSpPr txBox="1"/>
          <p:nvPr/>
        </p:nvSpPr>
        <p:spPr>
          <a:xfrm>
            <a:off x="5973157" y="123731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DBB4BF-9FD9-43C5-9701-DA147E83A802}"/>
              </a:ext>
            </a:extLst>
          </p:cNvPr>
          <p:cNvSpPr txBox="1"/>
          <p:nvPr/>
        </p:nvSpPr>
        <p:spPr>
          <a:xfrm>
            <a:off x="5963970" y="203609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D071BC-0DDF-4909-8E7F-CCBEB3B3DE04}"/>
              </a:ext>
            </a:extLst>
          </p:cNvPr>
          <p:cNvSpPr txBox="1"/>
          <p:nvPr/>
        </p:nvSpPr>
        <p:spPr>
          <a:xfrm>
            <a:off x="10164877" y="124575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40BFC9-E594-4D19-9D7D-7F0A26024179}"/>
              </a:ext>
            </a:extLst>
          </p:cNvPr>
          <p:cNvSpPr txBox="1"/>
          <p:nvPr/>
        </p:nvSpPr>
        <p:spPr>
          <a:xfrm>
            <a:off x="10163836" y="2059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5" name="Đường kết nối Thẳng 10">
            <a:extLst>
              <a:ext uri="{FF2B5EF4-FFF2-40B4-BE49-F238E27FC236}">
                <a16:creationId xmlns:a16="http://schemas.microsoft.com/office/drawing/2014/main" id="{AB5A2675-39C4-48E1-9DC6-9914ED3FBF7C}"/>
              </a:ext>
            </a:extLst>
          </p:cNvPr>
          <p:cNvCxnSpPr>
            <a:cxnSpLocks/>
          </p:cNvCxnSpPr>
          <p:nvPr/>
        </p:nvCxnSpPr>
        <p:spPr>
          <a:xfrm>
            <a:off x="2528458" y="1763551"/>
            <a:ext cx="374339" cy="1666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Thẳng 10">
            <a:extLst>
              <a:ext uri="{FF2B5EF4-FFF2-40B4-BE49-F238E27FC236}">
                <a16:creationId xmlns:a16="http://schemas.microsoft.com/office/drawing/2014/main" id="{75E8B1A5-D675-415E-9884-54E33C665BBB}"/>
              </a:ext>
            </a:extLst>
          </p:cNvPr>
          <p:cNvCxnSpPr>
            <a:cxnSpLocks/>
          </p:cNvCxnSpPr>
          <p:nvPr/>
        </p:nvCxnSpPr>
        <p:spPr>
          <a:xfrm flipV="1">
            <a:off x="2536308" y="2615381"/>
            <a:ext cx="354376" cy="1030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kết nối Thẳng 10">
            <a:extLst>
              <a:ext uri="{FF2B5EF4-FFF2-40B4-BE49-F238E27FC236}">
                <a16:creationId xmlns:a16="http://schemas.microsoft.com/office/drawing/2014/main" id="{E165FA06-648C-4F37-9FEA-80A95ADCDD1A}"/>
              </a:ext>
            </a:extLst>
          </p:cNvPr>
          <p:cNvCxnSpPr>
            <a:cxnSpLocks/>
          </p:cNvCxnSpPr>
          <p:nvPr/>
        </p:nvCxnSpPr>
        <p:spPr>
          <a:xfrm flipV="1">
            <a:off x="6706247" y="1763551"/>
            <a:ext cx="384546" cy="833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Thẳng 10">
            <a:extLst>
              <a:ext uri="{FF2B5EF4-FFF2-40B4-BE49-F238E27FC236}">
                <a16:creationId xmlns:a16="http://schemas.microsoft.com/office/drawing/2014/main" id="{D1BB4BBE-F731-4ABF-B6A6-222EACBB96F0}"/>
              </a:ext>
            </a:extLst>
          </p:cNvPr>
          <p:cNvCxnSpPr>
            <a:cxnSpLocks/>
          </p:cNvCxnSpPr>
          <p:nvPr/>
        </p:nvCxnSpPr>
        <p:spPr>
          <a:xfrm>
            <a:off x="6746370" y="2579524"/>
            <a:ext cx="34442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Thẳng 10">
            <a:extLst>
              <a:ext uri="{FF2B5EF4-FFF2-40B4-BE49-F238E27FC236}">
                <a16:creationId xmlns:a16="http://schemas.microsoft.com/office/drawing/2014/main" id="{9C343214-6FF8-454A-9BA9-7EB400047370}"/>
              </a:ext>
            </a:extLst>
          </p:cNvPr>
          <p:cNvCxnSpPr>
            <a:cxnSpLocks/>
          </p:cNvCxnSpPr>
          <p:nvPr/>
        </p:nvCxnSpPr>
        <p:spPr>
          <a:xfrm>
            <a:off x="10903121" y="1745094"/>
            <a:ext cx="28535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Thẳng 10">
            <a:extLst>
              <a:ext uri="{FF2B5EF4-FFF2-40B4-BE49-F238E27FC236}">
                <a16:creationId xmlns:a16="http://schemas.microsoft.com/office/drawing/2014/main" id="{914CD359-23F3-4523-BB6C-9F40D2F2A38A}"/>
              </a:ext>
            </a:extLst>
          </p:cNvPr>
          <p:cNvCxnSpPr>
            <a:cxnSpLocks/>
          </p:cNvCxnSpPr>
          <p:nvPr/>
        </p:nvCxnSpPr>
        <p:spPr>
          <a:xfrm>
            <a:off x="10962588" y="2533361"/>
            <a:ext cx="22588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1C406C-889D-41C4-8E3F-EC3E707FB129}"/>
              </a:ext>
            </a:extLst>
          </p:cNvPr>
          <p:cNvSpPr txBox="1"/>
          <p:nvPr/>
        </p:nvSpPr>
        <p:spPr>
          <a:xfrm>
            <a:off x="-127813" y="2906383"/>
            <a:ext cx="8868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vi-VN" sz="32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E95235-A8D2-4011-B7E7-C868BD98440F}"/>
              </a:ext>
            </a:extLst>
          </p:cNvPr>
          <p:cNvSpPr txBox="1"/>
          <p:nvPr/>
        </p:nvSpPr>
        <p:spPr>
          <a:xfrm>
            <a:off x="-217799" y="3485131"/>
            <a:ext cx="12067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là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(có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phạm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  <a:endParaRPr lang="vi-VN" sz="32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BF4756-C11B-4743-88CD-F99F8ABCDD05}"/>
              </a:ext>
            </a:extLst>
          </p:cNvPr>
          <p:cNvSpPr txBox="1"/>
          <p:nvPr/>
        </p:nvSpPr>
        <p:spPr>
          <a:xfrm>
            <a:off x="-150247" y="4187208"/>
            <a:ext cx="109996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70431B-9B6E-4EFB-96A4-6D536C8F22E1}"/>
              </a:ext>
            </a:extLst>
          </p:cNvPr>
          <p:cNvSpPr txBox="1"/>
          <p:nvPr/>
        </p:nvSpPr>
        <p:spPr>
          <a:xfrm>
            <a:off x="-667823" y="4739088"/>
            <a:ext cx="9408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(có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phạm</a:t>
            </a:r>
            <a:r>
              <a:rPr lang="en-US" sz="3200" dirty="0">
                <a:solidFill>
                  <a:srgbClr val="0309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  <a:endParaRPr lang="vi-VN" sz="3200" dirty="0">
              <a:solidFill>
                <a:srgbClr val="0309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2" grpId="1" animBg="1"/>
      <p:bldP spid="12" grpId="2" animBg="1"/>
      <p:bldP spid="13" grpId="1" animBg="1"/>
      <p:bldP spid="13" grpId="2" animBg="1"/>
      <p:bldP spid="4" grpId="0"/>
      <p:bldP spid="19" grpId="0"/>
      <p:bldP spid="21" grpId="0"/>
      <p:bldP spid="22" grpId="0"/>
      <p:bldP spid="23" grpId="0"/>
      <p:bldP spid="24" grpId="0"/>
      <p:bldP spid="31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0D899-3E89-46CA-9F43-8767CCE8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92E6A-C062-4562-8F18-1F99C28A19EB}"/>
              </a:ext>
            </a:extLst>
          </p:cNvPr>
          <p:cNvSpPr txBox="1"/>
          <p:nvPr/>
        </p:nvSpPr>
        <p:spPr>
          <a:xfrm>
            <a:off x="0" y="-68826"/>
            <a:ext cx="196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" name="Đường kết nối Thẳng 10">
            <a:extLst>
              <a:ext uri="{FF2B5EF4-FFF2-40B4-BE49-F238E27FC236}">
                <a16:creationId xmlns:a16="http://schemas.microsoft.com/office/drawing/2014/main" id="{C062AD91-6178-4F39-8C9C-53F712E9DD80}"/>
              </a:ext>
            </a:extLst>
          </p:cNvPr>
          <p:cNvCxnSpPr>
            <a:cxnSpLocks/>
          </p:cNvCxnSpPr>
          <p:nvPr/>
        </p:nvCxnSpPr>
        <p:spPr>
          <a:xfrm>
            <a:off x="608887" y="521510"/>
            <a:ext cx="8954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DA851B-76B1-47FF-A359-8FB7403E18DF}"/>
              </a:ext>
            </a:extLst>
          </p:cNvPr>
          <p:cNvSpPr txBox="1"/>
          <p:nvPr/>
        </p:nvSpPr>
        <p:spPr>
          <a:xfrm>
            <a:off x="28649" y="526607"/>
            <a:ext cx="295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+   4  +  3  =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1FF67-F954-4DAF-A469-4A17EF62B462}"/>
              </a:ext>
            </a:extLst>
          </p:cNvPr>
          <p:cNvSpPr txBox="1"/>
          <p:nvPr/>
        </p:nvSpPr>
        <p:spPr>
          <a:xfrm>
            <a:off x="0" y="1539151"/>
            <a:ext cx="295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+   3  +  6  =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896D4-3106-408D-9D7F-9EFEF539ED09}"/>
              </a:ext>
            </a:extLst>
          </p:cNvPr>
          <p:cNvSpPr txBox="1"/>
          <p:nvPr/>
        </p:nvSpPr>
        <p:spPr>
          <a:xfrm>
            <a:off x="5904270" y="442853"/>
            <a:ext cx="332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+   1  +   8  =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02A2A5-F467-42A2-9DA0-FE252961DC95}"/>
              </a:ext>
            </a:extLst>
          </p:cNvPr>
          <p:cNvSpPr txBox="1"/>
          <p:nvPr/>
        </p:nvSpPr>
        <p:spPr>
          <a:xfrm>
            <a:off x="5891161" y="1576280"/>
            <a:ext cx="295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+   4  +  5  =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5DBA5D-69C9-4015-A9C4-BBFFFA393A8A}"/>
              </a:ext>
            </a:extLst>
          </p:cNvPr>
          <p:cNvGrpSpPr/>
          <p:nvPr/>
        </p:nvGrpSpPr>
        <p:grpSpPr>
          <a:xfrm>
            <a:off x="58148" y="1008995"/>
            <a:ext cx="1259375" cy="490348"/>
            <a:chOff x="2018894" y="1669184"/>
            <a:chExt cx="1996925" cy="4903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B51E3C-04BA-4983-9640-ED6D26A11683}"/>
                </a:ext>
              </a:extLst>
            </p:cNvPr>
            <p:cNvCxnSpPr/>
            <p:nvPr/>
          </p:nvCxnSpPr>
          <p:spPr>
            <a:xfrm flipV="1">
              <a:off x="2018894" y="1762591"/>
              <a:ext cx="939176" cy="0"/>
            </a:xfrm>
            <a:prstGeom prst="line">
              <a:avLst/>
            </a:prstGeom>
            <a:ln w="38100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86913A-4E80-4C4B-A472-1E0680669D80}"/>
                </a:ext>
              </a:extLst>
            </p:cNvPr>
            <p:cNvCxnSpPr>
              <a:cxnSpLocks/>
            </p:cNvCxnSpPr>
            <p:nvPr/>
          </p:nvCxnSpPr>
          <p:spPr>
            <a:xfrm>
              <a:off x="3127998" y="1762591"/>
              <a:ext cx="887821" cy="0"/>
            </a:xfrm>
            <a:prstGeom prst="line">
              <a:avLst/>
            </a:prstGeom>
            <a:ln w="38100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93636E-9F02-476B-8B5C-0E6C77563378}"/>
                </a:ext>
              </a:extLst>
            </p:cNvPr>
            <p:cNvSpPr txBox="1"/>
            <p:nvPr/>
          </p:nvSpPr>
          <p:spPr>
            <a:xfrm rot="5400000">
              <a:off x="2982201" y="1645053"/>
              <a:ext cx="490348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5D4329-4A93-4E5E-B56E-B74A81176350}"/>
              </a:ext>
            </a:extLst>
          </p:cNvPr>
          <p:cNvSpPr txBox="1"/>
          <p:nvPr/>
        </p:nvSpPr>
        <p:spPr>
          <a:xfrm>
            <a:off x="2782528" y="478930"/>
            <a:ext cx="166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+ 3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EC693-ED60-4536-8E01-E9091E86FEA5}"/>
              </a:ext>
            </a:extLst>
          </p:cNvPr>
          <p:cNvSpPr txBox="1"/>
          <p:nvPr/>
        </p:nvSpPr>
        <p:spPr>
          <a:xfrm>
            <a:off x="2228644" y="981308"/>
            <a:ext cx="211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F7F720-8BF5-46E0-B2D0-19FEBC0F5456}"/>
              </a:ext>
            </a:extLst>
          </p:cNvPr>
          <p:cNvGrpSpPr/>
          <p:nvPr/>
        </p:nvGrpSpPr>
        <p:grpSpPr>
          <a:xfrm>
            <a:off x="43404" y="2006969"/>
            <a:ext cx="1259375" cy="490348"/>
            <a:chOff x="2018894" y="1669184"/>
            <a:chExt cx="1996925" cy="49034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99F1410-6801-472B-9A62-788F50D6BBB3}"/>
                </a:ext>
              </a:extLst>
            </p:cNvPr>
            <p:cNvCxnSpPr/>
            <p:nvPr/>
          </p:nvCxnSpPr>
          <p:spPr>
            <a:xfrm flipV="1">
              <a:off x="2018894" y="1762591"/>
              <a:ext cx="939176" cy="0"/>
            </a:xfrm>
            <a:prstGeom prst="line">
              <a:avLst/>
            </a:prstGeom>
            <a:ln w="38100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8755A1-B9AD-4C57-B391-73B113BADDDA}"/>
                </a:ext>
              </a:extLst>
            </p:cNvPr>
            <p:cNvCxnSpPr>
              <a:cxnSpLocks/>
            </p:cNvCxnSpPr>
            <p:nvPr/>
          </p:nvCxnSpPr>
          <p:spPr>
            <a:xfrm>
              <a:off x="3127998" y="1762591"/>
              <a:ext cx="887821" cy="0"/>
            </a:xfrm>
            <a:prstGeom prst="line">
              <a:avLst/>
            </a:prstGeom>
            <a:ln w="38100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29200C-96B6-405F-8A92-8EBC29CFBA56}"/>
                </a:ext>
              </a:extLst>
            </p:cNvPr>
            <p:cNvSpPr txBox="1"/>
            <p:nvPr/>
          </p:nvSpPr>
          <p:spPr>
            <a:xfrm rot="5400000">
              <a:off x="2982201" y="1645053"/>
              <a:ext cx="490348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7C3F3CF-D5C2-4B71-86D3-E8CF68FF23E4}"/>
              </a:ext>
            </a:extLst>
          </p:cNvPr>
          <p:cNvSpPr txBox="1"/>
          <p:nvPr/>
        </p:nvSpPr>
        <p:spPr>
          <a:xfrm>
            <a:off x="2816944" y="1565396"/>
            <a:ext cx="166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+ 6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DC9F0-EC8C-4A10-B57A-D24053148170}"/>
              </a:ext>
            </a:extLst>
          </p:cNvPr>
          <p:cNvSpPr txBox="1"/>
          <p:nvPr/>
        </p:nvSpPr>
        <p:spPr>
          <a:xfrm>
            <a:off x="2263060" y="2067774"/>
            <a:ext cx="211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CD6F51-F4CF-4A3B-A067-B1B8E7CC69F7}"/>
              </a:ext>
            </a:extLst>
          </p:cNvPr>
          <p:cNvGrpSpPr/>
          <p:nvPr/>
        </p:nvGrpSpPr>
        <p:grpSpPr>
          <a:xfrm>
            <a:off x="6008271" y="927764"/>
            <a:ext cx="1259375" cy="490348"/>
            <a:chOff x="2018894" y="1669184"/>
            <a:chExt cx="1996925" cy="4903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5A4E3C-3CC6-4D8D-A6C1-F20C4C2411C4}"/>
                </a:ext>
              </a:extLst>
            </p:cNvPr>
            <p:cNvCxnSpPr/>
            <p:nvPr/>
          </p:nvCxnSpPr>
          <p:spPr>
            <a:xfrm flipV="1">
              <a:off x="2018894" y="1762591"/>
              <a:ext cx="939176" cy="0"/>
            </a:xfrm>
            <a:prstGeom prst="line">
              <a:avLst/>
            </a:prstGeom>
            <a:ln w="38100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940617-1484-410F-9344-14929BEC6E62}"/>
                </a:ext>
              </a:extLst>
            </p:cNvPr>
            <p:cNvCxnSpPr>
              <a:cxnSpLocks/>
            </p:cNvCxnSpPr>
            <p:nvPr/>
          </p:nvCxnSpPr>
          <p:spPr>
            <a:xfrm>
              <a:off x="3127998" y="1762591"/>
              <a:ext cx="887821" cy="0"/>
            </a:xfrm>
            <a:prstGeom prst="line">
              <a:avLst/>
            </a:prstGeom>
            <a:ln w="38100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634A9B-402C-4BDB-8AA2-ED400678F036}"/>
                </a:ext>
              </a:extLst>
            </p:cNvPr>
            <p:cNvSpPr txBox="1"/>
            <p:nvPr/>
          </p:nvSpPr>
          <p:spPr>
            <a:xfrm rot="5400000">
              <a:off x="2982201" y="1645053"/>
              <a:ext cx="490348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AF38A4-C54F-4FD6-B2C6-0C4036D4944B}"/>
              </a:ext>
            </a:extLst>
          </p:cNvPr>
          <p:cNvSpPr txBox="1"/>
          <p:nvPr/>
        </p:nvSpPr>
        <p:spPr>
          <a:xfrm>
            <a:off x="8974868" y="416687"/>
            <a:ext cx="166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+  8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5982C5-A16B-4BB2-8BBC-E75AE4947EF0}"/>
              </a:ext>
            </a:extLst>
          </p:cNvPr>
          <p:cNvSpPr txBox="1"/>
          <p:nvPr/>
        </p:nvSpPr>
        <p:spPr>
          <a:xfrm>
            <a:off x="8420984" y="919065"/>
            <a:ext cx="211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412CDA-A9B5-4A68-AE97-1D3DDBE60C91}"/>
              </a:ext>
            </a:extLst>
          </p:cNvPr>
          <p:cNvGrpSpPr/>
          <p:nvPr/>
        </p:nvGrpSpPr>
        <p:grpSpPr>
          <a:xfrm>
            <a:off x="5970881" y="2100376"/>
            <a:ext cx="1259375" cy="490348"/>
            <a:chOff x="2018894" y="1669184"/>
            <a:chExt cx="1996925" cy="49034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43DE87C-7C7A-4D6E-A431-56E87E3E6E4D}"/>
                </a:ext>
              </a:extLst>
            </p:cNvPr>
            <p:cNvCxnSpPr/>
            <p:nvPr/>
          </p:nvCxnSpPr>
          <p:spPr>
            <a:xfrm flipV="1">
              <a:off x="2018894" y="1762591"/>
              <a:ext cx="939176" cy="0"/>
            </a:xfrm>
            <a:prstGeom prst="line">
              <a:avLst/>
            </a:prstGeom>
            <a:ln w="38100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2682980-A65B-4840-8856-316DE9BAC937}"/>
                </a:ext>
              </a:extLst>
            </p:cNvPr>
            <p:cNvCxnSpPr>
              <a:cxnSpLocks/>
            </p:cNvCxnSpPr>
            <p:nvPr/>
          </p:nvCxnSpPr>
          <p:spPr>
            <a:xfrm>
              <a:off x="3127998" y="1762591"/>
              <a:ext cx="887821" cy="0"/>
            </a:xfrm>
            <a:prstGeom prst="line">
              <a:avLst/>
            </a:prstGeom>
            <a:ln w="38100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1C2D6A-036B-494E-BC41-B3851C74C376}"/>
                </a:ext>
              </a:extLst>
            </p:cNvPr>
            <p:cNvSpPr txBox="1"/>
            <p:nvPr/>
          </p:nvSpPr>
          <p:spPr>
            <a:xfrm rot="5400000">
              <a:off x="2982201" y="1645053"/>
              <a:ext cx="490348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63C7DB-6251-4FA8-8570-07ABDDA21FC3}"/>
              </a:ext>
            </a:extLst>
          </p:cNvPr>
          <p:cNvSpPr txBox="1"/>
          <p:nvPr/>
        </p:nvSpPr>
        <p:spPr>
          <a:xfrm>
            <a:off x="8812644" y="1581809"/>
            <a:ext cx="166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5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8F538C-D0B2-4603-B9B7-9665A7F82BEF}"/>
              </a:ext>
            </a:extLst>
          </p:cNvPr>
          <p:cNvSpPr txBox="1"/>
          <p:nvPr/>
        </p:nvSpPr>
        <p:spPr>
          <a:xfrm>
            <a:off x="8258760" y="2084187"/>
            <a:ext cx="211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803039-681D-4CFA-9B14-36925E19116A}"/>
              </a:ext>
            </a:extLst>
          </p:cNvPr>
          <p:cNvSpPr txBox="1"/>
          <p:nvPr/>
        </p:nvSpPr>
        <p:spPr>
          <a:xfrm>
            <a:off x="-148331" y="2893317"/>
            <a:ext cx="10914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13212F-32D0-4186-BFE2-0A656B7E7A2F}"/>
              </a:ext>
            </a:extLst>
          </p:cNvPr>
          <p:cNvSpPr txBox="1"/>
          <p:nvPr/>
        </p:nvSpPr>
        <p:spPr>
          <a:xfrm>
            <a:off x="-273220" y="3812571"/>
            <a:ext cx="11540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=&gt;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BE63CB-3DB6-4489-B797-D474F5479995}"/>
              </a:ext>
            </a:extLst>
          </p:cNvPr>
          <p:cNvCxnSpPr/>
          <p:nvPr/>
        </p:nvCxnSpPr>
        <p:spPr>
          <a:xfrm>
            <a:off x="5053781" y="334297"/>
            <a:ext cx="0" cy="225642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26" grpId="0"/>
      <p:bldP spid="27" grpId="0"/>
      <p:bldP spid="32" grpId="0"/>
      <p:bldP spid="33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603316"/>
            <a:ext cx="11972040" cy="31014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69883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Oval 12"/>
          <p:cNvSpPr/>
          <p:nvPr/>
        </p:nvSpPr>
        <p:spPr>
          <a:xfrm>
            <a:off x="9890779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/>
          <p:cNvSpPr/>
          <p:nvPr/>
        </p:nvSpPr>
        <p:spPr>
          <a:xfrm>
            <a:off x="4469883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Oval 16"/>
          <p:cNvSpPr/>
          <p:nvPr/>
        </p:nvSpPr>
        <p:spPr>
          <a:xfrm>
            <a:off x="9885910" y="2428303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" name="Ngoặc móc Phải 6"/>
          <p:cNvSpPr/>
          <p:nvPr/>
        </p:nvSpPr>
        <p:spPr>
          <a:xfrm rot="5400000">
            <a:off x="3737112" y="1404735"/>
            <a:ext cx="172277" cy="808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Ngoặc móc Phải 7"/>
          <p:cNvSpPr/>
          <p:nvPr/>
        </p:nvSpPr>
        <p:spPr>
          <a:xfrm rot="5400000">
            <a:off x="5724940" y="1431238"/>
            <a:ext cx="172277" cy="808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ộp_Văn_Bản 1"/>
          <p:cNvSpPr txBox="1"/>
          <p:nvPr/>
        </p:nvSpPr>
        <p:spPr>
          <a:xfrm>
            <a:off x="3525078" y="1908312"/>
            <a:ext cx="66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5426742" y="1835428"/>
            <a:ext cx="66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goặc móc Phải 10"/>
          <p:cNvSpPr/>
          <p:nvPr/>
        </p:nvSpPr>
        <p:spPr>
          <a:xfrm rot="5400000">
            <a:off x="3810000" y="2842579"/>
            <a:ext cx="172277" cy="808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Ngoặc móc Phải 14"/>
          <p:cNvSpPr/>
          <p:nvPr/>
        </p:nvSpPr>
        <p:spPr>
          <a:xfrm rot="5400000">
            <a:off x="5797828" y="2869082"/>
            <a:ext cx="172277" cy="808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ộp_Văn_Bản 15"/>
          <p:cNvSpPr txBox="1"/>
          <p:nvPr/>
        </p:nvSpPr>
        <p:spPr>
          <a:xfrm>
            <a:off x="3597966" y="3346156"/>
            <a:ext cx="66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_Văn_Bản 17"/>
          <p:cNvSpPr txBox="1"/>
          <p:nvPr/>
        </p:nvSpPr>
        <p:spPr>
          <a:xfrm>
            <a:off x="5499630" y="3273272"/>
            <a:ext cx="66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goặc móc Phải 18"/>
          <p:cNvSpPr/>
          <p:nvPr/>
        </p:nvSpPr>
        <p:spPr>
          <a:xfrm rot="5400000">
            <a:off x="9216816" y="1358355"/>
            <a:ext cx="172277" cy="808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Ngoặc móc Phải 19"/>
          <p:cNvSpPr/>
          <p:nvPr/>
        </p:nvSpPr>
        <p:spPr>
          <a:xfrm rot="5400000">
            <a:off x="11204644" y="1384858"/>
            <a:ext cx="172277" cy="808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_Văn_Bản 20"/>
          <p:cNvSpPr txBox="1"/>
          <p:nvPr/>
        </p:nvSpPr>
        <p:spPr>
          <a:xfrm>
            <a:off x="9004782" y="1861932"/>
            <a:ext cx="66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_Văn_Bản 21"/>
          <p:cNvSpPr txBox="1"/>
          <p:nvPr/>
        </p:nvSpPr>
        <p:spPr>
          <a:xfrm>
            <a:off x="10906446" y="1789048"/>
            <a:ext cx="66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goặc móc Phải 22"/>
          <p:cNvSpPr/>
          <p:nvPr/>
        </p:nvSpPr>
        <p:spPr>
          <a:xfrm rot="5400000">
            <a:off x="9256572" y="2789571"/>
            <a:ext cx="172277" cy="808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Ngoặc móc Phải 23"/>
          <p:cNvSpPr/>
          <p:nvPr/>
        </p:nvSpPr>
        <p:spPr>
          <a:xfrm rot="5400000">
            <a:off x="11244400" y="2816074"/>
            <a:ext cx="172277" cy="808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ộp_Văn_Bản 24"/>
          <p:cNvSpPr txBox="1"/>
          <p:nvPr/>
        </p:nvSpPr>
        <p:spPr>
          <a:xfrm>
            <a:off x="9044538" y="3293148"/>
            <a:ext cx="66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_Văn_Bản 25"/>
          <p:cNvSpPr txBox="1"/>
          <p:nvPr/>
        </p:nvSpPr>
        <p:spPr>
          <a:xfrm>
            <a:off x="10946202" y="3220264"/>
            <a:ext cx="66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B9009B-870A-4F94-8DAF-1F3BF68BF8D0}"/>
              </a:ext>
            </a:extLst>
          </p:cNvPr>
          <p:cNvSpPr txBox="1"/>
          <p:nvPr/>
        </p:nvSpPr>
        <p:spPr>
          <a:xfrm>
            <a:off x="-28064" y="3886095"/>
            <a:ext cx="7520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15AE0C-356A-4DE8-A04B-49BDCDA8E1C1}"/>
              </a:ext>
            </a:extLst>
          </p:cNvPr>
          <p:cNvSpPr txBox="1"/>
          <p:nvPr/>
        </p:nvSpPr>
        <p:spPr>
          <a:xfrm>
            <a:off x="136015" y="4544041"/>
            <a:ext cx="7520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A3D8ED-9550-4320-9055-C7CB1C0345E6}"/>
              </a:ext>
            </a:extLst>
          </p:cNvPr>
          <p:cNvSpPr txBox="1"/>
          <p:nvPr/>
        </p:nvSpPr>
        <p:spPr>
          <a:xfrm>
            <a:off x="-28065" y="5198569"/>
            <a:ext cx="7520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7" grpId="0" animBg="1"/>
      <p:bldP spid="8" grpId="0" animBg="1"/>
      <p:bldP spid="2" grpId="0"/>
      <p:bldP spid="10" grpId="0"/>
      <p:bldP spid="11" grpId="0" animBg="1"/>
      <p:bldP spid="15" grpId="0" animBg="1"/>
      <p:bldP spid="16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ào mừng các em đến   với giờ học!&amp;quot;&quot;/&gt;&lt;property id=&quot;20307&quot; value=&quot;354&quot;/&gt;&lt;/object&gt;&lt;object type=&quot;3&quot; unique_id=&quot;10004&quot;&gt;&lt;property id=&quot;20148&quot; value=&quot;5&quot;/&gt;&lt;property id=&quot;20300&quot; value=&quot;Slide 2&quot;/&gt;&lt;property id=&quot;20307&quot; value=&quot;294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92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38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308&quot;/&gt;&lt;/object&gt;&lt;object type=&quot;3&quot; unique_id=&quot;10015&quot;&gt;&lt;property id=&quot;20148&quot; value=&quot;5&quot;/&gt;&lt;property id=&quot;20300&quot; value=&quot;Slide 12&quot;/&gt;&lt;property id=&quot;20307&quot; value=&quot;306&quot;/&gt;&lt;/object&gt;&lt;object type=&quot;3&quot; unique_id=&quot;10016&quot;&gt;&lt;property id=&quot;20148&quot; value=&quot;5&quot;/&gt;&lt;property id=&quot;20300&quot; value=&quot;Slide 13&quot;/&gt;&lt;property id=&quot;20307&quot; value=&quot;307&quot;/&gt;&lt;/object&gt;&lt;object type=&quot;3&quot; unique_id=&quot;10017&quot;&gt;&lt;property id=&quot;20148&quot; value=&quot;5&quot;/&gt;&lt;property id=&quot;20300&quot; value=&quot;Slide 14&quot;/&gt;&lt;property id=&quot;20307&quot; value=&quot;2656&quot;/&gt;&lt;/object&gt;&lt;object type=&quot;3&quot; unique_id=&quot;10018&quot;&gt;&lt;property id=&quot;20148&quot; value=&quot;5&quot;/&gt;&lt;property id=&quot;20300&quot; value=&quot;Slide 15&quot;/&gt;&lt;property id=&quot;20307&quot; value=&quot;2651&quot;/&gt;&lt;/object&gt;&lt;object type=&quot;3&quot; unique_id=&quot;10019&quot;&gt;&lt;property id=&quot;20148&quot; value=&quot;5&quot;/&gt;&lt;property id=&quot;20300&quot; value=&quot;Slide 16&quot;/&gt;&lt;property id=&quot;20307&quot; value=&quot;2625&quot;/&gt;&lt;/object&gt;&lt;object type=&quot;3&quot; unique_id=&quot;10020&quot;&gt;&lt;property id=&quot;20148&quot; value=&quot;5&quot;/&gt;&lt;property id=&quot;20300&quot; value=&quot;Slide 17&quot;/&gt;&lt;property id=&quot;20307&quot; value=&quot;2637&quot;/&gt;&lt;/object&gt;&lt;object type=&quot;3&quot; unique_id=&quot;10021&quot;&gt;&lt;property id=&quot;20148&quot; value=&quot;5&quot;/&gt;&lt;property id=&quot;20300&quot; value=&quot;Slide 18&quot;/&gt;&lt;property id=&quot;20307&quot; value=&quot;293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568</Words>
  <Application>Microsoft Office PowerPoint</Application>
  <PresentationFormat>Widescreen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宋体</vt:lpstr>
      <vt:lpstr>宋体</vt:lpstr>
      <vt:lpstr>Arial</vt:lpstr>
      <vt:lpstr>Calibri</vt:lpstr>
      <vt:lpstr>HP001</vt:lpstr>
      <vt:lpstr>inpin heiti</vt:lpstr>
      <vt:lpstr>ITC Avant Garde Std Bk</vt:lpstr>
      <vt:lpstr>Times New Roman</vt:lpstr>
      <vt:lpstr>UTM Avo</vt:lpstr>
      <vt:lpstr>仓耳今楷05-6763 W05</vt:lpstr>
      <vt:lpstr>1_Office Theme</vt:lpstr>
      <vt:lpstr>Chào mừng các em đến   với giờ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41</cp:revision>
  <dcterms:created xsi:type="dcterms:W3CDTF">2021-05-12T04:39:00Z</dcterms:created>
  <dcterms:modified xsi:type="dcterms:W3CDTF">2022-09-22T02:33:43Z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