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6"/>
  </p:notesMasterIdLst>
  <p:sldIdLst>
    <p:sldId id="354" r:id="rId3"/>
    <p:sldId id="335" r:id="rId4"/>
    <p:sldId id="279" r:id="rId5"/>
    <p:sldId id="280" r:id="rId6"/>
    <p:sldId id="281" r:id="rId7"/>
    <p:sldId id="282" r:id="rId8"/>
    <p:sldId id="283" r:id="rId9"/>
    <p:sldId id="329" r:id="rId10"/>
    <p:sldId id="330" r:id="rId11"/>
    <p:sldId id="269" r:id="rId12"/>
    <p:sldId id="268" r:id="rId13"/>
    <p:sldId id="271" r:id="rId14"/>
    <p:sldId id="2649" r:id="rId15"/>
    <p:sldId id="2654" r:id="rId16"/>
    <p:sldId id="270" r:id="rId17"/>
    <p:sldId id="275" r:id="rId18"/>
    <p:sldId id="2647" r:id="rId19"/>
    <p:sldId id="2648" r:id="rId20"/>
    <p:sldId id="2656" r:id="rId21"/>
    <p:sldId id="2651" r:id="rId22"/>
    <p:sldId id="2625" r:id="rId23"/>
    <p:sldId id="2637" r:id="rId24"/>
    <p:sldId id="33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61" y="1265369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62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912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7" r:id="rId15"/>
    <p:sldLayoutId id="2147483678" r:id="rId16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 spd="slow">
    <p:random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CCFC-8A8C-4D51-BE28-D56120692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" y="4207374"/>
            <a:ext cx="11931965" cy="14783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Wave1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5A085C4D-7D06-49BE-8120-1E2221BC5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26" y="5858194"/>
            <a:ext cx="10901748" cy="49701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2/7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B711A-BBBE-4D0A-A220-90767537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42" y="600584"/>
            <a:ext cx="3527731" cy="3527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9AD95-0C30-4B7C-B78D-009724B0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479" y="601926"/>
            <a:ext cx="3525047" cy="3525047"/>
          </a:xfrm>
          <a:prstGeom prst="rect">
            <a:avLst/>
          </a:prstGeom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A6E73D95-08BF-4B60-9745-A92523D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2599" y="1121048"/>
            <a:ext cx="3552579" cy="24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" y="-74189"/>
            <a:ext cx="10765410" cy="45173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535809" y="956446"/>
            <a:ext cx="1257257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450967" y="1748298"/>
            <a:ext cx="1071165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315957" y="956446"/>
            <a:ext cx="1058509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63091" y="1738871"/>
            <a:ext cx="1223042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096106" y="877686"/>
            <a:ext cx="1058508" cy="6315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058398" y="1627740"/>
            <a:ext cx="109621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88674" y="2752437"/>
            <a:ext cx="11435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488674" y="3534862"/>
            <a:ext cx="103345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363091" y="2700964"/>
            <a:ext cx="1223042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320757" y="3543451"/>
            <a:ext cx="1117775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135403" y="2692579"/>
            <a:ext cx="11435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132804" y="3456803"/>
            <a:ext cx="111777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16835" y="4764466"/>
            <a:ext cx="11112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61695" y="745798"/>
            <a:ext cx="1767840" cy="1079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 Box 14">
            <a:extLst>
              <a:ext uri="{FF2B5EF4-FFF2-40B4-BE49-F238E27FC236}">
                <a16:creationId xmlns:a16="http://schemas.microsoft.com/office/drawing/2014/main" id="{3AD2F6E5-BFAA-4B5A-A63C-A760580EA804}"/>
              </a:ext>
            </a:extLst>
          </p:cNvPr>
          <p:cNvSpPr txBox="1"/>
          <p:nvPr/>
        </p:nvSpPr>
        <p:spPr>
          <a:xfrm>
            <a:off x="0" y="5990730"/>
            <a:ext cx="114623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=&gt;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b?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D21191E6-36EA-4DA5-916B-5B4BF4FB03A7}"/>
              </a:ext>
            </a:extLst>
          </p:cNvPr>
          <p:cNvSpPr txBox="1"/>
          <p:nvPr/>
        </p:nvSpPr>
        <p:spPr>
          <a:xfrm>
            <a:off x="116835" y="5328032"/>
            <a:ext cx="5232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=&gt;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718294-20F7-424B-BB9C-7A4F37F4EB5E}"/>
              </a:ext>
            </a:extLst>
          </p:cNvPr>
          <p:cNvGrpSpPr/>
          <p:nvPr/>
        </p:nvGrpSpPr>
        <p:grpSpPr>
          <a:xfrm>
            <a:off x="1593768" y="594778"/>
            <a:ext cx="782374" cy="598706"/>
            <a:chOff x="1568416" y="99447"/>
            <a:chExt cx="782374" cy="598706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96E5AB6-AE10-4535-82A1-0F630C870B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4726" y="113378"/>
              <a:ext cx="576064" cy="2911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730C44-C2E3-4DBC-AC3B-191B152A20D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50790" y="9944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816BD7-7095-44B9-858E-21B2305004A7}"/>
                </a:ext>
              </a:extLst>
            </p:cNvPr>
            <p:cNvSpPr txBox="1"/>
            <p:nvPr/>
          </p:nvSpPr>
          <p:spPr>
            <a:xfrm>
              <a:off x="1568416" y="113378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212B0E-486D-49A9-84F2-A1AD02C4A7AF}"/>
              </a:ext>
            </a:extLst>
          </p:cNvPr>
          <p:cNvGrpSpPr/>
          <p:nvPr/>
        </p:nvGrpSpPr>
        <p:grpSpPr>
          <a:xfrm>
            <a:off x="1588760" y="1403143"/>
            <a:ext cx="782374" cy="598706"/>
            <a:chOff x="1568416" y="99447"/>
            <a:chExt cx="782374" cy="59870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7AFCAF7-8622-40F3-B146-2CE589FBA5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4726" y="113378"/>
              <a:ext cx="576064" cy="2911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53F496-EBC7-4B50-903F-09F2F3D8DB7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50790" y="9944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E10261-F802-425B-974B-103C8173749F}"/>
                </a:ext>
              </a:extLst>
            </p:cNvPr>
            <p:cNvSpPr txBox="1"/>
            <p:nvPr/>
          </p:nvSpPr>
          <p:spPr>
            <a:xfrm>
              <a:off x="1568416" y="113378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02FF00-0A3D-4DD8-B869-679D766DCD72}"/>
              </a:ext>
            </a:extLst>
          </p:cNvPr>
          <p:cNvGrpSpPr/>
          <p:nvPr/>
        </p:nvGrpSpPr>
        <p:grpSpPr>
          <a:xfrm>
            <a:off x="5523252" y="569007"/>
            <a:ext cx="698349" cy="661638"/>
            <a:chOff x="5844936" y="346487"/>
            <a:chExt cx="698349" cy="661638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45F9C5-D333-4E01-AE0C-0388843232AA}"/>
                </a:ext>
              </a:extLst>
            </p:cNvPr>
            <p:cNvCxnSpPr>
              <a:cxnSpLocks/>
            </p:cNvCxnSpPr>
            <p:nvPr/>
          </p:nvCxnSpPr>
          <p:spPr>
            <a:xfrm>
              <a:off x="5844936" y="346487"/>
              <a:ext cx="554332" cy="364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297D8D-58BB-4795-8778-6FCCC793CBA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4936" y="34648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2441CC2-579F-4115-ABCD-ABFE0AB9517C}"/>
                </a:ext>
              </a:extLst>
            </p:cNvPr>
            <p:cNvSpPr txBox="1"/>
            <p:nvPr/>
          </p:nvSpPr>
          <p:spPr>
            <a:xfrm>
              <a:off x="6255253" y="423350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30366F-AF8A-488A-96BA-01C1C7EDF125}"/>
              </a:ext>
            </a:extLst>
          </p:cNvPr>
          <p:cNvGrpSpPr/>
          <p:nvPr/>
        </p:nvGrpSpPr>
        <p:grpSpPr>
          <a:xfrm>
            <a:off x="5528172" y="1399829"/>
            <a:ext cx="698349" cy="661638"/>
            <a:chOff x="5844936" y="346487"/>
            <a:chExt cx="698349" cy="661638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72ECF65-B97D-4B19-9225-3B25FC02CFCD}"/>
                </a:ext>
              </a:extLst>
            </p:cNvPr>
            <p:cNvCxnSpPr>
              <a:cxnSpLocks/>
            </p:cNvCxnSpPr>
            <p:nvPr/>
          </p:nvCxnSpPr>
          <p:spPr>
            <a:xfrm>
              <a:off x="5844936" y="346487"/>
              <a:ext cx="554332" cy="364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49B0E26-D40A-4657-B030-10D31B6F544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4936" y="34648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5852AD8-099B-4AE8-BCE4-F4E4C038E92C}"/>
                </a:ext>
              </a:extLst>
            </p:cNvPr>
            <p:cNvSpPr txBox="1"/>
            <p:nvPr/>
          </p:nvSpPr>
          <p:spPr>
            <a:xfrm>
              <a:off x="6255253" y="423350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479069-E7A0-476E-8C68-5054F1CE2655}"/>
              </a:ext>
            </a:extLst>
          </p:cNvPr>
          <p:cNvGrpSpPr/>
          <p:nvPr/>
        </p:nvGrpSpPr>
        <p:grpSpPr>
          <a:xfrm>
            <a:off x="9230021" y="549331"/>
            <a:ext cx="698349" cy="661638"/>
            <a:chOff x="5844936" y="346487"/>
            <a:chExt cx="698349" cy="661638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CAF19BF-9E39-473A-8B52-B19A5A9526D5}"/>
                </a:ext>
              </a:extLst>
            </p:cNvPr>
            <p:cNvCxnSpPr>
              <a:cxnSpLocks/>
            </p:cNvCxnSpPr>
            <p:nvPr/>
          </p:nvCxnSpPr>
          <p:spPr>
            <a:xfrm>
              <a:off x="5844936" y="346487"/>
              <a:ext cx="554332" cy="364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8E7C37B-01C4-4A71-A645-D009478E41B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4936" y="34648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C852DC-DEF3-4EAA-BE6F-B324F42659C2}"/>
                </a:ext>
              </a:extLst>
            </p:cNvPr>
            <p:cNvSpPr txBox="1"/>
            <p:nvPr/>
          </p:nvSpPr>
          <p:spPr>
            <a:xfrm>
              <a:off x="6255253" y="423350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75856B-78B0-4FAB-BD55-B7BD84709071}"/>
              </a:ext>
            </a:extLst>
          </p:cNvPr>
          <p:cNvGrpSpPr/>
          <p:nvPr/>
        </p:nvGrpSpPr>
        <p:grpSpPr>
          <a:xfrm>
            <a:off x="9244778" y="1360494"/>
            <a:ext cx="698349" cy="661638"/>
            <a:chOff x="5844936" y="346487"/>
            <a:chExt cx="698349" cy="661638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E48B257-DFAB-47D1-8888-1CEB1E43965D}"/>
                </a:ext>
              </a:extLst>
            </p:cNvPr>
            <p:cNvCxnSpPr>
              <a:cxnSpLocks/>
            </p:cNvCxnSpPr>
            <p:nvPr/>
          </p:nvCxnSpPr>
          <p:spPr>
            <a:xfrm>
              <a:off x="5844936" y="346487"/>
              <a:ext cx="554332" cy="364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46E3420-D09D-458D-8816-AD833D498BF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4936" y="34648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2DF866B-6E47-4796-A09D-49E96A5D0B67}"/>
                </a:ext>
              </a:extLst>
            </p:cNvPr>
            <p:cNvSpPr txBox="1"/>
            <p:nvPr/>
          </p:nvSpPr>
          <p:spPr>
            <a:xfrm>
              <a:off x="6255253" y="423350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690E94-8196-4EDA-8CCD-9DFDC8C79E8B}"/>
              </a:ext>
            </a:extLst>
          </p:cNvPr>
          <p:cNvGrpSpPr/>
          <p:nvPr/>
        </p:nvGrpSpPr>
        <p:grpSpPr>
          <a:xfrm>
            <a:off x="1574011" y="2391279"/>
            <a:ext cx="782374" cy="598706"/>
            <a:chOff x="1568416" y="99447"/>
            <a:chExt cx="782374" cy="598706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358A3EE-5A63-4316-82E6-A7A482F64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4726" y="113378"/>
              <a:ext cx="576064" cy="2911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93E909A-0311-4232-9F13-4669D997FD9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50790" y="9944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C16574-FE02-43E6-B77C-483175BB2463}"/>
                </a:ext>
              </a:extLst>
            </p:cNvPr>
            <p:cNvSpPr txBox="1"/>
            <p:nvPr/>
          </p:nvSpPr>
          <p:spPr>
            <a:xfrm>
              <a:off x="1568416" y="113378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48A0B3C-5FD8-4843-A6D3-15CABDA99793}"/>
              </a:ext>
            </a:extLst>
          </p:cNvPr>
          <p:cNvGrpSpPr/>
          <p:nvPr/>
        </p:nvGrpSpPr>
        <p:grpSpPr>
          <a:xfrm>
            <a:off x="1732776" y="3169876"/>
            <a:ext cx="698349" cy="661638"/>
            <a:chOff x="5844936" y="346487"/>
            <a:chExt cx="698349" cy="661638"/>
          </a:xfrm>
        </p:grpSpPr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1290BE41-6406-4837-9AC4-3593A638693B}"/>
                </a:ext>
              </a:extLst>
            </p:cNvPr>
            <p:cNvCxnSpPr>
              <a:cxnSpLocks/>
            </p:cNvCxnSpPr>
            <p:nvPr/>
          </p:nvCxnSpPr>
          <p:spPr>
            <a:xfrm>
              <a:off x="5844936" y="346487"/>
              <a:ext cx="554332" cy="364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613A532-854F-4087-ACD2-94A657D659E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4936" y="34648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73ACFBB-E985-488E-B207-4348BA3F6B6E}"/>
                </a:ext>
              </a:extLst>
            </p:cNvPr>
            <p:cNvSpPr txBox="1"/>
            <p:nvPr/>
          </p:nvSpPr>
          <p:spPr>
            <a:xfrm>
              <a:off x="6255253" y="423350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1702D7F-9AEC-476D-9184-8AC2B7851755}"/>
              </a:ext>
            </a:extLst>
          </p:cNvPr>
          <p:cNvGrpSpPr/>
          <p:nvPr/>
        </p:nvGrpSpPr>
        <p:grpSpPr>
          <a:xfrm>
            <a:off x="5500397" y="2399839"/>
            <a:ext cx="698349" cy="661638"/>
            <a:chOff x="5844936" y="346487"/>
            <a:chExt cx="698349" cy="661638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8F051F1E-650A-4A58-B129-B2955F3D22E3}"/>
                </a:ext>
              </a:extLst>
            </p:cNvPr>
            <p:cNvCxnSpPr>
              <a:cxnSpLocks/>
            </p:cNvCxnSpPr>
            <p:nvPr/>
          </p:nvCxnSpPr>
          <p:spPr>
            <a:xfrm>
              <a:off x="5844936" y="346487"/>
              <a:ext cx="554332" cy="364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8AC61794-7D60-4421-9006-C9D68FFE912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4936" y="34648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B7E8D55-4874-4CAA-B616-5DAC193FE126}"/>
                </a:ext>
              </a:extLst>
            </p:cNvPr>
            <p:cNvSpPr txBox="1"/>
            <p:nvPr/>
          </p:nvSpPr>
          <p:spPr>
            <a:xfrm>
              <a:off x="6255253" y="423350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9A5F12A-C70F-4BAF-B6DA-2F48F130AC98}"/>
              </a:ext>
            </a:extLst>
          </p:cNvPr>
          <p:cNvGrpSpPr/>
          <p:nvPr/>
        </p:nvGrpSpPr>
        <p:grpSpPr>
          <a:xfrm>
            <a:off x="5369503" y="3153590"/>
            <a:ext cx="782374" cy="598706"/>
            <a:chOff x="1568416" y="99447"/>
            <a:chExt cx="782374" cy="598706"/>
          </a:xfrm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8FC1EAF1-BBCE-428D-B046-919CF2616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4726" y="113378"/>
              <a:ext cx="576064" cy="2911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3C74C7-53B2-4DA8-8090-F8C0C02BB0E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50790" y="9944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4BE327F-73C3-4864-9E22-84C10CAD4E48}"/>
                </a:ext>
              </a:extLst>
            </p:cNvPr>
            <p:cNvSpPr txBox="1"/>
            <p:nvPr/>
          </p:nvSpPr>
          <p:spPr>
            <a:xfrm>
              <a:off x="1568416" y="113378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31487E31-8B7B-409E-8AEB-7FFD0D5DE377}"/>
              </a:ext>
            </a:extLst>
          </p:cNvPr>
          <p:cNvGrpSpPr/>
          <p:nvPr/>
        </p:nvGrpSpPr>
        <p:grpSpPr>
          <a:xfrm>
            <a:off x="9198741" y="2449802"/>
            <a:ext cx="782374" cy="598706"/>
            <a:chOff x="1568416" y="99447"/>
            <a:chExt cx="782374" cy="598706"/>
          </a:xfrm>
        </p:grpSpPr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0DF98D21-72A7-4524-AC7D-2B5F6C064C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4726" y="113378"/>
              <a:ext cx="576064" cy="2911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48EF327-FEF9-44CF-B615-5D63A8B4D28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50790" y="9944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074B8A6-D6EA-403D-94EF-CC152F94C2EE}"/>
                </a:ext>
              </a:extLst>
            </p:cNvPr>
            <p:cNvSpPr txBox="1"/>
            <p:nvPr/>
          </p:nvSpPr>
          <p:spPr>
            <a:xfrm>
              <a:off x="1568416" y="113378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BD5E3A3-5A84-4558-87FF-A7D6E4E35FF7}"/>
              </a:ext>
            </a:extLst>
          </p:cNvPr>
          <p:cNvGrpSpPr/>
          <p:nvPr/>
        </p:nvGrpSpPr>
        <p:grpSpPr>
          <a:xfrm>
            <a:off x="9339892" y="3181500"/>
            <a:ext cx="698349" cy="661638"/>
            <a:chOff x="5844936" y="346487"/>
            <a:chExt cx="698349" cy="661638"/>
          </a:xfrm>
        </p:grpSpPr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372CAE5F-E0AF-49FF-A11C-E34129343BDA}"/>
                </a:ext>
              </a:extLst>
            </p:cNvPr>
            <p:cNvCxnSpPr>
              <a:cxnSpLocks/>
            </p:cNvCxnSpPr>
            <p:nvPr/>
          </p:nvCxnSpPr>
          <p:spPr>
            <a:xfrm>
              <a:off x="5844936" y="346487"/>
              <a:ext cx="554332" cy="364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92A134F-4A63-40A6-95E8-334DBFE53DF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4936" y="346487"/>
              <a:ext cx="0" cy="4491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2EC5448-D635-402F-989B-94B327F49C61}"/>
                </a:ext>
              </a:extLst>
            </p:cNvPr>
            <p:cNvSpPr txBox="1"/>
            <p:nvPr/>
          </p:nvSpPr>
          <p:spPr>
            <a:xfrm>
              <a:off x="6255253" y="423350"/>
              <a:ext cx="2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14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3292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38158" y="3482830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38158" y="4115971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73502" y="4062953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87956" y="2937858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87954" y="3648397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57680" y="4248184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68291" y="4244849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570210" y="3358335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567080" y="4120877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570210" y="4083575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40105" y="5255895"/>
            <a:ext cx="9906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" y="-132080"/>
            <a:ext cx="12040870" cy="6990080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1585913" y="2488676"/>
            <a:ext cx="8972108" cy="1992008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flipV="1">
            <a:off x="3076969" y="2349922"/>
            <a:ext cx="4663292" cy="2146251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8087065" y="2488675"/>
            <a:ext cx="2671893" cy="1328056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flipV="1">
            <a:off x="4732256" y="2488675"/>
            <a:ext cx="3054284" cy="1328055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>
            <a:off x="2055041" y="2620652"/>
            <a:ext cx="4016927" cy="312581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0800000">
            <a:off x="2477672" y="2488676"/>
            <a:ext cx="5498506" cy="2903457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0800000">
            <a:off x="5243044" y="2433087"/>
            <a:ext cx="4732812" cy="150731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>
            <a:off x="5362632" y="2377501"/>
            <a:ext cx="4543705" cy="237360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 flipV="1">
            <a:off x="1605280" y="673100"/>
            <a:ext cx="6651625" cy="431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1693" y="6321638"/>
            <a:ext cx="812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896"/>
          <a:stretch/>
        </p:blipFill>
        <p:spPr>
          <a:xfrm>
            <a:off x="119337" y="4800"/>
            <a:ext cx="11293313" cy="6857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BFD8E5-19B4-4EE4-9345-009BE00ED2FA}"/>
              </a:ext>
            </a:extLst>
          </p:cNvPr>
          <p:cNvSpPr txBox="1"/>
          <p:nvPr/>
        </p:nvSpPr>
        <p:spPr>
          <a:xfrm>
            <a:off x="1071920" y="483350"/>
            <a:ext cx="900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Thứ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tháng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2022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8069AB-1717-499D-9AEC-FB9C655C79B9}"/>
              </a:ext>
            </a:extLst>
          </p:cNvPr>
          <p:cNvCxnSpPr>
            <a:cxnSpLocks/>
          </p:cNvCxnSpPr>
          <p:nvPr/>
        </p:nvCxnSpPr>
        <p:spPr>
          <a:xfrm>
            <a:off x="3677224" y="1556792"/>
            <a:ext cx="34563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48E738-EBD8-44C5-991E-600E6EDF23AC}"/>
              </a:ext>
            </a:extLst>
          </p:cNvPr>
          <p:cNvSpPr txBox="1"/>
          <p:nvPr/>
        </p:nvSpPr>
        <p:spPr>
          <a:xfrm>
            <a:off x="4439816" y="1916833"/>
            <a:ext cx="15481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Toán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E2C4C-37EB-46CA-90CD-EE8B79696ED2}"/>
              </a:ext>
            </a:extLst>
          </p:cNvPr>
          <p:cNvSpPr txBox="1"/>
          <p:nvPr/>
        </p:nvSpPr>
        <p:spPr>
          <a:xfrm>
            <a:off x="3647728" y="2698663"/>
            <a:ext cx="226734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Luyện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7604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F796D48-D9A6-4228-8D0D-9A4D5286B07B}"/>
              </a:ext>
            </a:extLst>
          </p:cNvPr>
          <p:cNvGrpSpPr/>
          <p:nvPr/>
        </p:nvGrpSpPr>
        <p:grpSpPr>
          <a:xfrm>
            <a:off x="323639" y="-109394"/>
            <a:ext cx="11827721" cy="7800974"/>
            <a:chOff x="76199" y="0"/>
            <a:chExt cx="10681989" cy="7800974"/>
          </a:xfrm>
        </p:grpSpPr>
        <p:pic>
          <p:nvPicPr>
            <p:cNvPr id="2" name="Picture 10"/>
            <p:cNvPicPr>
              <a:picLocks noChangeAspect="1"/>
            </p:cNvPicPr>
            <p:nvPr/>
          </p:nvPicPr>
          <p:blipFill rotWithShape="1">
            <a:blip r:embed="rId2"/>
            <a:srcRect l="2428" t="2410" b="6944"/>
            <a:stretch/>
          </p:blipFill>
          <p:spPr>
            <a:xfrm>
              <a:off x="228599" y="0"/>
              <a:ext cx="10529589" cy="6238875"/>
            </a:xfrm>
            <a:prstGeom prst="rect">
              <a:avLst/>
            </a:prstGeom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51F7DC65-C69F-4E1A-BEE6-CC50BA9A3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6" t="70360" b="6944"/>
            <a:stretch/>
          </p:blipFill>
          <p:spPr>
            <a:xfrm>
              <a:off x="76199" y="6238875"/>
              <a:ext cx="10681989" cy="1562099"/>
            </a:xfrm>
            <a:prstGeom prst="rect">
              <a:avLst/>
            </a:prstGeom>
          </p:spPr>
        </p:pic>
      </p:grpSp>
      <p:sp>
        <p:nvSpPr>
          <p:cNvPr id="7" name="Câu hỏi 1">
            <a:extLst>
              <a:ext uri="{FF2B5EF4-FFF2-40B4-BE49-F238E27FC236}">
                <a16:creationId xmlns:a16="http://schemas.microsoft.com/office/drawing/2014/main" id="{8BC1C516-1A5F-47C8-9B0C-6C0C8C2300AD}"/>
              </a:ext>
            </a:extLst>
          </p:cNvPr>
          <p:cNvSpPr txBox="1"/>
          <p:nvPr/>
        </p:nvSpPr>
        <p:spPr>
          <a:xfrm>
            <a:off x="1546372" y="271842"/>
            <a:ext cx="75655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3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4b.</a:t>
            </a:r>
          </a:p>
        </p:txBody>
      </p:sp>
      <p:sp>
        <p:nvSpPr>
          <p:cNvPr id="8" name="Câu hỏi 1">
            <a:extLst>
              <a:ext uri="{FF2B5EF4-FFF2-40B4-BE49-F238E27FC236}">
                <a16:creationId xmlns:a16="http://schemas.microsoft.com/office/drawing/2014/main" id="{F02A6852-CB8B-44EB-BC39-1F7A3BD6A4D2}"/>
              </a:ext>
            </a:extLst>
          </p:cNvPr>
          <p:cNvSpPr txBox="1"/>
          <p:nvPr/>
        </p:nvSpPr>
        <p:spPr>
          <a:xfrm>
            <a:off x="2105110" y="289738"/>
            <a:ext cx="16288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3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3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31B4B-1FA9-4755-9203-F4293C3C86D2}"/>
              </a:ext>
            </a:extLst>
          </p:cNvPr>
          <p:cNvSpPr txBox="1"/>
          <p:nvPr/>
        </p:nvSpPr>
        <p:spPr>
          <a:xfrm>
            <a:off x="2302923" y="954389"/>
            <a:ext cx="486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   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5   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 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D38A18-9148-4590-8582-6EB49AB498FD}"/>
              </a:ext>
            </a:extLst>
          </p:cNvPr>
          <p:cNvGrpSpPr/>
          <p:nvPr/>
        </p:nvGrpSpPr>
        <p:grpSpPr>
          <a:xfrm>
            <a:off x="2520961" y="1484521"/>
            <a:ext cx="1996925" cy="490348"/>
            <a:chOff x="2018894" y="1645515"/>
            <a:chExt cx="1996925" cy="49034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05F1F1C-38CE-4501-A822-B86177C181BB}"/>
                </a:ext>
              </a:extLst>
            </p:cNvPr>
            <p:cNvCxnSpPr/>
            <p:nvPr/>
          </p:nvCxnSpPr>
          <p:spPr>
            <a:xfrm flipV="1">
              <a:off x="2018894" y="1762591"/>
              <a:ext cx="939176" cy="0"/>
            </a:xfrm>
            <a:prstGeom prst="line">
              <a:avLst/>
            </a:prstGeom>
            <a:ln w="38100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DB4343-4C66-4D00-8115-77ACB80BF516}"/>
                </a:ext>
              </a:extLst>
            </p:cNvPr>
            <p:cNvCxnSpPr>
              <a:cxnSpLocks/>
            </p:cNvCxnSpPr>
            <p:nvPr/>
          </p:nvCxnSpPr>
          <p:spPr>
            <a:xfrm>
              <a:off x="3127998" y="1762591"/>
              <a:ext cx="887821" cy="0"/>
            </a:xfrm>
            <a:prstGeom prst="line">
              <a:avLst/>
            </a:prstGeom>
            <a:ln w="38100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091096-D6C4-42AE-BB5A-41103D0C211F}"/>
                </a:ext>
              </a:extLst>
            </p:cNvPr>
            <p:cNvSpPr txBox="1"/>
            <p:nvPr/>
          </p:nvSpPr>
          <p:spPr>
            <a:xfrm rot="5400000">
              <a:off x="2806624" y="1621384"/>
              <a:ext cx="49034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6FE637-9DC7-4264-9446-29872481A704}"/>
              </a:ext>
            </a:extLst>
          </p:cNvPr>
          <p:cNvSpPr txBox="1"/>
          <p:nvPr/>
        </p:nvSpPr>
        <p:spPr>
          <a:xfrm>
            <a:off x="6774852" y="954389"/>
            <a:ext cx="3499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    14 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C50C6-572D-42FD-A25C-F5631FD91D3C}"/>
              </a:ext>
            </a:extLst>
          </p:cNvPr>
          <p:cNvSpPr txBox="1"/>
          <p:nvPr/>
        </p:nvSpPr>
        <p:spPr>
          <a:xfrm>
            <a:off x="6909825" y="1698804"/>
            <a:ext cx="206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79E33-672E-4832-90D7-D38DEAFF4FC6}"/>
              </a:ext>
            </a:extLst>
          </p:cNvPr>
          <p:cNvSpPr txBox="1"/>
          <p:nvPr/>
        </p:nvSpPr>
        <p:spPr>
          <a:xfrm>
            <a:off x="2305768" y="2509901"/>
            <a:ext cx="5525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  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3 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  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7EAE55-AED7-4AD1-8B67-D85B1A143FF5}"/>
              </a:ext>
            </a:extLst>
          </p:cNvPr>
          <p:cNvSpPr txBox="1"/>
          <p:nvPr/>
        </p:nvSpPr>
        <p:spPr>
          <a:xfrm>
            <a:off x="7651540" y="2528728"/>
            <a:ext cx="255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8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920D5-D811-42A7-93A3-CE68C4487B42}"/>
              </a:ext>
            </a:extLst>
          </p:cNvPr>
          <p:cNvSpPr txBox="1"/>
          <p:nvPr/>
        </p:nvSpPr>
        <p:spPr>
          <a:xfrm>
            <a:off x="6953155" y="3232046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9728BE-7A74-4F9A-B7EA-BBFE8F3478BA}"/>
              </a:ext>
            </a:extLst>
          </p:cNvPr>
          <p:cNvSpPr txBox="1"/>
          <p:nvPr/>
        </p:nvSpPr>
        <p:spPr>
          <a:xfrm>
            <a:off x="2538901" y="4043143"/>
            <a:ext cx="506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 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       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2698CB-F750-4C64-854D-9C841A0D1CE3}"/>
              </a:ext>
            </a:extLst>
          </p:cNvPr>
          <p:cNvSpPr txBox="1"/>
          <p:nvPr/>
        </p:nvSpPr>
        <p:spPr>
          <a:xfrm>
            <a:off x="7777241" y="4043143"/>
            <a:ext cx="255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CE27D7-4E37-43C5-8B8F-57CA0213448B}"/>
              </a:ext>
            </a:extLst>
          </p:cNvPr>
          <p:cNvSpPr txBox="1"/>
          <p:nvPr/>
        </p:nvSpPr>
        <p:spPr>
          <a:xfrm>
            <a:off x="6886425" y="4843856"/>
            <a:ext cx="1765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15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AAEF0E-D436-4E1D-B17F-A853B34673BD}"/>
              </a:ext>
            </a:extLst>
          </p:cNvPr>
          <p:cNvGrpSpPr/>
          <p:nvPr/>
        </p:nvGrpSpPr>
        <p:grpSpPr>
          <a:xfrm>
            <a:off x="2528125" y="2995647"/>
            <a:ext cx="2012336" cy="490348"/>
            <a:chOff x="2018894" y="1645515"/>
            <a:chExt cx="1912746" cy="49034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1BC6E50-9247-4AA0-8565-25988FD1E023}"/>
                </a:ext>
              </a:extLst>
            </p:cNvPr>
            <p:cNvCxnSpPr/>
            <p:nvPr/>
          </p:nvCxnSpPr>
          <p:spPr>
            <a:xfrm flipV="1">
              <a:off x="2018894" y="1762591"/>
              <a:ext cx="939176" cy="0"/>
            </a:xfrm>
            <a:prstGeom prst="line">
              <a:avLst/>
            </a:prstGeom>
            <a:ln w="38100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FE5A9FA-37F5-4E6E-9B9D-42EBB1B2C8DC}"/>
                </a:ext>
              </a:extLst>
            </p:cNvPr>
            <p:cNvCxnSpPr>
              <a:cxnSpLocks/>
            </p:cNvCxnSpPr>
            <p:nvPr/>
          </p:nvCxnSpPr>
          <p:spPr>
            <a:xfrm>
              <a:off x="3127998" y="1762591"/>
              <a:ext cx="803642" cy="0"/>
            </a:xfrm>
            <a:prstGeom prst="line">
              <a:avLst/>
            </a:prstGeom>
            <a:ln w="38100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94AE49-68E2-49C7-ABB7-EDDBB0A98C2A}"/>
                </a:ext>
              </a:extLst>
            </p:cNvPr>
            <p:cNvSpPr txBox="1"/>
            <p:nvPr/>
          </p:nvSpPr>
          <p:spPr>
            <a:xfrm rot="5400000">
              <a:off x="2806624" y="1621384"/>
              <a:ext cx="49034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7A98099-DEB8-444E-8227-823E979BE997}"/>
              </a:ext>
            </a:extLst>
          </p:cNvPr>
          <p:cNvGrpSpPr/>
          <p:nvPr/>
        </p:nvGrpSpPr>
        <p:grpSpPr>
          <a:xfrm>
            <a:off x="2482173" y="4622717"/>
            <a:ext cx="1910515" cy="490348"/>
            <a:chOff x="2018894" y="1645515"/>
            <a:chExt cx="1910515" cy="49034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1BB9C9-369A-4D4C-87F0-367E9C90CAEA}"/>
                </a:ext>
              </a:extLst>
            </p:cNvPr>
            <p:cNvCxnSpPr/>
            <p:nvPr/>
          </p:nvCxnSpPr>
          <p:spPr>
            <a:xfrm flipV="1">
              <a:off x="2018894" y="1762591"/>
              <a:ext cx="939176" cy="0"/>
            </a:xfrm>
            <a:prstGeom prst="line">
              <a:avLst/>
            </a:prstGeom>
            <a:ln w="38100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F13625E-160A-4EC6-AB40-EFBD6D9819B2}"/>
                </a:ext>
              </a:extLst>
            </p:cNvPr>
            <p:cNvCxnSpPr>
              <a:cxnSpLocks/>
            </p:cNvCxnSpPr>
            <p:nvPr/>
          </p:nvCxnSpPr>
          <p:spPr>
            <a:xfrm>
              <a:off x="3127998" y="1762591"/>
              <a:ext cx="801411" cy="0"/>
            </a:xfrm>
            <a:prstGeom prst="line">
              <a:avLst/>
            </a:prstGeom>
            <a:ln w="38100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F6B46A-D450-4E39-BD0D-F6CC003B3993}"/>
                </a:ext>
              </a:extLst>
            </p:cNvPr>
            <p:cNvSpPr txBox="1"/>
            <p:nvPr/>
          </p:nvSpPr>
          <p:spPr>
            <a:xfrm rot="5400000">
              <a:off x="2806624" y="1621384"/>
              <a:ext cx="49034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8A42946-33D2-465C-8104-98FEABB2E83C}"/>
              </a:ext>
            </a:extLst>
          </p:cNvPr>
          <p:cNvSpPr txBox="1"/>
          <p:nvPr/>
        </p:nvSpPr>
        <p:spPr>
          <a:xfrm>
            <a:off x="2442959" y="5620210"/>
            <a:ext cx="520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4 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   =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533B9B-D953-45BD-AFE3-2536C67EB651}"/>
              </a:ext>
            </a:extLst>
          </p:cNvPr>
          <p:cNvGrpSpPr/>
          <p:nvPr/>
        </p:nvGrpSpPr>
        <p:grpSpPr>
          <a:xfrm>
            <a:off x="2182289" y="6145250"/>
            <a:ext cx="1910515" cy="490348"/>
            <a:chOff x="2018894" y="1645515"/>
            <a:chExt cx="1910515" cy="490348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16083E8-CA18-4E36-82FD-2736EF04CE35}"/>
                </a:ext>
              </a:extLst>
            </p:cNvPr>
            <p:cNvCxnSpPr/>
            <p:nvPr/>
          </p:nvCxnSpPr>
          <p:spPr>
            <a:xfrm flipV="1">
              <a:off x="2018894" y="1762591"/>
              <a:ext cx="939176" cy="0"/>
            </a:xfrm>
            <a:prstGeom prst="line">
              <a:avLst/>
            </a:prstGeom>
            <a:ln w="38100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A7C7163-F5AA-4BAB-8542-C9FA6FAE0E1A}"/>
                </a:ext>
              </a:extLst>
            </p:cNvPr>
            <p:cNvCxnSpPr>
              <a:cxnSpLocks/>
            </p:cNvCxnSpPr>
            <p:nvPr/>
          </p:nvCxnSpPr>
          <p:spPr>
            <a:xfrm>
              <a:off x="3127998" y="1762591"/>
              <a:ext cx="801411" cy="0"/>
            </a:xfrm>
            <a:prstGeom prst="line">
              <a:avLst/>
            </a:prstGeom>
            <a:ln w="38100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D1E5C81-92D3-4288-BCA7-4B98448F247B}"/>
                </a:ext>
              </a:extLst>
            </p:cNvPr>
            <p:cNvSpPr txBox="1"/>
            <p:nvPr/>
          </p:nvSpPr>
          <p:spPr>
            <a:xfrm rot="5400000">
              <a:off x="2806624" y="1621384"/>
              <a:ext cx="49034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76B4D1B-A632-4C68-90D7-18750430542C}"/>
              </a:ext>
            </a:extLst>
          </p:cNvPr>
          <p:cNvSpPr txBox="1"/>
          <p:nvPr/>
        </p:nvSpPr>
        <p:spPr>
          <a:xfrm>
            <a:off x="7634892" y="5637532"/>
            <a:ext cx="255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12   </a:t>
            </a:r>
            <a:r>
              <a:rPr lang="en-US" sz="3600" b="1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607D8E-6722-4169-A210-96F2720D38CA}"/>
              </a:ext>
            </a:extLst>
          </p:cNvPr>
          <p:cNvSpPr txBox="1"/>
          <p:nvPr/>
        </p:nvSpPr>
        <p:spPr>
          <a:xfrm>
            <a:off x="6865727" y="6381196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17</a:t>
            </a:r>
          </a:p>
        </p:txBody>
      </p:sp>
      <p:sp>
        <p:nvSpPr>
          <p:cNvPr id="56" name="TextBox 2">
            <a:extLst>
              <a:ext uri="{FF2B5EF4-FFF2-40B4-BE49-F238E27FC236}">
                <a16:creationId xmlns:a16="http://schemas.microsoft.com/office/drawing/2014/main" id="{AF3F608C-12BB-4CA5-87C2-0881F55200B2}"/>
              </a:ext>
            </a:extLst>
          </p:cNvPr>
          <p:cNvSpPr txBox="1"/>
          <p:nvPr/>
        </p:nvSpPr>
        <p:spPr>
          <a:xfrm>
            <a:off x="3164769" y="170117"/>
            <a:ext cx="928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9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  <p:bldP spid="16" grpId="0"/>
      <p:bldP spid="20" grpId="0"/>
      <p:bldP spid="21" grpId="0"/>
      <p:bldP spid="22" grpId="0"/>
      <p:bldP spid="26" grpId="0"/>
      <p:bldP spid="27" grpId="0"/>
      <p:bldP spid="49" grpId="0"/>
      <p:bldP spid="54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91119" y="3642673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+ 4 = 11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+ 5 = 12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870193" y="374637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+ 9 = 16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+ 1 = 8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1004623" y="52320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+ 3 = 10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+ 2 = 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398" y="-68835"/>
            <a:ext cx="12191999" cy="3857625"/>
          </a:xfrm>
          <a:prstGeom prst="rect">
            <a:avLst/>
          </a:prstGeom>
        </p:spPr>
      </p:pic>
      <p:sp>
        <p:nvSpPr>
          <p:cNvPr id="14" name="Rectangular Callout 13"/>
          <p:cNvSpPr/>
          <p:nvPr/>
        </p:nvSpPr>
        <p:spPr>
          <a:xfrm>
            <a:off x="5899602" y="383121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+ 6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+ 5 = 13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8706956" y="382460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+ 9 = 17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+ 1 = 9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6671704" y="523862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+ 3= 11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+ 2 = 10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50514C-9028-4EF3-8623-7A9FE2207AA1}"/>
              </a:ext>
            </a:extLst>
          </p:cNvPr>
          <p:cNvCxnSpPr>
            <a:cxnSpLocks/>
          </p:cNvCxnSpPr>
          <p:nvPr/>
        </p:nvCxnSpPr>
        <p:spPr>
          <a:xfrm>
            <a:off x="1004623" y="627790"/>
            <a:ext cx="59762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1D974B-6C74-4E74-9065-E13C1ADF3332}"/>
              </a:ext>
            </a:extLst>
          </p:cNvPr>
          <p:cNvCxnSpPr>
            <a:cxnSpLocks/>
          </p:cNvCxnSpPr>
          <p:nvPr/>
        </p:nvCxnSpPr>
        <p:spPr>
          <a:xfrm>
            <a:off x="7783964" y="596819"/>
            <a:ext cx="13993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5D3244B-15ED-4AFD-A5EB-BDFBB608A93F}"/>
              </a:ext>
            </a:extLst>
          </p:cNvPr>
          <p:cNvSpPr/>
          <p:nvPr/>
        </p:nvSpPr>
        <p:spPr>
          <a:xfrm>
            <a:off x="682845" y="816327"/>
            <a:ext cx="1262378" cy="698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348600" y="771789"/>
            <a:ext cx="2043748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+ 4 = 11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D3244B-15ED-4AFD-A5EB-BDFBB608A93F}"/>
              </a:ext>
            </a:extLst>
          </p:cNvPr>
          <p:cNvSpPr/>
          <p:nvPr/>
        </p:nvSpPr>
        <p:spPr>
          <a:xfrm>
            <a:off x="9683681" y="895927"/>
            <a:ext cx="1262378" cy="663374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461772" y="744148"/>
            <a:ext cx="2043748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+ 6 = 14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animBg="1"/>
      <p:bldP spid="18" grpId="1" animBg="1"/>
      <p:bldP spid="19" grpId="0" bldLvl="0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50117" y="5655828"/>
            <a:ext cx="715252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86220" y="5655828"/>
            <a:ext cx="715252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56482" y="5655828"/>
            <a:ext cx="718008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85082" y="6370955"/>
            <a:ext cx="715252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3537218" y="5553323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6823075" y="448310"/>
            <a:ext cx="11099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/>
          </p:cNvCxnSpPr>
          <p:nvPr/>
        </p:nvCxnSpPr>
        <p:spPr>
          <a:xfrm>
            <a:off x="9645445" y="448310"/>
            <a:ext cx="210410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07720" y="761365"/>
            <a:ext cx="991870" cy="1079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3537218" y="772160"/>
            <a:ext cx="1791866" cy="1079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19190" y="824865"/>
            <a:ext cx="11099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609840" y="782955"/>
            <a:ext cx="2350135" cy="323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 rotWithShape="1">
          <a:blip r:embed="rId2"/>
          <a:srcRect l="2428" t="2410" b="6944"/>
          <a:stretch/>
        </p:blipFill>
        <p:spPr>
          <a:xfrm>
            <a:off x="-268693" y="70866"/>
            <a:ext cx="12460693" cy="6238063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51F7DC65-C69F-4E1A-BEE6-CC50BA9A3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" t="70360" b="6944"/>
          <a:stretch/>
        </p:blipFill>
        <p:spPr>
          <a:xfrm>
            <a:off x="-395926" y="6253179"/>
            <a:ext cx="12587926" cy="1561896"/>
          </a:xfrm>
          <a:prstGeom prst="rect">
            <a:avLst/>
          </a:prstGeom>
        </p:spPr>
      </p:pic>
      <p:sp>
        <p:nvSpPr>
          <p:cNvPr id="7" name="Câu hỏi 1">
            <a:extLst>
              <a:ext uri="{FF2B5EF4-FFF2-40B4-BE49-F238E27FC236}">
                <a16:creationId xmlns:a16="http://schemas.microsoft.com/office/drawing/2014/main" id="{C35F360A-7298-4DD8-B646-974B6732DF1F}"/>
              </a:ext>
            </a:extLst>
          </p:cNvPr>
          <p:cNvSpPr txBox="1"/>
          <p:nvPr/>
        </p:nvSpPr>
        <p:spPr>
          <a:xfrm>
            <a:off x="873285" y="397919"/>
            <a:ext cx="756452" cy="7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FC658129-14C1-4E08-B6C0-C1BB2D297E1B}"/>
              </a:ext>
            </a:extLst>
          </p:cNvPr>
          <p:cNvSpPr txBox="1"/>
          <p:nvPr/>
        </p:nvSpPr>
        <p:spPr>
          <a:xfrm>
            <a:off x="4408405" y="2088925"/>
            <a:ext cx="334011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3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Tóm</a:t>
            </a:r>
            <a:r>
              <a:rPr lang="en-US" sz="33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tắt</a:t>
            </a:r>
            <a:endParaRPr lang="en-US" sz="33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B4060-67E4-4C55-A907-349D1F3F80B2}"/>
              </a:ext>
            </a:extLst>
          </p:cNvPr>
          <p:cNvCxnSpPr>
            <a:cxnSpLocks/>
          </p:cNvCxnSpPr>
          <p:nvPr/>
        </p:nvCxnSpPr>
        <p:spPr>
          <a:xfrm>
            <a:off x="7031375" y="942021"/>
            <a:ext cx="4359696" cy="0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F566C0-D789-4D7A-BA15-AE5A23906562}"/>
              </a:ext>
            </a:extLst>
          </p:cNvPr>
          <p:cNvCxnSpPr>
            <a:cxnSpLocks/>
          </p:cNvCxnSpPr>
          <p:nvPr/>
        </p:nvCxnSpPr>
        <p:spPr>
          <a:xfrm>
            <a:off x="775897" y="1744500"/>
            <a:ext cx="4286297" cy="0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âu hỏi 1">
            <a:extLst>
              <a:ext uri="{FF2B5EF4-FFF2-40B4-BE49-F238E27FC236}">
                <a16:creationId xmlns:a16="http://schemas.microsoft.com/office/drawing/2014/main" id="{8EE44DE5-4F36-4B9B-BDEC-7BAF09EAA1E8}"/>
              </a:ext>
            </a:extLst>
          </p:cNvPr>
          <p:cNvSpPr txBox="1"/>
          <p:nvPr/>
        </p:nvSpPr>
        <p:spPr>
          <a:xfrm>
            <a:off x="4408405" y="4403737"/>
            <a:ext cx="1436727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DDAC86E-50E7-4C05-98BF-99DD902551D4}"/>
              </a:ext>
            </a:extLst>
          </p:cNvPr>
          <p:cNvCxnSpPr>
            <a:cxnSpLocks/>
          </p:cNvCxnSpPr>
          <p:nvPr/>
        </p:nvCxnSpPr>
        <p:spPr>
          <a:xfrm>
            <a:off x="2203837" y="4796446"/>
            <a:ext cx="0" cy="2304752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A2AA45-9B78-4F1C-8D55-8B3D685DC841}"/>
              </a:ext>
            </a:extLst>
          </p:cNvPr>
          <p:cNvCxnSpPr>
            <a:cxnSpLocks/>
          </p:cNvCxnSpPr>
          <p:nvPr/>
        </p:nvCxnSpPr>
        <p:spPr>
          <a:xfrm>
            <a:off x="5231115" y="1499825"/>
            <a:ext cx="666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86D4289-1BB5-44D1-A0BB-97F2635B8307}"/>
              </a:ext>
            </a:extLst>
          </p:cNvPr>
          <p:cNvCxnSpPr>
            <a:cxnSpLocks/>
          </p:cNvCxnSpPr>
          <p:nvPr/>
        </p:nvCxnSpPr>
        <p:spPr>
          <a:xfrm>
            <a:off x="9347265" y="1519762"/>
            <a:ext cx="16118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899999F-8A30-47BE-8569-BBC7F1B78E01}"/>
              </a:ext>
            </a:extLst>
          </p:cNvPr>
          <p:cNvSpPr txBox="1"/>
          <p:nvPr/>
        </p:nvSpPr>
        <p:spPr>
          <a:xfrm>
            <a:off x="9804009" y="784810"/>
            <a:ext cx="903481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62F97C-46A0-4ADF-9B2E-E6EC0227CDBB}"/>
              </a:ext>
            </a:extLst>
          </p:cNvPr>
          <p:cNvSpPr txBox="1"/>
          <p:nvPr/>
        </p:nvSpPr>
        <p:spPr>
          <a:xfrm>
            <a:off x="11056679" y="1271734"/>
            <a:ext cx="151078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EA8630-580A-49B3-AD3B-0A8F7969D7F6}"/>
              </a:ext>
            </a:extLst>
          </p:cNvPr>
          <p:cNvGrpSpPr/>
          <p:nvPr/>
        </p:nvGrpSpPr>
        <p:grpSpPr>
          <a:xfrm>
            <a:off x="6078461" y="1741328"/>
            <a:ext cx="5959568" cy="145056"/>
            <a:chOff x="1397111" y="2427309"/>
            <a:chExt cx="2427666" cy="73173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0C15D2D-0A81-44F3-BDD1-2584A9A137DC}"/>
                </a:ext>
              </a:extLst>
            </p:cNvPr>
            <p:cNvCxnSpPr>
              <a:cxnSpLocks/>
            </p:cNvCxnSpPr>
            <p:nvPr/>
          </p:nvCxnSpPr>
          <p:spPr>
            <a:xfrm>
              <a:off x="1397111" y="2427309"/>
              <a:ext cx="2427666" cy="0"/>
            </a:xfrm>
            <a:prstGeom prst="line">
              <a:avLst/>
            </a:prstGeom>
            <a:ln w="28575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85CC80E-2204-4420-B459-3080DBF0A4E4}"/>
                </a:ext>
              </a:extLst>
            </p:cNvPr>
            <p:cNvCxnSpPr>
              <a:cxnSpLocks/>
            </p:cNvCxnSpPr>
            <p:nvPr/>
          </p:nvCxnSpPr>
          <p:spPr>
            <a:xfrm>
              <a:off x="1397111" y="2500482"/>
              <a:ext cx="2427666" cy="0"/>
            </a:xfrm>
            <a:prstGeom prst="line">
              <a:avLst/>
            </a:prstGeom>
            <a:ln w="28575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Câu hỏi 1">
            <a:extLst>
              <a:ext uri="{FF2B5EF4-FFF2-40B4-BE49-F238E27FC236}">
                <a16:creationId xmlns:a16="http://schemas.microsoft.com/office/drawing/2014/main" id="{540255EA-8C49-4BE0-A239-B1A2368C2B1D}"/>
              </a:ext>
            </a:extLst>
          </p:cNvPr>
          <p:cNvSpPr txBox="1"/>
          <p:nvPr/>
        </p:nvSpPr>
        <p:spPr>
          <a:xfrm>
            <a:off x="643497" y="2702447"/>
            <a:ext cx="5842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 6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Câu hỏi 1">
            <a:extLst>
              <a:ext uri="{FF2B5EF4-FFF2-40B4-BE49-F238E27FC236}">
                <a16:creationId xmlns:a16="http://schemas.microsoft.com/office/drawing/2014/main" id="{9310503C-EC57-42BC-B35F-FF42DC626FEE}"/>
              </a:ext>
            </a:extLst>
          </p:cNvPr>
          <p:cNvSpPr txBox="1"/>
          <p:nvPr/>
        </p:nvSpPr>
        <p:spPr>
          <a:xfrm>
            <a:off x="497223" y="3491098"/>
            <a:ext cx="64337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Hai    :  7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2A92644-035F-430A-9981-2D5A6ECEDDF6}"/>
              </a:ext>
            </a:extLst>
          </p:cNvPr>
          <p:cNvGrpSpPr/>
          <p:nvPr/>
        </p:nvGrpSpPr>
        <p:grpSpPr>
          <a:xfrm>
            <a:off x="6706513" y="2886407"/>
            <a:ext cx="466664" cy="1091704"/>
            <a:chOff x="9606881" y="2855808"/>
            <a:chExt cx="466664" cy="1091704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FF4F0BC-2389-47FC-BDD6-155815344A74}"/>
                </a:ext>
              </a:extLst>
            </p:cNvPr>
            <p:cNvCxnSpPr>
              <a:cxnSpLocks/>
            </p:cNvCxnSpPr>
            <p:nvPr/>
          </p:nvCxnSpPr>
          <p:spPr>
            <a:xfrm>
              <a:off x="9723910" y="2855808"/>
              <a:ext cx="0" cy="4775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4197727-1FDA-4645-B994-EA327607CB6D}"/>
                </a:ext>
              </a:extLst>
            </p:cNvPr>
            <p:cNvCxnSpPr>
              <a:cxnSpLocks/>
            </p:cNvCxnSpPr>
            <p:nvPr/>
          </p:nvCxnSpPr>
          <p:spPr>
            <a:xfrm>
              <a:off x="9723910" y="3460499"/>
              <a:ext cx="0" cy="4870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88A965D-D63D-43AF-AE4D-026B5B0197C2}"/>
                </a:ext>
              </a:extLst>
            </p:cNvPr>
            <p:cNvSpPr txBox="1"/>
            <p:nvPr/>
          </p:nvSpPr>
          <p:spPr>
            <a:xfrm>
              <a:off x="9606881" y="3120761"/>
              <a:ext cx="466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sp>
        <p:nvSpPr>
          <p:cNvPr id="84" name="Câu hỏi 1">
            <a:extLst>
              <a:ext uri="{FF2B5EF4-FFF2-40B4-BE49-F238E27FC236}">
                <a16:creationId xmlns:a16="http://schemas.microsoft.com/office/drawing/2014/main" id="{50755F41-944E-435A-A3CF-535074148E8C}"/>
              </a:ext>
            </a:extLst>
          </p:cNvPr>
          <p:cNvSpPr txBox="1"/>
          <p:nvPr/>
        </p:nvSpPr>
        <p:spPr>
          <a:xfrm>
            <a:off x="7160947" y="3163695"/>
            <a:ext cx="3286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….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7" name="Câu hỏi 1">
            <a:extLst>
              <a:ext uri="{FF2B5EF4-FFF2-40B4-BE49-F238E27FC236}">
                <a16:creationId xmlns:a16="http://schemas.microsoft.com/office/drawing/2014/main" id="{038689AD-9739-45C0-9EEE-6999BAB5280E}"/>
              </a:ext>
            </a:extLst>
          </p:cNvPr>
          <p:cNvSpPr txBox="1"/>
          <p:nvPr/>
        </p:nvSpPr>
        <p:spPr>
          <a:xfrm>
            <a:off x="2203837" y="5169302"/>
            <a:ext cx="7482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9EFD8-4D41-4D34-9027-8CFA8A49DA1D}"/>
              </a:ext>
            </a:extLst>
          </p:cNvPr>
          <p:cNvSpPr txBox="1"/>
          <p:nvPr/>
        </p:nvSpPr>
        <p:spPr>
          <a:xfrm>
            <a:off x="1616171" y="442676"/>
            <a:ext cx="10643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D324D5-DC89-4C3B-945D-4A86C180B031}"/>
              </a:ext>
            </a:extLst>
          </p:cNvPr>
          <p:cNvSpPr txBox="1"/>
          <p:nvPr/>
        </p:nvSpPr>
        <p:spPr>
          <a:xfrm>
            <a:off x="643497" y="1188011"/>
            <a:ext cx="117150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tr</a:t>
            </a:r>
            <a:endParaRPr lang="en-US" sz="3200" dirty="0"/>
          </a:p>
        </p:txBody>
      </p:sp>
      <p:sp>
        <p:nvSpPr>
          <p:cNvPr id="40" name="Câu hỏi 1">
            <a:extLst>
              <a:ext uri="{FF2B5EF4-FFF2-40B4-BE49-F238E27FC236}">
                <a16:creationId xmlns:a16="http://schemas.microsoft.com/office/drawing/2014/main" id="{55C7BC88-B4C1-4B6C-9708-9BE8DBB54547}"/>
              </a:ext>
            </a:extLst>
          </p:cNvPr>
          <p:cNvSpPr txBox="1"/>
          <p:nvPr/>
        </p:nvSpPr>
        <p:spPr>
          <a:xfrm>
            <a:off x="2751138" y="5934943"/>
            <a:ext cx="655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6     +     7     =    13  (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51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7" grpId="0"/>
      <p:bldP spid="58" grpId="0"/>
      <p:bldP spid="60" grpId="0" animBg="1"/>
      <p:bldP spid="74" grpId="0"/>
      <p:bldP spid="75" grpId="0"/>
      <p:bldP spid="84" grpId="0"/>
      <p:bldP spid="8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D1C6B3C-F3B9-4C3F-BB55-722BD3048ECB}"/>
              </a:ext>
            </a:extLst>
          </p:cNvPr>
          <p:cNvGrpSpPr/>
          <p:nvPr/>
        </p:nvGrpSpPr>
        <p:grpSpPr>
          <a:xfrm>
            <a:off x="-480767" y="-4415"/>
            <a:ext cx="12672767" cy="7799958"/>
            <a:chOff x="361949" y="142874"/>
            <a:chExt cx="10681989" cy="7800974"/>
          </a:xfrm>
        </p:grpSpPr>
        <p:pic>
          <p:nvPicPr>
            <p:cNvPr id="2" name="Picture 10"/>
            <p:cNvPicPr>
              <a:picLocks noChangeAspect="1"/>
            </p:cNvPicPr>
            <p:nvPr/>
          </p:nvPicPr>
          <p:blipFill rotWithShape="1">
            <a:blip r:embed="rId2"/>
            <a:srcRect l="2428" t="2410" b="6944"/>
            <a:stretch/>
          </p:blipFill>
          <p:spPr>
            <a:xfrm>
              <a:off x="514349" y="142874"/>
              <a:ext cx="10529589" cy="6238875"/>
            </a:xfrm>
            <a:prstGeom prst="rect">
              <a:avLst/>
            </a:prstGeom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51F7DC65-C69F-4E1A-BEE6-CC50BA9A3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6" t="70360" b="6944"/>
            <a:stretch/>
          </p:blipFill>
          <p:spPr>
            <a:xfrm>
              <a:off x="361949" y="6381749"/>
              <a:ext cx="10681989" cy="1562099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15BD51-7E0E-4E56-B89F-3A0E92F1828B}"/>
              </a:ext>
            </a:extLst>
          </p:cNvPr>
          <p:cNvCxnSpPr>
            <a:cxnSpLocks/>
          </p:cNvCxnSpPr>
          <p:nvPr/>
        </p:nvCxnSpPr>
        <p:spPr>
          <a:xfrm>
            <a:off x="1604133" y="52947"/>
            <a:ext cx="0" cy="1503845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âu hỏi 1">
            <a:extLst>
              <a:ext uri="{FF2B5EF4-FFF2-40B4-BE49-F238E27FC236}">
                <a16:creationId xmlns:a16="http://schemas.microsoft.com/office/drawing/2014/main" id="{26B817C7-50DF-4E29-8E00-AFFCBDD4DFB5}"/>
              </a:ext>
            </a:extLst>
          </p:cNvPr>
          <p:cNvSpPr txBox="1"/>
          <p:nvPr/>
        </p:nvSpPr>
        <p:spPr>
          <a:xfrm>
            <a:off x="4223793" y="461217"/>
            <a:ext cx="5256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:       13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30B0AF-798E-442F-806A-2AAEB55E0CB1}"/>
              </a:ext>
            </a:extLst>
          </p:cNvPr>
          <p:cNvCxnSpPr>
            <a:cxnSpLocks/>
          </p:cNvCxnSpPr>
          <p:nvPr/>
        </p:nvCxnSpPr>
        <p:spPr>
          <a:xfrm flipH="1">
            <a:off x="628389" y="1558161"/>
            <a:ext cx="11635883" cy="0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âu hỏi 1">
            <a:extLst>
              <a:ext uri="{FF2B5EF4-FFF2-40B4-BE49-F238E27FC236}">
                <a16:creationId xmlns:a16="http://schemas.microsoft.com/office/drawing/2014/main" id="{3949806E-60E1-4900-9BFC-B3352F113001}"/>
              </a:ext>
            </a:extLst>
          </p:cNvPr>
          <p:cNvSpPr txBox="1"/>
          <p:nvPr/>
        </p:nvSpPr>
        <p:spPr>
          <a:xfrm>
            <a:off x="956960" y="3533293"/>
            <a:ext cx="6275964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-  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Câu hỏi 1">
            <a:extLst>
              <a:ext uri="{FF2B5EF4-FFF2-40B4-BE49-F238E27FC236}">
                <a16:creationId xmlns:a16="http://schemas.microsoft.com/office/drawing/2014/main" id="{5C89F864-71C4-4F45-BA2D-69A6ACB53D5B}"/>
              </a:ext>
            </a:extLst>
          </p:cNvPr>
          <p:cNvSpPr txBox="1"/>
          <p:nvPr/>
        </p:nvSpPr>
        <p:spPr>
          <a:xfrm>
            <a:off x="965003" y="4336444"/>
            <a:ext cx="9922521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-  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F04917EC-EA95-4250-B555-966423E9255B}"/>
              </a:ext>
            </a:extLst>
          </p:cNvPr>
          <p:cNvSpPr txBox="1"/>
          <p:nvPr/>
        </p:nvSpPr>
        <p:spPr>
          <a:xfrm>
            <a:off x="956960" y="1996485"/>
            <a:ext cx="1123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   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nhiêubức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68243-79DD-4F4E-8093-9720DA6EE28E}"/>
              </a:ext>
            </a:extLst>
          </p:cNvPr>
          <p:cNvSpPr txBox="1"/>
          <p:nvPr/>
        </p:nvSpPr>
        <p:spPr>
          <a:xfrm>
            <a:off x="1052594" y="2742577"/>
            <a:ext cx="2906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15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896"/>
          <a:stretch/>
        </p:blipFill>
        <p:spPr>
          <a:xfrm>
            <a:off x="-26006" y="7124"/>
            <a:ext cx="11293313" cy="6857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BFD8E5-19B4-4EE4-9345-009BE00ED2FA}"/>
              </a:ext>
            </a:extLst>
          </p:cNvPr>
          <p:cNvSpPr txBox="1"/>
          <p:nvPr/>
        </p:nvSpPr>
        <p:spPr>
          <a:xfrm>
            <a:off x="983432" y="483350"/>
            <a:ext cx="900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Thứ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tháng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10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8069AB-1717-499D-9AEC-FB9C655C79B9}"/>
              </a:ext>
            </a:extLst>
          </p:cNvPr>
          <p:cNvCxnSpPr>
            <a:cxnSpLocks/>
          </p:cNvCxnSpPr>
          <p:nvPr/>
        </p:nvCxnSpPr>
        <p:spPr>
          <a:xfrm>
            <a:off x="3647728" y="1556792"/>
            <a:ext cx="34563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48E738-EBD8-44C5-991E-600E6EDF23AC}"/>
              </a:ext>
            </a:extLst>
          </p:cNvPr>
          <p:cNvSpPr txBox="1"/>
          <p:nvPr/>
        </p:nvSpPr>
        <p:spPr>
          <a:xfrm>
            <a:off x="4439816" y="1916833"/>
            <a:ext cx="15481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Toán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E2C4C-37EB-46CA-90CD-EE8B79696ED2}"/>
              </a:ext>
            </a:extLst>
          </p:cNvPr>
          <p:cNvSpPr txBox="1"/>
          <p:nvPr/>
        </p:nvSpPr>
        <p:spPr>
          <a:xfrm>
            <a:off x="3498244" y="2694748"/>
            <a:ext cx="233058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Luyện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endParaRPr lang="en-US" sz="31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1" name="Câu hỏi 1">
            <a:extLst>
              <a:ext uri="{FF2B5EF4-FFF2-40B4-BE49-F238E27FC236}">
                <a16:creationId xmlns:a16="http://schemas.microsoft.com/office/drawing/2014/main" id="{B3F789E3-282C-4A74-8054-B81B23FEB999}"/>
              </a:ext>
            </a:extLst>
          </p:cNvPr>
          <p:cNvSpPr txBox="1"/>
          <p:nvPr/>
        </p:nvSpPr>
        <p:spPr>
          <a:xfrm>
            <a:off x="515012" y="3380523"/>
            <a:ext cx="756452" cy="7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03375F4A-1D70-45BF-A1D2-F661E8EFBA4D}"/>
              </a:ext>
            </a:extLst>
          </p:cNvPr>
          <p:cNvSpPr txBox="1"/>
          <p:nvPr/>
        </p:nvSpPr>
        <p:spPr>
          <a:xfrm>
            <a:off x="3597161" y="3435678"/>
            <a:ext cx="2145387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1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Tóm</a:t>
            </a:r>
            <a:r>
              <a:rPr lang="en-US" sz="31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tắt</a:t>
            </a:r>
            <a:endParaRPr lang="en-US" sz="3100" b="1" dirty="0">
              <a:solidFill>
                <a:srgbClr val="0000FF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âu hỏi 1">
            <a:extLst>
              <a:ext uri="{FF2B5EF4-FFF2-40B4-BE49-F238E27FC236}">
                <a16:creationId xmlns:a16="http://schemas.microsoft.com/office/drawing/2014/main" id="{706B839C-9371-46C4-8B9D-40C9502C3336}"/>
              </a:ext>
            </a:extLst>
          </p:cNvPr>
          <p:cNvSpPr txBox="1"/>
          <p:nvPr/>
        </p:nvSpPr>
        <p:spPr>
          <a:xfrm>
            <a:off x="-26006" y="4054053"/>
            <a:ext cx="7246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:  6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âu hỏi 1">
            <a:extLst>
              <a:ext uri="{FF2B5EF4-FFF2-40B4-BE49-F238E27FC236}">
                <a16:creationId xmlns:a16="http://schemas.microsoft.com/office/drawing/2014/main" id="{4CD0DFFD-9A5B-435E-8E55-81C5F03DA4B2}"/>
              </a:ext>
            </a:extLst>
          </p:cNvPr>
          <p:cNvSpPr txBox="1"/>
          <p:nvPr/>
        </p:nvSpPr>
        <p:spPr>
          <a:xfrm>
            <a:off x="-96688" y="4797153"/>
            <a:ext cx="59255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Hai   :  7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20FF05-E8DC-4055-9278-895158D0C95D}"/>
              </a:ext>
            </a:extLst>
          </p:cNvPr>
          <p:cNvGrpSpPr/>
          <p:nvPr/>
        </p:nvGrpSpPr>
        <p:grpSpPr>
          <a:xfrm>
            <a:off x="6057977" y="4197455"/>
            <a:ext cx="466603" cy="1103753"/>
            <a:chOff x="9606881" y="2855808"/>
            <a:chExt cx="466664" cy="11038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F28595-7D3B-420E-8916-C8D8EB83D2ED}"/>
                </a:ext>
              </a:extLst>
            </p:cNvPr>
            <p:cNvCxnSpPr>
              <a:cxnSpLocks/>
            </p:cNvCxnSpPr>
            <p:nvPr/>
          </p:nvCxnSpPr>
          <p:spPr>
            <a:xfrm>
              <a:off x="9723910" y="2855808"/>
              <a:ext cx="0" cy="4775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58C4B5-63AA-420E-9774-FAEA4EF42CA5}"/>
                </a:ext>
              </a:extLst>
            </p:cNvPr>
            <p:cNvCxnSpPr>
              <a:cxnSpLocks/>
            </p:cNvCxnSpPr>
            <p:nvPr/>
          </p:nvCxnSpPr>
          <p:spPr>
            <a:xfrm>
              <a:off x="9697965" y="3515618"/>
              <a:ext cx="0" cy="4440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E845EF-D42F-4D86-9A7C-68B36B9F8449}"/>
                </a:ext>
              </a:extLst>
            </p:cNvPr>
            <p:cNvSpPr txBox="1"/>
            <p:nvPr/>
          </p:nvSpPr>
          <p:spPr>
            <a:xfrm>
              <a:off x="9606881" y="3120761"/>
              <a:ext cx="466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sp>
        <p:nvSpPr>
          <p:cNvPr id="27" name="Câu hỏi 1">
            <a:extLst>
              <a:ext uri="{FF2B5EF4-FFF2-40B4-BE49-F238E27FC236}">
                <a16:creationId xmlns:a16="http://schemas.microsoft.com/office/drawing/2014/main" id="{B1DE95C1-DB32-4E85-A723-557F1186D78E}"/>
              </a:ext>
            </a:extLst>
          </p:cNvPr>
          <p:cNvSpPr txBox="1"/>
          <p:nvPr/>
        </p:nvSpPr>
        <p:spPr>
          <a:xfrm>
            <a:off x="6362135" y="4462374"/>
            <a:ext cx="3066999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….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1" name="Câu hỏi 1">
            <a:extLst>
              <a:ext uri="{FF2B5EF4-FFF2-40B4-BE49-F238E27FC236}">
                <a16:creationId xmlns:a16="http://schemas.microsoft.com/office/drawing/2014/main" id="{448FAA1E-9ED5-4983-A4EF-0B5A1FA35E5F}"/>
              </a:ext>
            </a:extLst>
          </p:cNvPr>
          <p:cNvSpPr txBox="1"/>
          <p:nvPr/>
        </p:nvSpPr>
        <p:spPr>
          <a:xfrm>
            <a:off x="3498244" y="5684667"/>
            <a:ext cx="1436540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FF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E8E578-8D95-4F95-AC22-C8CEE05F361C}"/>
              </a:ext>
            </a:extLst>
          </p:cNvPr>
          <p:cNvCxnSpPr>
            <a:cxnSpLocks/>
          </p:cNvCxnSpPr>
          <p:nvPr/>
        </p:nvCxnSpPr>
        <p:spPr>
          <a:xfrm>
            <a:off x="983432" y="5979140"/>
            <a:ext cx="0" cy="1058651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âu hỏi 1">
            <a:extLst>
              <a:ext uri="{FF2B5EF4-FFF2-40B4-BE49-F238E27FC236}">
                <a16:creationId xmlns:a16="http://schemas.microsoft.com/office/drawing/2014/main" id="{C5F7FAFA-445B-41E8-84D6-6FC0884A9CA7}"/>
              </a:ext>
            </a:extLst>
          </p:cNvPr>
          <p:cNvSpPr txBox="1"/>
          <p:nvPr/>
        </p:nvSpPr>
        <p:spPr>
          <a:xfrm>
            <a:off x="1517779" y="6426187"/>
            <a:ext cx="6464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C634EB-7985-4E49-A65D-A96292348BF3}"/>
              </a:ext>
            </a:extLst>
          </p:cNvPr>
          <p:cNvSpPr txBox="1"/>
          <p:nvPr/>
        </p:nvSpPr>
        <p:spPr>
          <a:xfrm>
            <a:off x="1054115" y="6391628"/>
            <a:ext cx="90336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030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21" grpId="0"/>
      <p:bldP spid="22" grpId="0"/>
      <p:bldP spid="27" grpId="0"/>
      <p:bldP spid="31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113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D1C6B3C-F3B9-4C3F-BB55-722BD3048ECB}"/>
              </a:ext>
            </a:extLst>
          </p:cNvPr>
          <p:cNvGrpSpPr/>
          <p:nvPr/>
        </p:nvGrpSpPr>
        <p:grpSpPr>
          <a:xfrm>
            <a:off x="119336" y="-4415"/>
            <a:ext cx="10680598" cy="7799958"/>
            <a:chOff x="361949" y="142874"/>
            <a:chExt cx="10681989" cy="7800974"/>
          </a:xfrm>
        </p:grpSpPr>
        <p:pic>
          <p:nvPicPr>
            <p:cNvPr id="2" name="Picture 10"/>
            <p:cNvPicPr>
              <a:picLocks noChangeAspect="1"/>
            </p:cNvPicPr>
            <p:nvPr/>
          </p:nvPicPr>
          <p:blipFill rotWithShape="1">
            <a:blip r:embed="rId2"/>
            <a:srcRect l="2428" t="2410" b="6944"/>
            <a:stretch/>
          </p:blipFill>
          <p:spPr>
            <a:xfrm>
              <a:off x="514349" y="142874"/>
              <a:ext cx="10529589" cy="6238875"/>
            </a:xfrm>
            <a:prstGeom prst="rect">
              <a:avLst/>
            </a:prstGeom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51F7DC65-C69F-4E1A-BEE6-CC50BA9A3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6" t="70360" b="6944"/>
            <a:stretch/>
          </p:blipFill>
          <p:spPr>
            <a:xfrm>
              <a:off x="361949" y="6381749"/>
              <a:ext cx="10681989" cy="1562099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15BD51-7E0E-4E56-B89F-3A0E92F1828B}"/>
              </a:ext>
            </a:extLst>
          </p:cNvPr>
          <p:cNvCxnSpPr>
            <a:cxnSpLocks/>
          </p:cNvCxnSpPr>
          <p:nvPr/>
        </p:nvCxnSpPr>
        <p:spPr>
          <a:xfrm>
            <a:off x="1847528" y="52948"/>
            <a:ext cx="0" cy="2295933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30B0AF-798E-442F-806A-2AAEB55E0CB1}"/>
              </a:ext>
            </a:extLst>
          </p:cNvPr>
          <p:cNvCxnSpPr>
            <a:cxnSpLocks/>
          </p:cNvCxnSpPr>
          <p:nvPr/>
        </p:nvCxnSpPr>
        <p:spPr>
          <a:xfrm flipH="1">
            <a:off x="1052594" y="2366725"/>
            <a:ext cx="9747341" cy="0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âu hỏi 1">
            <a:extLst>
              <a:ext uri="{FF2B5EF4-FFF2-40B4-BE49-F238E27FC236}">
                <a16:creationId xmlns:a16="http://schemas.microsoft.com/office/drawing/2014/main" id="{B009B90D-8E37-45FB-AA84-AC31E52CCC75}"/>
              </a:ext>
            </a:extLst>
          </p:cNvPr>
          <p:cNvSpPr txBox="1"/>
          <p:nvPr/>
        </p:nvSpPr>
        <p:spPr>
          <a:xfrm>
            <a:off x="1697893" y="467962"/>
            <a:ext cx="925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6    +     7     =    13  (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âu hỏi 1">
            <a:extLst>
              <a:ext uri="{FF2B5EF4-FFF2-40B4-BE49-F238E27FC236}">
                <a16:creationId xmlns:a16="http://schemas.microsoft.com/office/drawing/2014/main" id="{3445EF33-11C4-4031-98BC-321D76F87F4D}"/>
              </a:ext>
            </a:extLst>
          </p:cNvPr>
          <p:cNvSpPr txBox="1"/>
          <p:nvPr/>
        </p:nvSpPr>
        <p:spPr>
          <a:xfrm>
            <a:off x="4223794" y="1232725"/>
            <a:ext cx="459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: 13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9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B517B5-0FE6-40CB-95F7-98748B36BD8C}"/>
              </a:ext>
            </a:extLst>
          </p:cNvPr>
          <p:cNvGrpSpPr/>
          <p:nvPr/>
        </p:nvGrpSpPr>
        <p:grpSpPr>
          <a:xfrm>
            <a:off x="2089573" y="449"/>
            <a:ext cx="6816997" cy="2871173"/>
            <a:chOff x="5603103" y="-410009"/>
            <a:chExt cx="6931518" cy="2106940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1321668-AF12-4591-BFEF-6EC155BCB063}"/>
                </a:ext>
              </a:extLst>
            </p:cNvPr>
            <p:cNvSpPr/>
            <p:nvPr/>
          </p:nvSpPr>
          <p:spPr>
            <a:xfrm>
              <a:off x="5603103" y="-410009"/>
              <a:ext cx="6931518" cy="2106940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556CF7F-1581-4707-83AB-C786D32CAD67}"/>
                </a:ext>
              </a:extLst>
            </p:cNvPr>
            <p:cNvSpPr txBox="1"/>
            <p:nvPr/>
          </p:nvSpPr>
          <p:spPr>
            <a:xfrm>
              <a:off x="6729164" y="-197803"/>
              <a:ext cx="4953000" cy="128450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dò</a:t>
              </a:r>
              <a:endParaRPr lang="en-US" altLang="zh-CN" sz="5999" dirty="0">
                <a:solidFill>
                  <a:srgbClr val="0000FF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0D4B0B4-9E5B-4615-83A6-C0DFF7D84FD8}"/>
              </a:ext>
            </a:extLst>
          </p:cNvPr>
          <p:cNvSpPr txBox="1"/>
          <p:nvPr/>
        </p:nvSpPr>
        <p:spPr>
          <a:xfrm>
            <a:off x="144710" y="3429001"/>
            <a:ext cx="11750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8540E-B120-496E-878A-A9CEA02CCBD3}"/>
              </a:ext>
            </a:extLst>
          </p:cNvPr>
          <p:cNvSpPr txBox="1"/>
          <p:nvPr/>
        </p:nvSpPr>
        <p:spPr>
          <a:xfrm>
            <a:off x="21272" y="5183328"/>
            <a:ext cx="1233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trang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28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1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7165" y="725876"/>
            <a:ext cx="11467696" cy="2186830"/>
          </a:xfrm>
          <a:prstGeom prst="rect">
            <a:avLst/>
          </a:prstGeom>
          <a:noFill/>
        </p:spPr>
        <p:txBody>
          <a:bodyPr wrap="square" lIns="123787" tIns="61893" rIns="123787" bIns="61893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EA03-B491-4EC8-9CEC-FFD64FF5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19" y="2244682"/>
            <a:ext cx="3528190" cy="3528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D1B1A-1B26-4E45-B7A5-F7EE62EE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03" y="2331756"/>
            <a:ext cx="3528190" cy="35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-127819"/>
            <a:ext cx="11182350" cy="458085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84350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41867" y="2458080"/>
            <a:ext cx="5375389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6" y="107492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0791" y="1349871"/>
            <a:ext cx="10972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kumimoji="0" lang="en-US" sz="44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1"/>
      <p:bldP spid="1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196&quot;&gt;&lt;object type=&quot;3&quot; unique_id=&quot;10197&quot;&gt;&lt;property id=&quot;20148&quot; value=&quot;5&quot;/&gt;&lt;property id=&quot;20300&quot; value=&quot;Slide 1 - &amp;quot;Chào mừng các em đến   với giờ học!&amp;quot;&quot;/&gt;&lt;property id=&quot;20307&quot; value=&quot;354&quot;/&gt;&lt;/object&gt;&lt;object type=&quot;3&quot; unique_id=&quot;10198&quot;&gt;&lt;property id=&quot;20148&quot; value=&quot;5&quot;/&gt;&lt;property id=&quot;20300&quot; value=&quot;Slide 2&quot;/&gt;&lt;property id=&quot;20307&quot; value=&quot;335&quot;/&gt;&lt;/object&gt;&lt;object type=&quot;3&quot; unique_id=&quot;10199&quot;&gt;&lt;property id=&quot;20148&quot; value=&quot;5&quot;/&gt;&lt;property id=&quot;20300&quot; value=&quot;Slide 3&quot;/&gt;&lt;property id=&quot;20307&quot; value=&quot;279&quot;/&gt;&lt;/object&gt;&lt;object type=&quot;3&quot; unique_id=&quot;10200&quot;&gt;&lt;property id=&quot;20148&quot; value=&quot;5&quot;/&gt;&lt;property id=&quot;20300&quot; value=&quot;Slide 4&quot;/&gt;&lt;property id=&quot;20307&quot; value=&quot;280&quot;/&gt;&lt;/object&gt;&lt;object type=&quot;3&quot; unique_id=&quot;10201&quot;&gt;&lt;property id=&quot;20148&quot; value=&quot;5&quot;/&gt;&lt;property id=&quot;20300&quot; value=&quot;Slide 5&quot;/&gt;&lt;property id=&quot;20307&quot; value=&quot;281&quot;/&gt;&lt;/object&gt;&lt;object type=&quot;3&quot; unique_id=&quot;10202&quot;&gt;&lt;property id=&quot;20148&quot; value=&quot;5&quot;/&gt;&lt;property id=&quot;20300&quot; value=&quot;Slide 6&quot;/&gt;&lt;property id=&quot;20307&quot; value=&quot;282&quot;/&gt;&lt;/object&gt;&lt;object type=&quot;3&quot; unique_id=&quot;10203&quot;&gt;&lt;property id=&quot;20148&quot; value=&quot;5&quot;/&gt;&lt;property id=&quot;20300&quot; value=&quot;Slide 7&quot;/&gt;&lt;property id=&quot;20307&quot; value=&quot;283&quot;/&gt;&lt;/object&gt;&lt;object type=&quot;3&quot; unique_id=&quot;10204&quot;&gt;&lt;property id=&quot;20148&quot; value=&quot;5&quot;/&gt;&lt;property id=&quot;20300&quot; value=&quot;Slide 8&quot;/&gt;&lt;property id=&quot;20307&quot; value=&quot;329&quot;/&gt;&lt;/object&gt;&lt;object type=&quot;3&quot; unique_id=&quot;10205&quot;&gt;&lt;property id=&quot;20148&quot; value=&quot;5&quot;/&gt;&lt;property id=&quot;20300&quot; value=&quot;Slide 9&quot;/&gt;&lt;property id=&quot;20307&quot; value=&quot;330&quot;/&gt;&lt;/object&gt;&lt;object type=&quot;3&quot; unique_id=&quot;10206&quot;&gt;&lt;property id=&quot;20148&quot; value=&quot;5&quot;/&gt;&lt;property id=&quot;20300&quot; value=&quot;Slide 10&quot;/&gt;&lt;property id=&quot;20307&quot; value=&quot;269&quot;/&gt;&lt;/object&gt;&lt;object type=&quot;3&quot; unique_id=&quot;10207&quot;&gt;&lt;property id=&quot;20148&quot; value=&quot;5&quot;/&gt;&lt;property id=&quot;20300&quot; value=&quot;Slide 11&quot;/&gt;&lt;property id=&quot;20307&quot; value=&quot;268&quot;/&gt;&lt;/object&gt;&lt;object type=&quot;3&quot; unique_id=&quot;10208&quot;&gt;&lt;property id=&quot;20148&quot; value=&quot;5&quot;/&gt;&lt;property id=&quot;20300&quot; value=&quot;Slide 12&quot;/&gt;&lt;property id=&quot;20307&quot; value=&quot;271&quot;/&gt;&lt;/object&gt;&lt;object type=&quot;3&quot; unique_id=&quot;10209&quot;&gt;&lt;property id=&quot;20148&quot; value=&quot;5&quot;/&gt;&lt;property id=&quot;20300&quot; value=&quot;Slide 13&quot;/&gt;&lt;property id=&quot;20307&quot; value=&quot;2649&quot;/&gt;&lt;/object&gt;&lt;object type=&quot;3&quot; unique_id=&quot;10210&quot;&gt;&lt;property id=&quot;20148&quot; value=&quot;5&quot;/&gt;&lt;property id=&quot;20300&quot; value=&quot;Slide 14&quot;/&gt;&lt;property id=&quot;20307&quot; value=&quot;2654&quot;/&gt;&lt;/object&gt;&lt;object type=&quot;3&quot; unique_id=&quot;10211&quot;&gt;&lt;property id=&quot;20148&quot; value=&quot;5&quot;/&gt;&lt;property id=&quot;20300&quot; value=&quot;Slide 15&quot;/&gt;&lt;property id=&quot;20307&quot; value=&quot;270&quot;/&gt;&lt;/object&gt;&lt;object type=&quot;3&quot; unique_id=&quot;10212&quot;&gt;&lt;property id=&quot;20148&quot; value=&quot;5&quot;/&gt;&lt;property id=&quot;20300&quot; value=&quot;Slide 16&quot;/&gt;&lt;property id=&quot;20307&quot; value=&quot;275&quot;/&gt;&lt;/object&gt;&lt;object type=&quot;3&quot; unique_id=&quot;10213&quot;&gt;&lt;property id=&quot;20148&quot; value=&quot;5&quot;/&gt;&lt;property id=&quot;20300&quot; value=&quot;Slide 17&quot;/&gt;&lt;property id=&quot;20307&quot; value=&quot;2647&quot;/&gt;&lt;/object&gt;&lt;object type=&quot;3&quot; unique_id=&quot;10214&quot;&gt;&lt;property id=&quot;20148&quot; value=&quot;5&quot;/&gt;&lt;property id=&quot;20300&quot; value=&quot;Slide 18&quot;/&gt;&lt;property id=&quot;20307&quot; value=&quot;2648&quot;/&gt;&lt;/object&gt;&lt;object type=&quot;3&quot; unique_id=&quot;10215&quot;&gt;&lt;property id=&quot;20148&quot; value=&quot;5&quot;/&gt;&lt;property id=&quot;20300&quot; value=&quot;Slide 19&quot;/&gt;&lt;property id=&quot;20307&quot; value=&quot;2656&quot;/&gt;&lt;/object&gt;&lt;object type=&quot;3&quot; unique_id=&quot;10216&quot;&gt;&lt;property id=&quot;20148&quot; value=&quot;5&quot;/&gt;&lt;property id=&quot;20300&quot; value=&quot;Slide 20&quot;/&gt;&lt;property id=&quot;20307&quot; value=&quot;2651&quot;/&gt;&lt;/object&gt;&lt;object type=&quot;3&quot; unique_id=&quot;10217&quot;&gt;&lt;property id=&quot;20148&quot; value=&quot;5&quot;/&gt;&lt;property id=&quot;20300&quot; value=&quot;Slide 21&quot;/&gt;&lt;property id=&quot;20307&quot; value=&quot;2625&quot;/&gt;&lt;/object&gt;&lt;object type=&quot;3&quot; unique_id=&quot;10218&quot;&gt;&lt;property id=&quot;20148&quot; value=&quot;5&quot;/&gt;&lt;property id=&quot;20300&quot; value=&quot;Slide 22&quot;/&gt;&lt;property id=&quot;20307&quot; value=&quot;2637&quot;/&gt;&lt;/object&gt;&lt;object type=&quot;3&quot; unique_id=&quot;10219&quot;&gt;&lt;property id=&quot;20148&quot; value=&quot;5&quot;/&gt;&lt;property id=&quot;20300&quot; value=&quot;Slide 23&quot;/&gt;&lt;property id=&quot;20307&quot; value=&quot;336&quot;/&gt;&lt;/object&gt;&lt;/object&gt;&lt;object type=&quot;8&quot; unique_id=&quot;10244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696</Words>
  <Application>Microsoft Office PowerPoint</Application>
  <PresentationFormat>Widescreen</PresentationFormat>
  <Paragraphs>193</Paragraphs>
  <Slides>23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Microsoft YaHei</vt:lpstr>
      <vt:lpstr>SimSun</vt:lpstr>
      <vt:lpstr>SimSun</vt:lpstr>
      <vt:lpstr>.VnBlack</vt:lpstr>
      <vt:lpstr>Arial</vt:lpstr>
      <vt:lpstr>Calibri</vt:lpstr>
      <vt:lpstr>Calibri Light</vt:lpstr>
      <vt:lpstr>HP001</vt:lpstr>
      <vt:lpstr>inpin heiti</vt:lpstr>
      <vt:lpstr>ITC Avant Garde Std Bk</vt:lpstr>
      <vt:lpstr>Times New Roman</vt:lpstr>
      <vt:lpstr>Wingdings</vt:lpstr>
      <vt:lpstr>仓耳今楷05-6763 W05</vt:lpstr>
      <vt:lpstr>3_Office Theme</vt:lpstr>
      <vt:lpstr>Office Theme</vt:lpstr>
      <vt:lpstr>Chào mừng các em đến   với giờ học!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66</cp:revision>
  <dcterms:created xsi:type="dcterms:W3CDTF">2021-05-12T04:19:00Z</dcterms:created>
  <dcterms:modified xsi:type="dcterms:W3CDTF">2022-10-04T09:13:24Z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