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54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70" r:id="rId11"/>
    <p:sldId id="278" r:id="rId12"/>
    <p:sldId id="2653" r:id="rId13"/>
    <p:sldId id="262" r:id="rId14"/>
    <p:sldId id="272" r:id="rId15"/>
    <p:sldId id="271" r:id="rId16"/>
    <p:sldId id="273" r:id="rId17"/>
    <p:sldId id="2647" r:id="rId18"/>
    <p:sldId id="2648" r:id="rId19"/>
    <p:sldId id="2649" r:id="rId20"/>
    <p:sldId id="2651" r:id="rId21"/>
    <p:sldId id="2625" r:id="rId22"/>
    <p:sldId id="2637" r:id="rId23"/>
    <p:sldId id="274" r:id="rId24"/>
    <p:sldId id="263" r:id="rId25"/>
  </p:sldIdLst>
  <p:sldSz cx="12190413" cy="6858000"/>
  <p:notesSz cx="6858000" cy="9144000"/>
  <p:custDataLst>
    <p:tags r:id="rId2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66FFFF"/>
    <a:srgbClr val="FF6699"/>
    <a:srgbClr val="FF99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22" autoAdjust="0"/>
  </p:normalViewPr>
  <p:slideViewPr>
    <p:cSldViewPr>
      <p:cViewPr varScale="1">
        <p:scale>
          <a:sx n="77" d="100"/>
          <a:sy n="77" d="100"/>
        </p:scale>
        <p:origin x="883" y="43"/>
      </p:cViewPr>
      <p:guideLst>
        <p:guide orient="horz" pos="2160"/>
        <p:guide pos="38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1177-A294-4611-BEA6-E5A54D2D58F3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1C3F-E602-4E41-AC4A-210E4F3479EF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085" y="1265368"/>
            <a:ext cx="607462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37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C485-AA43-4968-AD01-E15B222FE42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1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6.xml"/><Relationship Id="rId5" Type="http://schemas.openxmlformats.org/officeDocument/2006/relationships/image" Target="../media/image9.GIF"/><Relationship Id="rId15" Type="http://schemas.openxmlformats.org/officeDocument/2006/relationships/slide" Target="slide8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2" Type="http://schemas.openxmlformats.org/officeDocument/2006/relationships/audio" Target="../media/audio4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12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CCFC-8A8C-4D51-BE28-D56120692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" y="4207374"/>
            <a:ext cx="11931965" cy="14783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Wave1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5A085C4D-7D06-49BE-8120-1E2221BC5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332" y="5858193"/>
            <a:ext cx="10901748" cy="49701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2/7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B711A-BBBE-4D0A-A220-90767537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47" y="600583"/>
            <a:ext cx="3527731" cy="3527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9AD95-0C30-4B7C-B78D-009724B0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84" y="601925"/>
            <a:ext cx="3525047" cy="3525047"/>
          </a:xfrm>
          <a:prstGeom prst="rect">
            <a:avLst/>
          </a:prstGeom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A6E73D95-08BF-4B60-9745-A92523D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1804" y="1121047"/>
            <a:ext cx="3552579" cy="24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82" y="2200796"/>
            <a:ext cx="1149580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(CÓ NHỚ) </a:t>
            </a:r>
          </a:p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1578" y="2867452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8542" y="62068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+ 2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8542" y="6303355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+ 9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542" y="386792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+ 6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542" y="549154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+ 8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8542" y="467973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+ 7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8542" y="143249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+ 3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8542" y="224430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+ 4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8542" y="305611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+5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486535" y="1412875"/>
            <a:ext cx="1224280" cy="5435600"/>
            <a:chOff x="2341" y="2225"/>
            <a:chExt cx="1928" cy="8560"/>
          </a:xfrm>
        </p:grpSpPr>
        <p:sp>
          <p:nvSpPr>
            <p:cNvPr id="13" name="Rounded Rectangle 12"/>
            <p:cNvSpPr/>
            <p:nvPr/>
          </p:nvSpPr>
          <p:spPr>
            <a:xfrm>
              <a:off x="2341" y="9895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+ 9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341" y="6060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+ 6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341" y="8617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3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+ 8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341" y="7339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+ 7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341" y="2225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+ 3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341" y="3503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+ 4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341" y="4782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+ 5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2854846" y="628075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+ 9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54846" y="384533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+ 6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54846" y="546895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+ 8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54846" y="465714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+ 7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854846" y="222171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+ 4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54846" y="303352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+ 5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222998" y="6261036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+ 9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222998" y="3825609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+ 6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222998" y="5449229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+ 8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222998" y="4637419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+ 7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222998" y="3013799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+ 5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591150" y="6241314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+ 9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591150" y="3805887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+ 6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591150" y="5429507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+ 8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591150" y="4617697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+ 7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959302" y="626504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+ 9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959302" y="5453234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+ 8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959302" y="4641424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+ 7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327454" y="627387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+ 9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8327454" y="5462071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+ 8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695606" y="627387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+ 9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83038" y="44624"/>
            <a:ext cx="760737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8542" y="627038"/>
            <a:ext cx="1224136" cy="5651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+ 2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18745" y="1438910"/>
            <a:ext cx="1224280" cy="5436235"/>
            <a:chOff x="187" y="2266"/>
            <a:chExt cx="1928" cy="8561"/>
          </a:xfrm>
        </p:grpSpPr>
        <p:sp>
          <p:nvSpPr>
            <p:cNvPr id="12" name="Rounded Rectangle 11"/>
            <p:cNvSpPr/>
            <p:nvPr/>
          </p:nvSpPr>
          <p:spPr>
            <a:xfrm>
              <a:off x="187" y="9937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+ 9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87" y="6101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+ 6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87" y="8658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+ 8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87" y="7380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+ 7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87" y="2266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+ 3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87" y="3544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+ 4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87" y="4823"/>
              <a:ext cx="1928" cy="8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+5</a:t>
              </a:r>
              <a:endPara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118542" y="620688"/>
            <a:ext cx="10801200" cy="612068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0978506" y="6395021"/>
            <a:ext cx="102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59778" y="1452144"/>
            <a:ext cx="9298548" cy="52320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037707" y="5880119"/>
            <a:ext cx="102135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118542" y="2270334"/>
            <a:ext cx="7930396" cy="444646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728319" y="5912759"/>
            <a:ext cx="102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59778" y="3062605"/>
            <a:ext cx="6591886" cy="364758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1045" y="5906145"/>
            <a:ext cx="102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118542" y="3962833"/>
            <a:ext cx="5082451" cy="284048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880374" y="5999274"/>
            <a:ext cx="102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70301" y="4686225"/>
            <a:ext cx="3699328" cy="206017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449010" y="5942358"/>
            <a:ext cx="102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55171" y="5429507"/>
            <a:ext cx="2335783" cy="137899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070335" y="6004461"/>
            <a:ext cx="102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6" grpId="0" bldLvl="0" animBg="1"/>
      <p:bldP spid="27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5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4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1" grpId="0" bldLvl="0" animBg="1"/>
      <p:bldP spid="2" grpId="0"/>
      <p:bldP spid="3" grpId="0" bldLvl="0" animBg="1"/>
      <p:bldP spid="50" grpId="0"/>
      <p:bldP spid="55" grpId="0" animBg="1"/>
      <p:bldP spid="57" grpId="0"/>
      <p:bldP spid="60" grpId="0"/>
      <p:bldP spid="63" grpId="0"/>
      <p:bldP spid="67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2305" y="1002672"/>
            <a:ext cx="5328592" cy="4515314"/>
            <a:chOff x="0" y="1538394"/>
            <a:chExt cx="5328592" cy="4515314"/>
          </a:xfrm>
        </p:grpSpPr>
        <p:sp>
          <p:nvSpPr>
            <p:cNvPr id="2" name="Rectangle 1"/>
            <p:cNvSpPr/>
            <p:nvPr/>
          </p:nvSpPr>
          <p:spPr>
            <a:xfrm>
              <a:off x="576317" y="2309292"/>
              <a:ext cx="4248471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+ 2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+ 7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+ 8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+ 5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080120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+ 4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664296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+ 3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80120" y="504559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664296" y="504559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rapezoid 10"/>
            <p:cNvSpPr/>
            <p:nvPr/>
          </p:nvSpPr>
          <p:spPr>
            <a:xfrm>
              <a:off x="0" y="1538394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FF6699">
                <a:alpha val="9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vi-VN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43222" y="926509"/>
            <a:ext cx="5328285" cy="4626299"/>
            <a:chOff x="-1" y="1571889"/>
            <a:chExt cx="5328592" cy="4625834"/>
          </a:xfrm>
        </p:grpSpPr>
        <p:sp>
          <p:nvSpPr>
            <p:cNvPr id="15" name="Rectangle 14"/>
            <p:cNvSpPr/>
            <p:nvPr/>
          </p:nvSpPr>
          <p:spPr>
            <a:xfrm>
              <a:off x="503834" y="2453307"/>
              <a:ext cx="4321035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+ 4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+ 6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+ 9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080120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664296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+ 3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872208" y="504559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rapezoid 23"/>
            <p:cNvSpPr/>
            <p:nvPr/>
          </p:nvSpPr>
          <p:spPr>
            <a:xfrm>
              <a:off x="-1" y="1571889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vi-VN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1686" y="94900"/>
            <a:ext cx="11236128" cy="678033"/>
            <a:chOff x="1253941" y="511805"/>
            <a:chExt cx="11236128" cy="678033"/>
          </a:xfrm>
        </p:grpSpPr>
        <p:grpSp>
          <p:nvGrpSpPr>
            <p:cNvPr id="26" name="Group 25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059472" y="511805"/>
              <a:ext cx="10430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1342425" y="4509239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+ 9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926601" y="450987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+ 6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414135" y="2925698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+ 8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843709" y="368048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+ 5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615279" y="437238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+ 7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 descr="Hinh động đẹp trang trí cho Blog | —(••÷[ Quỷ Sa Các ]÷••)—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2812" y="4725144"/>
            <a:ext cx="1333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C4B8AC-2A38-4C7A-ABB6-4D0A971C5D50}"/>
              </a:ext>
            </a:extLst>
          </p:cNvPr>
          <p:cNvCxnSpPr>
            <a:cxnSpLocks/>
          </p:cNvCxnSpPr>
          <p:nvPr/>
        </p:nvCxnSpPr>
        <p:spPr>
          <a:xfrm flipV="1">
            <a:off x="2350790" y="699909"/>
            <a:ext cx="7031310" cy="4132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5" grpId="0" bldLvl="0" animBg="1"/>
      <p:bldP spid="36" grpId="0" bldLvl="0" animBg="1"/>
      <p:bldP spid="37" grpId="0" bldLvl="0" animBg="1"/>
      <p:bldP spid="3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2878" y="829680"/>
            <a:ext cx="5688632" cy="4752528"/>
            <a:chOff x="-180020" y="1301180"/>
            <a:chExt cx="5688632" cy="4752528"/>
          </a:xfrm>
        </p:grpSpPr>
        <p:sp>
          <p:nvSpPr>
            <p:cNvPr id="3" name="Rectangle 2"/>
            <p:cNvSpPr/>
            <p:nvPr/>
          </p:nvSpPr>
          <p:spPr>
            <a:xfrm>
              <a:off x="396863" y="2309292"/>
              <a:ext cx="4546215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+ 4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+ 7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080120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64296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rapezoid 9"/>
            <p:cNvSpPr/>
            <p:nvPr/>
          </p:nvSpPr>
          <p:spPr>
            <a:xfrm>
              <a:off x="-180020" y="1301180"/>
              <a:ext cx="5688632" cy="1008112"/>
            </a:xfrm>
            <a:prstGeom prst="trapezoid">
              <a:avLst>
                <a:gd name="adj" fmla="val 94917"/>
              </a:avLst>
            </a:prstGeom>
            <a:solidFill>
              <a:srgbClr val="FFFF00">
                <a:alpha val="9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vi-VN" sz="6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8393" y="698612"/>
            <a:ext cx="5879182" cy="4883596"/>
            <a:chOff x="-441759" y="1170112"/>
            <a:chExt cx="5879182" cy="4883596"/>
          </a:xfrm>
        </p:grpSpPr>
        <p:sp>
          <p:nvSpPr>
            <p:cNvPr id="12" name="Rectangle 11"/>
            <p:cNvSpPr/>
            <p:nvPr/>
          </p:nvSpPr>
          <p:spPr>
            <a:xfrm>
              <a:off x="1" y="2309292"/>
              <a:ext cx="5077382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+ 5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897682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rapezoid 17"/>
            <p:cNvSpPr/>
            <p:nvPr/>
          </p:nvSpPr>
          <p:spPr>
            <a:xfrm>
              <a:off x="-441759" y="1170112"/>
              <a:ext cx="5879182" cy="1139180"/>
            </a:xfrm>
            <a:prstGeom prst="trapezoid">
              <a:avLst>
                <a:gd name="adj" fmla="val 94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3047194" y="241385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+ 5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463018" y="313393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+ 6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63018" y="385401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+ 8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50642" y="385401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+ 9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574448" y="242033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+ 6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90272" y="314041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+ 7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569512" y="313393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+ 8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807834" y="385401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+ 9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inh động đẹp trang trí cho Blog | —(••÷[ Quỷ Sa Các ]÷••)—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37044" y="4576056"/>
            <a:ext cx="1333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động đẹp cho Powerpoint (332) | Hình ảnh, Hoa, Hình nề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 flipH="1">
            <a:off x="612259" y="4704385"/>
            <a:ext cx="1645212" cy="39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543" y="364670"/>
            <a:ext cx="5688632" cy="4792521"/>
            <a:chOff x="-144015" y="921143"/>
            <a:chExt cx="5688632" cy="4792521"/>
          </a:xfrm>
        </p:grpSpPr>
        <p:sp>
          <p:nvSpPr>
            <p:cNvPr id="3" name="Rectangle 2"/>
            <p:cNvSpPr/>
            <p:nvPr/>
          </p:nvSpPr>
          <p:spPr>
            <a:xfrm>
              <a:off x="216025" y="2309291"/>
              <a:ext cx="4860539" cy="3404373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+ 8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>
              <a:off x="-144015" y="921143"/>
              <a:ext cx="5688632" cy="1362236"/>
            </a:xfrm>
            <a:prstGeom prst="trapezoid">
              <a:avLst>
                <a:gd name="adj" fmla="val 94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vi-VN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926854" y="232317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+ 6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42678" y="304325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+ 7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6854" y="303677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+ 9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951190" y="418939"/>
            <a:ext cx="5760640" cy="4674951"/>
            <a:chOff x="-432048" y="1018740"/>
            <a:chExt cx="5760640" cy="4257244"/>
          </a:xfrm>
        </p:grpSpPr>
        <p:sp>
          <p:nvSpPr>
            <p:cNvPr id="15" name="Rectangle 14"/>
            <p:cNvSpPr/>
            <p:nvPr/>
          </p:nvSpPr>
          <p:spPr>
            <a:xfrm>
              <a:off x="72008" y="2251648"/>
              <a:ext cx="4860538" cy="302433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872208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rapezoid 20"/>
            <p:cNvSpPr/>
            <p:nvPr/>
          </p:nvSpPr>
          <p:spPr>
            <a:xfrm>
              <a:off x="-432048" y="1018740"/>
              <a:ext cx="5760640" cy="1261178"/>
            </a:xfrm>
            <a:prstGeom prst="trapezoid">
              <a:avLst>
                <a:gd name="adj" fmla="val 94917"/>
              </a:avLst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vi-VN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7463358" y="249289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+ 7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47534" y="249289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+ 8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75424" y="328498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+ 9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Hình động đẹp trang trí Powerpoint, word và cách sử dụng - ICTshari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 flipH="1">
            <a:off x="9746797" y="4388911"/>
            <a:ext cx="1128726" cy="38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1309936" y="5970471"/>
            <a:ext cx="900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2" grpId="0" animBg="1"/>
      <p:bldP spid="26" grpId="0" animBg="1"/>
      <p:bldP spid="2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5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574" y="116632"/>
            <a:ext cx="11319021" cy="1112664"/>
            <a:chOff x="910630" y="557947"/>
            <a:chExt cx="11319021" cy="1112664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93393"/>
              <a:ext cx="104686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838622" y="4437112"/>
            <a:ext cx="11089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=</a:t>
            </a:r>
          </a:p>
          <a:p>
            <a:pPr>
              <a:lnSpc>
                <a:spcPct val="20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30910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91150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75326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83038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19342" y="585581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0910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83038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91150" y="4797151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75326" y="4838046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19342" y="5873227"/>
            <a:ext cx="800472" cy="6505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31" y="1366778"/>
            <a:ext cx="8226330" cy="329359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4582795" y="685165"/>
            <a:ext cx="1224280" cy="76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27165" y="686435"/>
            <a:ext cx="1656080" cy="63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43025" y="1196975"/>
            <a:ext cx="612013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 rotWithShape="1">
          <a:blip r:embed="rId2"/>
          <a:srcRect l="2428" t="2410" b="6944"/>
          <a:stretch/>
        </p:blipFill>
        <p:spPr>
          <a:xfrm>
            <a:off x="-960787" y="16279"/>
            <a:ext cx="13223999" cy="6237251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51F7DC65-C69F-4E1A-BEE6-CC50BA9A3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" t="70360" b="6944"/>
          <a:stretch/>
        </p:blipFill>
        <p:spPr>
          <a:xfrm>
            <a:off x="-1196716" y="6137797"/>
            <a:ext cx="13371247" cy="1750904"/>
          </a:xfrm>
          <a:prstGeom prst="rect">
            <a:avLst/>
          </a:prstGeom>
        </p:spPr>
      </p:pic>
      <p:sp>
        <p:nvSpPr>
          <p:cNvPr id="7" name="Câu hỏi 1">
            <a:extLst>
              <a:ext uri="{FF2B5EF4-FFF2-40B4-BE49-F238E27FC236}">
                <a16:creationId xmlns:a16="http://schemas.microsoft.com/office/drawing/2014/main" id="{C35F360A-7298-4DD8-B646-974B6732DF1F}"/>
              </a:ext>
            </a:extLst>
          </p:cNvPr>
          <p:cNvSpPr txBox="1"/>
          <p:nvPr/>
        </p:nvSpPr>
        <p:spPr>
          <a:xfrm>
            <a:off x="130047" y="452007"/>
            <a:ext cx="756354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FC658129-14C1-4E08-B6C0-C1BB2D297E1B}"/>
              </a:ext>
            </a:extLst>
          </p:cNvPr>
          <p:cNvSpPr txBox="1"/>
          <p:nvPr/>
        </p:nvSpPr>
        <p:spPr>
          <a:xfrm>
            <a:off x="3981373" y="1973547"/>
            <a:ext cx="3339677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Tóm</a:t>
            </a:r>
            <a:r>
              <a:rPr lang="en-US" sz="40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tắt</a:t>
            </a:r>
            <a:endParaRPr lang="en-US" sz="40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B4060-67E4-4C55-A907-349D1F3F80B2}"/>
              </a:ext>
            </a:extLst>
          </p:cNvPr>
          <p:cNvCxnSpPr>
            <a:cxnSpLocks/>
          </p:cNvCxnSpPr>
          <p:nvPr/>
        </p:nvCxnSpPr>
        <p:spPr>
          <a:xfrm flipV="1">
            <a:off x="4151117" y="918971"/>
            <a:ext cx="1441972" cy="16698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F566C0-D789-4D7A-BA15-AE5A23906562}"/>
              </a:ext>
            </a:extLst>
          </p:cNvPr>
          <p:cNvCxnSpPr>
            <a:cxnSpLocks/>
          </p:cNvCxnSpPr>
          <p:nvPr/>
        </p:nvCxnSpPr>
        <p:spPr>
          <a:xfrm>
            <a:off x="6184339" y="935669"/>
            <a:ext cx="1525525" cy="0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âu hỏi 1">
            <a:extLst>
              <a:ext uri="{FF2B5EF4-FFF2-40B4-BE49-F238E27FC236}">
                <a16:creationId xmlns:a16="http://schemas.microsoft.com/office/drawing/2014/main" id="{8EE44DE5-4F36-4B9B-BDEC-7BAF09EAA1E8}"/>
              </a:ext>
            </a:extLst>
          </p:cNvPr>
          <p:cNvSpPr txBox="1"/>
          <p:nvPr/>
        </p:nvSpPr>
        <p:spPr>
          <a:xfrm>
            <a:off x="3791100" y="4362128"/>
            <a:ext cx="1436540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DDAC86E-50E7-4C05-98BF-99DD902551D4}"/>
              </a:ext>
            </a:extLst>
          </p:cNvPr>
          <p:cNvCxnSpPr>
            <a:cxnSpLocks/>
          </p:cNvCxnSpPr>
          <p:nvPr/>
        </p:nvCxnSpPr>
        <p:spPr>
          <a:xfrm>
            <a:off x="1020616" y="4708797"/>
            <a:ext cx="0" cy="2304452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A2AA45-9B78-4F1C-8D55-8B3D685DC841}"/>
              </a:ext>
            </a:extLst>
          </p:cNvPr>
          <p:cNvCxnSpPr>
            <a:cxnSpLocks/>
          </p:cNvCxnSpPr>
          <p:nvPr/>
        </p:nvCxnSpPr>
        <p:spPr>
          <a:xfrm>
            <a:off x="7967414" y="692696"/>
            <a:ext cx="6668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86D4289-1BB5-44D1-A0BB-97F2635B8307}"/>
              </a:ext>
            </a:extLst>
          </p:cNvPr>
          <p:cNvCxnSpPr>
            <a:cxnSpLocks/>
          </p:cNvCxnSpPr>
          <p:nvPr/>
        </p:nvCxnSpPr>
        <p:spPr>
          <a:xfrm>
            <a:off x="886401" y="1508023"/>
            <a:ext cx="16116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899999F-8A30-47BE-8569-BBC7F1B78E01}"/>
              </a:ext>
            </a:extLst>
          </p:cNvPr>
          <p:cNvSpPr txBox="1"/>
          <p:nvPr/>
        </p:nvSpPr>
        <p:spPr>
          <a:xfrm>
            <a:off x="1468263" y="826051"/>
            <a:ext cx="903363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62F97C-46A0-4ADF-9B2E-E6EC0227CDBB}"/>
              </a:ext>
            </a:extLst>
          </p:cNvPr>
          <p:cNvSpPr txBox="1"/>
          <p:nvPr/>
        </p:nvSpPr>
        <p:spPr>
          <a:xfrm>
            <a:off x="2630042" y="1315627"/>
            <a:ext cx="3339678" cy="5277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EA8630-580A-49B3-AD3B-0A8F7969D7F6}"/>
              </a:ext>
            </a:extLst>
          </p:cNvPr>
          <p:cNvGrpSpPr/>
          <p:nvPr/>
        </p:nvGrpSpPr>
        <p:grpSpPr>
          <a:xfrm>
            <a:off x="8828429" y="915478"/>
            <a:ext cx="3004212" cy="138675"/>
            <a:chOff x="1397111" y="2427309"/>
            <a:chExt cx="2427666" cy="73173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0C15D2D-0A81-44F3-BDD1-2584A9A137DC}"/>
                </a:ext>
              </a:extLst>
            </p:cNvPr>
            <p:cNvCxnSpPr>
              <a:cxnSpLocks/>
            </p:cNvCxnSpPr>
            <p:nvPr/>
          </p:nvCxnSpPr>
          <p:spPr>
            <a:xfrm>
              <a:off x="1397111" y="2427309"/>
              <a:ext cx="2427666" cy="0"/>
            </a:xfrm>
            <a:prstGeom prst="line">
              <a:avLst/>
            </a:prstGeom>
            <a:ln w="28575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85CC80E-2204-4420-B459-3080DBF0A4E4}"/>
                </a:ext>
              </a:extLst>
            </p:cNvPr>
            <p:cNvCxnSpPr>
              <a:cxnSpLocks/>
            </p:cNvCxnSpPr>
            <p:nvPr/>
          </p:nvCxnSpPr>
          <p:spPr>
            <a:xfrm>
              <a:off x="1397111" y="2500482"/>
              <a:ext cx="2427666" cy="0"/>
            </a:xfrm>
            <a:prstGeom prst="line">
              <a:avLst/>
            </a:prstGeom>
            <a:ln w="28575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Câu hỏi 1">
            <a:extLst>
              <a:ext uri="{FF2B5EF4-FFF2-40B4-BE49-F238E27FC236}">
                <a16:creationId xmlns:a16="http://schemas.microsoft.com/office/drawing/2014/main" id="{540255EA-8C49-4BE0-A239-B1A2368C2B1D}"/>
              </a:ext>
            </a:extLst>
          </p:cNvPr>
          <p:cNvSpPr txBox="1"/>
          <p:nvPr/>
        </p:nvSpPr>
        <p:spPr>
          <a:xfrm>
            <a:off x="0" y="2670119"/>
            <a:ext cx="6076434" cy="83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Na           :     7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Câu hỏi 1">
            <a:extLst>
              <a:ext uri="{FF2B5EF4-FFF2-40B4-BE49-F238E27FC236}">
                <a16:creationId xmlns:a16="http://schemas.microsoft.com/office/drawing/2014/main" id="{9310503C-EC57-42BC-B35F-FF42DC626FEE}"/>
              </a:ext>
            </a:extLst>
          </p:cNvPr>
          <p:cNvSpPr txBox="1"/>
          <p:nvPr/>
        </p:nvSpPr>
        <p:spPr>
          <a:xfrm>
            <a:off x="-94677" y="3442549"/>
            <a:ext cx="5181772" cy="83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     :    9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2A92644-035F-430A-9981-2D5A6ECEDDF6}"/>
              </a:ext>
            </a:extLst>
          </p:cNvPr>
          <p:cNvGrpSpPr/>
          <p:nvPr/>
        </p:nvGrpSpPr>
        <p:grpSpPr>
          <a:xfrm>
            <a:off x="5759309" y="2869986"/>
            <a:ext cx="466603" cy="1103753"/>
            <a:chOff x="9606881" y="2855808"/>
            <a:chExt cx="466664" cy="110389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FF4F0BC-2389-47FC-BDD6-155815344A74}"/>
                </a:ext>
              </a:extLst>
            </p:cNvPr>
            <p:cNvCxnSpPr>
              <a:cxnSpLocks/>
            </p:cNvCxnSpPr>
            <p:nvPr/>
          </p:nvCxnSpPr>
          <p:spPr>
            <a:xfrm>
              <a:off x="9723910" y="2855808"/>
              <a:ext cx="0" cy="4775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4197727-1FDA-4645-B994-EA327607CB6D}"/>
                </a:ext>
              </a:extLst>
            </p:cNvPr>
            <p:cNvCxnSpPr>
              <a:cxnSpLocks/>
            </p:cNvCxnSpPr>
            <p:nvPr/>
          </p:nvCxnSpPr>
          <p:spPr>
            <a:xfrm>
              <a:off x="9697965" y="3515618"/>
              <a:ext cx="0" cy="4440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88A965D-D63D-43AF-AE4D-026B5B0197C2}"/>
                </a:ext>
              </a:extLst>
            </p:cNvPr>
            <p:cNvSpPr txBox="1"/>
            <p:nvPr/>
          </p:nvSpPr>
          <p:spPr>
            <a:xfrm>
              <a:off x="9606881" y="3120761"/>
              <a:ext cx="466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sp>
        <p:nvSpPr>
          <p:cNvPr id="84" name="Câu hỏi 1">
            <a:extLst>
              <a:ext uri="{FF2B5EF4-FFF2-40B4-BE49-F238E27FC236}">
                <a16:creationId xmlns:a16="http://schemas.microsoft.com/office/drawing/2014/main" id="{50755F41-944E-435A-A3CF-535074148E8C}"/>
              </a:ext>
            </a:extLst>
          </p:cNvPr>
          <p:cNvSpPr txBox="1"/>
          <p:nvPr/>
        </p:nvSpPr>
        <p:spPr>
          <a:xfrm>
            <a:off x="6225912" y="3125335"/>
            <a:ext cx="1483952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….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7" name="Câu hỏi 1">
            <a:extLst>
              <a:ext uri="{FF2B5EF4-FFF2-40B4-BE49-F238E27FC236}">
                <a16:creationId xmlns:a16="http://schemas.microsoft.com/office/drawing/2014/main" id="{038689AD-9739-45C0-9EEE-6999BAB5280E}"/>
              </a:ext>
            </a:extLst>
          </p:cNvPr>
          <p:cNvSpPr txBox="1"/>
          <p:nvPr/>
        </p:nvSpPr>
        <p:spPr>
          <a:xfrm>
            <a:off x="1008109" y="5085184"/>
            <a:ext cx="11063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9EFD8-4D41-4D34-9027-8CFA8A49DA1D}"/>
              </a:ext>
            </a:extLst>
          </p:cNvPr>
          <p:cNvSpPr txBox="1"/>
          <p:nvPr/>
        </p:nvSpPr>
        <p:spPr>
          <a:xfrm>
            <a:off x="961020" y="383976"/>
            <a:ext cx="113080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D324D5-DC89-4C3B-945D-4A86C180B031}"/>
              </a:ext>
            </a:extLst>
          </p:cNvPr>
          <p:cNvSpPr txBox="1"/>
          <p:nvPr/>
        </p:nvSpPr>
        <p:spPr>
          <a:xfrm>
            <a:off x="-33255" y="1219895"/>
            <a:ext cx="7568622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/>
          </a:p>
        </p:txBody>
      </p:sp>
      <p:sp>
        <p:nvSpPr>
          <p:cNvPr id="40" name="Câu hỏi 1">
            <a:extLst>
              <a:ext uri="{FF2B5EF4-FFF2-40B4-BE49-F238E27FC236}">
                <a16:creationId xmlns:a16="http://schemas.microsoft.com/office/drawing/2014/main" id="{55C7BC88-B4C1-4B6C-9708-9BE8DBB54547}"/>
              </a:ext>
            </a:extLst>
          </p:cNvPr>
          <p:cNvSpPr txBox="1"/>
          <p:nvPr/>
        </p:nvSpPr>
        <p:spPr>
          <a:xfrm>
            <a:off x="1808568" y="5796553"/>
            <a:ext cx="925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7        +      9       =    16  (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D50EF2-DA5C-4214-AF1A-6D55AF3AB0E4}"/>
              </a:ext>
            </a:extLst>
          </p:cNvPr>
          <p:cNvGrpSpPr/>
          <p:nvPr/>
        </p:nvGrpSpPr>
        <p:grpSpPr>
          <a:xfrm>
            <a:off x="165432" y="1722420"/>
            <a:ext cx="5663158" cy="94030"/>
            <a:chOff x="1397111" y="2427309"/>
            <a:chExt cx="2427666" cy="7317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21531D-3F29-41F8-83F9-0D7289630AAA}"/>
                </a:ext>
              </a:extLst>
            </p:cNvPr>
            <p:cNvCxnSpPr>
              <a:cxnSpLocks/>
            </p:cNvCxnSpPr>
            <p:nvPr/>
          </p:nvCxnSpPr>
          <p:spPr>
            <a:xfrm>
              <a:off x="1397111" y="2427309"/>
              <a:ext cx="2427666" cy="0"/>
            </a:xfrm>
            <a:prstGeom prst="line">
              <a:avLst/>
            </a:prstGeom>
            <a:ln w="28575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C29DA9-2E0F-4AF8-86E0-B1DDF8E03161}"/>
                </a:ext>
              </a:extLst>
            </p:cNvPr>
            <p:cNvCxnSpPr>
              <a:cxnSpLocks/>
            </p:cNvCxnSpPr>
            <p:nvPr/>
          </p:nvCxnSpPr>
          <p:spPr>
            <a:xfrm>
              <a:off x="1397111" y="2500482"/>
              <a:ext cx="2427666" cy="0"/>
            </a:xfrm>
            <a:prstGeom prst="line">
              <a:avLst/>
            </a:prstGeom>
            <a:ln w="28575">
              <a:solidFill>
                <a:srgbClr val="0E0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51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7" grpId="0"/>
      <p:bldP spid="58" grpId="0"/>
      <p:bldP spid="60" grpId="0" animBg="1"/>
      <p:bldP spid="74" grpId="0"/>
      <p:bldP spid="75" grpId="0"/>
      <p:bldP spid="84" grpId="0"/>
      <p:bldP spid="8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D1C6B3C-F3B9-4C3F-BB55-722BD3048ECB}"/>
              </a:ext>
            </a:extLst>
          </p:cNvPr>
          <p:cNvGrpSpPr/>
          <p:nvPr/>
        </p:nvGrpSpPr>
        <p:grpSpPr>
          <a:xfrm>
            <a:off x="-529530" y="-3968"/>
            <a:ext cx="13177464" cy="7798942"/>
            <a:chOff x="361949" y="142874"/>
            <a:chExt cx="10681989" cy="7800974"/>
          </a:xfrm>
        </p:grpSpPr>
        <p:pic>
          <p:nvPicPr>
            <p:cNvPr id="2" name="Picture 10"/>
            <p:cNvPicPr>
              <a:picLocks noChangeAspect="1"/>
            </p:cNvPicPr>
            <p:nvPr/>
          </p:nvPicPr>
          <p:blipFill rotWithShape="1">
            <a:blip r:embed="rId2"/>
            <a:srcRect l="2428" t="2410" b="6944"/>
            <a:stretch/>
          </p:blipFill>
          <p:spPr>
            <a:xfrm>
              <a:off x="514349" y="142874"/>
              <a:ext cx="10529589" cy="6238875"/>
            </a:xfrm>
            <a:prstGeom prst="rect">
              <a:avLst/>
            </a:prstGeom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51F7DC65-C69F-4E1A-BEE6-CC50BA9A3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6" t="70360" b="6944"/>
            <a:stretch/>
          </p:blipFill>
          <p:spPr>
            <a:xfrm>
              <a:off x="361949" y="6381749"/>
              <a:ext cx="10681989" cy="1562099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15BD51-7E0E-4E56-B89F-3A0E92F1828B}"/>
              </a:ext>
            </a:extLst>
          </p:cNvPr>
          <p:cNvCxnSpPr>
            <a:cxnSpLocks/>
          </p:cNvCxnSpPr>
          <p:nvPr/>
        </p:nvCxnSpPr>
        <p:spPr>
          <a:xfrm>
            <a:off x="1630710" y="55937"/>
            <a:ext cx="0" cy="1503649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âu hỏi 1">
            <a:extLst>
              <a:ext uri="{FF2B5EF4-FFF2-40B4-BE49-F238E27FC236}">
                <a16:creationId xmlns:a16="http://schemas.microsoft.com/office/drawing/2014/main" id="{26B817C7-50DF-4E29-8E00-AFFCBDD4DFB5}"/>
              </a:ext>
            </a:extLst>
          </p:cNvPr>
          <p:cNvSpPr txBox="1"/>
          <p:nvPr/>
        </p:nvSpPr>
        <p:spPr>
          <a:xfrm>
            <a:off x="4223243" y="461604"/>
            <a:ext cx="63364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: 16 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xoài</a:t>
            </a:r>
            <a:endParaRPr lang="en-US" sz="32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30B0AF-798E-442F-806A-2AAEB55E0CB1}"/>
              </a:ext>
            </a:extLst>
          </p:cNvPr>
          <p:cNvCxnSpPr>
            <a:cxnSpLocks/>
          </p:cNvCxnSpPr>
          <p:nvPr/>
        </p:nvCxnSpPr>
        <p:spPr>
          <a:xfrm flipH="1">
            <a:off x="1630710" y="1559586"/>
            <a:ext cx="11017224" cy="0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âu hỏi 1">
            <a:extLst>
              <a:ext uri="{FF2B5EF4-FFF2-40B4-BE49-F238E27FC236}">
                <a16:creationId xmlns:a16="http://schemas.microsoft.com/office/drawing/2014/main" id="{3949806E-60E1-4900-9BFC-B3352F113001}"/>
              </a:ext>
            </a:extLst>
          </p:cNvPr>
          <p:cNvSpPr txBox="1"/>
          <p:nvPr/>
        </p:nvSpPr>
        <p:spPr>
          <a:xfrm>
            <a:off x="956835" y="3533280"/>
            <a:ext cx="6275147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-  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Câu hỏi 1">
            <a:extLst>
              <a:ext uri="{FF2B5EF4-FFF2-40B4-BE49-F238E27FC236}">
                <a16:creationId xmlns:a16="http://schemas.microsoft.com/office/drawing/2014/main" id="{5C89F864-71C4-4F45-BA2D-69A6ACB53D5B}"/>
              </a:ext>
            </a:extLst>
          </p:cNvPr>
          <p:cNvSpPr txBox="1"/>
          <p:nvPr/>
        </p:nvSpPr>
        <p:spPr>
          <a:xfrm>
            <a:off x="964878" y="4336326"/>
            <a:ext cx="9921229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-  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E0EFA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F04917EC-EA95-4250-B555-966423E9255B}"/>
              </a:ext>
            </a:extLst>
          </p:cNvPr>
          <p:cNvSpPr txBox="1"/>
          <p:nvPr/>
        </p:nvSpPr>
        <p:spPr>
          <a:xfrm>
            <a:off x="964878" y="2019794"/>
            <a:ext cx="1174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nhiêucây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68243-79DD-4F4E-8093-9720DA6EE28E}"/>
              </a:ext>
            </a:extLst>
          </p:cNvPr>
          <p:cNvSpPr txBox="1"/>
          <p:nvPr/>
        </p:nvSpPr>
        <p:spPr>
          <a:xfrm>
            <a:off x="694607" y="2770886"/>
            <a:ext cx="4371978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15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896"/>
          <a:stretch/>
        </p:blipFill>
        <p:spPr>
          <a:xfrm>
            <a:off x="26169" y="24011"/>
            <a:ext cx="11293313" cy="6857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BFD8E5-19B4-4EE4-9345-009BE00ED2FA}"/>
              </a:ext>
            </a:extLst>
          </p:cNvPr>
          <p:cNvSpPr txBox="1"/>
          <p:nvPr/>
        </p:nvSpPr>
        <p:spPr>
          <a:xfrm>
            <a:off x="982638" y="483349"/>
            <a:ext cx="900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Thứ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ba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12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tháng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10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8069AB-1717-499D-9AEC-FB9C655C79B9}"/>
              </a:ext>
            </a:extLst>
          </p:cNvPr>
          <p:cNvCxnSpPr>
            <a:cxnSpLocks/>
          </p:cNvCxnSpPr>
          <p:nvPr/>
        </p:nvCxnSpPr>
        <p:spPr>
          <a:xfrm>
            <a:off x="3646934" y="1556792"/>
            <a:ext cx="34563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48E738-EBD8-44C5-991E-600E6EDF23AC}"/>
              </a:ext>
            </a:extLst>
          </p:cNvPr>
          <p:cNvSpPr txBox="1"/>
          <p:nvPr/>
        </p:nvSpPr>
        <p:spPr>
          <a:xfrm>
            <a:off x="4439022" y="1995517"/>
            <a:ext cx="15481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Toán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E2C4C-37EB-46CA-90CD-EE8B79696ED2}"/>
              </a:ext>
            </a:extLst>
          </p:cNvPr>
          <p:cNvSpPr txBox="1"/>
          <p:nvPr/>
        </p:nvSpPr>
        <p:spPr>
          <a:xfrm>
            <a:off x="927993" y="2705411"/>
            <a:ext cx="77554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Bảng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cộng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(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nhớ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)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trong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phạm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vi 20(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tt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)</a:t>
            </a:r>
          </a:p>
        </p:txBody>
      </p:sp>
      <p:sp>
        <p:nvSpPr>
          <p:cNvPr id="11" name="Câu hỏi 1">
            <a:extLst>
              <a:ext uri="{FF2B5EF4-FFF2-40B4-BE49-F238E27FC236}">
                <a16:creationId xmlns:a16="http://schemas.microsoft.com/office/drawing/2014/main" id="{B3F789E3-282C-4A74-8054-B81B23FEB999}"/>
              </a:ext>
            </a:extLst>
          </p:cNvPr>
          <p:cNvSpPr txBox="1"/>
          <p:nvPr/>
        </p:nvSpPr>
        <p:spPr>
          <a:xfrm>
            <a:off x="514218" y="3380523"/>
            <a:ext cx="756452" cy="7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03375F4A-1D70-45BF-A1D2-F661E8EFBA4D}"/>
              </a:ext>
            </a:extLst>
          </p:cNvPr>
          <p:cNvSpPr txBox="1"/>
          <p:nvPr/>
        </p:nvSpPr>
        <p:spPr>
          <a:xfrm>
            <a:off x="3502918" y="3507685"/>
            <a:ext cx="2145387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1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Tóm</a:t>
            </a:r>
            <a:r>
              <a:rPr lang="en-US" sz="31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tắt</a:t>
            </a:r>
            <a:endParaRPr lang="en-US" sz="31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âu hỏi 1">
            <a:extLst>
              <a:ext uri="{FF2B5EF4-FFF2-40B4-BE49-F238E27FC236}">
                <a16:creationId xmlns:a16="http://schemas.microsoft.com/office/drawing/2014/main" id="{706B839C-9371-46C4-8B9D-40C9502C3336}"/>
              </a:ext>
            </a:extLst>
          </p:cNvPr>
          <p:cNvSpPr txBox="1"/>
          <p:nvPr/>
        </p:nvSpPr>
        <p:spPr>
          <a:xfrm>
            <a:off x="18772" y="4053834"/>
            <a:ext cx="5160821" cy="83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Na           :     7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âu hỏi 1">
            <a:extLst>
              <a:ext uri="{FF2B5EF4-FFF2-40B4-BE49-F238E27FC236}">
                <a16:creationId xmlns:a16="http://schemas.microsoft.com/office/drawing/2014/main" id="{4CD0DFFD-9A5B-435E-8E55-81C5F03DA4B2}"/>
              </a:ext>
            </a:extLst>
          </p:cNvPr>
          <p:cNvSpPr txBox="1"/>
          <p:nvPr/>
        </p:nvSpPr>
        <p:spPr>
          <a:xfrm>
            <a:off x="-97482" y="4797152"/>
            <a:ext cx="5181772" cy="83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     :    9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20FF05-E8DC-4055-9278-895158D0C95D}"/>
              </a:ext>
            </a:extLst>
          </p:cNvPr>
          <p:cNvGrpSpPr/>
          <p:nvPr/>
        </p:nvGrpSpPr>
        <p:grpSpPr>
          <a:xfrm>
            <a:off x="5555812" y="4144205"/>
            <a:ext cx="466603" cy="1103753"/>
            <a:chOff x="9606881" y="2855808"/>
            <a:chExt cx="466664" cy="11038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F28595-7D3B-420E-8916-C8D8EB83D2ED}"/>
                </a:ext>
              </a:extLst>
            </p:cNvPr>
            <p:cNvCxnSpPr>
              <a:cxnSpLocks/>
            </p:cNvCxnSpPr>
            <p:nvPr/>
          </p:nvCxnSpPr>
          <p:spPr>
            <a:xfrm>
              <a:off x="9723910" y="2855808"/>
              <a:ext cx="0" cy="4775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58C4B5-63AA-420E-9774-FAEA4EF42CA5}"/>
                </a:ext>
              </a:extLst>
            </p:cNvPr>
            <p:cNvCxnSpPr>
              <a:cxnSpLocks/>
            </p:cNvCxnSpPr>
            <p:nvPr/>
          </p:nvCxnSpPr>
          <p:spPr>
            <a:xfrm>
              <a:off x="9697965" y="3515618"/>
              <a:ext cx="0" cy="4440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E845EF-D42F-4D86-9A7C-68B36B9F8449}"/>
                </a:ext>
              </a:extLst>
            </p:cNvPr>
            <p:cNvSpPr txBox="1"/>
            <p:nvPr/>
          </p:nvSpPr>
          <p:spPr>
            <a:xfrm>
              <a:off x="9606881" y="3120761"/>
              <a:ext cx="466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sp>
        <p:nvSpPr>
          <p:cNvPr id="27" name="Câu hỏi 1">
            <a:extLst>
              <a:ext uri="{FF2B5EF4-FFF2-40B4-BE49-F238E27FC236}">
                <a16:creationId xmlns:a16="http://schemas.microsoft.com/office/drawing/2014/main" id="{B1DE95C1-DB32-4E85-A723-557F1186D78E}"/>
              </a:ext>
            </a:extLst>
          </p:cNvPr>
          <p:cNvSpPr txBox="1"/>
          <p:nvPr/>
        </p:nvSpPr>
        <p:spPr>
          <a:xfrm>
            <a:off x="5781155" y="4473848"/>
            <a:ext cx="1483952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….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1" name="Câu hỏi 1">
            <a:extLst>
              <a:ext uri="{FF2B5EF4-FFF2-40B4-BE49-F238E27FC236}">
                <a16:creationId xmlns:a16="http://schemas.microsoft.com/office/drawing/2014/main" id="{448FAA1E-9ED5-4983-A4EF-0B5A1FA35E5F}"/>
              </a:ext>
            </a:extLst>
          </p:cNvPr>
          <p:cNvSpPr txBox="1"/>
          <p:nvPr/>
        </p:nvSpPr>
        <p:spPr>
          <a:xfrm>
            <a:off x="4367165" y="5674423"/>
            <a:ext cx="1436540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E8E578-8D95-4F95-AC22-C8CEE05F361C}"/>
              </a:ext>
            </a:extLst>
          </p:cNvPr>
          <p:cNvCxnSpPr>
            <a:cxnSpLocks/>
          </p:cNvCxnSpPr>
          <p:nvPr/>
        </p:nvCxnSpPr>
        <p:spPr>
          <a:xfrm>
            <a:off x="982638" y="5979140"/>
            <a:ext cx="0" cy="2304452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3C634EB-7985-4E49-A65D-A96292348BF3}"/>
              </a:ext>
            </a:extLst>
          </p:cNvPr>
          <p:cNvSpPr txBox="1"/>
          <p:nvPr/>
        </p:nvSpPr>
        <p:spPr>
          <a:xfrm>
            <a:off x="870931" y="6381328"/>
            <a:ext cx="10821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Tùng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na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xoài</a:t>
            </a:r>
            <a:r>
              <a:rPr lang="en-US" sz="36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76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21" grpId="0"/>
      <p:bldP spid="22" grpId="0"/>
      <p:bldP spid="27" grpId="0"/>
      <p:bldP spid="31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8473" r="25393"/>
          <a:stretch>
            <a:fillRect/>
          </a:stretch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902" y="23974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D1C6B3C-F3B9-4C3F-BB55-722BD3048ECB}"/>
              </a:ext>
            </a:extLst>
          </p:cNvPr>
          <p:cNvGrpSpPr/>
          <p:nvPr/>
        </p:nvGrpSpPr>
        <p:grpSpPr>
          <a:xfrm>
            <a:off x="118542" y="-4415"/>
            <a:ext cx="10680598" cy="7799958"/>
            <a:chOff x="361949" y="142874"/>
            <a:chExt cx="10681989" cy="7800974"/>
          </a:xfrm>
        </p:grpSpPr>
        <p:pic>
          <p:nvPicPr>
            <p:cNvPr id="2" name="Picture 10"/>
            <p:cNvPicPr>
              <a:picLocks noChangeAspect="1"/>
            </p:cNvPicPr>
            <p:nvPr/>
          </p:nvPicPr>
          <p:blipFill rotWithShape="1">
            <a:blip r:embed="rId2"/>
            <a:srcRect l="2428" t="2410" b="6944"/>
            <a:stretch/>
          </p:blipFill>
          <p:spPr>
            <a:xfrm>
              <a:off x="514349" y="142874"/>
              <a:ext cx="10529589" cy="6238875"/>
            </a:xfrm>
            <a:prstGeom prst="rect">
              <a:avLst/>
            </a:prstGeom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51F7DC65-C69F-4E1A-BEE6-CC50BA9A3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6" t="70360" b="6944"/>
            <a:stretch/>
          </p:blipFill>
          <p:spPr>
            <a:xfrm>
              <a:off x="361949" y="6381749"/>
              <a:ext cx="10681989" cy="1562099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15BD51-7E0E-4E56-B89F-3A0E92F1828B}"/>
              </a:ext>
            </a:extLst>
          </p:cNvPr>
          <p:cNvCxnSpPr>
            <a:cxnSpLocks/>
          </p:cNvCxnSpPr>
          <p:nvPr/>
        </p:nvCxnSpPr>
        <p:spPr>
          <a:xfrm>
            <a:off x="1846734" y="52947"/>
            <a:ext cx="0" cy="2295933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30B0AF-798E-442F-806A-2AAEB55E0CB1}"/>
              </a:ext>
            </a:extLst>
          </p:cNvPr>
          <p:cNvCxnSpPr>
            <a:cxnSpLocks/>
          </p:cNvCxnSpPr>
          <p:nvPr/>
        </p:nvCxnSpPr>
        <p:spPr>
          <a:xfrm flipH="1">
            <a:off x="1051799" y="2366725"/>
            <a:ext cx="9747341" cy="0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âu hỏi 1">
            <a:extLst>
              <a:ext uri="{FF2B5EF4-FFF2-40B4-BE49-F238E27FC236}">
                <a16:creationId xmlns:a16="http://schemas.microsoft.com/office/drawing/2014/main" id="{B009B90D-8E37-45FB-AA84-AC31E52CCC75}"/>
              </a:ext>
            </a:extLst>
          </p:cNvPr>
          <p:cNvSpPr txBox="1"/>
          <p:nvPr/>
        </p:nvSpPr>
        <p:spPr>
          <a:xfrm>
            <a:off x="1697099" y="467961"/>
            <a:ext cx="925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7    +     9     =    16  (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âu hỏi 1">
            <a:extLst>
              <a:ext uri="{FF2B5EF4-FFF2-40B4-BE49-F238E27FC236}">
                <a16:creationId xmlns:a16="http://schemas.microsoft.com/office/drawing/2014/main" id="{3445EF33-11C4-4031-98BC-321D76F87F4D}"/>
              </a:ext>
            </a:extLst>
          </p:cNvPr>
          <p:cNvSpPr txBox="1"/>
          <p:nvPr/>
        </p:nvSpPr>
        <p:spPr>
          <a:xfrm>
            <a:off x="4222998" y="1232724"/>
            <a:ext cx="63364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: 16 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xoài</a:t>
            </a:r>
            <a:endParaRPr lang="en-US" sz="32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9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B517B5-0FE6-40CB-95F7-98748B36BD8C}"/>
              </a:ext>
            </a:extLst>
          </p:cNvPr>
          <p:cNvGrpSpPr/>
          <p:nvPr/>
        </p:nvGrpSpPr>
        <p:grpSpPr>
          <a:xfrm>
            <a:off x="2088778" y="448"/>
            <a:ext cx="6816997" cy="2871173"/>
            <a:chOff x="5603103" y="-410009"/>
            <a:chExt cx="6931518" cy="2106940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1321668-AF12-4591-BFEF-6EC155BCB063}"/>
                </a:ext>
              </a:extLst>
            </p:cNvPr>
            <p:cNvSpPr/>
            <p:nvPr/>
          </p:nvSpPr>
          <p:spPr>
            <a:xfrm>
              <a:off x="5603103" y="-410009"/>
              <a:ext cx="6931518" cy="2106940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556CF7F-1581-4707-83AB-C786D32CAD67}"/>
                </a:ext>
              </a:extLst>
            </p:cNvPr>
            <p:cNvSpPr txBox="1"/>
            <p:nvPr/>
          </p:nvSpPr>
          <p:spPr>
            <a:xfrm>
              <a:off x="6729164" y="-197803"/>
              <a:ext cx="4953000" cy="128450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dò</a:t>
              </a:r>
              <a:endParaRPr lang="en-US" altLang="zh-CN" sz="5999" dirty="0">
                <a:solidFill>
                  <a:srgbClr val="0000FF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0D4B0B4-9E5B-4615-83A6-C0DFF7D84FD8}"/>
              </a:ext>
            </a:extLst>
          </p:cNvPr>
          <p:cNvSpPr txBox="1"/>
          <p:nvPr/>
        </p:nvSpPr>
        <p:spPr>
          <a:xfrm>
            <a:off x="143915" y="3429001"/>
            <a:ext cx="11750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8540E-B120-496E-878A-A9CEA02CCBD3}"/>
              </a:ext>
            </a:extLst>
          </p:cNvPr>
          <p:cNvSpPr txBox="1"/>
          <p:nvPr/>
        </p:nvSpPr>
        <p:spPr>
          <a:xfrm>
            <a:off x="20477" y="5183327"/>
            <a:ext cx="1233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26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1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7959" y="725876"/>
            <a:ext cx="11467696" cy="2186830"/>
          </a:xfrm>
          <a:prstGeom prst="rect">
            <a:avLst/>
          </a:prstGeom>
          <a:noFill/>
        </p:spPr>
        <p:txBody>
          <a:bodyPr wrap="square" lIns="123787" tIns="61893" rIns="123787" bIns="61893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EA03-B491-4EC8-9CEC-FFD64FF5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825" y="2244682"/>
            <a:ext cx="3528190" cy="3528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D1B1A-1B26-4E45-B7A5-F7EE62EE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309" y="2331756"/>
            <a:ext cx="3528190" cy="35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4881" y="188496"/>
            <a:ext cx="36663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04875" y="2043430"/>
            <a:ext cx="103028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Về học thật thuộc các bảng cộng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Khi cộng, nhớ lưu ý cách cộng nhẩm</a:t>
            </a: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2778" y="3215283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" b="222"/>
          <a:stretch>
            <a:fillRect/>
          </a:stretch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>
            <a:fillRect/>
          </a:stretch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>
            <a:fillRect/>
          </a:stretch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+ 5 =</a:t>
            </a:r>
          </a:p>
        </p:txBody>
      </p:sp>
      <p:sp>
        <p:nvSpPr>
          <p:cNvPr id="9" name="Rectangle 8"/>
          <p:cNvSpPr/>
          <p:nvPr/>
        </p:nvSpPr>
        <p:spPr>
          <a:xfrm>
            <a:off x="6916179" y="4758012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1846734" y="1096088"/>
            <a:ext cx="8645803" cy="180020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+ 6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13536" y="3434818"/>
                <a:ext cx="2550830" cy="122106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536" y="3434818"/>
                <a:ext cx="2550830" cy="12210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11604" y="4982628"/>
                <a:ext cx="2550830" cy="122106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604" y="4982628"/>
                <a:ext cx="2550830" cy="1221066"/>
              </a:xfrm>
              <a:prstGeom prst="rect">
                <a:avLst/>
              </a:prstGeom>
              <a:blipFill rotWithShape="1">
                <a:blip r:embed="rId9"/>
                <a:stretch>
                  <a:fillRect l="-584" t="-1178" r="-560" b="-1165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4655411" y="3753141"/>
            <a:ext cx="705653" cy="69677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8544006" y="5200011"/>
            <a:ext cx="621265" cy="67112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694768" y="3429000"/>
                <a:ext cx="2546694" cy="122106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768" y="3429000"/>
                <a:ext cx="2546694" cy="1221066"/>
              </a:xfrm>
              <a:prstGeom prst="rect">
                <a:avLst/>
              </a:prstGeom>
              <a:blipFill rotWithShape="1">
                <a:blip r:embed="rId13"/>
                <a:stretch>
                  <a:fillRect l="-572" t="-1196" r="-536" b="-1147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710830" y="4982628"/>
                <a:ext cx="2544724" cy="1207179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15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830" y="4982628"/>
                <a:ext cx="2544724" cy="1207179"/>
              </a:xfrm>
              <a:prstGeom prst="rect">
                <a:avLst/>
              </a:prstGeom>
              <a:blipFill rotWithShape="1">
                <a:blip r:embed="rId14"/>
                <a:stretch>
                  <a:fillRect l="-575" t="-1192" r="-537" b="-1172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65" y="5294197"/>
            <a:ext cx="568657" cy="616845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44" y="3738415"/>
            <a:ext cx="553734" cy="60065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3506" y="3360045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206774" y="747650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&gt;; &lt; ; =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+ 6        7 + 8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8462" y="344579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5562" y="350928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6891445" y="381816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3753442" y="3726669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8136614" y="3471270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73" y="3780685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6099750" y="1689870"/>
            <a:ext cx="720080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1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+ 9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57103" y="312129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67617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4499825" y="339177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8535497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16"/>
          <p:cNvSpPr/>
          <p:nvPr/>
        </p:nvSpPr>
        <p:spPr>
          <a:xfrm>
            <a:off x="2206774" y="747650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&gt;; &lt; ; =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+ 9         19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31000" y="356294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85562" y="350928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10423537" y="383342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3753442" y="3726669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5351994" y="34977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53" y="3807140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4" name="Oval 23"/>
          <p:cNvSpPr/>
          <p:nvPr/>
        </p:nvSpPr>
        <p:spPr>
          <a:xfrm>
            <a:off x="6310101" y="1836633"/>
            <a:ext cx="720080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nip Diagonal Corner Rectangle 24"/>
          <p:cNvSpPr/>
          <p:nvPr/>
        </p:nvSpPr>
        <p:spPr>
          <a:xfrm>
            <a:off x="2206774" y="747650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&gt;; &lt; ; =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+ 6         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26332" y="34718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22692" y="342900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7030181" y="3708888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190572" y="371510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0" name="Rectangle 29"/>
          <p:cNvSpPr/>
          <p:nvPr/>
        </p:nvSpPr>
        <p:spPr>
          <a:xfrm>
            <a:off x="5351994" y="34977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10101" y="1836633"/>
            <a:ext cx="720080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0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266&quot;&gt;&lt;object type=&quot;3&quot; unique_id=&quot;10267&quot;&gt;&lt;property id=&quot;20148&quot; value=&quot;5&quot;/&gt;&lt;property id=&quot;20300&quot; value=&quot;Slide 1 - &amp;quot;Chào mừng các em đến   với giờ học!&amp;quot;&quot;/&gt;&lt;property id=&quot;20307&quot; value=&quot;354&quot;/&gt;&lt;/object&gt;&lt;object type=&quot;3&quot; unique_id=&quot;10268&quot;&gt;&lt;property id=&quot;20148&quot; value=&quot;5&quot;/&gt;&lt;property id=&quot;20300&quot; value=&quot;Slide 2&quot;/&gt;&lt;property id=&quot;20307&quot; value=&quot;279&quot;/&gt;&lt;/object&gt;&lt;object type=&quot;3&quot; unique_id=&quot;10269&quot;&gt;&lt;property id=&quot;20148&quot; value=&quot;5&quot;/&gt;&lt;property id=&quot;20300&quot; value=&quot;Slide 3&quot;/&gt;&lt;property id=&quot;20307&quot; value=&quot;280&quot;/&gt;&lt;/object&gt;&lt;object type=&quot;3&quot; unique_id=&quot;10270&quot;&gt;&lt;property id=&quot;20148&quot; value=&quot;5&quot;/&gt;&lt;property id=&quot;20300&quot; value=&quot;Slide 4&quot;/&gt;&lt;property id=&quot;20307&quot; value=&quot;281&quot;/&gt;&lt;/object&gt;&lt;object type=&quot;3&quot; unique_id=&quot;10271&quot;&gt;&lt;property id=&quot;20148&quot; value=&quot;5&quot;/&gt;&lt;property id=&quot;20300&quot; value=&quot;Slide 5&quot;/&gt;&lt;property id=&quot;20307&quot; value=&quot;282&quot;/&gt;&lt;/object&gt;&lt;object type=&quot;3&quot; unique_id=&quot;10272&quot;&gt;&lt;property id=&quot;20148&quot; value=&quot;5&quot;/&gt;&lt;property id=&quot;20300&quot; value=&quot;Slide 6&quot;/&gt;&lt;property id=&quot;20307&quot; value=&quot;283&quot;/&gt;&lt;/object&gt;&lt;object type=&quot;3&quot; unique_id=&quot;10273&quot;&gt;&lt;property id=&quot;20148&quot; value=&quot;5&quot;/&gt;&lt;property id=&quot;20300&quot; value=&quot;Slide 7&quot;/&gt;&lt;property id=&quot;20307&quot; value=&quot;284&quot;/&gt;&lt;/object&gt;&lt;object type=&quot;3&quot; unique_id=&quot;10274&quot;&gt;&lt;property id=&quot;20148&quot; value=&quot;5&quot;/&gt;&lt;property id=&quot;20300&quot; value=&quot;Slide 8&quot;/&gt;&lt;property id=&quot;20307&quot; value=&quot;285&quot;/&gt;&lt;/object&gt;&lt;object type=&quot;3&quot; unique_id=&quot;10275&quot;&gt;&lt;property id=&quot;20148&quot; value=&quot;5&quot;/&gt;&lt;property id=&quot;20300&quot; value=&quot;Slide 9&quot;/&gt;&lt;property id=&quot;20307&quot; value=&quot;286&quot;/&gt;&lt;/object&gt;&lt;object type=&quot;3&quot; unique_id=&quot;10276&quot;&gt;&lt;property id=&quot;20148&quot; value=&quot;5&quot;/&gt;&lt;property id=&quot;20300&quot; value=&quot;Slide 10&quot;/&gt;&lt;property id=&quot;20307&quot; value=&quot;270&quot;/&gt;&lt;/object&gt;&lt;object type=&quot;3&quot; unique_id=&quot;10277&quot;&gt;&lt;property id=&quot;20148&quot; value=&quot;5&quot;/&gt;&lt;property id=&quot;20300&quot; value=&quot;Slide 11&quot;/&gt;&lt;property id=&quot;20307&quot; value=&quot;278&quot;/&gt;&lt;/object&gt;&lt;object type=&quot;3&quot; unique_id=&quot;10278&quot;&gt;&lt;property id=&quot;20148&quot; value=&quot;5&quot;/&gt;&lt;property id=&quot;20300&quot; value=&quot;Slide 12&quot;/&gt;&lt;property id=&quot;20307&quot; value=&quot;262&quot;/&gt;&lt;/object&gt;&lt;object type=&quot;3&quot; unique_id=&quot;10279&quot;&gt;&lt;property id=&quot;20148&quot; value=&quot;5&quot;/&gt;&lt;property id=&quot;20300&quot; value=&quot;Slide 13&quot;/&gt;&lt;property id=&quot;20307&quot; value=&quot;272&quot;/&gt;&lt;/object&gt;&lt;object type=&quot;3&quot; unique_id=&quot;10280&quot;&gt;&lt;property id=&quot;20148&quot; value=&quot;5&quot;/&gt;&lt;property id=&quot;20300&quot; value=&quot;Slide 14&quot;/&gt;&lt;property id=&quot;20307&quot; value=&quot;271&quot;/&gt;&lt;/object&gt;&lt;object type=&quot;3&quot; unique_id=&quot;10281&quot;&gt;&lt;property id=&quot;20148&quot; value=&quot;5&quot;/&gt;&lt;property id=&quot;20300&quot; value=&quot;Slide 15&quot;/&gt;&lt;property id=&quot;20307&quot; value=&quot;273&quot;/&gt;&lt;/object&gt;&lt;object type=&quot;3&quot; unique_id=&quot;10282&quot;&gt;&lt;property id=&quot;20148&quot; value=&quot;5&quot;/&gt;&lt;property id=&quot;20300&quot; value=&quot;Slide 16&quot;/&gt;&lt;property id=&quot;20307&quot; value=&quot;2647&quot;/&gt;&lt;/object&gt;&lt;object type=&quot;3&quot; unique_id=&quot;10283&quot;&gt;&lt;property id=&quot;20148&quot; value=&quot;5&quot;/&gt;&lt;property id=&quot;20300&quot; value=&quot;Slide 17&quot;/&gt;&lt;property id=&quot;20307&quot; value=&quot;2648&quot;/&gt;&lt;/object&gt;&lt;object type=&quot;3&quot; unique_id=&quot;10284&quot;&gt;&lt;property id=&quot;20148&quot; value=&quot;5&quot;/&gt;&lt;property id=&quot;20300&quot; value=&quot;Slide 18&quot;/&gt;&lt;property id=&quot;20307&quot; value=&quot;2649&quot;/&gt;&lt;/object&gt;&lt;object type=&quot;3&quot; unique_id=&quot;10285&quot;&gt;&lt;property id=&quot;20148&quot; value=&quot;5&quot;/&gt;&lt;property id=&quot;20300&quot; value=&quot;Slide 19&quot;/&gt;&lt;property id=&quot;20307&quot; value=&quot;2651&quot;/&gt;&lt;/object&gt;&lt;object type=&quot;3&quot; unique_id=&quot;10286&quot;&gt;&lt;property id=&quot;20148&quot; value=&quot;5&quot;/&gt;&lt;property id=&quot;20300&quot; value=&quot;Slide 20&quot;/&gt;&lt;property id=&quot;20307&quot; value=&quot;2625&quot;/&gt;&lt;/object&gt;&lt;object type=&quot;3&quot; unique_id=&quot;10287&quot;&gt;&lt;property id=&quot;20148&quot; value=&quot;5&quot;/&gt;&lt;property id=&quot;20300&quot; value=&quot;Slide 21&quot;/&gt;&lt;property id=&quot;20307&quot; value=&quot;2637&quot;/&gt;&lt;/object&gt;&lt;object type=&quot;3&quot; unique_id=&quot;10288&quot;&gt;&lt;property id=&quot;20148&quot; value=&quot;5&quot;/&gt;&lt;property id=&quot;20300&quot; value=&quot;Slide 22&quot;/&gt;&lt;property id=&quot;20307&quot; value=&quot;274&quot;/&gt;&lt;/object&gt;&lt;object type=&quot;3&quot; unique_id=&quot;10289&quot;&gt;&lt;property id=&quot;20148&quot; value=&quot;5&quot;/&gt;&lt;property id=&quot;20300&quot; value=&quot;Slide 23&quot;/&gt;&lt;property id=&quot;20307&quot; value=&quot;263&quot;/&gt;&lt;/object&gt;&lt;/object&gt;&lt;object type=&quot;8&quot; unique_id=&quot;10314&quot;&gt;&lt;/object&gt;&lt;/object&gt;&lt;/database&gt;"/>
  <p:tag name="MMPROD_NEXTUNIQUEID" val="10012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735</Words>
  <Application>Microsoft Office PowerPoint</Application>
  <PresentationFormat>Custom</PresentationFormat>
  <Paragraphs>205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HP001</vt:lpstr>
      <vt:lpstr>Times New Roman</vt:lpstr>
      <vt:lpstr>UTM Futura Extra</vt:lpstr>
      <vt:lpstr>仓耳今楷05-6763 W05</vt:lpstr>
      <vt:lpstr>Office Theme</vt:lpstr>
      <vt:lpstr>Chào mừng các em đến   với giờ học!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ASUS</cp:lastModifiedBy>
  <cp:revision>63</cp:revision>
  <dcterms:created xsi:type="dcterms:W3CDTF">2021-08-01T05:43:00Z</dcterms:created>
  <dcterms:modified xsi:type="dcterms:W3CDTF">2023-07-04T08:51:33Z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