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7" r:id="rId4"/>
    <p:sldId id="309" r:id="rId6"/>
    <p:sldId id="295" r:id="rId7"/>
    <p:sldId id="311" r:id="rId8"/>
    <p:sldId id="324" r:id="rId9"/>
    <p:sldId id="315" r:id="rId10"/>
    <p:sldId id="2608" r:id="rId11"/>
    <p:sldId id="2609" r:id="rId12"/>
    <p:sldId id="323" r:id="rId13"/>
    <p:sldId id="32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5B3E"/>
    <a:srgbClr val="F29A5B"/>
    <a:srgbClr val="C8D85B"/>
    <a:srgbClr val="B09277"/>
    <a:srgbClr val="B09278"/>
    <a:srgbClr val="A6C0A4"/>
    <a:srgbClr val="F7E3AD"/>
    <a:srgbClr val="85AA84"/>
    <a:srgbClr val="A5C0A4"/>
    <a:srgbClr val="F0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0" autoAdjust="0"/>
    <p:restoredTop sz="94414" autoAdjust="0"/>
  </p:normalViewPr>
  <p:slideViewPr>
    <p:cSldViewPr snapToGrid="0" showGuides="1">
      <p:cViewPr varScale="1">
        <p:scale>
          <a:sx n="72" d="100"/>
          <a:sy n="72" d="100"/>
        </p:scale>
        <p:origin x="492" y="90"/>
      </p:cViewPr>
      <p:guideLst>
        <p:guide orient="horz" pos="3838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135924" y="98854"/>
            <a:ext cx="333633" cy="3583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LH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135924" y="98854"/>
            <a:ext cx="333633" cy="3583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LH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</a:fld>
            <a:endParaRPr lang="zh-CN" altLang="en-US"/>
          </a:p>
        </p:txBody>
      </p:sp>
      <p:sp>
        <p:nvSpPr>
          <p:cNvPr id="7" name="Oval 6"/>
          <p:cNvSpPr/>
          <p:nvPr userDrawn="1"/>
        </p:nvSpPr>
        <p:spPr>
          <a:xfrm>
            <a:off x="135924" y="98854"/>
            <a:ext cx="333633" cy="3583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LH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8854" y="6474941"/>
            <a:ext cx="296562" cy="2965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LH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8854" y="6474941"/>
            <a:ext cx="296562" cy="2965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LH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3.xml"/><Relationship Id="rId7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5.xml"/><Relationship Id="rId8" Type="http://schemas.openxmlformats.org/officeDocument/2006/relationships/image" Target="../media/image27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Relationship Id="rId3" Type="http://schemas.openxmlformats.org/officeDocument/2006/relationships/image" Target="../media/image14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Relationship Id="rId3" Type="http://schemas.openxmlformats.org/officeDocument/2006/relationships/image" Target="../media/image14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.xml"/><Relationship Id="rId10" Type="http://schemas.openxmlformats.org/officeDocument/2006/relationships/themeOverride" Target="../theme/themeOverride3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4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>
            <a:fillRect/>
          </a:stretch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文本框 18"/>
          <p:cNvSpPr txBox="1"/>
          <p:nvPr/>
        </p:nvSpPr>
        <p:spPr>
          <a:xfrm>
            <a:off x="3173730" y="789940"/>
            <a:ext cx="8363585" cy="768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2021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8"/>
          <p:cNvSpPr txBox="1"/>
          <p:nvPr/>
        </p:nvSpPr>
        <p:spPr>
          <a:xfrm>
            <a:off x="3571096" y="2129694"/>
            <a:ext cx="6744490" cy="23069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2 –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4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đáp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chia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buồn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, 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 chia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tay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311133" y="-487255"/>
            <a:ext cx="6796056" cy="6207673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" y="19748"/>
            <a:ext cx="2159076" cy="416876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252427" y="2368483"/>
            <a:ext cx="2380378" cy="4075273"/>
            <a:chOff x="10081587" y="2304414"/>
            <a:chExt cx="2014077" cy="3390653"/>
          </a:xfrm>
        </p:grpSpPr>
        <p:pic>
          <p:nvPicPr>
            <p:cNvPr id="27" name="图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>
              <a:fillRect/>
            </a:stretch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8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" name="Picture 2" descr="A picture containing text, indoor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10" y="2637508"/>
            <a:ext cx="5278633" cy="1754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-83598" y="23974"/>
            <a:ext cx="928781" cy="7105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63" t="-1" r="-29828" b="-10198"/>
          <a:stretch>
            <a:fillRect/>
          </a:stretch>
        </p:blipFill>
        <p:spPr>
          <a:xfrm>
            <a:off x="-514003" y="4567686"/>
            <a:ext cx="2589061" cy="2428336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  <p:sp>
        <p:nvSpPr>
          <p:cNvPr id="33" name="文本框 18"/>
          <p:cNvSpPr txBox="1"/>
          <p:nvPr/>
        </p:nvSpPr>
        <p:spPr>
          <a:xfrm>
            <a:off x="701962" y="177856"/>
            <a:ext cx="11323024" cy="1198880"/>
          </a:xfrm>
          <a:custGeom>
            <a:avLst/>
            <a:gdLst>
              <a:gd name="connsiteX0" fmla="*/ 0 w 11323024"/>
              <a:gd name="connsiteY0" fmla="*/ 0 h 646331"/>
              <a:gd name="connsiteX1" fmla="*/ 666060 w 11323024"/>
              <a:gd name="connsiteY1" fmla="*/ 0 h 646331"/>
              <a:gd name="connsiteX2" fmla="*/ 1105660 w 11323024"/>
              <a:gd name="connsiteY2" fmla="*/ 0 h 646331"/>
              <a:gd name="connsiteX3" fmla="*/ 1432030 w 11323024"/>
              <a:gd name="connsiteY3" fmla="*/ 0 h 646331"/>
              <a:gd name="connsiteX4" fmla="*/ 1984860 w 11323024"/>
              <a:gd name="connsiteY4" fmla="*/ 0 h 646331"/>
              <a:gd name="connsiteX5" fmla="*/ 2424459 w 11323024"/>
              <a:gd name="connsiteY5" fmla="*/ 0 h 646331"/>
              <a:gd name="connsiteX6" fmla="*/ 2977289 w 11323024"/>
              <a:gd name="connsiteY6" fmla="*/ 0 h 646331"/>
              <a:gd name="connsiteX7" fmla="*/ 3643349 w 11323024"/>
              <a:gd name="connsiteY7" fmla="*/ 0 h 646331"/>
              <a:gd name="connsiteX8" fmla="*/ 3969719 w 11323024"/>
              <a:gd name="connsiteY8" fmla="*/ 0 h 646331"/>
              <a:gd name="connsiteX9" fmla="*/ 4635779 w 11323024"/>
              <a:gd name="connsiteY9" fmla="*/ 0 h 646331"/>
              <a:gd name="connsiteX10" fmla="*/ 5528300 w 11323024"/>
              <a:gd name="connsiteY10" fmla="*/ 0 h 646331"/>
              <a:gd name="connsiteX11" fmla="*/ 5854669 w 11323024"/>
              <a:gd name="connsiteY11" fmla="*/ 0 h 646331"/>
              <a:gd name="connsiteX12" fmla="*/ 6633960 w 11323024"/>
              <a:gd name="connsiteY12" fmla="*/ 0 h 646331"/>
              <a:gd name="connsiteX13" fmla="*/ 7526481 w 11323024"/>
              <a:gd name="connsiteY13" fmla="*/ 0 h 646331"/>
              <a:gd name="connsiteX14" fmla="*/ 8305771 w 11323024"/>
              <a:gd name="connsiteY14" fmla="*/ 0 h 646331"/>
              <a:gd name="connsiteX15" fmla="*/ 9085062 w 11323024"/>
              <a:gd name="connsiteY15" fmla="*/ 0 h 646331"/>
              <a:gd name="connsiteX16" fmla="*/ 9977582 w 11323024"/>
              <a:gd name="connsiteY16" fmla="*/ 0 h 646331"/>
              <a:gd name="connsiteX17" fmla="*/ 11323024 w 11323024"/>
              <a:gd name="connsiteY17" fmla="*/ 0 h 646331"/>
              <a:gd name="connsiteX18" fmla="*/ 11323024 w 11323024"/>
              <a:gd name="connsiteY18" fmla="*/ 646331 h 646331"/>
              <a:gd name="connsiteX19" fmla="*/ 10656964 w 11323024"/>
              <a:gd name="connsiteY19" fmla="*/ 646331 h 646331"/>
              <a:gd name="connsiteX20" fmla="*/ 9990904 w 11323024"/>
              <a:gd name="connsiteY20" fmla="*/ 646331 h 646331"/>
              <a:gd name="connsiteX21" fmla="*/ 9324843 w 11323024"/>
              <a:gd name="connsiteY21" fmla="*/ 646331 h 646331"/>
              <a:gd name="connsiteX22" fmla="*/ 8545553 w 11323024"/>
              <a:gd name="connsiteY22" fmla="*/ 646331 h 646331"/>
              <a:gd name="connsiteX23" fmla="*/ 8219183 w 11323024"/>
              <a:gd name="connsiteY23" fmla="*/ 646331 h 646331"/>
              <a:gd name="connsiteX24" fmla="*/ 7326663 w 11323024"/>
              <a:gd name="connsiteY24" fmla="*/ 646331 h 646331"/>
              <a:gd name="connsiteX25" fmla="*/ 6773833 w 11323024"/>
              <a:gd name="connsiteY25" fmla="*/ 646331 h 646331"/>
              <a:gd name="connsiteX26" fmla="*/ 6447463 w 11323024"/>
              <a:gd name="connsiteY26" fmla="*/ 646331 h 646331"/>
              <a:gd name="connsiteX27" fmla="*/ 5894633 w 11323024"/>
              <a:gd name="connsiteY27" fmla="*/ 646331 h 646331"/>
              <a:gd name="connsiteX28" fmla="*/ 5115343 w 11323024"/>
              <a:gd name="connsiteY28" fmla="*/ 646331 h 646331"/>
              <a:gd name="connsiteX29" fmla="*/ 4222822 w 11323024"/>
              <a:gd name="connsiteY29" fmla="*/ 646331 h 646331"/>
              <a:gd name="connsiteX30" fmla="*/ 3669992 w 11323024"/>
              <a:gd name="connsiteY30" fmla="*/ 646331 h 646331"/>
              <a:gd name="connsiteX31" fmla="*/ 3343622 w 11323024"/>
              <a:gd name="connsiteY31" fmla="*/ 646331 h 646331"/>
              <a:gd name="connsiteX32" fmla="*/ 2677562 w 11323024"/>
              <a:gd name="connsiteY32" fmla="*/ 646331 h 646331"/>
              <a:gd name="connsiteX33" fmla="*/ 1898272 w 11323024"/>
              <a:gd name="connsiteY33" fmla="*/ 646331 h 646331"/>
              <a:gd name="connsiteX34" fmla="*/ 1005751 w 11323024"/>
              <a:gd name="connsiteY34" fmla="*/ 646331 h 646331"/>
              <a:gd name="connsiteX35" fmla="*/ 0 w 11323024"/>
              <a:gd name="connsiteY35" fmla="*/ 646331 h 646331"/>
              <a:gd name="connsiteX36" fmla="*/ 0 w 11323024"/>
              <a:gd name="connsiteY3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323024" h="646331" fill="none" extrusionOk="0">
                <a:moveTo>
                  <a:pt x="0" y="0"/>
                </a:moveTo>
                <a:cubicBezTo>
                  <a:pt x="136299" y="-23257"/>
                  <a:pt x="413490" y="-8131"/>
                  <a:pt x="666060" y="0"/>
                </a:cubicBezTo>
                <a:cubicBezTo>
                  <a:pt x="918630" y="8131"/>
                  <a:pt x="889579" y="-18959"/>
                  <a:pt x="1105660" y="0"/>
                </a:cubicBezTo>
                <a:cubicBezTo>
                  <a:pt x="1321741" y="18959"/>
                  <a:pt x="1366660" y="10395"/>
                  <a:pt x="1432030" y="0"/>
                </a:cubicBezTo>
                <a:cubicBezTo>
                  <a:pt x="1497400" y="-10395"/>
                  <a:pt x="1866087" y="24952"/>
                  <a:pt x="1984860" y="0"/>
                </a:cubicBezTo>
                <a:cubicBezTo>
                  <a:pt x="2103633" y="-24952"/>
                  <a:pt x="2301436" y="-687"/>
                  <a:pt x="2424459" y="0"/>
                </a:cubicBezTo>
                <a:cubicBezTo>
                  <a:pt x="2547482" y="687"/>
                  <a:pt x="2771081" y="-27297"/>
                  <a:pt x="2977289" y="0"/>
                </a:cubicBezTo>
                <a:cubicBezTo>
                  <a:pt x="3183497" y="27297"/>
                  <a:pt x="3404745" y="19228"/>
                  <a:pt x="3643349" y="0"/>
                </a:cubicBezTo>
                <a:cubicBezTo>
                  <a:pt x="3881953" y="-19228"/>
                  <a:pt x="3866075" y="-9619"/>
                  <a:pt x="3969719" y="0"/>
                </a:cubicBezTo>
                <a:cubicBezTo>
                  <a:pt x="4073363" y="9619"/>
                  <a:pt x="4430915" y="23014"/>
                  <a:pt x="4635779" y="0"/>
                </a:cubicBezTo>
                <a:cubicBezTo>
                  <a:pt x="4840643" y="-23014"/>
                  <a:pt x="5331702" y="29714"/>
                  <a:pt x="5528300" y="0"/>
                </a:cubicBezTo>
                <a:cubicBezTo>
                  <a:pt x="5724898" y="-29714"/>
                  <a:pt x="5756449" y="-8111"/>
                  <a:pt x="5854669" y="0"/>
                </a:cubicBezTo>
                <a:cubicBezTo>
                  <a:pt x="5952889" y="8111"/>
                  <a:pt x="6360488" y="13450"/>
                  <a:pt x="6633960" y="0"/>
                </a:cubicBezTo>
                <a:cubicBezTo>
                  <a:pt x="6907432" y="-13450"/>
                  <a:pt x="7338826" y="22698"/>
                  <a:pt x="7526481" y="0"/>
                </a:cubicBezTo>
                <a:cubicBezTo>
                  <a:pt x="7714136" y="-22698"/>
                  <a:pt x="8097024" y="-5648"/>
                  <a:pt x="8305771" y="0"/>
                </a:cubicBezTo>
                <a:cubicBezTo>
                  <a:pt x="8514518" y="5648"/>
                  <a:pt x="8926094" y="24160"/>
                  <a:pt x="9085062" y="0"/>
                </a:cubicBezTo>
                <a:cubicBezTo>
                  <a:pt x="9244030" y="-24160"/>
                  <a:pt x="9592078" y="-12856"/>
                  <a:pt x="9977582" y="0"/>
                </a:cubicBezTo>
                <a:cubicBezTo>
                  <a:pt x="10363086" y="12856"/>
                  <a:pt x="10952930" y="40861"/>
                  <a:pt x="11323024" y="0"/>
                </a:cubicBezTo>
                <a:cubicBezTo>
                  <a:pt x="11310356" y="164577"/>
                  <a:pt x="11333417" y="459640"/>
                  <a:pt x="11323024" y="646331"/>
                </a:cubicBezTo>
                <a:cubicBezTo>
                  <a:pt x="11048442" y="664567"/>
                  <a:pt x="10920859" y="656294"/>
                  <a:pt x="10656964" y="646331"/>
                </a:cubicBezTo>
                <a:cubicBezTo>
                  <a:pt x="10393069" y="636368"/>
                  <a:pt x="10128619" y="674978"/>
                  <a:pt x="9990904" y="646331"/>
                </a:cubicBezTo>
                <a:cubicBezTo>
                  <a:pt x="9853189" y="617684"/>
                  <a:pt x="9656696" y="618987"/>
                  <a:pt x="9324843" y="646331"/>
                </a:cubicBezTo>
                <a:cubicBezTo>
                  <a:pt x="8992990" y="673675"/>
                  <a:pt x="8783005" y="620442"/>
                  <a:pt x="8545553" y="646331"/>
                </a:cubicBezTo>
                <a:cubicBezTo>
                  <a:pt x="8308101" y="672221"/>
                  <a:pt x="8296616" y="645691"/>
                  <a:pt x="8219183" y="646331"/>
                </a:cubicBezTo>
                <a:cubicBezTo>
                  <a:pt x="8141750" y="646972"/>
                  <a:pt x="7552722" y="658365"/>
                  <a:pt x="7326663" y="646331"/>
                </a:cubicBezTo>
                <a:cubicBezTo>
                  <a:pt x="7100604" y="634297"/>
                  <a:pt x="6936631" y="637254"/>
                  <a:pt x="6773833" y="646331"/>
                </a:cubicBezTo>
                <a:cubicBezTo>
                  <a:pt x="6611035" y="655409"/>
                  <a:pt x="6572559" y="658466"/>
                  <a:pt x="6447463" y="646331"/>
                </a:cubicBezTo>
                <a:cubicBezTo>
                  <a:pt x="6322367" y="634197"/>
                  <a:pt x="6124412" y="636485"/>
                  <a:pt x="5894633" y="646331"/>
                </a:cubicBezTo>
                <a:cubicBezTo>
                  <a:pt x="5664854" y="656178"/>
                  <a:pt x="5483418" y="663925"/>
                  <a:pt x="5115343" y="646331"/>
                </a:cubicBezTo>
                <a:cubicBezTo>
                  <a:pt x="4747268" y="628738"/>
                  <a:pt x="4595158" y="642129"/>
                  <a:pt x="4222822" y="646331"/>
                </a:cubicBezTo>
                <a:cubicBezTo>
                  <a:pt x="3850486" y="650533"/>
                  <a:pt x="3878287" y="627413"/>
                  <a:pt x="3669992" y="646331"/>
                </a:cubicBezTo>
                <a:cubicBezTo>
                  <a:pt x="3461697" y="665250"/>
                  <a:pt x="3418836" y="635267"/>
                  <a:pt x="3343622" y="646331"/>
                </a:cubicBezTo>
                <a:cubicBezTo>
                  <a:pt x="3268408" y="657396"/>
                  <a:pt x="2946161" y="622465"/>
                  <a:pt x="2677562" y="646331"/>
                </a:cubicBezTo>
                <a:cubicBezTo>
                  <a:pt x="2408963" y="670197"/>
                  <a:pt x="2186256" y="615424"/>
                  <a:pt x="1898272" y="646331"/>
                </a:cubicBezTo>
                <a:cubicBezTo>
                  <a:pt x="1610288" y="677239"/>
                  <a:pt x="1412738" y="608023"/>
                  <a:pt x="1005751" y="646331"/>
                </a:cubicBezTo>
                <a:cubicBezTo>
                  <a:pt x="598764" y="684639"/>
                  <a:pt x="331541" y="639290"/>
                  <a:pt x="0" y="646331"/>
                </a:cubicBezTo>
                <a:cubicBezTo>
                  <a:pt x="20780" y="377515"/>
                  <a:pt x="31605" y="178026"/>
                  <a:pt x="0" y="0"/>
                </a:cubicBezTo>
                <a:close/>
              </a:path>
              <a:path w="11323024" h="646331" stroke="0" extrusionOk="0">
                <a:moveTo>
                  <a:pt x="0" y="0"/>
                </a:moveTo>
                <a:cubicBezTo>
                  <a:pt x="404031" y="10578"/>
                  <a:pt x="714010" y="17361"/>
                  <a:pt x="892521" y="0"/>
                </a:cubicBezTo>
                <a:cubicBezTo>
                  <a:pt x="1071032" y="-17361"/>
                  <a:pt x="1171161" y="-25928"/>
                  <a:pt x="1445351" y="0"/>
                </a:cubicBezTo>
                <a:cubicBezTo>
                  <a:pt x="1719541" y="25928"/>
                  <a:pt x="1724744" y="-7139"/>
                  <a:pt x="1884950" y="0"/>
                </a:cubicBezTo>
                <a:cubicBezTo>
                  <a:pt x="2045156" y="7139"/>
                  <a:pt x="2059933" y="-1304"/>
                  <a:pt x="2211320" y="0"/>
                </a:cubicBezTo>
                <a:cubicBezTo>
                  <a:pt x="2362707" y="1304"/>
                  <a:pt x="2679575" y="7840"/>
                  <a:pt x="2990610" y="0"/>
                </a:cubicBezTo>
                <a:cubicBezTo>
                  <a:pt x="3301645" y="-7840"/>
                  <a:pt x="3515114" y="34969"/>
                  <a:pt x="3883131" y="0"/>
                </a:cubicBezTo>
                <a:cubicBezTo>
                  <a:pt x="4251148" y="-34969"/>
                  <a:pt x="4441939" y="33608"/>
                  <a:pt x="4775652" y="0"/>
                </a:cubicBezTo>
                <a:cubicBezTo>
                  <a:pt x="5109365" y="-33608"/>
                  <a:pt x="5375467" y="216"/>
                  <a:pt x="5554942" y="0"/>
                </a:cubicBezTo>
                <a:cubicBezTo>
                  <a:pt x="5734417" y="-216"/>
                  <a:pt x="5795377" y="-14908"/>
                  <a:pt x="5994542" y="0"/>
                </a:cubicBezTo>
                <a:cubicBezTo>
                  <a:pt x="6193707" y="14908"/>
                  <a:pt x="6303446" y="14987"/>
                  <a:pt x="6434142" y="0"/>
                </a:cubicBezTo>
                <a:cubicBezTo>
                  <a:pt x="6564838" y="-14987"/>
                  <a:pt x="6740209" y="-21822"/>
                  <a:pt x="6873742" y="0"/>
                </a:cubicBezTo>
                <a:cubicBezTo>
                  <a:pt x="7007275" y="21822"/>
                  <a:pt x="7247321" y="18388"/>
                  <a:pt x="7426572" y="0"/>
                </a:cubicBezTo>
                <a:cubicBezTo>
                  <a:pt x="7605823" y="-18388"/>
                  <a:pt x="7679240" y="-11007"/>
                  <a:pt x="7752941" y="0"/>
                </a:cubicBezTo>
                <a:cubicBezTo>
                  <a:pt x="7826642" y="11007"/>
                  <a:pt x="8173531" y="25051"/>
                  <a:pt x="8305771" y="0"/>
                </a:cubicBezTo>
                <a:cubicBezTo>
                  <a:pt x="8438011" y="-25051"/>
                  <a:pt x="8540078" y="-438"/>
                  <a:pt x="8745371" y="0"/>
                </a:cubicBezTo>
                <a:cubicBezTo>
                  <a:pt x="8950664" y="438"/>
                  <a:pt x="9208210" y="10077"/>
                  <a:pt x="9411431" y="0"/>
                </a:cubicBezTo>
                <a:cubicBezTo>
                  <a:pt x="9614652" y="-10077"/>
                  <a:pt x="9586518" y="3803"/>
                  <a:pt x="9737801" y="0"/>
                </a:cubicBezTo>
                <a:cubicBezTo>
                  <a:pt x="9889084" y="-3803"/>
                  <a:pt x="9954799" y="-4719"/>
                  <a:pt x="10064170" y="0"/>
                </a:cubicBezTo>
                <a:cubicBezTo>
                  <a:pt x="10173541" y="4719"/>
                  <a:pt x="10334726" y="6407"/>
                  <a:pt x="10503770" y="0"/>
                </a:cubicBezTo>
                <a:cubicBezTo>
                  <a:pt x="10672814" y="-6407"/>
                  <a:pt x="11076401" y="-6852"/>
                  <a:pt x="11323024" y="0"/>
                </a:cubicBezTo>
                <a:cubicBezTo>
                  <a:pt x="11338855" y="199563"/>
                  <a:pt x="11311748" y="376816"/>
                  <a:pt x="11323024" y="646331"/>
                </a:cubicBezTo>
                <a:cubicBezTo>
                  <a:pt x="11208420" y="643444"/>
                  <a:pt x="11091790" y="641405"/>
                  <a:pt x="10883424" y="646331"/>
                </a:cubicBezTo>
                <a:cubicBezTo>
                  <a:pt x="10675058" y="651257"/>
                  <a:pt x="10542333" y="646796"/>
                  <a:pt x="10217364" y="646331"/>
                </a:cubicBezTo>
                <a:cubicBezTo>
                  <a:pt x="9892395" y="645866"/>
                  <a:pt x="9887223" y="646767"/>
                  <a:pt x="9777764" y="646331"/>
                </a:cubicBezTo>
                <a:cubicBezTo>
                  <a:pt x="9668305" y="645895"/>
                  <a:pt x="9222656" y="665425"/>
                  <a:pt x="8885244" y="646331"/>
                </a:cubicBezTo>
                <a:cubicBezTo>
                  <a:pt x="8547832" y="627237"/>
                  <a:pt x="8441448" y="625470"/>
                  <a:pt x="8105953" y="646331"/>
                </a:cubicBezTo>
                <a:cubicBezTo>
                  <a:pt x="7770458" y="667192"/>
                  <a:pt x="7636768" y="642608"/>
                  <a:pt x="7439893" y="646331"/>
                </a:cubicBezTo>
                <a:cubicBezTo>
                  <a:pt x="7243018" y="650054"/>
                  <a:pt x="7120744" y="632366"/>
                  <a:pt x="6887063" y="646331"/>
                </a:cubicBezTo>
                <a:cubicBezTo>
                  <a:pt x="6653382" y="660297"/>
                  <a:pt x="6282255" y="652544"/>
                  <a:pt x="5994542" y="646331"/>
                </a:cubicBezTo>
                <a:cubicBezTo>
                  <a:pt x="5706829" y="640118"/>
                  <a:pt x="5792670" y="634784"/>
                  <a:pt x="5668173" y="646331"/>
                </a:cubicBezTo>
                <a:cubicBezTo>
                  <a:pt x="5543676" y="657878"/>
                  <a:pt x="5150524" y="653323"/>
                  <a:pt x="5002112" y="646331"/>
                </a:cubicBezTo>
                <a:cubicBezTo>
                  <a:pt x="4853700" y="639339"/>
                  <a:pt x="4365112" y="676594"/>
                  <a:pt x="4109592" y="646331"/>
                </a:cubicBezTo>
                <a:cubicBezTo>
                  <a:pt x="3854072" y="616068"/>
                  <a:pt x="3621703" y="608986"/>
                  <a:pt x="3217071" y="646331"/>
                </a:cubicBezTo>
                <a:cubicBezTo>
                  <a:pt x="2812439" y="683676"/>
                  <a:pt x="2850690" y="658696"/>
                  <a:pt x="2551011" y="646331"/>
                </a:cubicBezTo>
                <a:cubicBezTo>
                  <a:pt x="2251332" y="633966"/>
                  <a:pt x="2218132" y="665042"/>
                  <a:pt x="2111411" y="646331"/>
                </a:cubicBezTo>
                <a:cubicBezTo>
                  <a:pt x="2004690" y="627620"/>
                  <a:pt x="1414570" y="666664"/>
                  <a:pt x="1218890" y="646331"/>
                </a:cubicBezTo>
                <a:cubicBezTo>
                  <a:pt x="1023210" y="625998"/>
                  <a:pt x="304484" y="653281"/>
                  <a:pt x="0" y="646331"/>
                </a:cubicBezTo>
                <a:cubicBezTo>
                  <a:pt x="-812" y="395418"/>
                  <a:pt x="-23406" y="14613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Đóng vai thầy giáo, các bạn và An trong bài Bàn tay dịu dàng, nói và đáp lời chia buồn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1" y="1225943"/>
            <a:ext cx="6164587" cy="5506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-83598" y="23974"/>
            <a:ext cx="928781" cy="71055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79787" y="1265310"/>
            <a:ext cx="8143656" cy="1941945"/>
            <a:chOff x="2179787" y="1265310"/>
            <a:chExt cx="8143656" cy="194194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2179787" y="1265310"/>
              <a:ext cx="8143656" cy="1941945"/>
            </a:xfrm>
            <a:prstGeom prst="roundRect">
              <a:avLst/>
            </a:prstGeom>
            <a:noFill/>
            <a:ln w="28575">
              <a:solidFill>
                <a:srgbClr val="865B3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本框 18"/>
            <p:cNvSpPr txBox="1"/>
            <p:nvPr/>
          </p:nvSpPr>
          <p:spPr>
            <a:xfrm>
              <a:off x="2331297" y="1359119"/>
              <a:ext cx="7740723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600" dirty="0">
                  <a:solidFill>
                    <a:srgbClr val="1D5B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cho biết hành động, thái độ của thầy cô giáo và mỗi bạn nhỏ trong tranh như thế nào?</a:t>
              </a:r>
              <a:endParaRPr lang="zh-CN" altLang="en-US" sz="3600" b="0" i="0" u="none" strike="noStrike" kern="1200" baseline="0" dirty="0">
                <a:solidFill>
                  <a:srgbClr val="1D5B4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>
            <a:fillRect/>
          </a:stretch>
        </p:blipFill>
        <p:spPr>
          <a:xfrm>
            <a:off x="1177014" y="1412733"/>
            <a:ext cx="757382" cy="1168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92440" y="3429000"/>
            <a:ext cx="6615316" cy="3099556"/>
            <a:chOff x="4092440" y="3301064"/>
            <a:chExt cx="6615316" cy="3227492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4092440" y="3301064"/>
              <a:ext cx="6506122" cy="3227492"/>
            </a:xfrm>
            <a:prstGeom prst="roundRect">
              <a:avLst/>
            </a:prstGeom>
            <a:noFill/>
            <a:ln w="28575">
              <a:solidFill>
                <a:srgbClr val="865B3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18"/>
            <p:cNvSpPr txBox="1"/>
            <p:nvPr/>
          </p:nvSpPr>
          <p:spPr>
            <a:xfrm>
              <a:off x="4201634" y="3529497"/>
              <a:ext cx="6506122" cy="2402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xoa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ủi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An.</a:t>
              </a:r>
              <a:endPara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An: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</a:t>
              </a:r>
              <a:r>
                <a:rPr lang="en-US" altLang="zh-CN" sz="3600" dirty="0">
                  <a:solidFill>
                    <a:srgbClr val="C00000"/>
                  </a:solidFill>
                  <a:latin typeface="Arial" panose="020B0604020202020204" pitchFamily="34" charset="0"/>
                </a:rPr>
                <a:t>. </a:t>
              </a:r>
              <a:endParaRPr lang="en-US" altLang="zh-CN" sz="36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5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30988" flipH="1">
            <a:off x="2487347" y="3235066"/>
            <a:ext cx="838781" cy="1290547"/>
          </a:xfrm>
          <a:prstGeom prst="rect">
            <a:avLst/>
          </a:prstGeom>
        </p:spPr>
      </p:pic>
      <p:sp>
        <p:nvSpPr>
          <p:cNvPr id="14" name="文本框 18"/>
          <p:cNvSpPr txBox="1"/>
          <p:nvPr/>
        </p:nvSpPr>
        <p:spPr>
          <a:xfrm>
            <a:off x="540146" y="68583"/>
            <a:ext cx="11323024" cy="1076325"/>
          </a:xfrm>
          <a:custGeom>
            <a:avLst/>
            <a:gdLst>
              <a:gd name="connsiteX0" fmla="*/ 0 w 11323024"/>
              <a:gd name="connsiteY0" fmla="*/ 0 h 646331"/>
              <a:gd name="connsiteX1" fmla="*/ 666060 w 11323024"/>
              <a:gd name="connsiteY1" fmla="*/ 0 h 646331"/>
              <a:gd name="connsiteX2" fmla="*/ 1105660 w 11323024"/>
              <a:gd name="connsiteY2" fmla="*/ 0 h 646331"/>
              <a:gd name="connsiteX3" fmla="*/ 1432030 w 11323024"/>
              <a:gd name="connsiteY3" fmla="*/ 0 h 646331"/>
              <a:gd name="connsiteX4" fmla="*/ 1984860 w 11323024"/>
              <a:gd name="connsiteY4" fmla="*/ 0 h 646331"/>
              <a:gd name="connsiteX5" fmla="*/ 2424459 w 11323024"/>
              <a:gd name="connsiteY5" fmla="*/ 0 h 646331"/>
              <a:gd name="connsiteX6" fmla="*/ 2977289 w 11323024"/>
              <a:gd name="connsiteY6" fmla="*/ 0 h 646331"/>
              <a:gd name="connsiteX7" fmla="*/ 3643349 w 11323024"/>
              <a:gd name="connsiteY7" fmla="*/ 0 h 646331"/>
              <a:gd name="connsiteX8" fmla="*/ 3969719 w 11323024"/>
              <a:gd name="connsiteY8" fmla="*/ 0 h 646331"/>
              <a:gd name="connsiteX9" fmla="*/ 4635779 w 11323024"/>
              <a:gd name="connsiteY9" fmla="*/ 0 h 646331"/>
              <a:gd name="connsiteX10" fmla="*/ 5528300 w 11323024"/>
              <a:gd name="connsiteY10" fmla="*/ 0 h 646331"/>
              <a:gd name="connsiteX11" fmla="*/ 5854669 w 11323024"/>
              <a:gd name="connsiteY11" fmla="*/ 0 h 646331"/>
              <a:gd name="connsiteX12" fmla="*/ 6633960 w 11323024"/>
              <a:gd name="connsiteY12" fmla="*/ 0 h 646331"/>
              <a:gd name="connsiteX13" fmla="*/ 7526481 w 11323024"/>
              <a:gd name="connsiteY13" fmla="*/ 0 h 646331"/>
              <a:gd name="connsiteX14" fmla="*/ 8305771 w 11323024"/>
              <a:gd name="connsiteY14" fmla="*/ 0 h 646331"/>
              <a:gd name="connsiteX15" fmla="*/ 9085062 w 11323024"/>
              <a:gd name="connsiteY15" fmla="*/ 0 h 646331"/>
              <a:gd name="connsiteX16" fmla="*/ 9977582 w 11323024"/>
              <a:gd name="connsiteY16" fmla="*/ 0 h 646331"/>
              <a:gd name="connsiteX17" fmla="*/ 11323024 w 11323024"/>
              <a:gd name="connsiteY17" fmla="*/ 0 h 646331"/>
              <a:gd name="connsiteX18" fmla="*/ 11323024 w 11323024"/>
              <a:gd name="connsiteY18" fmla="*/ 646331 h 646331"/>
              <a:gd name="connsiteX19" fmla="*/ 10656964 w 11323024"/>
              <a:gd name="connsiteY19" fmla="*/ 646331 h 646331"/>
              <a:gd name="connsiteX20" fmla="*/ 9990904 w 11323024"/>
              <a:gd name="connsiteY20" fmla="*/ 646331 h 646331"/>
              <a:gd name="connsiteX21" fmla="*/ 9324843 w 11323024"/>
              <a:gd name="connsiteY21" fmla="*/ 646331 h 646331"/>
              <a:gd name="connsiteX22" fmla="*/ 8545553 w 11323024"/>
              <a:gd name="connsiteY22" fmla="*/ 646331 h 646331"/>
              <a:gd name="connsiteX23" fmla="*/ 8219183 w 11323024"/>
              <a:gd name="connsiteY23" fmla="*/ 646331 h 646331"/>
              <a:gd name="connsiteX24" fmla="*/ 7326663 w 11323024"/>
              <a:gd name="connsiteY24" fmla="*/ 646331 h 646331"/>
              <a:gd name="connsiteX25" fmla="*/ 6773833 w 11323024"/>
              <a:gd name="connsiteY25" fmla="*/ 646331 h 646331"/>
              <a:gd name="connsiteX26" fmla="*/ 6447463 w 11323024"/>
              <a:gd name="connsiteY26" fmla="*/ 646331 h 646331"/>
              <a:gd name="connsiteX27" fmla="*/ 5894633 w 11323024"/>
              <a:gd name="connsiteY27" fmla="*/ 646331 h 646331"/>
              <a:gd name="connsiteX28" fmla="*/ 5115343 w 11323024"/>
              <a:gd name="connsiteY28" fmla="*/ 646331 h 646331"/>
              <a:gd name="connsiteX29" fmla="*/ 4222822 w 11323024"/>
              <a:gd name="connsiteY29" fmla="*/ 646331 h 646331"/>
              <a:gd name="connsiteX30" fmla="*/ 3669992 w 11323024"/>
              <a:gd name="connsiteY30" fmla="*/ 646331 h 646331"/>
              <a:gd name="connsiteX31" fmla="*/ 3343622 w 11323024"/>
              <a:gd name="connsiteY31" fmla="*/ 646331 h 646331"/>
              <a:gd name="connsiteX32" fmla="*/ 2677562 w 11323024"/>
              <a:gd name="connsiteY32" fmla="*/ 646331 h 646331"/>
              <a:gd name="connsiteX33" fmla="*/ 1898272 w 11323024"/>
              <a:gd name="connsiteY33" fmla="*/ 646331 h 646331"/>
              <a:gd name="connsiteX34" fmla="*/ 1005751 w 11323024"/>
              <a:gd name="connsiteY34" fmla="*/ 646331 h 646331"/>
              <a:gd name="connsiteX35" fmla="*/ 0 w 11323024"/>
              <a:gd name="connsiteY35" fmla="*/ 646331 h 646331"/>
              <a:gd name="connsiteX36" fmla="*/ 0 w 11323024"/>
              <a:gd name="connsiteY3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323024" h="646331" fill="none" extrusionOk="0">
                <a:moveTo>
                  <a:pt x="0" y="0"/>
                </a:moveTo>
                <a:cubicBezTo>
                  <a:pt x="136299" y="-23257"/>
                  <a:pt x="413490" y="-8131"/>
                  <a:pt x="666060" y="0"/>
                </a:cubicBezTo>
                <a:cubicBezTo>
                  <a:pt x="918630" y="8131"/>
                  <a:pt x="889579" y="-18959"/>
                  <a:pt x="1105660" y="0"/>
                </a:cubicBezTo>
                <a:cubicBezTo>
                  <a:pt x="1321741" y="18959"/>
                  <a:pt x="1366660" y="10395"/>
                  <a:pt x="1432030" y="0"/>
                </a:cubicBezTo>
                <a:cubicBezTo>
                  <a:pt x="1497400" y="-10395"/>
                  <a:pt x="1866087" y="24952"/>
                  <a:pt x="1984860" y="0"/>
                </a:cubicBezTo>
                <a:cubicBezTo>
                  <a:pt x="2103633" y="-24952"/>
                  <a:pt x="2301436" y="-687"/>
                  <a:pt x="2424459" y="0"/>
                </a:cubicBezTo>
                <a:cubicBezTo>
                  <a:pt x="2547482" y="687"/>
                  <a:pt x="2771081" y="-27297"/>
                  <a:pt x="2977289" y="0"/>
                </a:cubicBezTo>
                <a:cubicBezTo>
                  <a:pt x="3183497" y="27297"/>
                  <a:pt x="3404745" y="19228"/>
                  <a:pt x="3643349" y="0"/>
                </a:cubicBezTo>
                <a:cubicBezTo>
                  <a:pt x="3881953" y="-19228"/>
                  <a:pt x="3866075" y="-9619"/>
                  <a:pt x="3969719" y="0"/>
                </a:cubicBezTo>
                <a:cubicBezTo>
                  <a:pt x="4073363" y="9619"/>
                  <a:pt x="4430915" y="23014"/>
                  <a:pt x="4635779" y="0"/>
                </a:cubicBezTo>
                <a:cubicBezTo>
                  <a:pt x="4840643" y="-23014"/>
                  <a:pt x="5331702" y="29714"/>
                  <a:pt x="5528300" y="0"/>
                </a:cubicBezTo>
                <a:cubicBezTo>
                  <a:pt x="5724898" y="-29714"/>
                  <a:pt x="5756449" y="-8111"/>
                  <a:pt x="5854669" y="0"/>
                </a:cubicBezTo>
                <a:cubicBezTo>
                  <a:pt x="5952889" y="8111"/>
                  <a:pt x="6360488" y="13450"/>
                  <a:pt x="6633960" y="0"/>
                </a:cubicBezTo>
                <a:cubicBezTo>
                  <a:pt x="6907432" y="-13450"/>
                  <a:pt x="7338826" y="22698"/>
                  <a:pt x="7526481" y="0"/>
                </a:cubicBezTo>
                <a:cubicBezTo>
                  <a:pt x="7714136" y="-22698"/>
                  <a:pt x="8097024" y="-5648"/>
                  <a:pt x="8305771" y="0"/>
                </a:cubicBezTo>
                <a:cubicBezTo>
                  <a:pt x="8514518" y="5648"/>
                  <a:pt x="8926094" y="24160"/>
                  <a:pt x="9085062" y="0"/>
                </a:cubicBezTo>
                <a:cubicBezTo>
                  <a:pt x="9244030" y="-24160"/>
                  <a:pt x="9592078" y="-12856"/>
                  <a:pt x="9977582" y="0"/>
                </a:cubicBezTo>
                <a:cubicBezTo>
                  <a:pt x="10363086" y="12856"/>
                  <a:pt x="10952930" y="40861"/>
                  <a:pt x="11323024" y="0"/>
                </a:cubicBezTo>
                <a:cubicBezTo>
                  <a:pt x="11310356" y="164577"/>
                  <a:pt x="11333417" y="459640"/>
                  <a:pt x="11323024" y="646331"/>
                </a:cubicBezTo>
                <a:cubicBezTo>
                  <a:pt x="11048442" y="664567"/>
                  <a:pt x="10920859" y="656294"/>
                  <a:pt x="10656964" y="646331"/>
                </a:cubicBezTo>
                <a:cubicBezTo>
                  <a:pt x="10393069" y="636368"/>
                  <a:pt x="10128619" y="674978"/>
                  <a:pt x="9990904" y="646331"/>
                </a:cubicBezTo>
                <a:cubicBezTo>
                  <a:pt x="9853189" y="617684"/>
                  <a:pt x="9656696" y="618987"/>
                  <a:pt x="9324843" y="646331"/>
                </a:cubicBezTo>
                <a:cubicBezTo>
                  <a:pt x="8992990" y="673675"/>
                  <a:pt x="8783005" y="620442"/>
                  <a:pt x="8545553" y="646331"/>
                </a:cubicBezTo>
                <a:cubicBezTo>
                  <a:pt x="8308101" y="672221"/>
                  <a:pt x="8296616" y="645691"/>
                  <a:pt x="8219183" y="646331"/>
                </a:cubicBezTo>
                <a:cubicBezTo>
                  <a:pt x="8141750" y="646972"/>
                  <a:pt x="7552722" y="658365"/>
                  <a:pt x="7326663" y="646331"/>
                </a:cubicBezTo>
                <a:cubicBezTo>
                  <a:pt x="7100604" y="634297"/>
                  <a:pt x="6936631" y="637254"/>
                  <a:pt x="6773833" y="646331"/>
                </a:cubicBezTo>
                <a:cubicBezTo>
                  <a:pt x="6611035" y="655409"/>
                  <a:pt x="6572559" y="658466"/>
                  <a:pt x="6447463" y="646331"/>
                </a:cubicBezTo>
                <a:cubicBezTo>
                  <a:pt x="6322367" y="634197"/>
                  <a:pt x="6124412" y="636485"/>
                  <a:pt x="5894633" y="646331"/>
                </a:cubicBezTo>
                <a:cubicBezTo>
                  <a:pt x="5664854" y="656178"/>
                  <a:pt x="5483418" y="663925"/>
                  <a:pt x="5115343" y="646331"/>
                </a:cubicBezTo>
                <a:cubicBezTo>
                  <a:pt x="4747268" y="628738"/>
                  <a:pt x="4595158" y="642129"/>
                  <a:pt x="4222822" y="646331"/>
                </a:cubicBezTo>
                <a:cubicBezTo>
                  <a:pt x="3850486" y="650533"/>
                  <a:pt x="3878287" y="627413"/>
                  <a:pt x="3669992" y="646331"/>
                </a:cubicBezTo>
                <a:cubicBezTo>
                  <a:pt x="3461697" y="665250"/>
                  <a:pt x="3418836" y="635267"/>
                  <a:pt x="3343622" y="646331"/>
                </a:cubicBezTo>
                <a:cubicBezTo>
                  <a:pt x="3268408" y="657396"/>
                  <a:pt x="2946161" y="622465"/>
                  <a:pt x="2677562" y="646331"/>
                </a:cubicBezTo>
                <a:cubicBezTo>
                  <a:pt x="2408963" y="670197"/>
                  <a:pt x="2186256" y="615424"/>
                  <a:pt x="1898272" y="646331"/>
                </a:cubicBezTo>
                <a:cubicBezTo>
                  <a:pt x="1610288" y="677239"/>
                  <a:pt x="1412738" y="608023"/>
                  <a:pt x="1005751" y="646331"/>
                </a:cubicBezTo>
                <a:cubicBezTo>
                  <a:pt x="598764" y="684639"/>
                  <a:pt x="331541" y="639290"/>
                  <a:pt x="0" y="646331"/>
                </a:cubicBezTo>
                <a:cubicBezTo>
                  <a:pt x="20780" y="377515"/>
                  <a:pt x="31605" y="178026"/>
                  <a:pt x="0" y="0"/>
                </a:cubicBezTo>
                <a:close/>
              </a:path>
              <a:path w="11323024" h="646331" stroke="0" extrusionOk="0">
                <a:moveTo>
                  <a:pt x="0" y="0"/>
                </a:moveTo>
                <a:cubicBezTo>
                  <a:pt x="404031" y="10578"/>
                  <a:pt x="714010" y="17361"/>
                  <a:pt x="892521" y="0"/>
                </a:cubicBezTo>
                <a:cubicBezTo>
                  <a:pt x="1071032" y="-17361"/>
                  <a:pt x="1171161" y="-25928"/>
                  <a:pt x="1445351" y="0"/>
                </a:cubicBezTo>
                <a:cubicBezTo>
                  <a:pt x="1719541" y="25928"/>
                  <a:pt x="1724744" y="-7139"/>
                  <a:pt x="1884950" y="0"/>
                </a:cubicBezTo>
                <a:cubicBezTo>
                  <a:pt x="2045156" y="7139"/>
                  <a:pt x="2059933" y="-1304"/>
                  <a:pt x="2211320" y="0"/>
                </a:cubicBezTo>
                <a:cubicBezTo>
                  <a:pt x="2362707" y="1304"/>
                  <a:pt x="2679575" y="7840"/>
                  <a:pt x="2990610" y="0"/>
                </a:cubicBezTo>
                <a:cubicBezTo>
                  <a:pt x="3301645" y="-7840"/>
                  <a:pt x="3515114" y="34969"/>
                  <a:pt x="3883131" y="0"/>
                </a:cubicBezTo>
                <a:cubicBezTo>
                  <a:pt x="4251148" y="-34969"/>
                  <a:pt x="4441939" y="33608"/>
                  <a:pt x="4775652" y="0"/>
                </a:cubicBezTo>
                <a:cubicBezTo>
                  <a:pt x="5109365" y="-33608"/>
                  <a:pt x="5375467" y="216"/>
                  <a:pt x="5554942" y="0"/>
                </a:cubicBezTo>
                <a:cubicBezTo>
                  <a:pt x="5734417" y="-216"/>
                  <a:pt x="5795377" y="-14908"/>
                  <a:pt x="5994542" y="0"/>
                </a:cubicBezTo>
                <a:cubicBezTo>
                  <a:pt x="6193707" y="14908"/>
                  <a:pt x="6303446" y="14987"/>
                  <a:pt x="6434142" y="0"/>
                </a:cubicBezTo>
                <a:cubicBezTo>
                  <a:pt x="6564838" y="-14987"/>
                  <a:pt x="6740209" y="-21822"/>
                  <a:pt x="6873742" y="0"/>
                </a:cubicBezTo>
                <a:cubicBezTo>
                  <a:pt x="7007275" y="21822"/>
                  <a:pt x="7247321" y="18388"/>
                  <a:pt x="7426572" y="0"/>
                </a:cubicBezTo>
                <a:cubicBezTo>
                  <a:pt x="7605823" y="-18388"/>
                  <a:pt x="7679240" y="-11007"/>
                  <a:pt x="7752941" y="0"/>
                </a:cubicBezTo>
                <a:cubicBezTo>
                  <a:pt x="7826642" y="11007"/>
                  <a:pt x="8173531" y="25051"/>
                  <a:pt x="8305771" y="0"/>
                </a:cubicBezTo>
                <a:cubicBezTo>
                  <a:pt x="8438011" y="-25051"/>
                  <a:pt x="8540078" y="-438"/>
                  <a:pt x="8745371" y="0"/>
                </a:cubicBezTo>
                <a:cubicBezTo>
                  <a:pt x="8950664" y="438"/>
                  <a:pt x="9208210" y="10077"/>
                  <a:pt x="9411431" y="0"/>
                </a:cubicBezTo>
                <a:cubicBezTo>
                  <a:pt x="9614652" y="-10077"/>
                  <a:pt x="9586518" y="3803"/>
                  <a:pt x="9737801" y="0"/>
                </a:cubicBezTo>
                <a:cubicBezTo>
                  <a:pt x="9889084" y="-3803"/>
                  <a:pt x="9954799" y="-4719"/>
                  <a:pt x="10064170" y="0"/>
                </a:cubicBezTo>
                <a:cubicBezTo>
                  <a:pt x="10173541" y="4719"/>
                  <a:pt x="10334726" y="6407"/>
                  <a:pt x="10503770" y="0"/>
                </a:cubicBezTo>
                <a:cubicBezTo>
                  <a:pt x="10672814" y="-6407"/>
                  <a:pt x="11076401" y="-6852"/>
                  <a:pt x="11323024" y="0"/>
                </a:cubicBezTo>
                <a:cubicBezTo>
                  <a:pt x="11338855" y="199563"/>
                  <a:pt x="11311748" y="376816"/>
                  <a:pt x="11323024" y="646331"/>
                </a:cubicBezTo>
                <a:cubicBezTo>
                  <a:pt x="11208420" y="643444"/>
                  <a:pt x="11091790" y="641405"/>
                  <a:pt x="10883424" y="646331"/>
                </a:cubicBezTo>
                <a:cubicBezTo>
                  <a:pt x="10675058" y="651257"/>
                  <a:pt x="10542333" y="646796"/>
                  <a:pt x="10217364" y="646331"/>
                </a:cubicBezTo>
                <a:cubicBezTo>
                  <a:pt x="9892395" y="645866"/>
                  <a:pt x="9887223" y="646767"/>
                  <a:pt x="9777764" y="646331"/>
                </a:cubicBezTo>
                <a:cubicBezTo>
                  <a:pt x="9668305" y="645895"/>
                  <a:pt x="9222656" y="665425"/>
                  <a:pt x="8885244" y="646331"/>
                </a:cubicBezTo>
                <a:cubicBezTo>
                  <a:pt x="8547832" y="627237"/>
                  <a:pt x="8441448" y="625470"/>
                  <a:pt x="8105953" y="646331"/>
                </a:cubicBezTo>
                <a:cubicBezTo>
                  <a:pt x="7770458" y="667192"/>
                  <a:pt x="7636768" y="642608"/>
                  <a:pt x="7439893" y="646331"/>
                </a:cubicBezTo>
                <a:cubicBezTo>
                  <a:pt x="7243018" y="650054"/>
                  <a:pt x="7120744" y="632366"/>
                  <a:pt x="6887063" y="646331"/>
                </a:cubicBezTo>
                <a:cubicBezTo>
                  <a:pt x="6653382" y="660297"/>
                  <a:pt x="6282255" y="652544"/>
                  <a:pt x="5994542" y="646331"/>
                </a:cubicBezTo>
                <a:cubicBezTo>
                  <a:pt x="5706829" y="640118"/>
                  <a:pt x="5792670" y="634784"/>
                  <a:pt x="5668173" y="646331"/>
                </a:cubicBezTo>
                <a:cubicBezTo>
                  <a:pt x="5543676" y="657878"/>
                  <a:pt x="5150524" y="653323"/>
                  <a:pt x="5002112" y="646331"/>
                </a:cubicBezTo>
                <a:cubicBezTo>
                  <a:pt x="4853700" y="639339"/>
                  <a:pt x="4365112" y="676594"/>
                  <a:pt x="4109592" y="646331"/>
                </a:cubicBezTo>
                <a:cubicBezTo>
                  <a:pt x="3854072" y="616068"/>
                  <a:pt x="3621703" y="608986"/>
                  <a:pt x="3217071" y="646331"/>
                </a:cubicBezTo>
                <a:cubicBezTo>
                  <a:pt x="2812439" y="683676"/>
                  <a:pt x="2850690" y="658696"/>
                  <a:pt x="2551011" y="646331"/>
                </a:cubicBezTo>
                <a:cubicBezTo>
                  <a:pt x="2251332" y="633966"/>
                  <a:pt x="2218132" y="665042"/>
                  <a:pt x="2111411" y="646331"/>
                </a:cubicBezTo>
                <a:cubicBezTo>
                  <a:pt x="2004690" y="627620"/>
                  <a:pt x="1414570" y="666664"/>
                  <a:pt x="1218890" y="646331"/>
                </a:cubicBezTo>
                <a:cubicBezTo>
                  <a:pt x="1023210" y="625998"/>
                  <a:pt x="304484" y="653281"/>
                  <a:pt x="0" y="646331"/>
                </a:cubicBezTo>
                <a:cubicBezTo>
                  <a:pt x="-812" y="395418"/>
                  <a:pt x="-23406" y="14613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Đóng vai thầy giáo, các bạn và An trong bài Bàn tay dịu dàng, nói và đáp lời chia buồn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-83598" y="23974"/>
            <a:ext cx="928781" cy="71055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91498" y="1487054"/>
            <a:ext cx="7999280" cy="1292181"/>
            <a:chOff x="1191498" y="1487054"/>
            <a:chExt cx="7999280" cy="1292181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191498" y="1487054"/>
              <a:ext cx="7806728" cy="1292181"/>
            </a:xfrm>
            <a:prstGeom prst="roundRect">
              <a:avLst/>
            </a:prstGeom>
            <a:noFill/>
            <a:ln w="28575">
              <a:solidFill>
                <a:srgbClr val="865B3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本框 18"/>
            <p:cNvSpPr txBox="1"/>
            <p:nvPr/>
          </p:nvSpPr>
          <p:spPr>
            <a:xfrm>
              <a:off x="1475753" y="1810391"/>
              <a:ext cx="771502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600" dirty="0">
                  <a:solidFill>
                    <a:srgbClr val="1D5B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nào em cần nói lời chia buồn?</a:t>
              </a:r>
              <a:endParaRPr lang="vi-VN" altLang="zh-CN" sz="3600" dirty="0">
                <a:solidFill>
                  <a:srgbClr val="1D5B4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>
            <a:fillRect/>
          </a:stretch>
        </p:blipFill>
        <p:spPr>
          <a:xfrm>
            <a:off x="323271" y="1445551"/>
            <a:ext cx="757382" cy="1168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17787" y="3452209"/>
            <a:ext cx="7035722" cy="2041970"/>
            <a:chOff x="2112737" y="3726495"/>
            <a:chExt cx="6334077" cy="1422528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2112737" y="3726495"/>
              <a:ext cx="6234392" cy="1422528"/>
            </a:xfrm>
            <a:prstGeom prst="roundRect">
              <a:avLst/>
            </a:prstGeom>
            <a:noFill/>
            <a:ln w="28575">
              <a:solidFill>
                <a:srgbClr val="865B3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18"/>
            <p:cNvSpPr txBox="1"/>
            <p:nvPr/>
          </p:nvSpPr>
          <p:spPr>
            <a:xfrm>
              <a:off x="2212423" y="3868769"/>
              <a:ext cx="6234391" cy="1221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C00000"/>
                  </a:solidFill>
                  <a:latin typeface="Arial" panose="020B0604020202020204" pitchFamily="34" charset="0"/>
                </a:rPr>
                <a:t>	</a:t>
              </a:r>
              <a:r>
                <a:rPr lang="vi-VN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cần nói lời chia buồn khi một ai đó gặp phải chuyện buồn, có thái độ buồn bã.</a:t>
              </a:r>
              <a:endParaRPr lang="zh-CN" altLang="en-US" sz="3600" b="0" i="0" u="none" strike="noStrike" kern="1200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30988" flipH="1">
            <a:off x="863810" y="3547188"/>
            <a:ext cx="838781" cy="1290547"/>
          </a:xfrm>
          <a:prstGeom prst="rect">
            <a:avLst/>
          </a:prstGeom>
        </p:spPr>
      </p:pic>
      <p:pic>
        <p:nvPicPr>
          <p:cNvPr id="2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8"/>
          <p:cNvSpPr txBox="1"/>
          <p:nvPr/>
        </p:nvSpPr>
        <p:spPr>
          <a:xfrm>
            <a:off x="540146" y="68583"/>
            <a:ext cx="11323024" cy="1076325"/>
          </a:xfrm>
          <a:custGeom>
            <a:avLst/>
            <a:gdLst>
              <a:gd name="connsiteX0" fmla="*/ 0 w 11323024"/>
              <a:gd name="connsiteY0" fmla="*/ 0 h 646331"/>
              <a:gd name="connsiteX1" fmla="*/ 666060 w 11323024"/>
              <a:gd name="connsiteY1" fmla="*/ 0 h 646331"/>
              <a:gd name="connsiteX2" fmla="*/ 1105660 w 11323024"/>
              <a:gd name="connsiteY2" fmla="*/ 0 h 646331"/>
              <a:gd name="connsiteX3" fmla="*/ 1432030 w 11323024"/>
              <a:gd name="connsiteY3" fmla="*/ 0 h 646331"/>
              <a:gd name="connsiteX4" fmla="*/ 1984860 w 11323024"/>
              <a:gd name="connsiteY4" fmla="*/ 0 h 646331"/>
              <a:gd name="connsiteX5" fmla="*/ 2424459 w 11323024"/>
              <a:gd name="connsiteY5" fmla="*/ 0 h 646331"/>
              <a:gd name="connsiteX6" fmla="*/ 2977289 w 11323024"/>
              <a:gd name="connsiteY6" fmla="*/ 0 h 646331"/>
              <a:gd name="connsiteX7" fmla="*/ 3643349 w 11323024"/>
              <a:gd name="connsiteY7" fmla="*/ 0 h 646331"/>
              <a:gd name="connsiteX8" fmla="*/ 3969719 w 11323024"/>
              <a:gd name="connsiteY8" fmla="*/ 0 h 646331"/>
              <a:gd name="connsiteX9" fmla="*/ 4635779 w 11323024"/>
              <a:gd name="connsiteY9" fmla="*/ 0 h 646331"/>
              <a:gd name="connsiteX10" fmla="*/ 5528300 w 11323024"/>
              <a:gd name="connsiteY10" fmla="*/ 0 h 646331"/>
              <a:gd name="connsiteX11" fmla="*/ 5854669 w 11323024"/>
              <a:gd name="connsiteY11" fmla="*/ 0 h 646331"/>
              <a:gd name="connsiteX12" fmla="*/ 6633960 w 11323024"/>
              <a:gd name="connsiteY12" fmla="*/ 0 h 646331"/>
              <a:gd name="connsiteX13" fmla="*/ 7526481 w 11323024"/>
              <a:gd name="connsiteY13" fmla="*/ 0 h 646331"/>
              <a:gd name="connsiteX14" fmla="*/ 8305771 w 11323024"/>
              <a:gd name="connsiteY14" fmla="*/ 0 h 646331"/>
              <a:gd name="connsiteX15" fmla="*/ 9085062 w 11323024"/>
              <a:gd name="connsiteY15" fmla="*/ 0 h 646331"/>
              <a:gd name="connsiteX16" fmla="*/ 9977582 w 11323024"/>
              <a:gd name="connsiteY16" fmla="*/ 0 h 646331"/>
              <a:gd name="connsiteX17" fmla="*/ 11323024 w 11323024"/>
              <a:gd name="connsiteY17" fmla="*/ 0 h 646331"/>
              <a:gd name="connsiteX18" fmla="*/ 11323024 w 11323024"/>
              <a:gd name="connsiteY18" fmla="*/ 646331 h 646331"/>
              <a:gd name="connsiteX19" fmla="*/ 10656964 w 11323024"/>
              <a:gd name="connsiteY19" fmla="*/ 646331 h 646331"/>
              <a:gd name="connsiteX20" fmla="*/ 9990904 w 11323024"/>
              <a:gd name="connsiteY20" fmla="*/ 646331 h 646331"/>
              <a:gd name="connsiteX21" fmla="*/ 9324843 w 11323024"/>
              <a:gd name="connsiteY21" fmla="*/ 646331 h 646331"/>
              <a:gd name="connsiteX22" fmla="*/ 8545553 w 11323024"/>
              <a:gd name="connsiteY22" fmla="*/ 646331 h 646331"/>
              <a:gd name="connsiteX23" fmla="*/ 8219183 w 11323024"/>
              <a:gd name="connsiteY23" fmla="*/ 646331 h 646331"/>
              <a:gd name="connsiteX24" fmla="*/ 7326663 w 11323024"/>
              <a:gd name="connsiteY24" fmla="*/ 646331 h 646331"/>
              <a:gd name="connsiteX25" fmla="*/ 6773833 w 11323024"/>
              <a:gd name="connsiteY25" fmla="*/ 646331 h 646331"/>
              <a:gd name="connsiteX26" fmla="*/ 6447463 w 11323024"/>
              <a:gd name="connsiteY26" fmla="*/ 646331 h 646331"/>
              <a:gd name="connsiteX27" fmla="*/ 5894633 w 11323024"/>
              <a:gd name="connsiteY27" fmla="*/ 646331 h 646331"/>
              <a:gd name="connsiteX28" fmla="*/ 5115343 w 11323024"/>
              <a:gd name="connsiteY28" fmla="*/ 646331 h 646331"/>
              <a:gd name="connsiteX29" fmla="*/ 4222822 w 11323024"/>
              <a:gd name="connsiteY29" fmla="*/ 646331 h 646331"/>
              <a:gd name="connsiteX30" fmla="*/ 3669992 w 11323024"/>
              <a:gd name="connsiteY30" fmla="*/ 646331 h 646331"/>
              <a:gd name="connsiteX31" fmla="*/ 3343622 w 11323024"/>
              <a:gd name="connsiteY31" fmla="*/ 646331 h 646331"/>
              <a:gd name="connsiteX32" fmla="*/ 2677562 w 11323024"/>
              <a:gd name="connsiteY32" fmla="*/ 646331 h 646331"/>
              <a:gd name="connsiteX33" fmla="*/ 1898272 w 11323024"/>
              <a:gd name="connsiteY33" fmla="*/ 646331 h 646331"/>
              <a:gd name="connsiteX34" fmla="*/ 1005751 w 11323024"/>
              <a:gd name="connsiteY34" fmla="*/ 646331 h 646331"/>
              <a:gd name="connsiteX35" fmla="*/ 0 w 11323024"/>
              <a:gd name="connsiteY35" fmla="*/ 646331 h 646331"/>
              <a:gd name="connsiteX36" fmla="*/ 0 w 11323024"/>
              <a:gd name="connsiteY3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323024" h="646331" fill="none" extrusionOk="0">
                <a:moveTo>
                  <a:pt x="0" y="0"/>
                </a:moveTo>
                <a:cubicBezTo>
                  <a:pt x="136299" y="-23257"/>
                  <a:pt x="413490" y="-8131"/>
                  <a:pt x="666060" y="0"/>
                </a:cubicBezTo>
                <a:cubicBezTo>
                  <a:pt x="918630" y="8131"/>
                  <a:pt x="889579" y="-18959"/>
                  <a:pt x="1105660" y="0"/>
                </a:cubicBezTo>
                <a:cubicBezTo>
                  <a:pt x="1321741" y="18959"/>
                  <a:pt x="1366660" y="10395"/>
                  <a:pt x="1432030" y="0"/>
                </a:cubicBezTo>
                <a:cubicBezTo>
                  <a:pt x="1497400" y="-10395"/>
                  <a:pt x="1866087" y="24952"/>
                  <a:pt x="1984860" y="0"/>
                </a:cubicBezTo>
                <a:cubicBezTo>
                  <a:pt x="2103633" y="-24952"/>
                  <a:pt x="2301436" y="-687"/>
                  <a:pt x="2424459" y="0"/>
                </a:cubicBezTo>
                <a:cubicBezTo>
                  <a:pt x="2547482" y="687"/>
                  <a:pt x="2771081" y="-27297"/>
                  <a:pt x="2977289" y="0"/>
                </a:cubicBezTo>
                <a:cubicBezTo>
                  <a:pt x="3183497" y="27297"/>
                  <a:pt x="3404745" y="19228"/>
                  <a:pt x="3643349" y="0"/>
                </a:cubicBezTo>
                <a:cubicBezTo>
                  <a:pt x="3881953" y="-19228"/>
                  <a:pt x="3866075" y="-9619"/>
                  <a:pt x="3969719" y="0"/>
                </a:cubicBezTo>
                <a:cubicBezTo>
                  <a:pt x="4073363" y="9619"/>
                  <a:pt x="4430915" y="23014"/>
                  <a:pt x="4635779" y="0"/>
                </a:cubicBezTo>
                <a:cubicBezTo>
                  <a:pt x="4840643" y="-23014"/>
                  <a:pt x="5331702" y="29714"/>
                  <a:pt x="5528300" y="0"/>
                </a:cubicBezTo>
                <a:cubicBezTo>
                  <a:pt x="5724898" y="-29714"/>
                  <a:pt x="5756449" y="-8111"/>
                  <a:pt x="5854669" y="0"/>
                </a:cubicBezTo>
                <a:cubicBezTo>
                  <a:pt x="5952889" y="8111"/>
                  <a:pt x="6360488" y="13450"/>
                  <a:pt x="6633960" y="0"/>
                </a:cubicBezTo>
                <a:cubicBezTo>
                  <a:pt x="6907432" y="-13450"/>
                  <a:pt x="7338826" y="22698"/>
                  <a:pt x="7526481" y="0"/>
                </a:cubicBezTo>
                <a:cubicBezTo>
                  <a:pt x="7714136" y="-22698"/>
                  <a:pt x="8097024" y="-5648"/>
                  <a:pt x="8305771" y="0"/>
                </a:cubicBezTo>
                <a:cubicBezTo>
                  <a:pt x="8514518" y="5648"/>
                  <a:pt x="8926094" y="24160"/>
                  <a:pt x="9085062" y="0"/>
                </a:cubicBezTo>
                <a:cubicBezTo>
                  <a:pt x="9244030" y="-24160"/>
                  <a:pt x="9592078" y="-12856"/>
                  <a:pt x="9977582" y="0"/>
                </a:cubicBezTo>
                <a:cubicBezTo>
                  <a:pt x="10363086" y="12856"/>
                  <a:pt x="10952930" y="40861"/>
                  <a:pt x="11323024" y="0"/>
                </a:cubicBezTo>
                <a:cubicBezTo>
                  <a:pt x="11310356" y="164577"/>
                  <a:pt x="11333417" y="459640"/>
                  <a:pt x="11323024" y="646331"/>
                </a:cubicBezTo>
                <a:cubicBezTo>
                  <a:pt x="11048442" y="664567"/>
                  <a:pt x="10920859" y="656294"/>
                  <a:pt x="10656964" y="646331"/>
                </a:cubicBezTo>
                <a:cubicBezTo>
                  <a:pt x="10393069" y="636368"/>
                  <a:pt x="10128619" y="674978"/>
                  <a:pt x="9990904" y="646331"/>
                </a:cubicBezTo>
                <a:cubicBezTo>
                  <a:pt x="9853189" y="617684"/>
                  <a:pt x="9656696" y="618987"/>
                  <a:pt x="9324843" y="646331"/>
                </a:cubicBezTo>
                <a:cubicBezTo>
                  <a:pt x="8992990" y="673675"/>
                  <a:pt x="8783005" y="620442"/>
                  <a:pt x="8545553" y="646331"/>
                </a:cubicBezTo>
                <a:cubicBezTo>
                  <a:pt x="8308101" y="672221"/>
                  <a:pt x="8296616" y="645691"/>
                  <a:pt x="8219183" y="646331"/>
                </a:cubicBezTo>
                <a:cubicBezTo>
                  <a:pt x="8141750" y="646972"/>
                  <a:pt x="7552722" y="658365"/>
                  <a:pt x="7326663" y="646331"/>
                </a:cubicBezTo>
                <a:cubicBezTo>
                  <a:pt x="7100604" y="634297"/>
                  <a:pt x="6936631" y="637254"/>
                  <a:pt x="6773833" y="646331"/>
                </a:cubicBezTo>
                <a:cubicBezTo>
                  <a:pt x="6611035" y="655409"/>
                  <a:pt x="6572559" y="658466"/>
                  <a:pt x="6447463" y="646331"/>
                </a:cubicBezTo>
                <a:cubicBezTo>
                  <a:pt x="6322367" y="634197"/>
                  <a:pt x="6124412" y="636485"/>
                  <a:pt x="5894633" y="646331"/>
                </a:cubicBezTo>
                <a:cubicBezTo>
                  <a:pt x="5664854" y="656178"/>
                  <a:pt x="5483418" y="663925"/>
                  <a:pt x="5115343" y="646331"/>
                </a:cubicBezTo>
                <a:cubicBezTo>
                  <a:pt x="4747268" y="628738"/>
                  <a:pt x="4595158" y="642129"/>
                  <a:pt x="4222822" y="646331"/>
                </a:cubicBezTo>
                <a:cubicBezTo>
                  <a:pt x="3850486" y="650533"/>
                  <a:pt x="3878287" y="627413"/>
                  <a:pt x="3669992" y="646331"/>
                </a:cubicBezTo>
                <a:cubicBezTo>
                  <a:pt x="3461697" y="665250"/>
                  <a:pt x="3418836" y="635267"/>
                  <a:pt x="3343622" y="646331"/>
                </a:cubicBezTo>
                <a:cubicBezTo>
                  <a:pt x="3268408" y="657396"/>
                  <a:pt x="2946161" y="622465"/>
                  <a:pt x="2677562" y="646331"/>
                </a:cubicBezTo>
                <a:cubicBezTo>
                  <a:pt x="2408963" y="670197"/>
                  <a:pt x="2186256" y="615424"/>
                  <a:pt x="1898272" y="646331"/>
                </a:cubicBezTo>
                <a:cubicBezTo>
                  <a:pt x="1610288" y="677239"/>
                  <a:pt x="1412738" y="608023"/>
                  <a:pt x="1005751" y="646331"/>
                </a:cubicBezTo>
                <a:cubicBezTo>
                  <a:pt x="598764" y="684639"/>
                  <a:pt x="331541" y="639290"/>
                  <a:pt x="0" y="646331"/>
                </a:cubicBezTo>
                <a:cubicBezTo>
                  <a:pt x="20780" y="377515"/>
                  <a:pt x="31605" y="178026"/>
                  <a:pt x="0" y="0"/>
                </a:cubicBezTo>
                <a:close/>
              </a:path>
              <a:path w="11323024" h="646331" stroke="0" extrusionOk="0">
                <a:moveTo>
                  <a:pt x="0" y="0"/>
                </a:moveTo>
                <a:cubicBezTo>
                  <a:pt x="404031" y="10578"/>
                  <a:pt x="714010" y="17361"/>
                  <a:pt x="892521" y="0"/>
                </a:cubicBezTo>
                <a:cubicBezTo>
                  <a:pt x="1071032" y="-17361"/>
                  <a:pt x="1171161" y="-25928"/>
                  <a:pt x="1445351" y="0"/>
                </a:cubicBezTo>
                <a:cubicBezTo>
                  <a:pt x="1719541" y="25928"/>
                  <a:pt x="1724744" y="-7139"/>
                  <a:pt x="1884950" y="0"/>
                </a:cubicBezTo>
                <a:cubicBezTo>
                  <a:pt x="2045156" y="7139"/>
                  <a:pt x="2059933" y="-1304"/>
                  <a:pt x="2211320" y="0"/>
                </a:cubicBezTo>
                <a:cubicBezTo>
                  <a:pt x="2362707" y="1304"/>
                  <a:pt x="2679575" y="7840"/>
                  <a:pt x="2990610" y="0"/>
                </a:cubicBezTo>
                <a:cubicBezTo>
                  <a:pt x="3301645" y="-7840"/>
                  <a:pt x="3515114" y="34969"/>
                  <a:pt x="3883131" y="0"/>
                </a:cubicBezTo>
                <a:cubicBezTo>
                  <a:pt x="4251148" y="-34969"/>
                  <a:pt x="4441939" y="33608"/>
                  <a:pt x="4775652" y="0"/>
                </a:cubicBezTo>
                <a:cubicBezTo>
                  <a:pt x="5109365" y="-33608"/>
                  <a:pt x="5375467" y="216"/>
                  <a:pt x="5554942" y="0"/>
                </a:cubicBezTo>
                <a:cubicBezTo>
                  <a:pt x="5734417" y="-216"/>
                  <a:pt x="5795377" y="-14908"/>
                  <a:pt x="5994542" y="0"/>
                </a:cubicBezTo>
                <a:cubicBezTo>
                  <a:pt x="6193707" y="14908"/>
                  <a:pt x="6303446" y="14987"/>
                  <a:pt x="6434142" y="0"/>
                </a:cubicBezTo>
                <a:cubicBezTo>
                  <a:pt x="6564838" y="-14987"/>
                  <a:pt x="6740209" y="-21822"/>
                  <a:pt x="6873742" y="0"/>
                </a:cubicBezTo>
                <a:cubicBezTo>
                  <a:pt x="7007275" y="21822"/>
                  <a:pt x="7247321" y="18388"/>
                  <a:pt x="7426572" y="0"/>
                </a:cubicBezTo>
                <a:cubicBezTo>
                  <a:pt x="7605823" y="-18388"/>
                  <a:pt x="7679240" y="-11007"/>
                  <a:pt x="7752941" y="0"/>
                </a:cubicBezTo>
                <a:cubicBezTo>
                  <a:pt x="7826642" y="11007"/>
                  <a:pt x="8173531" y="25051"/>
                  <a:pt x="8305771" y="0"/>
                </a:cubicBezTo>
                <a:cubicBezTo>
                  <a:pt x="8438011" y="-25051"/>
                  <a:pt x="8540078" y="-438"/>
                  <a:pt x="8745371" y="0"/>
                </a:cubicBezTo>
                <a:cubicBezTo>
                  <a:pt x="8950664" y="438"/>
                  <a:pt x="9208210" y="10077"/>
                  <a:pt x="9411431" y="0"/>
                </a:cubicBezTo>
                <a:cubicBezTo>
                  <a:pt x="9614652" y="-10077"/>
                  <a:pt x="9586518" y="3803"/>
                  <a:pt x="9737801" y="0"/>
                </a:cubicBezTo>
                <a:cubicBezTo>
                  <a:pt x="9889084" y="-3803"/>
                  <a:pt x="9954799" y="-4719"/>
                  <a:pt x="10064170" y="0"/>
                </a:cubicBezTo>
                <a:cubicBezTo>
                  <a:pt x="10173541" y="4719"/>
                  <a:pt x="10334726" y="6407"/>
                  <a:pt x="10503770" y="0"/>
                </a:cubicBezTo>
                <a:cubicBezTo>
                  <a:pt x="10672814" y="-6407"/>
                  <a:pt x="11076401" y="-6852"/>
                  <a:pt x="11323024" y="0"/>
                </a:cubicBezTo>
                <a:cubicBezTo>
                  <a:pt x="11338855" y="199563"/>
                  <a:pt x="11311748" y="376816"/>
                  <a:pt x="11323024" y="646331"/>
                </a:cubicBezTo>
                <a:cubicBezTo>
                  <a:pt x="11208420" y="643444"/>
                  <a:pt x="11091790" y="641405"/>
                  <a:pt x="10883424" y="646331"/>
                </a:cubicBezTo>
                <a:cubicBezTo>
                  <a:pt x="10675058" y="651257"/>
                  <a:pt x="10542333" y="646796"/>
                  <a:pt x="10217364" y="646331"/>
                </a:cubicBezTo>
                <a:cubicBezTo>
                  <a:pt x="9892395" y="645866"/>
                  <a:pt x="9887223" y="646767"/>
                  <a:pt x="9777764" y="646331"/>
                </a:cubicBezTo>
                <a:cubicBezTo>
                  <a:pt x="9668305" y="645895"/>
                  <a:pt x="9222656" y="665425"/>
                  <a:pt x="8885244" y="646331"/>
                </a:cubicBezTo>
                <a:cubicBezTo>
                  <a:pt x="8547832" y="627237"/>
                  <a:pt x="8441448" y="625470"/>
                  <a:pt x="8105953" y="646331"/>
                </a:cubicBezTo>
                <a:cubicBezTo>
                  <a:pt x="7770458" y="667192"/>
                  <a:pt x="7636768" y="642608"/>
                  <a:pt x="7439893" y="646331"/>
                </a:cubicBezTo>
                <a:cubicBezTo>
                  <a:pt x="7243018" y="650054"/>
                  <a:pt x="7120744" y="632366"/>
                  <a:pt x="6887063" y="646331"/>
                </a:cubicBezTo>
                <a:cubicBezTo>
                  <a:pt x="6653382" y="660297"/>
                  <a:pt x="6282255" y="652544"/>
                  <a:pt x="5994542" y="646331"/>
                </a:cubicBezTo>
                <a:cubicBezTo>
                  <a:pt x="5706829" y="640118"/>
                  <a:pt x="5792670" y="634784"/>
                  <a:pt x="5668173" y="646331"/>
                </a:cubicBezTo>
                <a:cubicBezTo>
                  <a:pt x="5543676" y="657878"/>
                  <a:pt x="5150524" y="653323"/>
                  <a:pt x="5002112" y="646331"/>
                </a:cubicBezTo>
                <a:cubicBezTo>
                  <a:pt x="4853700" y="639339"/>
                  <a:pt x="4365112" y="676594"/>
                  <a:pt x="4109592" y="646331"/>
                </a:cubicBezTo>
                <a:cubicBezTo>
                  <a:pt x="3854072" y="616068"/>
                  <a:pt x="3621703" y="608986"/>
                  <a:pt x="3217071" y="646331"/>
                </a:cubicBezTo>
                <a:cubicBezTo>
                  <a:pt x="2812439" y="683676"/>
                  <a:pt x="2850690" y="658696"/>
                  <a:pt x="2551011" y="646331"/>
                </a:cubicBezTo>
                <a:cubicBezTo>
                  <a:pt x="2251332" y="633966"/>
                  <a:pt x="2218132" y="665042"/>
                  <a:pt x="2111411" y="646331"/>
                </a:cubicBezTo>
                <a:cubicBezTo>
                  <a:pt x="2004690" y="627620"/>
                  <a:pt x="1414570" y="666664"/>
                  <a:pt x="1218890" y="646331"/>
                </a:cubicBezTo>
                <a:cubicBezTo>
                  <a:pt x="1023210" y="625998"/>
                  <a:pt x="304484" y="653281"/>
                  <a:pt x="0" y="646331"/>
                </a:cubicBezTo>
                <a:cubicBezTo>
                  <a:pt x="-812" y="395418"/>
                  <a:pt x="-23406" y="14613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Đóng vai thầy giáo, các bạn và An trong bài Bàn tay dịu dàng, nói và đáp lời chia buồn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>
            <a:fillRect/>
          </a:stretch>
        </p:blipFill>
        <p:spPr>
          <a:xfrm>
            <a:off x="-83598" y="23974"/>
            <a:ext cx="928781" cy="71055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91498" y="1487054"/>
            <a:ext cx="7917573" cy="1292181"/>
            <a:chOff x="1191498" y="1487054"/>
            <a:chExt cx="7917573" cy="1292181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191498" y="1487054"/>
              <a:ext cx="7806728" cy="1292181"/>
            </a:xfrm>
            <a:prstGeom prst="roundRect">
              <a:avLst/>
            </a:prstGeom>
            <a:noFill/>
            <a:ln w="28575">
              <a:solidFill>
                <a:srgbClr val="865B3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文本框 18"/>
            <p:cNvSpPr txBox="1"/>
            <p:nvPr/>
          </p:nvSpPr>
          <p:spPr>
            <a:xfrm>
              <a:off x="1394046" y="1549602"/>
              <a:ext cx="771502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vi-VN" altLang="zh-CN" sz="3600" dirty="0">
                  <a:solidFill>
                    <a:srgbClr val="1D5B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cần nói lời chia buồn với giọng điệu, cử chỉ như thế nào?</a:t>
              </a:r>
              <a:endPara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1D5B49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>
            <a:fillRect/>
          </a:stretch>
        </p:blipFill>
        <p:spPr>
          <a:xfrm>
            <a:off x="323271" y="1445551"/>
            <a:ext cx="757382" cy="1168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17787" y="3452209"/>
            <a:ext cx="7035722" cy="2041970"/>
            <a:chOff x="2112737" y="3726495"/>
            <a:chExt cx="6334077" cy="1422528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2112737" y="3726495"/>
              <a:ext cx="6234392" cy="1422528"/>
            </a:xfrm>
            <a:prstGeom prst="roundRect">
              <a:avLst/>
            </a:prstGeom>
            <a:noFill/>
            <a:ln w="28575">
              <a:solidFill>
                <a:srgbClr val="865B3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4" name="文本框 18"/>
            <p:cNvSpPr txBox="1"/>
            <p:nvPr/>
          </p:nvSpPr>
          <p:spPr>
            <a:xfrm>
              <a:off x="2212423" y="3868769"/>
              <a:ext cx="6234391" cy="1221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/>
                  <a:cs typeface="Times New Roman" panose="02020603050405020304" pitchFamily="18" charset="0"/>
                </a:rPr>
                <a:t>	</a:t>
              </a:r>
              <a:r>
                <a:rPr lang="vi-VN" altLang="zh-CN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 nói, giọng điệu, cử chi chia buồn cần thể hiện được sự an ủi, chia sẻ, động viên. 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30988" flipH="1">
            <a:off x="863810" y="3547188"/>
            <a:ext cx="838781" cy="1290547"/>
          </a:xfrm>
          <a:prstGeom prst="rect">
            <a:avLst/>
          </a:prstGeom>
        </p:spPr>
      </p:pic>
      <p:pic>
        <p:nvPicPr>
          <p:cNvPr id="2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8"/>
          <p:cNvSpPr txBox="1"/>
          <p:nvPr/>
        </p:nvSpPr>
        <p:spPr>
          <a:xfrm>
            <a:off x="540146" y="68583"/>
            <a:ext cx="11323024" cy="1076325"/>
          </a:xfrm>
          <a:custGeom>
            <a:avLst/>
            <a:gdLst>
              <a:gd name="connsiteX0" fmla="*/ 0 w 11323024"/>
              <a:gd name="connsiteY0" fmla="*/ 0 h 646331"/>
              <a:gd name="connsiteX1" fmla="*/ 666060 w 11323024"/>
              <a:gd name="connsiteY1" fmla="*/ 0 h 646331"/>
              <a:gd name="connsiteX2" fmla="*/ 1105660 w 11323024"/>
              <a:gd name="connsiteY2" fmla="*/ 0 h 646331"/>
              <a:gd name="connsiteX3" fmla="*/ 1432030 w 11323024"/>
              <a:gd name="connsiteY3" fmla="*/ 0 h 646331"/>
              <a:gd name="connsiteX4" fmla="*/ 1984860 w 11323024"/>
              <a:gd name="connsiteY4" fmla="*/ 0 h 646331"/>
              <a:gd name="connsiteX5" fmla="*/ 2424459 w 11323024"/>
              <a:gd name="connsiteY5" fmla="*/ 0 h 646331"/>
              <a:gd name="connsiteX6" fmla="*/ 2977289 w 11323024"/>
              <a:gd name="connsiteY6" fmla="*/ 0 h 646331"/>
              <a:gd name="connsiteX7" fmla="*/ 3643349 w 11323024"/>
              <a:gd name="connsiteY7" fmla="*/ 0 h 646331"/>
              <a:gd name="connsiteX8" fmla="*/ 3969719 w 11323024"/>
              <a:gd name="connsiteY8" fmla="*/ 0 h 646331"/>
              <a:gd name="connsiteX9" fmla="*/ 4635779 w 11323024"/>
              <a:gd name="connsiteY9" fmla="*/ 0 h 646331"/>
              <a:gd name="connsiteX10" fmla="*/ 5528300 w 11323024"/>
              <a:gd name="connsiteY10" fmla="*/ 0 h 646331"/>
              <a:gd name="connsiteX11" fmla="*/ 5854669 w 11323024"/>
              <a:gd name="connsiteY11" fmla="*/ 0 h 646331"/>
              <a:gd name="connsiteX12" fmla="*/ 6633960 w 11323024"/>
              <a:gd name="connsiteY12" fmla="*/ 0 h 646331"/>
              <a:gd name="connsiteX13" fmla="*/ 7526481 w 11323024"/>
              <a:gd name="connsiteY13" fmla="*/ 0 h 646331"/>
              <a:gd name="connsiteX14" fmla="*/ 8305771 w 11323024"/>
              <a:gd name="connsiteY14" fmla="*/ 0 h 646331"/>
              <a:gd name="connsiteX15" fmla="*/ 9085062 w 11323024"/>
              <a:gd name="connsiteY15" fmla="*/ 0 h 646331"/>
              <a:gd name="connsiteX16" fmla="*/ 9977582 w 11323024"/>
              <a:gd name="connsiteY16" fmla="*/ 0 h 646331"/>
              <a:gd name="connsiteX17" fmla="*/ 11323024 w 11323024"/>
              <a:gd name="connsiteY17" fmla="*/ 0 h 646331"/>
              <a:gd name="connsiteX18" fmla="*/ 11323024 w 11323024"/>
              <a:gd name="connsiteY18" fmla="*/ 646331 h 646331"/>
              <a:gd name="connsiteX19" fmla="*/ 10656964 w 11323024"/>
              <a:gd name="connsiteY19" fmla="*/ 646331 h 646331"/>
              <a:gd name="connsiteX20" fmla="*/ 9990904 w 11323024"/>
              <a:gd name="connsiteY20" fmla="*/ 646331 h 646331"/>
              <a:gd name="connsiteX21" fmla="*/ 9324843 w 11323024"/>
              <a:gd name="connsiteY21" fmla="*/ 646331 h 646331"/>
              <a:gd name="connsiteX22" fmla="*/ 8545553 w 11323024"/>
              <a:gd name="connsiteY22" fmla="*/ 646331 h 646331"/>
              <a:gd name="connsiteX23" fmla="*/ 8219183 w 11323024"/>
              <a:gd name="connsiteY23" fmla="*/ 646331 h 646331"/>
              <a:gd name="connsiteX24" fmla="*/ 7326663 w 11323024"/>
              <a:gd name="connsiteY24" fmla="*/ 646331 h 646331"/>
              <a:gd name="connsiteX25" fmla="*/ 6773833 w 11323024"/>
              <a:gd name="connsiteY25" fmla="*/ 646331 h 646331"/>
              <a:gd name="connsiteX26" fmla="*/ 6447463 w 11323024"/>
              <a:gd name="connsiteY26" fmla="*/ 646331 h 646331"/>
              <a:gd name="connsiteX27" fmla="*/ 5894633 w 11323024"/>
              <a:gd name="connsiteY27" fmla="*/ 646331 h 646331"/>
              <a:gd name="connsiteX28" fmla="*/ 5115343 w 11323024"/>
              <a:gd name="connsiteY28" fmla="*/ 646331 h 646331"/>
              <a:gd name="connsiteX29" fmla="*/ 4222822 w 11323024"/>
              <a:gd name="connsiteY29" fmla="*/ 646331 h 646331"/>
              <a:gd name="connsiteX30" fmla="*/ 3669992 w 11323024"/>
              <a:gd name="connsiteY30" fmla="*/ 646331 h 646331"/>
              <a:gd name="connsiteX31" fmla="*/ 3343622 w 11323024"/>
              <a:gd name="connsiteY31" fmla="*/ 646331 h 646331"/>
              <a:gd name="connsiteX32" fmla="*/ 2677562 w 11323024"/>
              <a:gd name="connsiteY32" fmla="*/ 646331 h 646331"/>
              <a:gd name="connsiteX33" fmla="*/ 1898272 w 11323024"/>
              <a:gd name="connsiteY33" fmla="*/ 646331 h 646331"/>
              <a:gd name="connsiteX34" fmla="*/ 1005751 w 11323024"/>
              <a:gd name="connsiteY34" fmla="*/ 646331 h 646331"/>
              <a:gd name="connsiteX35" fmla="*/ 0 w 11323024"/>
              <a:gd name="connsiteY35" fmla="*/ 646331 h 646331"/>
              <a:gd name="connsiteX36" fmla="*/ 0 w 11323024"/>
              <a:gd name="connsiteY3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323024" h="646331" fill="none" extrusionOk="0">
                <a:moveTo>
                  <a:pt x="0" y="0"/>
                </a:moveTo>
                <a:cubicBezTo>
                  <a:pt x="136299" y="-23257"/>
                  <a:pt x="413490" y="-8131"/>
                  <a:pt x="666060" y="0"/>
                </a:cubicBezTo>
                <a:cubicBezTo>
                  <a:pt x="918630" y="8131"/>
                  <a:pt x="889579" y="-18959"/>
                  <a:pt x="1105660" y="0"/>
                </a:cubicBezTo>
                <a:cubicBezTo>
                  <a:pt x="1321741" y="18959"/>
                  <a:pt x="1366660" y="10395"/>
                  <a:pt x="1432030" y="0"/>
                </a:cubicBezTo>
                <a:cubicBezTo>
                  <a:pt x="1497400" y="-10395"/>
                  <a:pt x="1866087" y="24952"/>
                  <a:pt x="1984860" y="0"/>
                </a:cubicBezTo>
                <a:cubicBezTo>
                  <a:pt x="2103633" y="-24952"/>
                  <a:pt x="2301436" y="-687"/>
                  <a:pt x="2424459" y="0"/>
                </a:cubicBezTo>
                <a:cubicBezTo>
                  <a:pt x="2547482" y="687"/>
                  <a:pt x="2771081" y="-27297"/>
                  <a:pt x="2977289" y="0"/>
                </a:cubicBezTo>
                <a:cubicBezTo>
                  <a:pt x="3183497" y="27297"/>
                  <a:pt x="3404745" y="19228"/>
                  <a:pt x="3643349" y="0"/>
                </a:cubicBezTo>
                <a:cubicBezTo>
                  <a:pt x="3881953" y="-19228"/>
                  <a:pt x="3866075" y="-9619"/>
                  <a:pt x="3969719" y="0"/>
                </a:cubicBezTo>
                <a:cubicBezTo>
                  <a:pt x="4073363" y="9619"/>
                  <a:pt x="4430915" y="23014"/>
                  <a:pt x="4635779" y="0"/>
                </a:cubicBezTo>
                <a:cubicBezTo>
                  <a:pt x="4840643" y="-23014"/>
                  <a:pt x="5331702" y="29714"/>
                  <a:pt x="5528300" y="0"/>
                </a:cubicBezTo>
                <a:cubicBezTo>
                  <a:pt x="5724898" y="-29714"/>
                  <a:pt x="5756449" y="-8111"/>
                  <a:pt x="5854669" y="0"/>
                </a:cubicBezTo>
                <a:cubicBezTo>
                  <a:pt x="5952889" y="8111"/>
                  <a:pt x="6360488" y="13450"/>
                  <a:pt x="6633960" y="0"/>
                </a:cubicBezTo>
                <a:cubicBezTo>
                  <a:pt x="6907432" y="-13450"/>
                  <a:pt x="7338826" y="22698"/>
                  <a:pt x="7526481" y="0"/>
                </a:cubicBezTo>
                <a:cubicBezTo>
                  <a:pt x="7714136" y="-22698"/>
                  <a:pt x="8097024" y="-5648"/>
                  <a:pt x="8305771" y="0"/>
                </a:cubicBezTo>
                <a:cubicBezTo>
                  <a:pt x="8514518" y="5648"/>
                  <a:pt x="8926094" y="24160"/>
                  <a:pt x="9085062" y="0"/>
                </a:cubicBezTo>
                <a:cubicBezTo>
                  <a:pt x="9244030" y="-24160"/>
                  <a:pt x="9592078" y="-12856"/>
                  <a:pt x="9977582" y="0"/>
                </a:cubicBezTo>
                <a:cubicBezTo>
                  <a:pt x="10363086" y="12856"/>
                  <a:pt x="10952930" y="40861"/>
                  <a:pt x="11323024" y="0"/>
                </a:cubicBezTo>
                <a:cubicBezTo>
                  <a:pt x="11310356" y="164577"/>
                  <a:pt x="11333417" y="459640"/>
                  <a:pt x="11323024" y="646331"/>
                </a:cubicBezTo>
                <a:cubicBezTo>
                  <a:pt x="11048442" y="664567"/>
                  <a:pt x="10920859" y="656294"/>
                  <a:pt x="10656964" y="646331"/>
                </a:cubicBezTo>
                <a:cubicBezTo>
                  <a:pt x="10393069" y="636368"/>
                  <a:pt x="10128619" y="674978"/>
                  <a:pt x="9990904" y="646331"/>
                </a:cubicBezTo>
                <a:cubicBezTo>
                  <a:pt x="9853189" y="617684"/>
                  <a:pt x="9656696" y="618987"/>
                  <a:pt x="9324843" y="646331"/>
                </a:cubicBezTo>
                <a:cubicBezTo>
                  <a:pt x="8992990" y="673675"/>
                  <a:pt x="8783005" y="620442"/>
                  <a:pt x="8545553" y="646331"/>
                </a:cubicBezTo>
                <a:cubicBezTo>
                  <a:pt x="8308101" y="672221"/>
                  <a:pt x="8296616" y="645691"/>
                  <a:pt x="8219183" y="646331"/>
                </a:cubicBezTo>
                <a:cubicBezTo>
                  <a:pt x="8141750" y="646972"/>
                  <a:pt x="7552722" y="658365"/>
                  <a:pt x="7326663" y="646331"/>
                </a:cubicBezTo>
                <a:cubicBezTo>
                  <a:pt x="7100604" y="634297"/>
                  <a:pt x="6936631" y="637254"/>
                  <a:pt x="6773833" y="646331"/>
                </a:cubicBezTo>
                <a:cubicBezTo>
                  <a:pt x="6611035" y="655409"/>
                  <a:pt x="6572559" y="658466"/>
                  <a:pt x="6447463" y="646331"/>
                </a:cubicBezTo>
                <a:cubicBezTo>
                  <a:pt x="6322367" y="634197"/>
                  <a:pt x="6124412" y="636485"/>
                  <a:pt x="5894633" y="646331"/>
                </a:cubicBezTo>
                <a:cubicBezTo>
                  <a:pt x="5664854" y="656178"/>
                  <a:pt x="5483418" y="663925"/>
                  <a:pt x="5115343" y="646331"/>
                </a:cubicBezTo>
                <a:cubicBezTo>
                  <a:pt x="4747268" y="628738"/>
                  <a:pt x="4595158" y="642129"/>
                  <a:pt x="4222822" y="646331"/>
                </a:cubicBezTo>
                <a:cubicBezTo>
                  <a:pt x="3850486" y="650533"/>
                  <a:pt x="3878287" y="627413"/>
                  <a:pt x="3669992" y="646331"/>
                </a:cubicBezTo>
                <a:cubicBezTo>
                  <a:pt x="3461697" y="665250"/>
                  <a:pt x="3418836" y="635267"/>
                  <a:pt x="3343622" y="646331"/>
                </a:cubicBezTo>
                <a:cubicBezTo>
                  <a:pt x="3268408" y="657396"/>
                  <a:pt x="2946161" y="622465"/>
                  <a:pt x="2677562" y="646331"/>
                </a:cubicBezTo>
                <a:cubicBezTo>
                  <a:pt x="2408963" y="670197"/>
                  <a:pt x="2186256" y="615424"/>
                  <a:pt x="1898272" y="646331"/>
                </a:cubicBezTo>
                <a:cubicBezTo>
                  <a:pt x="1610288" y="677239"/>
                  <a:pt x="1412738" y="608023"/>
                  <a:pt x="1005751" y="646331"/>
                </a:cubicBezTo>
                <a:cubicBezTo>
                  <a:pt x="598764" y="684639"/>
                  <a:pt x="331541" y="639290"/>
                  <a:pt x="0" y="646331"/>
                </a:cubicBezTo>
                <a:cubicBezTo>
                  <a:pt x="20780" y="377515"/>
                  <a:pt x="31605" y="178026"/>
                  <a:pt x="0" y="0"/>
                </a:cubicBezTo>
                <a:close/>
              </a:path>
              <a:path w="11323024" h="646331" stroke="0" extrusionOk="0">
                <a:moveTo>
                  <a:pt x="0" y="0"/>
                </a:moveTo>
                <a:cubicBezTo>
                  <a:pt x="404031" y="10578"/>
                  <a:pt x="714010" y="17361"/>
                  <a:pt x="892521" y="0"/>
                </a:cubicBezTo>
                <a:cubicBezTo>
                  <a:pt x="1071032" y="-17361"/>
                  <a:pt x="1171161" y="-25928"/>
                  <a:pt x="1445351" y="0"/>
                </a:cubicBezTo>
                <a:cubicBezTo>
                  <a:pt x="1719541" y="25928"/>
                  <a:pt x="1724744" y="-7139"/>
                  <a:pt x="1884950" y="0"/>
                </a:cubicBezTo>
                <a:cubicBezTo>
                  <a:pt x="2045156" y="7139"/>
                  <a:pt x="2059933" y="-1304"/>
                  <a:pt x="2211320" y="0"/>
                </a:cubicBezTo>
                <a:cubicBezTo>
                  <a:pt x="2362707" y="1304"/>
                  <a:pt x="2679575" y="7840"/>
                  <a:pt x="2990610" y="0"/>
                </a:cubicBezTo>
                <a:cubicBezTo>
                  <a:pt x="3301645" y="-7840"/>
                  <a:pt x="3515114" y="34969"/>
                  <a:pt x="3883131" y="0"/>
                </a:cubicBezTo>
                <a:cubicBezTo>
                  <a:pt x="4251148" y="-34969"/>
                  <a:pt x="4441939" y="33608"/>
                  <a:pt x="4775652" y="0"/>
                </a:cubicBezTo>
                <a:cubicBezTo>
                  <a:pt x="5109365" y="-33608"/>
                  <a:pt x="5375467" y="216"/>
                  <a:pt x="5554942" y="0"/>
                </a:cubicBezTo>
                <a:cubicBezTo>
                  <a:pt x="5734417" y="-216"/>
                  <a:pt x="5795377" y="-14908"/>
                  <a:pt x="5994542" y="0"/>
                </a:cubicBezTo>
                <a:cubicBezTo>
                  <a:pt x="6193707" y="14908"/>
                  <a:pt x="6303446" y="14987"/>
                  <a:pt x="6434142" y="0"/>
                </a:cubicBezTo>
                <a:cubicBezTo>
                  <a:pt x="6564838" y="-14987"/>
                  <a:pt x="6740209" y="-21822"/>
                  <a:pt x="6873742" y="0"/>
                </a:cubicBezTo>
                <a:cubicBezTo>
                  <a:pt x="7007275" y="21822"/>
                  <a:pt x="7247321" y="18388"/>
                  <a:pt x="7426572" y="0"/>
                </a:cubicBezTo>
                <a:cubicBezTo>
                  <a:pt x="7605823" y="-18388"/>
                  <a:pt x="7679240" y="-11007"/>
                  <a:pt x="7752941" y="0"/>
                </a:cubicBezTo>
                <a:cubicBezTo>
                  <a:pt x="7826642" y="11007"/>
                  <a:pt x="8173531" y="25051"/>
                  <a:pt x="8305771" y="0"/>
                </a:cubicBezTo>
                <a:cubicBezTo>
                  <a:pt x="8438011" y="-25051"/>
                  <a:pt x="8540078" y="-438"/>
                  <a:pt x="8745371" y="0"/>
                </a:cubicBezTo>
                <a:cubicBezTo>
                  <a:pt x="8950664" y="438"/>
                  <a:pt x="9208210" y="10077"/>
                  <a:pt x="9411431" y="0"/>
                </a:cubicBezTo>
                <a:cubicBezTo>
                  <a:pt x="9614652" y="-10077"/>
                  <a:pt x="9586518" y="3803"/>
                  <a:pt x="9737801" y="0"/>
                </a:cubicBezTo>
                <a:cubicBezTo>
                  <a:pt x="9889084" y="-3803"/>
                  <a:pt x="9954799" y="-4719"/>
                  <a:pt x="10064170" y="0"/>
                </a:cubicBezTo>
                <a:cubicBezTo>
                  <a:pt x="10173541" y="4719"/>
                  <a:pt x="10334726" y="6407"/>
                  <a:pt x="10503770" y="0"/>
                </a:cubicBezTo>
                <a:cubicBezTo>
                  <a:pt x="10672814" y="-6407"/>
                  <a:pt x="11076401" y="-6852"/>
                  <a:pt x="11323024" y="0"/>
                </a:cubicBezTo>
                <a:cubicBezTo>
                  <a:pt x="11338855" y="199563"/>
                  <a:pt x="11311748" y="376816"/>
                  <a:pt x="11323024" y="646331"/>
                </a:cubicBezTo>
                <a:cubicBezTo>
                  <a:pt x="11208420" y="643444"/>
                  <a:pt x="11091790" y="641405"/>
                  <a:pt x="10883424" y="646331"/>
                </a:cubicBezTo>
                <a:cubicBezTo>
                  <a:pt x="10675058" y="651257"/>
                  <a:pt x="10542333" y="646796"/>
                  <a:pt x="10217364" y="646331"/>
                </a:cubicBezTo>
                <a:cubicBezTo>
                  <a:pt x="9892395" y="645866"/>
                  <a:pt x="9887223" y="646767"/>
                  <a:pt x="9777764" y="646331"/>
                </a:cubicBezTo>
                <a:cubicBezTo>
                  <a:pt x="9668305" y="645895"/>
                  <a:pt x="9222656" y="665425"/>
                  <a:pt x="8885244" y="646331"/>
                </a:cubicBezTo>
                <a:cubicBezTo>
                  <a:pt x="8547832" y="627237"/>
                  <a:pt x="8441448" y="625470"/>
                  <a:pt x="8105953" y="646331"/>
                </a:cubicBezTo>
                <a:cubicBezTo>
                  <a:pt x="7770458" y="667192"/>
                  <a:pt x="7636768" y="642608"/>
                  <a:pt x="7439893" y="646331"/>
                </a:cubicBezTo>
                <a:cubicBezTo>
                  <a:pt x="7243018" y="650054"/>
                  <a:pt x="7120744" y="632366"/>
                  <a:pt x="6887063" y="646331"/>
                </a:cubicBezTo>
                <a:cubicBezTo>
                  <a:pt x="6653382" y="660297"/>
                  <a:pt x="6282255" y="652544"/>
                  <a:pt x="5994542" y="646331"/>
                </a:cubicBezTo>
                <a:cubicBezTo>
                  <a:pt x="5706829" y="640118"/>
                  <a:pt x="5792670" y="634784"/>
                  <a:pt x="5668173" y="646331"/>
                </a:cubicBezTo>
                <a:cubicBezTo>
                  <a:pt x="5543676" y="657878"/>
                  <a:pt x="5150524" y="653323"/>
                  <a:pt x="5002112" y="646331"/>
                </a:cubicBezTo>
                <a:cubicBezTo>
                  <a:pt x="4853700" y="639339"/>
                  <a:pt x="4365112" y="676594"/>
                  <a:pt x="4109592" y="646331"/>
                </a:cubicBezTo>
                <a:cubicBezTo>
                  <a:pt x="3854072" y="616068"/>
                  <a:pt x="3621703" y="608986"/>
                  <a:pt x="3217071" y="646331"/>
                </a:cubicBezTo>
                <a:cubicBezTo>
                  <a:pt x="2812439" y="683676"/>
                  <a:pt x="2850690" y="658696"/>
                  <a:pt x="2551011" y="646331"/>
                </a:cubicBezTo>
                <a:cubicBezTo>
                  <a:pt x="2251332" y="633966"/>
                  <a:pt x="2218132" y="665042"/>
                  <a:pt x="2111411" y="646331"/>
                </a:cubicBezTo>
                <a:cubicBezTo>
                  <a:pt x="2004690" y="627620"/>
                  <a:pt x="1414570" y="666664"/>
                  <a:pt x="1218890" y="646331"/>
                </a:cubicBezTo>
                <a:cubicBezTo>
                  <a:pt x="1023210" y="625998"/>
                  <a:pt x="304484" y="653281"/>
                  <a:pt x="0" y="646331"/>
                </a:cubicBezTo>
                <a:cubicBezTo>
                  <a:pt x="-812" y="395418"/>
                  <a:pt x="-23406" y="14613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a. Đóng vai thầy giáo, các bạn và An trong bài Bàn tay dịu dàng, nói và đáp lời chia buồn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" y="19748"/>
            <a:ext cx="2159076" cy="416876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252427" y="2368483"/>
            <a:ext cx="2380378" cy="4075273"/>
            <a:chOff x="10081587" y="2304414"/>
            <a:chExt cx="2014077" cy="3390653"/>
          </a:xfrm>
        </p:grpSpPr>
        <p:pic>
          <p:nvPicPr>
            <p:cNvPr id="27" name="图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>
              <a:fillRect/>
            </a:stretch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8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" name="Picture 2" descr="A picture containing text, indoor, tableware, dishware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01" y="2454178"/>
            <a:ext cx="4577586" cy="1754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2" y="2815501"/>
            <a:ext cx="4503231" cy="4022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0"/>
          <p:cNvSpPr/>
          <p:nvPr/>
        </p:nvSpPr>
        <p:spPr>
          <a:xfrm>
            <a:off x="3998269" y="353060"/>
            <a:ext cx="3603885" cy="581435"/>
          </a:xfrm>
          <a:prstGeom prst="round2SameRect">
            <a:avLst/>
          </a:prstGeom>
          <a:solidFill>
            <a:srgbClr val="FBDDE8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000" b="1" kern="0" dirty="0" err="1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kern="0" dirty="0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kern="0" dirty="0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3000" b="1" kern="0" dirty="0">
              <a:solidFill>
                <a:srgbClr val="E725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9"/>
          <p:cNvSpPr/>
          <p:nvPr/>
        </p:nvSpPr>
        <p:spPr>
          <a:xfrm>
            <a:off x="1699335" y="1723931"/>
            <a:ext cx="3700826" cy="1102739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381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defTabSz="685800"/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đáp lời chào với </a:t>
            </a:r>
            <a:r>
              <a:rPr lang="nl-NL" sz="2800" b="1" dirty="0">
                <a:solidFill>
                  <a:srgbClr val="EA1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ra về.</a:t>
            </a:r>
            <a:endParaRPr lang="nl-NL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55413" y="1078178"/>
            <a:ext cx="548640" cy="54864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2700" kern="0" dirty="0">
                <a:solidFill>
                  <a:prstClr val="black"/>
                </a:solidFill>
                <a:latin typeface="VNI-Avo" pitchFamily="2" charset="0"/>
              </a:rPr>
              <a:t>1</a:t>
            </a:r>
            <a:endParaRPr lang="en-US" sz="2700" kern="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5" name="Rounded Rectangle 30"/>
          <p:cNvSpPr/>
          <p:nvPr/>
        </p:nvSpPr>
        <p:spPr>
          <a:xfrm>
            <a:off x="6096000" y="1743714"/>
            <a:ext cx="3704711" cy="1102739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8100">
            <a:solidFill>
              <a:srgbClr val="F79646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defTabSz="685800"/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đáp lời chào với </a:t>
            </a:r>
            <a:r>
              <a:rPr lang="nl-NL" sz="2800" b="1" dirty="0">
                <a:solidFill>
                  <a:srgbClr val="EA1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ra về.</a:t>
            </a:r>
            <a:endParaRPr lang="nl-NL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61484" y="1104587"/>
            <a:ext cx="548640" cy="548640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en-US" sz="2700" kern="0" dirty="0">
                <a:solidFill>
                  <a:prstClr val="black"/>
                </a:solidFill>
                <a:latin typeface="VNI-Avo" pitchFamily="2" charset="0"/>
              </a:rPr>
              <a:t>2</a:t>
            </a:r>
            <a:endParaRPr lang="en-US" sz="2700" kern="0" dirty="0">
              <a:solidFill>
                <a:prstClr val="black"/>
              </a:solidFill>
              <a:latin typeface="VNI-Avo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89463" y="3429000"/>
            <a:ext cx="3021495" cy="2975113"/>
            <a:chOff x="13006170" y="1427985"/>
            <a:chExt cx="2094129" cy="21288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9063" l="237" r="97393">
                          <a14:backgroundMark x1="46919" y1="63125" x2="50474" y2="365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06170" y="1968842"/>
              <a:ext cx="2094129" cy="1587965"/>
            </a:xfrm>
            <a:prstGeom prst="rect">
              <a:avLst/>
            </a:prstGeom>
          </p:spPr>
        </p:pic>
        <p:pic>
          <p:nvPicPr>
            <p:cNvPr id="9" name="Picture 2" descr="Boy and a girl talking to each other Royalty Free Vector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0" t="8530" r="11100" b="11415"/>
            <a:stretch>
              <a:fillRect/>
            </a:stretch>
          </p:blipFill>
          <p:spPr bwMode="auto">
            <a:xfrm>
              <a:off x="13476070" y="1427985"/>
              <a:ext cx="1357302" cy="1395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0"/>
          <p:cNvSpPr/>
          <p:nvPr/>
        </p:nvSpPr>
        <p:spPr>
          <a:xfrm>
            <a:off x="3560889" y="105182"/>
            <a:ext cx="4805180" cy="742981"/>
          </a:xfrm>
          <a:prstGeom prst="round2SameRect">
            <a:avLst/>
          </a:prstGeom>
          <a:solidFill>
            <a:srgbClr val="FBDDE8"/>
          </a:solidFill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4000" b="1" kern="0" dirty="0" err="1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kern="0" dirty="0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kern="0" dirty="0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E72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4000" b="1" kern="0" dirty="0">
              <a:solidFill>
                <a:srgbClr val="E725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9"/>
          <p:cNvSpPr/>
          <p:nvPr/>
        </p:nvSpPr>
        <p:spPr>
          <a:xfrm>
            <a:off x="568867" y="1149438"/>
            <a:ext cx="11274533" cy="738139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381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defTabSz="914400"/>
            <a:r>
              <a:rPr lang="nl-NL" sz="37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đáp lời chào với </a:t>
            </a:r>
            <a:r>
              <a:rPr lang="nl-NL" sz="3735" b="1" dirty="0">
                <a:solidFill>
                  <a:srgbClr val="EA1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</a:t>
            </a:r>
            <a:r>
              <a:rPr lang="nl-NL" sz="37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ra về.</a:t>
            </a:r>
            <a:endParaRPr lang="nl-NL" sz="373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0"/>
          <p:cNvSpPr/>
          <p:nvPr/>
        </p:nvSpPr>
        <p:spPr>
          <a:xfrm>
            <a:off x="568867" y="4215032"/>
            <a:ext cx="11274533" cy="738139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8100">
            <a:solidFill>
              <a:srgbClr val="F79646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defTabSz="914400"/>
            <a:r>
              <a:rPr lang="nl-NL" sz="37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đáp lời chào với </a:t>
            </a:r>
            <a:r>
              <a:rPr lang="nl-NL" sz="3735" b="1" dirty="0">
                <a:solidFill>
                  <a:srgbClr val="EA1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</a:t>
            </a:r>
            <a:r>
              <a:rPr lang="nl-NL" sz="37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ra về.</a:t>
            </a:r>
            <a:endParaRPr lang="nl-NL" sz="373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867" y="5254891"/>
            <a:ext cx="11274533" cy="136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935"/>
              </a:spcBef>
              <a:spcAft>
                <a:spcPts val="935"/>
              </a:spcAft>
            </a:pPr>
            <a:r>
              <a:rPr lang="nl-NL" sz="37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HS1: Tớ về trước nhé, mai gặp lại bạn.</a:t>
            </a:r>
            <a:endParaRPr lang="en-US" sz="3735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/>
            <a:r>
              <a:rPr lang="nl-NL" sz="37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HS2: Cậu về cẩn thận nhé, tớ cũng về đây. </a:t>
            </a:r>
            <a:endParaRPr lang="en-US" sz="373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867" y="2296337"/>
            <a:ext cx="11274533" cy="148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935"/>
              </a:spcBef>
              <a:spcAft>
                <a:spcPts val="935"/>
              </a:spcAft>
            </a:pPr>
            <a:r>
              <a:rPr lang="nl-NL" sz="37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HS: Em chào cô em về ạ.</a:t>
            </a:r>
            <a:endParaRPr lang="en-US" sz="3735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>
              <a:spcBef>
                <a:spcPts val="935"/>
              </a:spcBef>
              <a:spcAft>
                <a:spcPts val="935"/>
              </a:spcAft>
            </a:pPr>
            <a:r>
              <a:rPr lang="nl-NL" sz="37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GV: Cô chào em, em đi về cẩn thận nhé.</a:t>
            </a:r>
            <a:endParaRPr lang="en-US" sz="3735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" y="19748"/>
            <a:ext cx="2159076" cy="416876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252427" y="2368483"/>
            <a:ext cx="2380378" cy="4075273"/>
            <a:chOff x="10081587" y="2304414"/>
            <a:chExt cx="2014077" cy="3390653"/>
          </a:xfrm>
        </p:grpSpPr>
        <p:pic>
          <p:nvPicPr>
            <p:cNvPr id="27" name="图片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>
              <a:fillRect/>
            </a:stretch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8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" name="Picture 2" descr="A picture containing text, indoor, tableware, dishware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01" y="2454178"/>
            <a:ext cx="4577586" cy="1754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2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WPS Presentation</Application>
  <PresentationFormat>Widescreen</PresentationFormat>
  <Paragraphs>49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仓耳今楷05-6763 W05</vt:lpstr>
      <vt:lpstr>Calibri</vt:lpstr>
      <vt:lpstr>Arial Unicode MS</vt:lpstr>
      <vt:lpstr>黑体</vt:lpstr>
      <vt:lpstr>VNI-Avo</vt:lpstr>
      <vt:lpstr>Calibri</vt:lpstr>
      <vt:lpstr>Microsoft YaHei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WIN10</cp:lastModifiedBy>
  <cp:revision>17</cp:revision>
  <dcterms:created xsi:type="dcterms:W3CDTF">2016-02-25T11:28:00Z</dcterms:created>
  <dcterms:modified xsi:type="dcterms:W3CDTF">2021-11-06T04:10:48Z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01BD36215DF24F528549B3ADD74241AE</vt:lpwstr>
  </property>
  <property fmtid="{D5CDD505-2E9C-101B-9397-08002B2CF9AE}" pid="3" name="KSOProductBuildVer">
    <vt:lpwstr>1033-11.2.0.10351</vt:lpwstr>
  </property>
</Properties>
</file>