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7"/>
  </p:notesMasterIdLst>
  <p:sldIdLst>
    <p:sldId id="307" r:id="rId4"/>
    <p:sldId id="303" r:id="rId5"/>
    <p:sldId id="305" r:id="rId6"/>
    <p:sldId id="308" r:id="rId8"/>
    <p:sldId id="309" r:id="rId9"/>
    <p:sldId id="2588" r:id="rId10"/>
    <p:sldId id="2587" r:id="rId11"/>
    <p:sldId id="306" r:id="rId12"/>
    <p:sldId id="304" r:id="rId13"/>
    <p:sldId id="2589" r:id="rId14"/>
    <p:sldId id="2590" r:id="rId15"/>
    <p:sldId id="2591" r:id="rId16"/>
    <p:sldId id="302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48B2A5"/>
    <a:srgbClr val="EEE1D8"/>
    <a:srgbClr val="FFF7BD"/>
    <a:srgbClr val="49B2A5"/>
    <a:srgbClr val="60BFB4"/>
    <a:srgbClr val="7BCCEE"/>
    <a:srgbClr val="C2EEF9"/>
    <a:srgbClr val="FFCE45"/>
    <a:srgbClr val="E6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3" autoAdjust="0"/>
    <p:restoredTop sz="83166" autoAdjust="0"/>
  </p:normalViewPr>
  <p:slideViewPr>
    <p:cSldViewPr snapToGrid="0" showGuides="1">
      <p:cViewPr varScale="1">
        <p:scale>
          <a:sx n="84" d="100"/>
          <a:sy n="84" d="100"/>
        </p:scale>
        <p:origin x="834" y="84"/>
      </p:cViewPr>
      <p:guideLst>
        <p:guide orient="horz" pos="3162"/>
        <p:guide pos="5602"/>
        <p:guide orient="horz" pos="2832"/>
        <p:guide pos="158"/>
        <p:guide orient="horz" pos="55"/>
        <p:guide pos="2880"/>
        <p:guide orient="horz" pos="220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7994-F8AF-4372-9FD5-35F469670A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CCEF-58ED-4E8C-9D49-B290D7E6D93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2CCEF-58ED-4E8C-9D49-B290D7E6D9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2CCEF-58ED-4E8C-9D49-B290D7E6D9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12CCEF-58ED-4E8C-9D49-B290D7E6D9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12CCEF-58ED-4E8C-9D49-B290D7E6D9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12CCEF-58ED-4E8C-9D49-B290D7E6D9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  <a:prstGeom prst="rect">
            <a:avLst/>
          </a:prstGeom>
        </p:spPr>
        <p:txBody>
          <a:bodyPr lIns="91206" tIns="45605" rIns="91206" bIns="45605" anchor="b"/>
          <a:lstStyle>
            <a:lvl1pPr algn="ctr">
              <a:defRPr sz="4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  <a:prstGeom prst="rect">
            <a:avLst/>
          </a:prstGeom>
        </p:spPr>
        <p:txBody>
          <a:bodyPr lIns="91206" tIns="45605" rIns="91206" bIns="45605"/>
          <a:lstStyle>
            <a:lvl1pPr marL="0" indent="0" algn="ctr">
              <a:buNone/>
              <a:defRPr sz="1825"/>
            </a:lvl1pPr>
            <a:lvl2pPr marL="342265" indent="0" algn="ctr">
              <a:buNone/>
              <a:defRPr sz="1520"/>
            </a:lvl2pPr>
            <a:lvl3pPr marL="683895" indent="0" algn="ctr">
              <a:buNone/>
              <a:defRPr sz="1370"/>
            </a:lvl3pPr>
            <a:lvl4pPr marL="1026160" indent="0" algn="ctr">
              <a:buNone/>
              <a:defRPr sz="1215"/>
            </a:lvl4pPr>
            <a:lvl5pPr marL="1367790" indent="0" algn="ctr">
              <a:buNone/>
              <a:defRPr sz="1215"/>
            </a:lvl5pPr>
            <a:lvl6pPr marL="1710055" indent="0" algn="ctr">
              <a:buNone/>
              <a:defRPr sz="1215"/>
            </a:lvl6pPr>
            <a:lvl7pPr marL="2051685" indent="0" algn="ctr">
              <a:buNone/>
              <a:defRPr sz="1215"/>
            </a:lvl7pPr>
            <a:lvl8pPr marL="2393950" indent="0" algn="ctr">
              <a:buNone/>
              <a:defRPr sz="1215"/>
            </a:lvl8pPr>
            <a:lvl9pPr marL="2735580" indent="0" algn="ctr">
              <a:buNone/>
              <a:defRPr sz="121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79" y="4767263"/>
            <a:ext cx="2057400" cy="273844"/>
          </a:xfrm>
          <a:prstGeom prst="rect">
            <a:avLst/>
          </a:prstGeom>
        </p:spPr>
        <p:txBody>
          <a:bodyPr lIns="91206" tIns="45605" rIns="91206" bIns="45605"/>
          <a:lstStyle/>
          <a:p>
            <a:pPr defTabSz="683895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z="137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en-US" sz="137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91206" tIns="45605" rIns="91206" bIns="45605"/>
          <a:lstStyle/>
          <a:p>
            <a:pPr defTabSz="68389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7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79" y="4767263"/>
            <a:ext cx="2057400" cy="273844"/>
          </a:xfrm>
          <a:prstGeom prst="rect">
            <a:avLst/>
          </a:prstGeom>
        </p:spPr>
        <p:txBody>
          <a:bodyPr lIns="91206" tIns="45605" rIns="91206" bIns="45605"/>
          <a:lstStyle/>
          <a:p>
            <a:pPr defTabSz="683895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z="137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en-US" sz="137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" y="-6797"/>
            <a:ext cx="9131896" cy="5150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" y="0"/>
            <a:ext cx="9134909" cy="5148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42" y="4063816"/>
            <a:ext cx="2138218" cy="10796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2243271"/>
            <a:ext cx="2243138" cy="29053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2084" y="1457325"/>
            <a:ext cx="3311915" cy="36912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29" y="0"/>
            <a:ext cx="1120844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72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79" y="1807492"/>
            <a:ext cx="3871912" cy="3336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" y="0"/>
            <a:ext cx="1870492" cy="94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" y="0"/>
            <a:ext cx="9127347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217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41" y="3674044"/>
            <a:ext cx="2871788" cy="1447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814"/>
            <a:ext cx="2386012" cy="26629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128712" cy="1104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13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301194"/>
            <a:ext cx="1828801" cy="1842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3824846"/>
            <a:ext cx="4143375" cy="13451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" y="26"/>
            <a:ext cx="1187149" cy="74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46892" y="-35168"/>
            <a:ext cx="9214338" cy="520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" y="26"/>
            <a:ext cx="9135673" cy="514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  <a:prstGeom prst="rect">
            <a:avLst/>
          </a:prstGeom>
        </p:spPr>
        <p:txBody>
          <a:bodyPr vert="eaVert" lIns="91206" tIns="45605" rIns="91206" bIns="45605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  <a:prstGeom prst="rect">
            <a:avLst/>
          </a:prstGeom>
        </p:spPr>
        <p:txBody>
          <a:bodyPr vert="eaVert" lIns="91206" tIns="45605" rIns="91206" bIns="4560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79" y="4767263"/>
            <a:ext cx="2057400" cy="273844"/>
          </a:xfrm>
          <a:prstGeom prst="rect">
            <a:avLst/>
          </a:prstGeom>
        </p:spPr>
        <p:txBody>
          <a:bodyPr lIns="91206" tIns="45605" rIns="91206" bIns="45605"/>
          <a:lstStyle/>
          <a:p>
            <a:pPr defTabSz="683895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z="137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en-US" sz="137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91206" tIns="45605" rIns="91206" bIns="45605"/>
          <a:lstStyle/>
          <a:p>
            <a:pPr defTabSz="68389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7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79" y="4767263"/>
            <a:ext cx="2057400" cy="273844"/>
          </a:xfrm>
          <a:prstGeom prst="rect">
            <a:avLst/>
          </a:prstGeom>
        </p:spPr>
        <p:txBody>
          <a:bodyPr lIns="91206" tIns="45605" rIns="91206" bIns="45605"/>
          <a:lstStyle/>
          <a:p>
            <a:pPr defTabSz="683895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z="137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en-US" sz="137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303" tIns="34653" rIns="69303" bIns="34653" rtlCol="0" anchor="ctr"/>
          <a:lstStyle/>
          <a:p>
            <a:pPr marL="0" marR="0" lvl="0" indent="0" algn="ctr" defTabSz="6838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7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李旭科漫画体v1.0" panose="020F0502020204030204"/>
              <a:ea typeface="李旭科漫画体v1.0" panose="020F0502020204030204"/>
              <a:cs typeface="+mn-cs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8" y="184548"/>
            <a:ext cx="1112837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-61912"/>
            <a:ext cx="1008063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" name="矩形 2"/>
          <p:cNvSpPr/>
          <p:nvPr userDrawn="1"/>
        </p:nvSpPr>
        <p:spPr>
          <a:xfrm>
            <a:off x="4572000" y="2571748"/>
            <a:ext cx="4572000" cy="2571752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9144000" cy="2571751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矩形: 圆角 6"/>
          <p:cNvSpPr/>
          <p:nvPr userDrawn="1"/>
        </p:nvSpPr>
        <p:spPr>
          <a:xfrm>
            <a:off x="202585" y="143300"/>
            <a:ext cx="8790801" cy="4860471"/>
          </a:xfrm>
          <a:prstGeom prst="roundRect">
            <a:avLst>
              <a:gd name="adj" fmla="val 3785"/>
            </a:avLst>
          </a:prstGeom>
          <a:solidFill>
            <a:schemeClr val="bg1"/>
          </a:solidFill>
          <a:ln w="19304">
            <a:solidFill>
              <a:srgbClr val="727272"/>
            </a:solidFill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t="28208" r="52504" b="33610"/>
          <a:stretch>
            <a:fillRect/>
          </a:stretch>
        </p:blipFill>
        <p:spPr>
          <a:xfrm>
            <a:off x="-341105" y="447675"/>
            <a:ext cx="2554478" cy="417195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" name="矩形 2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2868333" y="749636"/>
            <a:ext cx="62756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6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  <a:endParaRPr lang="en-US"/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3494088" y="1655363"/>
            <a:ext cx="5649912" cy="452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42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  <a:endParaRPr lang="en-US"/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888441"/>
            <a:ext cx="2971800" cy="325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389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389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389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400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400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400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77" y="213686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wipe/>
      </p:transition>
    </mc:Choice>
    <mc:Fallback>
      <p:transition spd="slow" advTm="0">
        <p:wipe/>
      </p:transition>
    </mc:Fallback>
  </mc:AlternateContent>
  <p:txStyles>
    <p:titleStyle>
      <a:lvl1pPr algn="l" defTabSz="683895" rtl="0" eaLnBrk="1" latinLnBrk="0" hangingPunct="1">
        <a:lnSpc>
          <a:spcPct val="90000"/>
        </a:lnSpc>
        <a:spcBef>
          <a:spcPct val="0"/>
        </a:spcBef>
        <a:buNone/>
        <a:defRPr sz="32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8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25" kern="1200">
          <a:solidFill>
            <a:schemeClr val="tx1"/>
          </a:solidFill>
          <a:latin typeface="+mn-lt"/>
          <a:ea typeface="+mn-ea"/>
          <a:cs typeface="+mn-cs"/>
        </a:defRPr>
      </a:lvl2pPr>
      <a:lvl3pPr marL="85471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4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88087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564765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907030" indent="-170815" algn="l" defTabSz="6838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895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895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3895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683895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90" algn="l" defTabSz="683895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895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51685" algn="l" defTabSz="683895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683895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35580" algn="l" defTabSz="683895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59" y="2114391"/>
            <a:ext cx="9370518" cy="3059474"/>
          </a:xfrm>
          <a:prstGeom prst="rect">
            <a:avLst/>
          </a:prstGeom>
        </p:spPr>
      </p:pic>
      <p:pic>
        <p:nvPicPr>
          <p:cNvPr id="236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1" y="3670607"/>
            <a:ext cx="5030428" cy="1215710"/>
          </a:xfrm>
          <a:prstGeom prst="rect">
            <a:avLst/>
          </a:prstGeom>
        </p:spPr>
      </p:pic>
      <p:sp>
        <p:nvSpPr>
          <p:cNvPr id="2370" name="Rounded Rectangle 3"/>
          <p:cNvSpPr/>
          <p:nvPr/>
        </p:nvSpPr>
        <p:spPr>
          <a:xfrm>
            <a:off x="1791466" y="708212"/>
            <a:ext cx="5561067" cy="374164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2021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372" name="Rounded Rectangle 3"/>
          <p:cNvSpPr/>
          <p:nvPr/>
        </p:nvSpPr>
        <p:spPr>
          <a:xfrm>
            <a:off x="3210517" y="1533184"/>
            <a:ext cx="2889965" cy="374164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7329" y="2305841"/>
            <a:ext cx="494665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1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1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" grpId="0" animBg="1"/>
      <p:bldP spid="23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Freeform 2311"/>
          <p:cNvSpPr/>
          <p:nvPr/>
        </p:nvSpPr>
        <p:spPr bwMode="auto">
          <a:xfrm>
            <a:off x="1401763" y="4713289"/>
            <a:ext cx="22225" cy="25400"/>
          </a:xfrm>
          <a:custGeom>
            <a:avLst/>
            <a:gdLst>
              <a:gd name="T0" fmla="*/ 4 w 6"/>
              <a:gd name="T1" fmla="*/ 6 h 7"/>
              <a:gd name="T2" fmla="*/ 4 w 6"/>
              <a:gd name="T3" fmla="*/ 5 h 7"/>
              <a:gd name="T4" fmla="*/ 5 w 6"/>
              <a:gd name="T5" fmla="*/ 6 h 7"/>
              <a:gd name="T6" fmla="*/ 5 w 6"/>
              <a:gd name="T7" fmla="*/ 6 h 7"/>
              <a:gd name="T8" fmla="*/ 5 w 6"/>
              <a:gd name="T9" fmla="*/ 5 h 7"/>
              <a:gd name="T10" fmla="*/ 5 w 6"/>
              <a:gd name="T11" fmla="*/ 5 h 7"/>
              <a:gd name="T12" fmla="*/ 4 w 6"/>
              <a:gd name="T13" fmla="*/ 4 h 7"/>
              <a:gd name="T14" fmla="*/ 6 w 6"/>
              <a:gd name="T15" fmla="*/ 4 h 7"/>
              <a:gd name="T16" fmla="*/ 3 w 6"/>
              <a:gd name="T17" fmla="*/ 4 h 7"/>
              <a:gd name="T18" fmla="*/ 4 w 6"/>
              <a:gd name="T19" fmla="*/ 3 h 7"/>
              <a:gd name="T20" fmla="*/ 4 w 6"/>
              <a:gd name="T21" fmla="*/ 3 h 7"/>
              <a:gd name="T22" fmla="*/ 4 w 6"/>
              <a:gd name="T23" fmla="*/ 3 h 7"/>
              <a:gd name="T24" fmla="*/ 5 w 6"/>
              <a:gd name="T25" fmla="*/ 3 h 7"/>
              <a:gd name="T26" fmla="*/ 5 w 6"/>
              <a:gd name="T27" fmla="*/ 2 h 7"/>
              <a:gd name="T28" fmla="*/ 6 w 6"/>
              <a:gd name="T29" fmla="*/ 2 h 7"/>
              <a:gd name="T30" fmla="*/ 6 w 6"/>
              <a:gd name="T31" fmla="*/ 2 h 7"/>
              <a:gd name="T32" fmla="*/ 3 w 6"/>
              <a:gd name="T33" fmla="*/ 3 h 7"/>
              <a:gd name="T34" fmla="*/ 3 w 6"/>
              <a:gd name="T35" fmla="*/ 4 h 7"/>
              <a:gd name="T36" fmla="*/ 4 w 6"/>
              <a:gd name="T37" fmla="*/ 2 h 7"/>
              <a:gd name="T38" fmla="*/ 5 w 6"/>
              <a:gd name="T39" fmla="*/ 2 h 7"/>
              <a:gd name="T40" fmla="*/ 4 w 6"/>
              <a:gd name="T41" fmla="*/ 3 h 7"/>
              <a:gd name="T42" fmla="*/ 4 w 6"/>
              <a:gd name="T43" fmla="*/ 3 h 7"/>
              <a:gd name="T44" fmla="*/ 4 w 6"/>
              <a:gd name="T45" fmla="*/ 4 h 7"/>
              <a:gd name="T46" fmla="*/ 5 w 6"/>
              <a:gd name="T47" fmla="*/ 2 h 7"/>
              <a:gd name="T48" fmla="*/ 6 w 6"/>
              <a:gd name="T49" fmla="*/ 3 h 7"/>
              <a:gd name="T50" fmla="*/ 6 w 6"/>
              <a:gd name="T51" fmla="*/ 1 h 7"/>
              <a:gd name="T52" fmla="*/ 4 w 6"/>
              <a:gd name="T53" fmla="*/ 0 h 7"/>
              <a:gd name="T54" fmla="*/ 4 w 6"/>
              <a:gd name="T55" fmla="*/ 2 h 7"/>
              <a:gd name="T56" fmla="*/ 2 w 6"/>
              <a:gd name="T57" fmla="*/ 2 h 7"/>
              <a:gd name="T58" fmla="*/ 4 w 6"/>
              <a:gd name="T59" fmla="*/ 2 h 7"/>
              <a:gd name="T60" fmla="*/ 2 w 6"/>
              <a:gd name="T61" fmla="*/ 2 h 7"/>
              <a:gd name="T62" fmla="*/ 4 w 6"/>
              <a:gd name="T63" fmla="*/ 2 h 7"/>
              <a:gd name="T64" fmla="*/ 2 w 6"/>
              <a:gd name="T65" fmla="*/ 2 h 7"/>
              <a:gd name="T66" fmla="*/ 2 w 6"/>
              <a:gd name="T67" fmla="*/ 5 h 7"/>
              <a:gd name="T68" fmla="*/ 3 w 6"/>
              <a:gd name="T69" fmla="*/ 5 h 7"/>
              <a:gd name="T70" fmla="*/ 3 w 6"/>
              <a:gd name="T71" fmla="*/ 6 h 7"/>
              <a:gd name="T72" fmla="*/ 4 w 6"/>
              <a:gd name="T73" fmla="*/ 6 h 7"/>
              <a:gd name="T74" fmla="*/ 1 w 6"/>
              <a:gd name="T75" fmla="*/ 5 h 7"/>
              <a:gd name="T76" fmla="*/ 2 w 6"/>
              <a:gd name="T77" fmla="*/ 6 h 7"/>
              <a:gd name="T78" fmla="*/ 2 w 6"/>
              <a:gd name="T79" fmla="*/ 6 h 7"/>
              <a:gd name="T80" fmla="*/ 2 w 6"/>
              <a:gd name="T81" fmla="*/ 6 h 7"/>
              <a:gd name="T82" fmla="*/ 4 w 6"/>
              <a:gd name="T83" fmla="*/ 7 h 7"/>
              <a:gd name="T84" fmla="*/ 6 w 6"/>
              <a:gd name="T85" fmla="*/ 6 h 7"/>
              <a:gd name="T86" fmla="*/ 4 w 6"/>
              <a:gd name="T8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" h="7">
                <a:moveTo>
                  <a:pt x="4" y="6"/>
                </a:moveTo>
                <a:cubicBezTo>
                  <a:pt x="4" y="6"/>
                  <a:pt x="4" y="5"/>
                  <a:pt x="4" y="5"/>
                </a:cubicBezTo>
                <a:cubicBezTo>
                  <a:pt x="5" y="5"/>
                  <a:pt x="5" y="6"/>
                  <a:pt x="5" y="6"/>
                </a:cubicBezTo>
                <a:cubicBezTo>
                  <a:pt x="6" y="6"/>
                  <a:pt x="4" y="5"/>
                  <a:pt x="5" y="6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5" y="4"/>
                  <a:pt x="4" y="4"/>
                  <a:pt x="3" y="4"/>
                </a:cubicBezTo>
                <a:cubicBezTo>
                  <a:pt x="4" y="3"/>
                  <a:pt x="3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6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0" y="5"/>
                  <a:pt x="4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3" y="3"/>
                  <a:pt x="4" y="2"/>
                </a:cubicBezTo>
                <a:cubicBezTo>
                  <a:pt x="3" y="4"/>
                  <a:pt x="5" y="1"/>
                  <a:pt x="5" y="2"/>
                </a:cubicBezTo>
                <a:cubicBezTo>
                  <a:pt x="4" y="3"/>
                  <a:pt x="4" y="2"/>
                  <a:pt x="4" y="3"/>
                </a:cubicBezTo>
                <a:cubicBezTo>
                  <a:pt x="4" y="2"/>
                  <a:pt x="4" y="3"/>
                  <a:pt x="4" y="3"/>
                </a:cubicBezTo>
                <a:cubicBezTo>
                  <a:pt x="4" y="4"/>
                  <a:pt x="5" y="3"/>
                  <a:pt x="4" y="4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6" y="3"/>
                </a:cubicBezTo>
                <a:cubicBezTo>
                  <a:pt x="5" y="3"/>
                  <a:pt x="6" y="1"/>
                  <a:pt x="6" y="1"/>
                </a:cubicBezTo>
                <a:cubicBezTo>
                  <a:pt x="5" y="1"/>
                  <a:pt x="5" y="1"/>
                  <a:pt x="4" y="0"/>
                </a:cubicBezTo>
                <a:cubicBezTo>
                  <a:pt x="4" y="1"/>
                  <a:pt x="3" y="1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3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5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5"/>
                </a:cubicBezTo>
                <a:cubicBezTo>
                  <a:pt x="2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7"/>
                  <a:pt x="3" y="6"/>
                  <a:pt x="4" y="7"/>
                </a:cubicBezTo>
                <a:cubicBezTo>
                  <a:pt x="3" y="6"/>
                  <a:pt x="6" y="7"/>
                  <a:pt x="6" y="6"/>
                </a:cubicBezTo>
                <a:cubicBezTo>
                  <a:pt x="5" y="6"/>
                  <a:pt x="5" y="6"/>
                  <a:pt x="4" y="6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48" name="Freeform 2312"/>
          <p:cNvSpPr/>
          <p:nvPr/>
        </p:nvSpPr>
        <p:spPr bwMode="auto">
          <a:xfrm>
            <a:off x="1404938" y="47323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49" name="Freeform 2313"/>
          <p:cNvSpPr/>
          <p:nvPr/>
        </p:nvSpPr>
        <p:spPr bwMode="auto">
          <a:xfrm>
            <a:off x="1423988" y="4719639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0" name="Rectangle 2314"/>
          <p:cNvSpPr>
            <a:spLocks noChangeArrowheads="1"/>
          </p:cNvSpPr>
          <p:nvPr/>
        </p:nvSpPr>
        <p:spPr bwMode="auto">
          <a:xfrm>
            <a:off x="1409701" y="473551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1" name="Rectangle 2315"/>
          <p:cNvSpPr>
            <a:spLocks noChangeArrowheads="1"/>
          </p:cNvSpPr>
          <p:nvPr/>
        </p:nvSpPr>
        <p:spPr bwMode="auto">
          <a:xfrm>
            <a:off x="1416051" y="473868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2" name="Freeform 2316"/>
          <p:cNvSpPr/>
          <p:nvPr/>
        </p:nvSpPr>
        <p:spPr bwMode="auto">
          <a:xfrm>
            <a:off x="1427163" y="47275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3" name="Freeform 2317"/>
          <p:cNvSpPr/>
          <p:nvPr/>
        </p:nvSpPr>
        <p:spPr bwMode="auto">
          <a:xfrm>
            <a:off x="1443038" y="47275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4" name="Freeform 2318"/>
          <p:cNvSpPr/>
          <p:nvPr/>
        </p:nvSpPr>
        <p:spPr bwMode="auto">
          <a:xfrm>
            <a:off x="1423988" y="4689477"/>
            <a:ext cx="41275" cy="42863"/>
          </a:xfrm>
          <a:custGeom>
            <a:avLst/>
            <a:gdLst>
              <a:gd name="T0" fmla="*/ 9 w 11"/>
              <a:gd name="T1" fmla="*/ 1 h 11"/>
              <a:gd name="T2" fmla="*/ 7 w 11"/>
              <a:gd name="T3" fmla="*/ 0 h 11"/>
              <a:gd name="T4" fmla="*/ 6 w 11"/>
              <a:gd name="T5" fmla="*/ 0 h 11"/>
              <a:gd name="T6" fmla="*/ 7 w 11"/>
              <a:gd name="T7" fmla="*/ 1 h 11"/>
              <a:gd name="T8" fmla="*/ 7 w 11"/>
              <a:gd name="T9" fmla="*/ 3 h 11"/>
              <a:gd name="T10" fmla="*/ 6 w 11"/>
              <a:gd name="T11" fmla="*/ 3 h 11"/>
              <a:gd name="T12" fmla="*/ 6 w 11"/>
              <a:gd name="T13" fmla="*/ 5 h 11"/>
              <a:gd name="T14" fmla="*/ 6 w 11"/>
              <a:gd name="T15" fmla="*/ 5 h 11"/>
              <a:gd name="T16" fmla="*/ 5 w 11"/>
              <a:gd name="T17" fmla="*/ 5 h 11"/>
              <a:gd name="T18" fmla="*/ 7 w 11"/>
              <a:gd name="T19" fmla="*/ 7 h 11"/>
              <a:gd name="T20" fmla="*/ 6 w 11"/>
              <a:gd name="T21" fmla="*/ 7 h 11"/>
              <a:gd name="T22" fmla="*/ 5 w 11"/>
              <a:gd name="T23" fmla="*/ 7 h 11"/>
              <a:gd name="T24" fmla="*/ 4 w 11"/>
              <a:gd name="T25" fmla="*/ 7 h 11"/>
              <a:gd name="T26" fmla="*/ 3 w 11"/>
              <a:gd name="T27" fmla="*/ 7 h 11"/>
              <a:gd name="T28" fmla="*/ 3 w 11"/>
              <a:gd name="T29" fmla="*/ 8 h 11"/>
              <a:gd name="T30" fmla="*/ 3 w 11"/>
              <a:gd name="T31" fmla="*/ 9 h 11"/>
              <a:gd name="T32" fmla="*/ 2 w 11"/>
              <a:gd name="T33" fmla="*/ 8 h 11"/>
              <a:gd name="T34" fmla="*/ 2 w 11"/>
              <a:gd name="T35" fmla="*/ 8 h 11"/>
              <a:gd name="T36" fmla="*/ 0 w 11"/>
              <a:gd name="T37" fmla="*/ 8 h 11"/>
              <a:gd name="T38" fmla="*/ 1 w 11"/>
              <a:gd name="T39" fmla="*/ 9 h 11"/>
              <a:gd name="T40" fmla="*/ 1 w 11"/>
              <a:gd name="T41" fmla="*/ 8 h 11"/>
              <a:gd name="T42" fmla="*/ 1 w 11"/>
              <a:gd name="T43" fmla="*/ 11 h 11"/>
              <a:gd name="T44" fmla="*/ 2 w 11"/>
              <a:gd name="T45" fmla="*/ 11 h 11"/>
              <a:gd name="T46" fmla="*/ 2 w 11"/>
              <a:gd name="T47" fmla="*/ 11 h 11"/>
              <a:gd name="T48" fmla="*/ 3 w 11"/>
              <a:gd name="T49" fmla="*/ 11 h 11"/>
              <a:gd name="T50" fmla="*/ 4 w 11"/>
              <a:gd name="T51" fmla="*/ 11 h 11"/>
              <a:gd name="T52" fmla="*/ 5 w 11"/>
              <a:gd name="T53" fmla="*/ 10 h 11"/>
              <a:gd name="T54" fmla="*/ 5 w 11"/>
              <a:gd name="T55" fmla="*/ 10 h 11"/>
              <a:gd name="T56" fmla="*/ 5 w 11"/>
              <a:gd name="T57" fmla="*/ 10 h 11"/>
              <a:gd name="T58" fmla="*/ 6 w 11"/>
              <a:gd name="T59" fmla="*/ 9 h 11"/>
              <a:gd name="T60" fmla="*/ 6 w 11"/>
              <a:gd name="T61" fmla="*/ 8 h 11"/>
              <a:gd name="T62" fmla="*/ 7 w 11"/>
              <a:gd name="T63" fmla="*/ 9 h 11"/>
              <a:gd name="T64" fmla="*/ 8 w 11"/>
              <a:gd name="T65" fmla="*/ 8 h 11"/>
              <a:gd name="T66" fmla="*/ 7 w 11"/>
              <a:gd name="T67" fmla="*/ 7 h 11"/>
              <a:gd name="T68" fmla="*/ 7 w 11"/>
              <a:gd name="T69" fmla="*/ 6 h 11"/>
              <a:gd name="T70" fmla="*/ 8 w 11"/>
              <a:gd name="T71" fmla="*/ 5 h 11"/>
              <a:gd name="T72" fmla="*/ 8 w 11"/>
              <a:gd name="T73" fmla="*/ 5 h 11"/>
              <a:gd name="T74" fmla="*/ 9 w 11"/>
              <a:gd name="T75" fmla="*/ 3 h 11"/>
              <a:gd name="T76" fmla="*/ 7 w 11"/>
              <a:gd name="T77" fmla="*/ 3 h 11"/>
              <a:gd name="T78" fmla="*/ 9 w 11"/>
              <a:gd name="T7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11">
                <a:moveTo>
                  <a:pt x="10" y="2"/>
                </a:move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7" y="0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7" y="0"/>
                  <a:pt x="6" y="0"/>
                </a:cubicBezTo>
                <a:cubicBezTo>
                  <a:pt x="7" y="1"/>
                  <a:pt x="9" y="2"/>
                  <a:pt x="8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8" y="2"/>
                  <a:pt x="8" y="3"/>
                </a:cubicBezTo>
                <a:cubicBezTo>
                  <a:pt x="5" y="1"/>
                  <a:pt x="9" y="4"/>
                  <a:pt x="7" y="3"/>
                </a:cubicBezTo>
                <a:cubicBezTo>
                  <a:pt x="7" y="3"/>
                  <a:pt x="6" y="3"/>
                  <a:pt x="7" y="4"/>
                </a:cubicBezTo>
                <a:cubicBezTo>
                  <a:pt x="6" y="3"/>
                  <a:pt x="7" y="4"/>
                  <a:pt x="6" y="3"/>
                </a:cubicBezTo>
                <a:cubicBezTo>
                  <a:pt x="8" y="5"/>
                  <a:pt x="5" y="3"/>
                  <a:pt x="7" y="5"/>
                </a:cubicBezTo>
                <a:cubicBezTo>
                  <a:pt x="6" y="5"/>
                  <a:pt x="7" y="5"/>
                  <a:pt x="6" y="5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7" y="6"/>
                  <a:pt x="6" y="5"/>
                </a:cubicBezTo>
                <a:cubicBezTo>
                  <a:pt x="5" y="5"/>
                  <a:pt x="6" y="5"/>
                  <a:pt x="7" y="6"/>
                </a:cubicBezTo>
                <a:cubicBezTo>
                  <a:pt x="6" y="6"/>
                  <a:pt x="6" y="6"/>
                  <a:pt x="5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7"/>
                </a:cubicBezTo>
                <a:cubicBezTo>
                  <a:pt x="6" y="7"/>
                  <a:pt x="7" y="8"/>
                  <a:pt x="7" y="8"/>
                </a:cubicBezTo>
                <a:cubicBezTo>
                  <a:pt x="6" y="7"/>
                  <a:pt x="7" y="8"/>
                  <a:pt x="6" y="7"/>
                </a:cubicBezTo>
                <a:cubicBezTo>
                  <a:pt x="6" y="7"/>
                  <a:pt x="6" y="7"/>
                  <a:pt x="5" y="6"/>
                </a:cubicBezTo>
                <a:cubicBezTo>
                  <a:pt x="5" y="6"/>
                  <a:pt x="5" y="6"/>
                  <a:pt x="5" y="7"/>
                </a:cubicBezTo>
                <a:cubicBezTo>
                  <a:pt x="5" y="7"/>
                  <a:pt x="5" y="6"/>
                  <a:pt x="4" y="6"/>
                </a:cubicBezTo>
                <a:cubicBezTo>
                  <a:pt x="4" y="6"/>
                  <a:pt x="5" y="8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6"/>
                  <a:pt x="4" y="9"/>
                  <a:pt x="3" y="8"/>
                </a:cubicBezTo>
                <a:cubicBezTo>
                  <a:pt x="3" y="9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8"/>
                  <a:pt x="3" y="7"/>
                </a:cubicBezTo>
                <a:cubicBezTo>
                  <a:pt x="3" y="8"/>
                  <a:pt x="2" y="7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6"/>
                  <a:pt x="0" y="8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0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1" y="8"/>
                </a:cubicBezTo>
                <a:cubicBezTo>
                  <a:pt x="1" y="7"/>
                  <a:pt x="1" y="9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2" y="10"/>
                  <a:pt x="2" y="11"/>
                </a:cubicBezTo>
                <a:cubicBezTo>
                  <a:pt x="2" y="9"/>
                  <a:pt x="2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1"/>
                  <a:pt x="3" y="10"/>
                  <a:pt x="3" y="11"/>
                </a:cubicBezTo>
                <a:cubicBezTo>
                  <a:pt x="3" y="10"/>
                  <a:pt x="3" y="9"/>
                  <a:pt x="3" y="9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9"/>
                  <a:pt x="5" y="10"/>
                  <a:pt x="5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9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5" y="8"/>
                  <a:pt x="6" y="9"/>
                </a:cubicBezTo>
                <a:cubicBezTo>
                  <a:pt x="6" y="8"/>
                  <a:pt x="6" y="8"/>
                  <a:pt x="5" y="7"/>
                </a:cubicBezTo>
                <a:cubicBezTo>
                  <a:pt x="5" y="7"/>
                  <a:pt x="6" y="8"/>
                  <a:pt x="6" y="8"/>
                </a:cubicBezTo>
                <a:cubicBezTo>
                  <a:pt x="5" y="7"/>
                  <a:pt x="7" y="8"/>
                  <a:pt x="6" y="7"/>
                </a:cubicBezTo>
                <a:cubicBezTo>
                  <a:pt x="7" y="9"/>
                  <a:pt x="6" y="8"/>
                  <a:pt x="7" y="9"/>
                </a:cubicBezTo>
                <a:cubicBezTo>
                  <a:pt x="8" y="9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7" y="7"/>
                  <a:pt x="8" y="8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8" y="6"/>
                  <a:pt x="7" y="5"/>
                </a:cubicBezTo>
                <a:cubicBezTo>
                  <a:pt x="7" y="4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8" y="5"/>
                </a:cubicBezTo>
                <a:cubicBezTo>
                  <a:pt x="8" y="4"/>
                  <a:pt x="9" y="5"/>
                  <a:pt x="9" y="5"/>
                </a:cubicBezTo>
                <a:cubicBezTo>
                  <a:pt x="8" y="4"/>
                  <a:pt x="11" y="5"/>
                  <a:pt x="9" y="3"/>
                </a:cubicBezTo>
                <a:cubicBezTo>
                  <a:pt x="9" y="3"/>
                  <a:pt x="8" y="3"/>
                  <a:pt x="8" y="4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9" y="4"/>
                  <a:pt x="9" y="4"/>
                  <a:pt x="9" y="4"/>
                </a:cubicBezTo>
                <a:cubicBezTo>
                  <a:pt x="11" y="4"/>
                  <a:pt x="7" y="2"/>
                  <a:pt x="10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5" name="Freeform 2319"/>
          <p:cNvSpPr/>
          <p:nvPr/>
        </p:nvSpPr>
        <p:spPr bwMode="auto">
          <a:xfrm>
            <a:off x="1454151" y="4713289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6" name="Rectangle 2320"/>
          <p:cNvSpPr>
            <a:spLocks noChangeArrowheads="1"/>
          </p:cNvSpPr>
          <p:nvPr/>
        </p:nvSpPr>
        <p:spPr bwMode="auto">
          <a:xfrm>
            <a:off x="1454151" y="4708527"/>
            <a:ext cx="1588" cy="4763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7" name="Freeform 2321"/>
          <p:cNvSpPr/>
          <p:nvPr/>
        </p:nvSpPr>
        <p:spPr bwMode="auto">
          <a:xfrm>
            <a:off x="1462088" y="4694239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8" name="Freeform 2322"/>
          <p:cNvSpPr/>
          <p:nvPr/>
        </p:nvSpPr>
        <p:spPr bwMode="auto">
          <a:xfrm>
            <a:off x="1457326" y="4694239"/>
            <a:ext cx="4763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59" name="Freeform 2323"/>
          <p:cNvSpPr/>
          <p:nvPr/>
        </p:nvSpPr>
        <p:spPr bwMode="auto">
          <a:xfrm>
            <a:off x="1443038" y="4667252"/>
            <a:ext cx="22225" cy="26988"/>
          </a:xfrm>
          <a:custGeom>
            <a:avLst/>
            <a:gdLst>
              <a:gd name="T0" fmla="*/ 4 w 6"/>
              <a:gd name="T1" fmla="*/ 1 h 7"/>
              <a:gd name="T2" fmla="*/ 3 w 6"/>
              <a:gd name="T3" fmla="*/ 1 h 7"/>
              <a:gd name="T4" fmla="*/ 4 w 6"/>
              <a:gd name="T5" fmla="*/ 1 h 7"/>
              <a:gd name="T6" fmla="*/ 2 w 6"/>
              <a:gd name="T7" fmla="*/ 1 h 7"/>
              <a:gd name="T8" fmla="*/ 3 w 6"/>
              <a:gd name="T9" fmla="*/ 3 h 7"/>
              <a:gd name="T10" fmla="*/ 2 w 6"/>
              <a:gd name="T11" fmla="*/ 3 h 7"/>
              <a:gd name="T12" fmla="*/ 3 w 6"/>
              <a:gd name="T13" fmla="*/ 4 h 7"/>
              <a:gd name="T14" fmla="*/ 2 w 6"/>
              <a:gd name="T15" fmla="*/ 4 h 7"/>
              <a:gd name="T16" fmla="*/ 2 w 6"/>
              <a:gd name="T17" fmla="*/ 5 h 7"/>
              <a:gd name="T18" fmla="*/ 3 w 6"/>
              <a:gd name="T19" fmla="*/ 5 h 7"/>
              <a:gd name="T20" fmla="*/ 3 w 6"/>
              <a:gd name="T21" fmla="*/ 5 h 7"/>
              <a:gd name="T22" fmla="*/ 3 w 6"/>
              <a:gd name="T23" fmla="*/ 5 h 7"/>
              <a:gd name="T24" fmla="*/ 3 w 6"/>
              <a:gd name="T25" fmla="*/ 5 h 7"/>
              <a:gd name="T26" fmla="*/ 3 w 6"/>
              <a:gd name="T27" fmla="*/ 5 h 7"/>
              <a:gd name="T28" fmla="*/ 3 w 6"/>
              <a:gd name="T29" fmla="*/ 6 h 7"/>
              <a:gd name="T30" fmla="*/ 2 w 6"/>
              <a:gd name="T31" fmla="*/ 5 h 7"/>
              <a:gd name="T32" fmla="*/ 3 w 6"/>
              <a:gd name="T33" fmla="*/ 7 h 7"/>
              <a:gd name="T34" fmla="*/ 4 w 6"/>
              <a:gd name="T35" fmla="*/ 7 h 7"/>
              <a:gd name="T36" fmla="*/ 4 w 6"/>
              <a:gd name="T37" fmla="*/ 6 h 7"/>
              <a:gd name="T38" fmla="*/ 4 w 6"/>
              <a:gd name="T39" fmla="*/ 6 h 7"/>
              <a:gd name="T40" fmla="*/ 3 w 6"/>
              <a:gd name="T41" fmla="*/ 5 h 7"/>
              <a:gd name="T42" fmla="*/ 5 w 6"/>
              <a:gd name="T43" fmla="*/ 6 h 7"/>
              <a:gd name="T44" fmla="*/ 6 w 6"/>
              <a:gd name="T45" fmla="*/ 6 h 7"/>
              <a:gd name="T46" fmla="*/ 6 w 6"/>
              <a:gd name="T47" fmla="*/ 6 h 7"/>
              <a:gd name="T48" fmla="*/ 5 w 6"/>
              <a:gd name="T49" fmla="*/ 5 h 7"/>
              <a:gd name="T50" fmla="*/ 5 w 6"/>
              <a:gd name="T51" fmla="*/ 5 h 7"/>
              <a:gd name="T52" fmla="*/ 3 w 6"/>
              <a:gd name="T53" fmla="*/ 5 h 7"/>
              <a:gd name="T54" fmla="*/ 3 w 6"/>
              <a:gd name="T55" fmla="*/ 5 h 7"/>
              <a:gd name="T56" fmla="*/ 4 w 6"/>
              <a:gd name="T57" fmla="*/ 5 h 7"/>
              <a:gd name="T58" fmla="*/ 4 w 6"/>
              <a:gd name="T59" fmla="*/ 5 h 7"/>
              <a:gd name="T60" fmla="*/ 5 w 6"/>
              <a:gd name="T61" fmla="*/ 5 h 7"/>
              <a:gd name="T62" fmla="*/ 4 w 6"/>
              <a:gd name="T63" fmla="*/ 4 h 7"/>
              <a:gd name="T64" fmla="*/ 4 w 6"/>
              <a:gd name="T65" fmla="*/ 3 h 7"/>
              <a:gd name="T66" fmla="*/ 5 w 6"/>
              <a:gd name="T67" fmla="*/ 4 h 7"/>
              <a:gd name="T68" fmla="*/ 4 w 6"/>
              <a:gd name="T69" fmla="*/ 3 h 7"/>
              <a:gd name="T70" fmla="*/ 5 w 6"/>
              <a:gd name="T71" fmla="*/ 2 h 7"/>
              <a:gd name="T72" fmla="*/ 4 w 6"/>
              <a:gd name="T73" fmla="*/ 2 h 7"/>
              <a:gd name="T74" fmla="*/ 4 w 6"/>
              <a:gd name="T75" fmla="*/ 2 h 7"/>
              <a:gd name="T76" fmla="*/ 4 w 6"/>
              <a:gd name="T77" fmla="*/ 2 h 7"/>
              <a:gd name="T78" fmla="*/ 3 w 6"/>
              <a:gd name="T79" fmla="*/ 1 h 7"/>
              <a:gd name="T80" fmla="*/ 4 w 6"/>
              <a:gd name="T8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3" y="1"/>
                  <a:pt x="4" y="0"/>
                  <a:pt x="2" y="1"/>
                </a:cubicBezTo>
                <a:cubicBezTo>
                  <a:pt x="3" y="1"/>
                  <a:pt x="2" y="2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4" y="4"/>
                  <a:pt x="0" y="3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4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3" y="5"/>
                  <a:pt x="3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2" y="5"/>
                  <a:pt x="2" y="5"/>
                </a:cubicBezTo>
                <a:cubicBezTo>
                  <a:pt x="3" y="6"/>
                  <a:pt x="1" y="5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1" y="5"/>
                  <a:pt x="4" y="6"/>
                  <a:pt x="3" y="5"/>
                </a:cubicBezTo>
                <a:cubicBezTo>
                  <a:pt x="4" y="6"/>
                  <a:pt x="4" y="6"/>
                  <a:pt x="5" y="6"/>
                </a:cubicBezTo>
                <a:cubicBezTo>
                  <a:pt x="6" y="6"/>
                  <a:pt x="3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3" y="5"/>
                </a:cubicBezTo>
                <a:cubicBezTo>
                  <a:pt x="4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5" y="5"/>
                  <a:pt x="5" y="5"/>
                  <a:pt x="4" y="4"/>
                </a:cubicBezTo>
                <a:cubicBezTo>
                  <a:pt x="5" y="5"/>
                  <a:pt x="5" y="4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3"/>
                  <a:pt x="4" y="3"/>
                </a:cubicBezTo>
                <a:cubicBezTo>
                  <a:pt x="3" y="3"/>
                  <a:pt x="4" y="3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0" name="Freeform 2324"/>
          <p:cNvSpPr/>
          <p:nvPr/>
        </p:nvSpPr>
        <p:spPr bwMode="auto">
          <a:xfrm>
            <a:off x="1450976" y="4667252"/>
            <a:ext cx="6350" cy="4763"/>
          </a:xfrm>
          <a:custGeom>
            <a:avLst/>
            <a:gdLst>
              <a:gd name="T0" fmla="*/ 1 w 2"/>
              <a:gd name="T1" fmla="*/ 0 h 1"/>
              <a:gd name="T2" fmla="*/ 2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1" name="Freeform 2325"/>
          <p:cNvSpPr/>
          <p:nvPr/>
        </p:nvSpPr>
        <p:spPr bwMode="auto">
          <a:xfrm>
            <a:off x="1443038" y="4659314"/>
            <a:ext cx="19050" cy="7938"/>
          </a:xfrm>
          <a:custGeom>
            <a:avLst/>
            <a:gdLst>
              <a:gd name="T0" fmla="*/ 2 w 5"/>
              <a:gd name="T1" fmla="*/ 1 h 2"/>
              <a:gd name="T2" fmla="*/ 1 w 5"/>
              <a:gd name="T3" fmla="*/ 1 h 2"/>
              <a:gd name="T4" fmla="*/ 1 w 5"/>
              <a:gd name="T5" fmla="*/ 2 h 2"/>
              <a:gd name="T6" fmla="*/ 3 w 5"/>
              <a:gd name="T7" fmla="*/ 2 h 2"/>
              <a:gd name="T8" fmla="*/ 2 w 5"/>
              <a:gd name="T9" fmla="*/ 2 h 2"/>
              <a:gd name="T10" fmla="*/ 3 w 5"/>
              <a:gd name="T11" fmla="*/ 2 h 2"/>
              <a:gd name="T12" fmla="*/ 3 w 5"/>
              <a:gd name="T13" fmla="*/ 2 h 2"/>
              <a:gd name="T14" fmla="*/ 3 w 5"/>
              <a:gd name="T15" fmla="*/ 2 h 2"/>
              <a:gd name="T16" fmla="*/ 3 w 5"/>
              <a:gd name="T17" fmla="*/ 2 h 2"/>
              <a:gd name="T18" fmla="*/ 4 w 5"/>
              <a:gd name="T19" fmla="*/ 2 h 2"/>
              <a:gd name="T20" fmla="*/ 2 w 5"/>
              <a:gd name="T21" fmla="*/ 2 h 2"/>
              <a:gd name="T22" fmla="*/ 3 w 5"/>
              <a:gd name="T23" fmla="*/ 1 h 2"/>
              <a:gd name="T24" fmla="*/ 4 w 5"/>
              <a:gd name="T25" fmla="*/ 1 h 2"/>
              <a:gd name="T26" fmla="*/ 3 w 5"/>
              <a:gd name="T27" fmla="*/ 1 h 2"/>
              <a:gd name="T28" fmla="*/ 2 w 5"/>
              <a:gd name="T29" fmla="*/ 1 h 2"/>
              <a:gd name="T30" fmla="*/ 4 w 5"/>
              <a:gd name="T31" fmla="*/ 1 h 2"/>
              <a:gd name="T32" fmla="*/ 3 w 5"/>
              <a:gd name="T33" fmla="*/ 0 h 2"/>
              <a:gd name="T34" fmla="*/ 1 w 5"/>
              <a:gd name="T35" fmla="*/ 0 h 2"/>
              <a:gd name="T36" fmla="*/ 2 w 5"/>
              <a:gd name="T37" fmla="*/ 0 h 2"/>
              <a:gd name="T38" fmla="*/ 3 w 5"/>
              <a:gd name="T39" fmla="*/ 0 h 2"/>
              <a:gd name="T40" fmla="*/ 1 w 5"/>
              <a:gd name="T41" fmla="*/ 1 h 2"/>
              <a:gd name="T42" fmla="*/ 2 w 5"/>
              <a:gd name="T4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2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3" y="2"/>
                </a:cubicBezTo>
                <a:cubicBezTo>
                  <a:pt x="3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1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1" y="1"/>
                  <a:pt x="3" y="1"/>
                  <a:pt x="4" y="1"/>
                </a:cubicBezTo>
                <a:cubicBezTo>
                  <a:pt x="3" y="1"/>
                  <a:pt x="2" y="1"/>
                  <a:pt x="3" y="0"/>
                </a:cubicBezTo>
                <a:cubicBezTo>
                  <a:pt x="2" y="0"/>
                  <a:pt x="1" y="1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2" y="0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2" name="Rectangle 2326"/>
          <p:cNvSpPr>
            <a:spLocks noChangeArrowheads="1"/>
          </p:cNvSpPr>
          <p:nvPr/>
        </p:nvSpPr>
        <p:spPr bwMode="auto">
          <a:xfrm>
            <a:off x="1446213" y="4664077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3" name="Freeform 2327"/>
          <p:cNvSpPr/>
          <p:nvPr/>
        </p:nvSpPr>
        <p:spPr bwMode="auto">
          <a:xfrm>
            <a:off x="1401763" y="4927602"/>
            <a:ext cx="3175" cy="4763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0 w 2"/>
              <a:gd name="T5" fmla="*/ 0 h 3"/>
              <a:gd name="T6" fmla="*/ 2 w 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4" name="Freeform 2328"/>
          <p:cNvSpPr/>
          <p:nvPr/>
        </p:nvSpPr>
        <p:spPr bwMode="auto">
          <a:xfrm>
            <a:off x="1401763" y="4927602"/>
            <a:ext cx="11113" cy="12700"/>
          </a:xfrm>
          <a:custGeom>
            <a:avLst/>
            <a:gdLst>
              <a:gd name="T0" fmla="*/ 3 w 3"/>
              <a:gd name="T1" fmla="*/ 3 h 3"/>
              <a:gd name="T2" fmla="*/ 3 w 3"/>
              <a:gd name="T3" fmla="*/ 3 h 3"/>
              <a:gd name="T4" fmla="*/ 0 w 3"/>
              <a:gd name="T5" fmla="*/ 0 h 3"/>
              <a:gd name="T6" fmla="*/ 2 w 3"/>
              <a:gd name="T7" fmla="*/ 2 h 3"/>
              <a:gd name="T8" fmla="*/ 1 w 3"/>
              <a:gd name="T9" fmla="*/ 1 h 3"/>
              <a:gd name="T10" fmla="*/ 2 w 3"/>
              <a:gd name="T11" fmla="*/ 2 h 3"/>
              <a:gd name="T12" fmla="*/ 2 w 3"/>
              <a:gd name="T13" fmla="*/ 2 h 3"/>
              <a:gd name="T14" fmla="*/ 3 w 3"/>
              <a:gd name="T1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1" y="1"/>
                  <a:pt x="2" y="1"/>
                  <a:pt x="0" y="0"/>
                </a:cubicBezTo>
                <a:cubicBezTo>
                  <a:pt x="1" y="0"/>
                  <a:pt x="1" y="1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2" y="2"/>
                  <a:pt x="2" y="2"/>
                </a:cubicBezTo>
                <a:lnTo>
                  <a:pt x="3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5" name="Freeform 2329"/>
          <p:cNvSpPr/>
          <p:nvPr/>
        </p:nvSpPr>
        <p:spPr bwMode="auto">
          <a:xfrm>
            <a:off x="1409701" y="493236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6" name="Freeform 2330"/>
          <p:cNvSpPr/>
          <p:nvPr/>
        </p:nvSpPr>
        <p:spPr bwMode="auto">
          <a:xfrm>
            <a:off x="1404938" y="4927602"/>
            <a:ext cx="4763" cy="7938"/>
          </a:xfrm>
          <a:custGeom>
            <a:avLst/>
            <a:gdLst>
              <a:gd name="T0" fmla="*/ 0 w 1"/>
              <a:gd name="T1" fmla="*/ 1 h 2"/>
              <a:gd name="T2" fmla="*/ 1 w 1"/>
              <a:gd name="T3" fmla="*/ 2 h 2"/>
              <a:gd name="T4" fmla="*/ 0 w 1"/>
              <a:gd name="T5" fmla="*/ 0 h 2"/>
              <a:gd name="T6" fmla="*/ 0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7" name="Freeform 2331"/>
          <p:cNvSpPr/>
          <p:nvPr/>
        </p:nvSpPr>
        <p:spPr bwMode="auto">
          <a:xfrm>
            <a:off x="1409701" y="4927602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8" name="Freeform 2332"/>
          <p:cNvSpPr/>
          <p:nvPr/>
        </p:nvSpPr>
        <p:spPr bwMode="auto">
          <a:xfrm>
            <a:off x="1404938" y="4927602"/>
            <a:ext cx="7938" cy="12700"/>
          </a:xfrm>
          <a:custGeom>
            <a:avLst/>
            <a:gdLst>
              <a:gd name="T0" fmla="*/ 1 w 2"/>
              <a:gd name="T1" fmla="*/ 0 h 3"/>
              <a:gd name="T2" fmla="*/ 1 w 2"/>
              <a:gd name="T3" fmla="*/ 1 h 3"/>
              <a:gd name="T4" fmla="*/ 1 w 2"/>
              <a:gd name="T5" fmla="*/ 1 h 3"/>
              <a:gd name="T6" fmla="*/ 1 w 2"/>
              <a:gd name="T7" fmla="*/ 2 h 3"/>
              <a:gd name="T8" fmla="*/ 1 w 2"/>
              <a:gd name="T9" fmla="*/ 2 h 3"/>
              <a:gd name="T10" fmla="*/ 2 w 2"/>
              <a:gd name="T11" fmla="*/ 3 h 3"/>
              <a:gd name="T12" fmla="*/ 1 w 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0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2"/>
                </a:cubicBezTo>
                <a:cubicBezTo>
                  <a:pt x="2" y="2"/>
                  <a:pt x="1" y="1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69" name="Freeform 2333"/>
          <p:cNvSpPr/>
          <p:nvPr/>
        </p:nvSpPr>
        <p:spPr bwMode="auto">
          <a:xfrm>
            <a:off x="1409701" y="49323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0" name="Rectangle 2334"/>
          <p:cNvSpPr>
            <a:spLocks noChangeArrowheads="1"/>
          </p:cNvSpPr>
          <p:nvPr/>
        </p:nvSpPr>
        <p:spPr bwMode="auto">
          <a:xfrm>
            <a:off x="1409701" y="493236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1" name="Freeform 2335"/>
          <p:cNvSpPr/>
          <p:nvPr/>
        </p:nvSpPr>
        <p:spPr bwMode="auto">
          <a:xfrm>
            <a:off x="1409701" y="4927602"/>
            <a:ext cx="3175" cy="12700"/>
          </a:xfrm>
          <a:custGeom>
            <a:avLst/>
            <a:gdLst>
              <a:gd name="T0" fmla="*/ 0 w 1"/>
              <a:gd name="T1" fmla="*/ 0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3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1" y="2"/>
                  <a:pt x="0" y="0"/>
                  <a:pt x="0" y="1"/>
                </a:cubicBezTo>
                <a:cubicBezTo>
                  <a:pt x="0" y="1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2" name="Freeform 2336"/>
          <p:cNvSpPr/>
          <p:nvPr/>
        </p:nvSpPr>
        <p:spPr bwMode="auto">
          <a:xfrm>
            <a:off x="1416051" y="49434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3" name="Freeform 2337"/>
          <p:cNvSpPr/>
          <p:nvPr/>
        </p:nvSpPr>
        <p:spPr bwMode="auto">
          <a:xfrm>
            <a:off x="1412876" y="4932364"/>
            <a:ext cx="7938" cy="14288"/>
          </a:xfrm>
          <a:custGeom>
            <a:avLst/>
            <a:gdLst>
              <a:gd name="T0" fmla="*/ 0 w 2"/>
              <a:gd name="T1" fmla="*/ 0 h 4"/>
              <a:gd name="T2" fmla="*/ 1 w 2"/>
              <a:gd name="T3" fmla="*/ 2 h 4"/>
              <a:gd name="T4" fmla="*/ 0 w 2"/>
              <a:gd name="T5" fmla="*/ 1 h 4"/>
              <a:gd name="T6" fmla="*/ 0 w 2"/>
              <a:gd name="T7" fmla="*/ 1 h 4"/>
              <a:gd name="T8" fmla="*/ 0 w 2"/>
              <a:gd name="T9" fmla="*/ 0 h 4"/>
              <a:gd name="T10" fmla="*/ 0 w 2"/>
              <a:gd name="T11" fmla="*/ 1 h 4"/>
              <a:gd name="T12" fmla="*/ 0 w 2"/>
              <a:gd name="T13" fmla="*/ 0 h 4"/>
              <a:gd name="T14" fmla="*/ 0 w 2"/>
              <a:gd name="T15" fmla="*/ 2 h 4"/>
              <a:gd name="T16" fmla="*/ 0 w 2"/>
              <a:gd name="T17" fmla="*/ 2 h 4"/>
              <a:gd name="T18" fmla="*/ 1 w 2"/>
              <a:gd name="T19" fmla="*/ 3 h 4"/>
              <a:gd name="T20" fmla="*/ 1 w 2"/>
              <a:gd name="T21" fmla="*/ 3 h 4"/>
              <a:gd name="T22" fmla="*/ 0 w 2"/>
              <a:gd name="T2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ubicBezTo>
                  <a:pt x="0" y="0"/>
                  <a:pt x="0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0" y="1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2"/>
                  <a:pt x="1" y="4"/>
                  <a:pt x="1" y="3"/>
                </a:cubicBezTo>
                <a:cubicBezTo>
                  <a:pt x="2" y="3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4" name="Rectangle 2338"/>
          <p:cNvSpPr>
            <a:spLocks noChangeArrowheads="1"/>
          </p:cNvSpPr>
          <p:nvPr/>
        </p:nvSpPr>
        <p:spPr bwMode="auto">
          <a:xfrm>
            <a:off x="1416051" y="494030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5" name="Freeform 2339"/>
          <p:cNvSpPr/>
          <p:nvPr/>
        </p:nvSpPr>
        <p:spPr bwMode="auto">
          <a:xfrm>
            <a:off x="1412876" y="4927602"/>
            <a:ext cx="7938" cy="15875"/>
          </a:xfrm>
          <a:custGeom>
            <a:avLst/>
            <a:gdLst>
              <a:gd name="T0" fmla="*/ 0 w 2"/>
              <a:gd name="T1" fmla="*/ 1 h 4"/>
              <a:gd name="T2" fmla="*/ 1 w 2"/>
              <a:gd name="T3" fmla="*/ 2 h 4"/>
              <a:gd name="T4" fmla="*/ 0 w 2"/>
              <a:gd name="T5" fmla="*/ 1 h 4"/>
              <a:gd name="T6" fmla="*/ 1 w 2"/>
              <a:gd name="T7" fmla="*/ 2 h 4"/>
              <a:gd name="T8" fmla="*/ 1 w 2"/>
              <a:gd name="T9" fmla="*/ 1 h 4"/>
              <a:gd name="T10" fmla="*/ 2 w 2"/>
              <a:gd name="T11" fmla="*/ 3 h 4"/>
              <a:gd name="T12" fmla="*/ 1 w 2"/>
              <a:gd name="T13" fmla="*/ 3 h 4"/>
              <a:gd name="T14" fmla="*/ 2 w 2"/>
              <a:gd name="T15" fmla="*/ 2 h 4"/>
              <a:gd name="T16" fmla="*/ 2 w 2"/>
              <a:gd name="T17" fmla="*/ 2 h 4"/>
              <a:gd name="T18" fmla="*/ 2 w 2"/>
              <a:gd name="T19" fmla="*/ 2 h 4"/>
              <a:gd name="T20" fmla="*/ 0 w 2"/>
              <a:gd name="T2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4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4"/>
                  <a:pt x="1" y="2"/>
                  <a:pt x="1" y="1"/>
                </a:cubicBezTo>
                <a:cubicBezTo>
                  <a:pt x="1" y="2"/>
                  <a:pt x="1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2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6" name="Freeform 2340"/>
          <p:cNvSpPr/>
          <p:nvPr/>
        </p:nvSpPr>
        <p:spPr bwMode="auto">
          <a:xfrm>
            <a:off x="1412876" y="4927602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7" name="Freeform 2341"/>
          <p:cNvSpPr/>
          <p:nvPr/>
        </p:nvSpPr>
        <p:spPr bwMode="auto">
          <a:xfrm>
            <a:off x="1420813" y="49355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8" name="Freeform 2342"/>
          <p:cNvSpPr/>
          <p:nvPr/>
        </p:nvSpPr>
        <p:spPr bwMode="auto">
          <a:xfrm>
            <a:off x="1416051" y="4927602"/>
            <a:ext cx="0" cy="4763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79" name="Freeform 2343"/>
          <p:cNvSpPr/>
          <p:nvPr/>
        </p:nvSpPr>
        <p:spPr bwMode="auto">
          <a:xfrm>
            <a:off x="1416051" y="4913314"/>
            <a:ext cx="19050" cy="26988"/>
          </a:xfrm>
          <a:custGeom>
            <a:avLst/>
            <a:gdLst>
              <a:gd name="T0" fmla="*/ 2 w 5"/>
              <a:gd name="T1" fmla="*/ 5 h 7"/>
              <a:gd name="T2" fmla="*/ 2 w 5"/>
              <a:gd name="T3" fmla="*/ 5 h 7"/>
              <a:gd name="T4" fmla="*/ 2 w 5"/>
              <a:gd name="T5" fmla="*/ 4 h 7"/>
              <a:gd name="T6" fmla="*/ 2 w 5"/>
              <a:gd name="T7" fmla="*/ 2 h 7"/>
              <a:gd name="T8" fmla="*/ 2 w 5"/>
              <a:gd name="T9" fmla="*/ 3 h 7"/>
              <a:gd name="T10" fmla="*/ 2 w 5"/>
              <a:gd name="T11" fmla="*/ 2 h 7"/>
              <a:gd name="T12" fmla="*/ 1 w 5"/>
              <a:gd name="T13" fmla="*/ 2 h 7"/>
              <a:gd name="T14" fmla="*/ 1 w 5"/>
              <a:gd name="T15" fmla="*/ 3 h 7"/>
              <a:gd name="T16" fmla="*/ 0 w 5"/>
              <a:gd name="T17" fmla="*/ 3 h 7"/>
              <a:gd name="T18" fmla="*/ 2 w 5"/>
              <a:gd name="T19" fmla="*/ 4 h 7"/>
              <a:gd name="T20" fmla="*/ 1 w 5"/>
              <a:gd name="T21" fmla="*/ 4 h 7"/>
              <a:gd name="T22" fmla="*/ 1 w 5"/>
              <a:gd name="T23" fmla="*/ 4 h 7"/>
              <a:gd name="T24" fmla="*/ 0 w 5"/>
              <a:gd name="T25" fmla="*/ 4 h 7"/>
              <a:gd name="T26" fmla="*/ 2 w 5"/>
              <a:gd name="T27" fmla="*/ 5 h 7"/>
              <a:gd name="T28" fmla="*/ 0 w 5"/>
              <a:gd name="T29" fmla="*/ 4 h 7"/>
              <a:gd name="T30" fmla="*/ 1 w 5"/>
              <a:gd name="T31" fmla="*/ 5 h 7"/>
              <a:gd name="T32" fmla="*/ 2 w 5"/>
              <a:gd name="T33" fmla="*/ 6 h 7"/>
              <a:gd name="T34" fmla="*/ 2 w 5"/>
              <a:gd name="T35" fmla="*/ 7 h 7"/>
              <a:gd name="T36" fmla="*/ 2 w 5"/>
              <a:gd name="T37" fmla="*/ 4 h 7"/>
              <a:gd name="T38" fmla="*/ 2 w 5"/>
              <a:gd name="T39" fmla="*/ 4 h 7"/>
              <a:gd name="T40" fmla="*/ 4 w 5"/>
              <a:gd name="T41" fmla="*/ 3 h 7"/>
              <a:gd name="T42" fmla="*/ 2 w 5"/>
              <a:gd name="T43" fmla="*/ 2 h 7"/>
              <a:gd name="T44" fmla="*/ 0 w 5"/>
              <a:gd name="T45" fmla="*/ 4 h 7"/>
              <a:gd name="T46" fmla="*/ 0 w 5"/>
              <a:gd name="T47" fmla="*/ 4 h 7"/>
              <a:gd name="T48" fmla="*/ 0 w 5"/>
              <a:gd name="T49" fmla="*/ 5 h 7"/>
              <a:gd name="T50" fmla="*/ 1 w 5"/>
              <a:gd name="T51" fmla="*/ 3 h 7"/>
              <a:gd name="T52" fmla="*/ 1 w 5"/>
              <a:gd name="T53" fmla="*/ 5 h 7"/>
              <a:gd name="T54" fmla="*/ 1 w 5"/>
              <a:gd name="T55" fmla="*/ 4 h 7"/>
              <a:gd name="T56" fmla="*/ 1 w 5"/>
              <a:gd name="T57" fmla="*/ 4 h 7"/>
              <a:gd name="T58" fmla="*/ 1 w 5"/>
              <a:gd name="T59" fmla="*/ 5 h 7"/>
              <a:gd name="T60" fmla="*/ 1 w 5"/>
              <a:gd name="T61" fmla="*/ 4 h 7"/>
              <a:gd name="T62" fmla="*/ 1 w 5"/>
              <a:gd name="T63" fmla="*/ 3 h 7"/>
              <a:gd name="T64" fmla="*/ 2 w 5"/>
              <a:gd name="T65" fmla="*/ 4 h 7"/>
              <a:gd name="T66" fmla="*/ 2 w 5"/>
              <a:gd name="T67" fmla="*/ 5 h 7"/>
              <a:gd name="T68" fmla="*/ 2 w 5"/>
              <a:gd name="T69" fmla="*/ 6 h 7"/>
              <a:gd name="T70" fmla="*/ 2 w 5"/>
              <a:gd name="T71" fmla="*/ 4 h 7"/>
              <a:gd name="T72" fmla="*/ 2 w 5"/>
              <a:gd name="T7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" h="7"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3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2"/>
                  <a:pt x="2" y="3"/>
                  <a:pt x="0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1" y="4"/>
                  <a:pt x="0" y="4"/>
                </a:cubicBezTo>
                <a:cubicBezTo>
                  <a:pt x="0" y="4"/>
                  <a:pt x="2" y="5"/>
                  <a:pt x="2" y="5"/>
                </a:cubicBezTo>
                <a:cubicBezTo>
                  <a:pt x="0" y="4"/>
                  <a:pt x="1" y="5"/>
                  <a:pt x="0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5"/>
                  <a:pt x="2" y="6"/>
                </a:cubicBezTo>
                <a:cubicBezTo>
                  <a:pt x="2" y="7"/>
                  <a:pt x="1" y="6"/>
                  <a:pt x="2" y="7"/>
                </a:cubicBezTo>
                <a:cubicBezTo>
                  <a:pt x="3" y="7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4" y="3"/>
                </a:cubicBezTo>
                <a:cubicBezTo>
                  <a:pt x="3" y="3"/>
                  <a:pt x="4" y="3"/>
                  <a:pt x="2" y="2"/>
                </a:cubicBezTo>
                <a:cubicBezTo>
                  <a:pt x="2" y="3"/>
                  <a:pt x="5" y="0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4"/>
                  <a:pt x="1" y="4"/>
                  <a:pt x="1" y="3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6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0" name="Rectangle 2344"/>
          <p:cNvSpPr>
            <a:spLocks noChangeArrowheads="1"/>
          </p:cNvSpPr>
          <p:nvPr/>
        </p:nvSpPr>
        <p:spPr bwMode="auto">
          <a:xfrm>
            <a:off x="1423988" y="4935539"/>
            <a:ext cx="1588" cy="4763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1" name="Freeform 2345"/>
          <p:cNvSpPr/>
          <p:nvPr/>
        </p:nvSpPr>
        <p:spPr bwMode="auto">
          <a:xfrm>
            <a:off x="1423988" y="493236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2" name="Rectangle 2346"/>
          <p:cNvSpPr>
            <a:spLocks noChangeArrowheads="1"/>
          </p:cNvSpPr>
          <p:nvPr/>
        </p:nvSpPr>
        <p:spPr bwMode="auto">
          <a:xfrm>
            <a:off x="1420813" y="492125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3" name="Freeform 2347"/>
          <p:cNvSpPr/>
          <p:nvPr/>
        </p:nvSpPr>
        <p:spPr bwMode="auto">
          <a:xfrm>
            <a:off x="1420813" y="4932364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4" name="Freeform 2348"/>
          <p:cNvSpPr/>
          <p:nvPr/>
        </p:nvSpPr>
        <p:spPr bwMode="auto">
          <a:xfrm>
            <a:off x="1431926" y="49244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5" name="Rectangle 2349"/>
          <p:cNvSpPr>
            <a:spLocks noChangeArrowheads="1"/>
          </p:cNvSpPr>
          <p:nvPr/>
        </p:nvSpPr>
        <p:spPr bwMode="auto">
          <a:xfrm>
            <a:off x="1423988" y="493553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6" name="Freeform 2350"/>
          <p:cNvSpPr/>
          <p:nvPr/>
        </p:nvSpPr>
        <p:spPr bwMode="auto">
          <a:xfrm>
            <a:off x="1423988" y="4913314"/>
            <a:ext cx="11113" cy="22225"/>
          </a:xfrm>
          <a:custGeom>
            <a:avLst/>
            <a:gdLst>
              <a:gd name="T0" fmla="*/ 2 w 3"/>
              <a:gd name="T1" fmla="*/ 1 h 6"/>
              <a:gd name="T2" fmla="*/ 2 w 3"/>
              <a:gd name="T3" fmla="*/ 1 h 6"/>
              <a:gd name="T4" fmla="*/ 2 w 3"/>
              <a:gd name="T5" fmla="*/ 3 h 6"/>
              <a:gd name="T6" fmla="*/ 2 w 3"/>
              <a:gd name="T7" fmla="*/ 1 h 6"/>
              <a:gd name="T8" fmla="*/ 1 w 3"/>
              <a:gd name="T9" fmla="*/ 3 h 6"/>
              <a:gd name="T10" fmla="*/ 1 w 3"/>
              <a:gd name="T11" fmla="*/ 2 h 6"/>
              <a:gd name="T12" fmla="*/ 1 w 3"/>
              <a:gd name="T13" fmla="*/ 4 h 6"/>
              <a:gd name="T14" fmla="*/ 1 w 3"/>
              <a:gd name="T15" fmla="*/ 2 h 6"/>
              <a:gd name="T16" fmla="*/ 1 w 3"/>
              <a:gd name="T17" fmla="*/ 1 h 6"/>
              <a:gd name="T18" fmla="*/ 0 w 3"/>
              <a:gd name="T19" fmla="*/ 2 h 6"/>
              <a:gd name="T20" fmla="*/ 0 w 3"/>
              <a:gd name="T21" fmla="*/ 4 h 6"/>
              <a:gd name="T22" fmla="*/ 0 w 3"/>
              <a:gd name="T23" fmla="*/ 5 h 6"/>
              <a:gd name="T24" fmla="*/ 1 w 3"/>
              <a:gd name="T25" fmla="*/ 4 h 6"/>
              <a:gd name="T26" fmla="*/ 1 w 3"/>
              <a:gd name="T27" fmla="*/ 5 h 6"/>
              <a:gd name="T28" fmla="*/ 1 w 3"/>
              <a:gd name="T29" fmla="*/ 4 h 6"/>
              <a:gd name="T30" fmla="*/ 1 w 3"/>
              <a:gd name="T31" fmla="*/ 5 h 6"/>
              <a:gd name="T32" fmla="*/ 1 w 3"/>
              <a:gd name="T33" fmla="*/ 5 h 6"/>
              <a:gd name="T34" fmla="*/ 1 w 3"/>
              <a:gd name="T35" fmla="*/ 5 h 6"/>
              <a:gd name="T36" fmla="*/ 1 w 3"/>
              <a:gd name="T37" fmla="*/ 4 h 6"/>
              <a:gd name="T38" fmla="*/ 1 w 3"/>
              <a:gd name="T39" fmla="*/ 5 h 6"/>
              <a:gd name="T40" fmla="*/ 1 w 3"/>
              <a:gd name="T41" fmla="*/ 4 h 6"/>
              <a:gd name="T42" fmla="*/ 2 w 3"/>
              <a:gd name="T43" fmla="*/ 5 h 6"/>
              <a:gd name="T44" fmla="*/ 2 w 3"/>
              <a:gd name="T45" fmla="*/ 4 h 6"/>
              <a:gd name="T46" fmla="*/ 2 w 3"/>
              <a:gd name="T47" fmla="*/ 5 h 6"/>
              <a:gd name="T48" fmla="*/ 1 w 3"/>
              <a:gd name="T49" fmla="*/ 3 h 6"/>
              <a:gd name="T50" fmla="*/ 2 w 3"/>
              <a:gd name="T51" fmla="*/ 5 h 6"/>
              <a:gd name="T52" fmla="*/ 2 w 3"/>
              <a:gd name="T53" fmla="*/ 4 h 6"/>
              <a:gd name="T54" fmla="*/ 2 w 3"/>
              <a:gd name="T55" fmla="*/ 5 h 6"/>
              <a:gd name="T56" fmla="*/ 3 w 3"/>
              <a:gd name="T57" fmla="*/ 4 h 6"/>
              <a:gd name="T58" fmla="*/ 2 w 3"/>
              <a:gd name="T59" fmla="*/ 3 h 6"/>
              <a:gd name="T60" fmla="*/ 2 w 3"/>
              <a:gd name="T61" fmla="*/ 3 h 6"/>
              <a:gd name="T62" fmla="*/ 2 w 3"/>
              <a:gd name="T63" fmla="*/ 3 h 6"/>
              <a:gd name="T64" fmla="*/ 2 w 3"/>
              <a:gd name="T65" fmla="*/ 2 h 6"/>
              <a:gd name="T66" fmla="*/ 2 w 3"/>
              <a:gd name="T67" fmla="*/ 3 h 6"/>
              <a:gd name="T68" fmla="*/ 2 w 3"/>
              <a:gd name="T6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" h="6">
                <a:moveTo>
                  <a:pt x="2" y="1"/>
                </a:move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3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5"/>
                  <a:pt x="1" y="4"/>
                </a:cubicBezTo>
                <a:cubicBezTo>
                  <a:pt x="1" y="3"/>
                  <a:pt x="1" y="3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5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6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4"/>
                  <a:pt x="2" y="3"/>
                  <a:pt x="1" y="3"/>
                </a:cubicBezTo>
                <a:cubicBezTo>
                  <a:pt x="2" y="4"/>
                  <a:pt x="2" y="3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2"/>
                  <a:pt x="2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7" name="Freeform 2351"/>
          <p:cNvSpPr/>
          <p:nvPr/>
        </p:nvSpPr>
        <p:spPr bwMode="auto">
          <a:xfrm>
            <a:off x="1427163" y="49323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8" name="Freeform 2352"/>
          <p:cNvSpPr/>
          <p:nvPr/>
        </p:nvSpPr>
        <p:spPr bwMode="auto">
          <a:xfrm>
            <a:off x="1431926" y="4910139"/>
            <a:ext cx="7938" cy="25400"/>
          </a:xfrm>
          <a:custGeom>
            <a:avLst/>
            <a:gdLst>
              <a:gd name="T0" fmla="*/ 1 w 2"/>
              <a:gd name="T1" fmla="*/ 4 h 7"/>
              <a:gd name="T2" fmla="*/ 2 w 2"/>
              <a:gd name="T3" fmla="*/ 5 h 7"/>
              <a:gd name="T4" fmla="*/ 1 w 2"/>
              <a:gd name="T5" fmla="*/ 3 h 7"/>
              <a:gd name="T6" fmla="*/ 1 w 2"/>
              <a:gd name="T7" fmla="*/ 2 h 7"/>
              <a:gd name="T8" fmla="*/ 2 w 2"/>
              <a:gd name="T9" fmla="*/ 4 h 7"/>
              <a:gd name="T10" fmla="*/ 2 w 2"/>
              <a:gd name="T11" fmla="*/ 5 h 7"/>
              <a:gd name="T12" fmla="*/ 1 w 2"/>
              <a:gd name="T13" fmla="*/ 3 h 7"/>
              <a:gd name="T14" fmla="*/ 1 w 2"/>
              <a:gd name="T15" fmla="*/ 3 h 7"/>
              <a:gd name="T16" fmla="*/ 1 w 2"/>
              <a:gd name="T17" fmla="*/ 3 h 7"/>
              <a:gd name="T18" fmla="*/ 2 w 2"/>
              <a:gd name="T19" fmla="*/ 4 h 7"/>
              <a:gd name="T20" fmla="*/ 1 w 2"/>
              <a:gd name="T21" fmla="*/ 1 h 7"/>
              <a:gd name="T22" fmla="*/ 1 w 2"/>
              <a:gd name="T23" fmla="*/ 1 h 7"/>
              <a:gd name="T24" fmla="*/ 2 w 2"/>
              <a:gd name="T25" fmla="*/ 3 h 7"/>
              <a:gd name="T26" fmla="*/ 1 w 2"/>
              <a:gd name="T27" fmla="*/ 2 h 7"/>
              <a:gd name="T28" fmla="*/ 1 w 2"/>
              <a:gd name="T29" fmla="*/ 1 h 7"/>
              <a:gd name="T30" fmla="*/ 0 w 2"/>
              <a:gd name="T31" fmla="*/ 2 h 7"/>
              <a:gd name="T32" fmla="*/ 0 w 2"/>
              <a:gd name="T33" fmla="*/ 2 h 7"/>
              <a:gd name="T34" fmla="*/ 1 w 2"/>
              <a:gd name="T35" fmla="*/ 3 h 7"/>
              <a:gd name="T36" fmla="*/ 1 w 2"/>
              <a:gd name="T37" fmla="*/ 4 h 7"/>
              <a:gd name="T38" fmla="*/ 1 w 2"/>
              <a:gd name="T39" fmla="*/ 4 h 7"/>
              <a:gd name="T40" fmla="*/ 1 w 2"/>
              <a:gd name="T41" fmla="*/ 5 h 7"/>
              <a:gd name="T42" fmla="*/ 1 w 2"/>
              <a:gd name="T43" fmla="*/ 6 h 7"/>
              <a:gd name="T44" fmla="*/ 2 w 2"/>
              <a:gd name="T45" fmla="*/ 6 h 7"/>
              <a:gd name="T46" fmla="*/ 1 w 2"/>
              <a:gd name="T4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" h="7">
                <a:moveTo>
                  <a:pt x="1" y="4"/>
                </a:moveTo>
                <a:cubicBezTo>
                  <a:pt x="1" y="4"/>
                  <a:pt x="1" y="5"/>
                  <a:pt x="2" y="5"/>
                </a:cubicBezTo>
                <a:cubicBezTo>
                  <a:pt x="2" y="4"/>
                  <a:pt x="1" y="4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1" y="4"/>
                  <a:pt x="2" y="4"/>
                  <a:pt x="1" y="3"/>
                </a:cubicBezTo>
                <a:cubicBezTo>
                  <a:pt x="1" y="3"/>
                  <a:pt x="1" y="2"/>
                  <a:pt x="1" y="3"/>
                </a:cubicBezTo>
                <a:cubicBezTo>
                  <a:pt x="2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3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6"/>
                  <a:pt x="1" y="5"/>
                  <a:pt x="1" y="6"/>
                </a:cubicBezTo>
                <a:cubicBezTo>
                  <a:pt x="2" y="7"/>
                  <a:pt x="1" y="5"/>
                  <a:pt x="2" y="6"/>
                </a:cubicBezTo>
                <a:lnTo>
                  <a:pt x="1" y="4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89" name="Freeform 2353"/>
          <p:cNvSpPr/>
          <p:nvPr/>
        </p:nvSpPr>
        <p:spPr bwMode="auto">
          <a:xfrm>
            <a:off x="1435101" y="4924427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0" name="Freeform 2354"/>
          <p:cNvSpPr/>
          <p:nvPr/>
        </p:nvSpPr>
        <p:spPr bwMode="auto">
          <a:xfrm>
            <a:off x="1431926" y="491331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1" name="Freeform 2355"/>
          <p:cNvSpPr/>
          <p:nvPr/>
        </p:nvSpPr>
        <p:spPr bwMode="auto">
          <a:xfrm>
            <a:off x="1439863" y="49244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2" name="Freeform 2356"/>
          <p:cNvSpPr/>
          <p:nvPr/>
        </p:nvSpPr>
        <p:spPr bwMode="auto">
          <a:xfrm>
            <a:off x="1435101" y="4910139"/>
            <a:ext cx="4763" cy="11113"/>
          </a:xfrm>
          <a:custGeom>
            <a:avLst/>
            <a:gdLst>
              <a:gd name="T0" fmla="*/ 0 w 1"/>
              <a:gd name="T1" fmla="*/ 0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1 h 3"/>
              <a:gd name="T8" fmla="*/ 1 w 1"/>
              <a:gd name="T9" fmla="*/ 1 h 3"/>
              <a:gd name="T10" fmla="*/ 0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1"/>
                  <a:pt x="0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1" y="1"/>
                </a:cubicBezTo>
                <a:cubicBezTo>
                  <a:pt x="1" y="2"/>
                  <a:pt x="1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3" name="Freeform 2357"/>
          <p:cNvSpPr/>
          <p:nvPr/>
        </p:nvSpPr>
        <p:spPr bwMode="auto">
          <a:xfrm>
            <a:off x="1439863" y="4905377"/>
            <a:ext cx="17463" cy="22225"/>
          </a:xfrm>
          <a:custGeom>
            <a:avLst/>
            <a:gdLst>
              <a:gd name="T0" fmla="*/ 1 w 5"/>
              <a:gd name="T1" fmla="*/ 4 h 6"/>
              <a:gd name="T2" fmla="*/ 1 w 5"/>
              <a:gd name="T3" fmla="*/ 4 h 6"/>
              <a:gd name="T4" fmla="*/ 2 w 5"/>
              <a:gd name="T5" fmla="*/ 4 h 6"/>
              <a:gd name="T6" fmla="*/ 2 w 5"/>
              <a:gd name="T7" fmla="*/ 5 h 6"/>
              <a:gd name="T8" fmla="*/ 2 w 5"/>
              <a:gd name="T9" fmla="*/ 4 h 6"/>
              <a:gd name="T10" fmla="*/ 2 w 5"/>
              <a:gd name="T11" fmla="*/ 4 h 6"/>
              <a:gd name="T12" fmla="*/ 1 w 5"/>
              <a:gd name="T13" fmla="*/ 3 h 6"/>
              <a:gd name="T14" fmla="*/ 3 w 5"/>
              <a:gd name="T15" fmla="*/ 4 h 6"/>
              <a:gd name="T16" fmla="*/ 1 w 5"/>
              <a:gd name="T17" fmla="*/ 2 h 6"/>
              <a:gd name="T18" fmla="*/ 2 w 5"/>
              <a:gd name="T19" fmla="*/ 3 h 6"/>
              <a:gd name="T20" fmla="*/ 2 w 5"/>
              <a:gd name="T21" fmla="*/ 3 h 6"/>
              <a:gd name="T22" fmla="*/ 2 w 5"/>
              <a:gd name="T23" fmla="*/ 3 h 6"/>
              <a:gd name="T24" fmla="*/ 3 w 5"/>
              <a:gd name="T25" fmla="*/ 4 h 6"/>
              <a:gd name="T26" fmla="*/ 3 w 5"/>
              <a:gd name="T27" fmla="*/ 3 h 6"/>
              <a:gd name="T28" fmla="*/ 4 w 5"/>
              <a:gd name="T29" fmla="*/ 4 h 6"/>
              <a:gd name="T30" fmla="*/ 4 w 5"/>
              <a:gd name="T31" fmla="*/ 3 h 6"/>
              <a:gd name="T32" fmla="*/ 4 w 5"/>
              <a:gd name="T33" fmla="*/ 3 h 6"/>
              <a:gd name="T34" fmla="*/ 2 w 5"/>
              <a:gd name="T35" fmla="*/ 1 h 6"/>
              <a:gd name="T36" fmla="*/ 3 w 5"/>
              <a:gd name="T37" fmla="*/ 1 h 6"/>
              <a:gd name="T38" fmla="*/ 4 w 5"/>
              <a:gd name="T39" fmla="*/ 3 h 6"/>
              <a:gd name="T40" fmla="*/ 3 w 5"/>
              <a:gd name="T41" fmla="*/ 2 h 6"/>
              <a:gd name="T42" fmla="*/ 5 w 5"/>
              <a:gd name="T43" fmla="*/ 3 h 6"/>
              <a:gd name="T44" fmla="*/ 3 w 5"/>
              <a:gd name="T45" fmla="*/ 1 h 6"/>
              <a:gd name="T46" fmla="*/ 4 w 5"/>
              <a:gd name="T47" fmla="*/ 1 h 6"/>
              <a:gd name="T48" fmla="*/ 2 w 5"/>
              <a:gd name="T49" fmla="*/ 0 h 6"/>
              <a:gd name="T50" fmla="*/ 2 w 5"/>
              <a:gd name="T51" fmla="*/ 1 h 6"/>
              <a:gd name="T52" fmla="*/ 2 w 5"/>
              <a:gd name="T53" fmla="*/ 2 h 6"/>
              <a:gd name="T54" fmla="*/ 1 w 5"/>
              <a:gd name="T55" fmla="*/ 1 h 6"/>
              <a:gd name="T56" fmla="*/ 2 w 5"/>
              <a:gd name="T57" fmla="*/ 2 h 6"/>
              <a:gd name="T58" fmla="*/ 1 w 5"/>
              <a:gd name="T59" fmla="*/ 1 h 6"/>
              <a:gd name="T60" fmla="*/ 2 w 5"/>
              <a:gd name="T61" fmla="*/ 2 h 6"/>
              <a:gd name="T62" fmla="*/ 1 w 5"/>
              <a:gd name="T63" fmla="*/ 1 h 6"/>
              <a:gd name="T64" fmla="*/ 0 w 5"/>
              <a:gd name="T65" fmla="*/ 2 h 6"/>
              <a:gd name="T66" fmla="*/ 1 w 5"/>
              <a:gd name="T67" fmla="*/ 3 h 6"/>
              <a:gd name="T68" fmla="*/ 1 w 5"/>
              <a:gd name="T69" fmla="*/ 3 h 6"/>
              <a:gd name="T70" fmla="*/ 1 w 5"/>
              <a:gd name="T71" fmla="*/ 4 h 6"/>
              <a:gd name="T72" fmla="*/ 0 w 5"/>
              <a:gd name="T73" fmla="*/ 2 h 6"/>
              <a:gd name="T74" fmla="*/ 0 w 5"/>
              <a:gd name="T75" fmla="*/ 2 h 6"/>
              <a:gd name="T76" fmla="*/ 0 w 5"/>
              <a:gd name="T77" fmla="*/ 3 h 6"/>
              <a:gd name="T78" fmla="*/ 0 w 5"/>
              <a:gd name="T79" fmla="*/ 2 h 6"/>
              <a:gd name="T80" fmla="*/ 1 w 5"/>
              <a:gd name="T81" fmla="*/ 5 h 6"/>
              <a:gd name="T82" fmla="*/ 2 w 5"/>
              <a:gd name="T83" fmla="*/ 5 h 6"/>
              <a:gd name="T84" fmla="*/ 1 w 5"/>
              <a:gd name="T8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" h="6">
                <a:moveTo>
                  <a:pt x="1" y="4"/>
                </a:moveTo>
                <a:cubicBezTo>
                  <a:pt x="1" y="4"/>
                  <a:pt x="1" y="3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4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1" y="3"/>
                  <a:pt x="2" y="4"/>
                </a:cubicBezTo>
                <a:cubicBezTo>
                  <a:pt x="2" y="3"/>
                  <a:pt x="2" y="3"/>
                  <a:pt x="1" y="3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2" y="3"/>
                  <a:pt x="1" y="2"/>
                </a:cubicBezTo>
                <a:cubicBezTo>
                  <a:pt x="2" y="3"/>
                  <a:pt x="1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4"/>
                  <a:pt x="2" y="2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3"/>
                  <a:pt x="2" y="1"/>
                </a:cubicBezTo>
                <a:cubicBezTo>
                  <a:pt x="4" y="3"/>
                  <a:pt x="2" y="1"/>
                  <a:pt x="3" y="1"/>
                </a:cubicBezTo>
                <a:cubicBezTo>
                  <a:pt x="4" y="2"/>
                  <a:pt x="3" y="2"/>
                  <a:pt x="4" y="3"/>
                </a:cubicBezTo>
                <a:cubicBezTo>
                  <a:pt x="3" y="2"/>
                  <a:pt x="4" y="2"/>
                  <a:pt x="3" y="2"/>
                </a:cubicBezTo>
                <a:cubicBezTo>
                  <a:pt x="4" y="3"/>
                  <a:pt x="4" y="2"/>
                  <a:pt x="5" y="3"/>
                </a:cubicBezTo>
                <a:cubicBezTo>
                  <a:pt x="3" y="1"/>
                  <a:pt x="3" y="1"/>
                  <a:pt x="3" y="1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3" y="2"/>
                  <a:pt x="1" y="1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2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2" y="1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2" y="5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0" y="3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0" y="3"/>
                  <a:pt x="2" y="6"/>
                  <a:pt x="2" y="5"/>
                </a:cubicBezTo>
                <a:cubicBezTo>
                  <a:pt x="2" y="5"/>
                  <a:pt x="2" y="5"/>
                  <a:pt x="1" y="4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4" name="Freeform 2358"/>
          <p:cNvSpPr/>
          <p:nvPr/>
        </p:nvSpPr>
        <p:spPr bwMode="auto">
          <a:xfrm>
            <a:off x="1439863" y="49133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5" name="Freeform 2359"/>
          <p:cNvSpPr/>
          <p:nvPr/>
        </p:nvSpPr>
        <p:spPr bwMode="auto">
          <a:xfrm>
            <a:off x="1450976" y="4910139"/>
            <a:ext cx="3175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6" name="Rectangle 2360"/>
          <p:cNvSpPr>
            <a:spLocks noChangeArrowheads="1"/>
          </p:cNvSpPr>
          <p:nvPr/>
        </p:nvSpPr>
        <p:spPr bwMode="auto">
          <a:xfrm>
            <a:off x="1439863" y="491331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7" name="Freeform 2361"/>
          <p:cNvSpPr/>
          <p:nvPr/>
        </p:nvSpPr>
        <p:spPr bwMode="auto">
          <a:xfrm>
            <a:off x="1443038" y="4921252"/>
            <a:ext cx="0" cy="3175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8" name="Freeform 2362"/>
          <p:cNvSpPr/>
          <p:nvPr/>
        </p:nvSpPr>
        <p:spPr bwMode="auto">
          <a:xfrm>
            <a:off x="1457326" y="4910139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799" name="Freeform 2363"/>
          <p:cNvSpPr/>
          <p:nvPr/>
        </p:nvSpPr>
        <p:spPr bwMode="auto">
          <a:xfrm>
            <a:off x="1462088" y="49053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0" name="Freeform 2364"/>
          <p:cNvSpPr/>
          <p:nvPr/>
        </p:nvSpPr>
        <p:spPr bwMode="auto">
          <a:xfrm>
            <a:off x="1446213" y="4883152"/>
            <a:ext cx="26988" cy="30163"/>
          </a:xfrm>
          <a:custGeom>
            <a:avLst/>
            <a:gdLst>
              <a:gd name="T0" fmla="*/ 4 w 7"/>
              <a:gd name="T1" fmla="*/ 1 h 8"/>
              <a:gd name="T2" fmla="*/ 2 w 7"/>
              <a:gd name="T3" fmla="*/ 0 h 8"/>
              <a:gd name="T4" fmla="*/ 2 w 7"/>
              <a:gd name="T5" fmla="*/ 0 h 8"/>
              <a:gd name="T6" fmla="*/ 2 w 7"/>
              <a:gd name="T7" fmla="*/ 1 h 8"/>
              <a:gd name="T8" fmla="*/ 2 w 7"/>
              <a:gd name="T9" fmla="*/ 1 h 8"/>
              <a:gd name="T10" fmla="*/ 2 w 7"/>
              <a:gd name="T11" fmla="*/ 2 h 8"/>
              <a:gd name="T12" fmla="*/ 3 w 7"/>
              <a:gd name="T13" fmla="*/ 3 h 8"/>
              <a:gd name="T14" fmla="*/ 2 w 7"/>
              <a:gd name="T15" fmla="*/ 3 h 8"/>
              <a:gd name="T16" fmla="*/ 2 w 7"/>
              <a:gd name="T17" fmla="*/ 3 h 8"/>
              <a:gd name="T18" fmla="*/ 4 w 7"/>
              <a:gd name="T19" fmla="*/ 4 h 8"/>
              <a:gd name="T20" fmla="*/ 4 w 7"/>
              <a:gd name="T21" fmla="*/ 5 h 8"/>
              <a:gd name="T22" fmla="*/ 3 w 7"/>
              <a:gd name="T23" fmla="*/ 4 h 8"/>
              <a:gd name="T24" fmla="*/ 2 w 7"/>
              <a:gd name="T25" fmla="*/ 5 h 8"/>
              <a:gd name="T26" fmla="*/ 2 w 7"/>
              <a:gd name="T27" fmla="*/ 5 h 8"/>
              <a:gd name="T28" fmla="*/ 2 w 7"/>
              <a:gd name="T29" fmla="*/ 5 h 8"/>
              <a:gd name="T30" fmla="*/ 3 w 7"/>
              <a:gd name="T31" fmla="*/ 6 h 8"/>
              <a:gd name="T32" fmla="*/ 2 w 7"/>
              <a:gd name="T33" fmla="*/ 6 h 8"/>
              <a:gd name="T34" fmla="*/ 2 w 7"/>
              <a:gd name="T35" fmla="*/ 6 h 8"/>
              <a:gd name="T36" fmla="*/ 1 w 7"/>
              <a:gd name="T37" fmla="*/ 7 h 8"/>
              <a:gd name="T38" fmla="*/ 2 w 7"/>
              <a:gd name="T39" fmla="*/ 6 h 8"/>
              <a:gd name="T40" fmla="*/ 1 w 7"/>
              <a:gd name="T41" fmla="*/ 6 h 8"/>
              <a:gd name="T42" fmla="*/ 4 w 7"/>
              <a:gd name="T43" fmla="*/ 8 h 8"/>
              <a:gd name="T44" fmla="*/ 4 w 7"/>
              <a:gd name="T45" fmla="*/ 8 h 8"/>
              <a:gd name="T46" fmla="*/ 4 w 7"/>
              <a:gd name="T47" fmla="*/ 7 h 8"/>
              <a:gd name="T48" fmla="*/ 4 w 7"/>
              <a:gd name="T49" fmla="*/ 7 h 8"/>
              <a:gd name="T50" fmla="*/ 5 w 7"/>
              <a:gd name="T51" fmla="*/ 7 h 8"/>
              <a:gd name="T52" fmla="*/ 4 w 7"/>
              <a:gd name="T53" fmla="*/ 6 h 8"/>
              <a:gd name="T54" fmla="*/ 5 w 7"/>
              <a:gd name="T55" fmla="*/ 6 h 8"/>
              <a:gd name="T56" fmla="*/ 5 w 7"/>
              <a:gd name="T57" fmla="*/ 6 h 8"/>
              <a:gd name="T58" fmla="*/ 4 w 7"/>
              <a:gd name="T59" fmla="*/ 6 h 8"/>
              <a:gd name="T60" fmla="*/ 4 w 7"/>
              <a:gd name="T61" fmla="*/ 5 h 8"/>
              <a:gd name="T62" fmla="*/ 5 w 7"/>
              <a:gd name="T63" fmla="*/ 5 h 8"/>
              <a:gd name="T64" fmla="*/ 5 w 7"/>
              <a:gd name="T65" fmla="*/ 5 h 8"/>
              <a:gd name="T66" fmla="*/ 4 w 7"/>
              <a:gd name="T67" fmla="*/ 4 h 8"/>
              <a:gd name="T68" fmla="*/ 4 w 7"/>
              <a:gd name="T69" fmla="*/ 4 h 8"/>
              <a:gd name="T70" fmla="*/ 4 w 7"/>
              <a:gd name="T71" fmla="*/ 3 h 8"/>
              <a:gd name="T72" fmla="*/ 4 w 7"/>
              <a:gd name="T73" fmla="*/ 3 h 8"/>
              <a:gd name="T74" fmla="*/ 4 w 7"/>
              <a:gd name="T75" fmla="*/ 2 h 8"/>
              <a:gd name="T76" fmla="*/ 3 w 7"/>
              <a:gd name="T77" fmla="*/ 2 h 8"/>
              <a:gd name="T78" fmla="*/ 5 w 7"/>
              <a:gd name="T7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" h="8">
                <a:moveTo>
                  <a:pt x="5" y="2"/>
                </a:moveTo>
                <a:cubicBezTo>
                  <a:pt x="5" y="2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2" y="0"/>
                  <a:pt x="2" y="0"/>
                </a:cubicBezTo>
                <a:cubicBezTo>
                  <a:pt x="2" y="0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4" y="1"/>
                  <a:pt x="4" y="2"/>
                </a:cubicBezTo>
                <a:cubicBezTo>
                  <a:pt x="0" y="0"/>
                  <a:pt x="5" y="2"/>
                  <a:pt x="2" y="1"/>
                </a:cubicBezTo>
                <a:cubicBezTo>
                  <a:pt x="2" y="2"/>
                  <a:pt x="2" y="2"/>
                  <a:pt x="3" y="2"/>
                </a:cubicBezTo>
                <a:cubicBezTo>
                  <a:pt x="2" y="2"/>
                  <a:pt x="3" y="2"/>
                  <a:pt x="2" y="2"/>
                </a:cubicBezTo>
                <a:cubicBezTo>
                  <a:pt x="4" y="3"/>
                  <a:pt x="0" y="2"/>
                  <a:pt x="3" y="3"/>
                </a:cubicBezTo>
                <a:cubicBezTo>
                  <a:pt x="2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4" y="3"/>
                  <a:pt x="2" y="3"/>
                </a:cubicBezTo>
                <a:cubicBezTo>
                  <a:pt x="2" y="3"/>
                  <a:pt x="3" y="3"/>
                  <a:pt x="4" y="4"/>
                </a:cubicBezTo>
                <a:cubicBezTo>
                  <a:pt x="3" y="4"/>
                  <a:pt x="3" y="3"/>
                  <a:pt x="2" y="3"/>
                </a:cubicBezTo>
                <a:cubicBezTo>
                  <a:pt x="3" y="4"/>
                  <a:pt x="2" y="3"/>
                  <a:pt x="3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5" y="5"/>
                  <a:pt x="5" y="5"/>
                </a:cubicBezTo>
                <a:cubicBezTo>
                  <a:pt x="3" y="5"/>
                  <a:pt x="5" y="5"/>
                  <a:pt x="4" y="5"/>
                </a:cubicBezTo>
                <a:cubicBezTo>
                  <a:pt x="3" y="4"/>
                  <a:pt x="3" y="4"/>
                  <a:pt x="2" y="3"/>
                </a:cubicBezTo>
                <a:cubicBezTo>
                  <a:pt x="2" y="3"/>
                  <a:pt x="2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3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1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4"/>
                  <a:pt x="4" y="6"/>
                  <a:pt x="2" y="5"/>
                </a:cubicBezTo>
                <a:cubicBezTo>
                  <a:pt x="3" y="6"/>
                  <a:pt x="4" y="7"/>
                  <a:pt x="4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2" y="5"/>
                  <a:pt x="1" y="5"/>
                </a:cubicBezTo>
                <a:cubicBezTo>
                  <a:pt x="2" y="5"/>
                  <a:pt x="1" y="5"/>
                  <a:pt x="2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3" y="7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0" y="5"/>
                  <a:pt x="1" y="7"/>
                </a:cubicBezTo>
                <a:cubicBezTo>
                  <a:pt x="2" y="7"/>
                  <a:pt x="3" y="8"/>
                  <a:pt x="3" y="8"/>
                </a:cubicBezTo>
                <a:cubicBezTo>
                  <a:pt x="3" y="8"/>
                  <a:pt x="2" y="7"/>
                  <a:pt x="2" y="6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2" y="6"/>
                  <a:pt x="1" y="6"/>
                </a:cubicBezTo>
                <a:cubicBezTo>
                  <a:pt x="1" y="6"/>
                  <a:pt x="2" y="7"/>
                  <a:pt x="2" y="6"/>
                </a:cubicBezTo>
                <a:cubicBezTo>
                  <a:pt x="3" y="7"/>
                  <a:pt x="3" y="7"/>
                  <a:pt x="4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4" y="8"/>
                </a:cubicBezTo>
                <a:cubicBezTo>
                  <a:pt x="3" y="7"/>
                  <a:pt x="5" y="8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3" y="6"/>
                  <a:pt x="3" y="6"/>
                </a:cubicBezTo>
                <a:cubicBezTo>
                  <a:pt x="4" y="7"/>
                  <a:pt x="4" y="6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3" y="5"/>
                  <a:pt x="4" y="6"/>
                </a:cubicBezTo>
                <a:cubicBezTo>
                  <a:pt x="4" y="5"/>
                  <a:pt x="4" y="5"/>
                  <a:pt x="3" y="4"/>
                </a:cubicBezTo>
                <a:cubicBezTo>
                  <a:pt x="3" y="5"/>
                  <a:pt x="4" y="5"/>
                  <a:pt x="4" y="5"/>
                </a:cubicBezTo>
                <a:cubicBezTo>
                  <a:pt x="3" y="4"/>
                  <a:pt x="5" y="5"/>
                  <a:pt x="4" y="5"/>
                </a:cubicBezTo>
                <a:cubicBezTo>
                  <a:pt x="5" y="5"/>
                  <a:pt x="4" y="5"/>
                  <a:pt x="5" y="5"/>
                </a:cubicBezTo>
                <a:cubicBezTo>
                  <a:pt x="6" y="6"/>
                  <a:pt x="4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4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5" y="5"/>
                  <a:pt x="5" y="4"/>
                  <a:pt x="6" y="5"/>
                </a:cubicBezTo>
                <a:cubicBezTo>
                  <a:pt x="4" y="4"/>
                  <a:pt x="4" y="4"/>
                  <a:pt x="4" y="4"/>
                </a:cubicBezTo>
                <a:cubicBezTo>
                  <a:pt x="6" y="4"/>
                  <a:pt x="4" y="4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4" y="2"/>
                  <a:pt x="7" y="3"/>
                  <a:pt x="4" y="2"/>
                </a:cubicBezTo>
                <a:cubicBezTo>
                  <a:pt x="4" y="2"/>
                  <a:pt x="3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3" y="2"/>
                </a:cubicBezTo>
                <a:cubicBezTo>
                  <a:pt x="5" y="2"/>
                  <a:pt x="5" y="2"/>
                  <a:pt x="5" y="2"/>
                </a:cubicBezTo>
                <a:cubicBezTo>
                  <a:pt x="7" y="3"/>
                  <a:pt x="3" y="1"/>
                  <a:pt x="5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1" name="Freeform 2365"/>
          <p:cNvSpPr/>
          <p:nvPr/>
        </p:nvSpPr>
        <p:spPr bwMode="auto">
          <a:xfrm>
            <a:off x="1465263" y="489426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2" name="Freeform 2366"/>
          <p:cNvSpPr/>
          <p:nvPr/>
        </p:nvSpPr>
        <p:spPr bwMode="auto">
          <a:xfrm>
            <a:off x="1462088" y="4894264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3" name="Freeform 2367"/>
          <p:cNvSpPr/>
          <p:nvPr/>
        </p:nvSpPr>
        <p:spPr bwMode="auto">
          <a:xfrm>
            <a:off x="1465263" y="48863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4" name="Freeform 2368"/>
          <p:cNvSpPr/>
          <p:nvPr/>
        </p:nvSpPr>
        <p:spPr bwMode="auto">
          <a:xfrm>
            <a:off x="1462088" y="4886327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5" name="Freeform 2369"/>
          <p:cNvSpPr/>
          <p:nvPr/>
        </p:nvSpPr>
        <p:spPr bwMode="auto">
          <a:xfrm>
            <a:off x="1446213" y="4867277"/>
            <a:ext cx="23813" cy="19050"/>
          </a:xfrm>
          <a:custGeom>
            <a:avLst/>
            <a:gdLst>
              <a:gd name="T0" fmla="*/ 4 w 6"/>
              <a:gd name="T1" fmla="*/ 2 h 5"/>
              <a:gd name="T2" fmla="*/ 3 w 6"/>
              <a:gd name="T3" fmla="*/ 1 h 5"/>
              <a:gd name="T4" fmla="*/ 4 w 6"/>
              <a:gd name="T5" fmla="*/ 1 h 5"/>
              <a:gd name="T6" fmla="*/ 2 w 6"/>
              <a:gd name="T7" fmla="*/ 0 h 5"/>
              <a:gd name="T8" fmla="*/ 3 w 6"/>
              <a:gd name="T9" fmla="*/ 2 h 5"/>
              <a:gd name="T10" fmla="*/ 2 w 6"/>
              <a:gd name="T11" fmla="*/ 2 h 5"/>
              <a:gd name="T12" fmla="*/ 3 w 6"/>
              <a:gd name="T13" fmla="*/ 3 h 5"/>
              <a:gd name="T14" fmla="*/ 2 w 6"/>
              <a:gd name="T15" fmla="*/ 3 h 5"/>
              <a:gd name="T16" fmla="*/ 2 w 6"/>
              <a:gd name="T17" fmla="*/ 3 h 5"/>
              <a:gd name="T18" fmla="*/ 3 w 6"/>
              <a:gd name="T19" fmla="*/ 3 h 5"/>
              <a:gd name="T20" fmla="*/ 3 w 6"/>
              <a:gd name="T21" fmla="*/ 3 h 5"/>
              <a:gd name="T22" fmla="*/ 3 w 6"/>
              <a:gd name="T23" fmla="*/ 3 h 5"/>
              <a:gd name="T24" fmla="*/ 3 w 6"/>
              <a:gd name="T25" fmla="*/ 4 h 5"/>
              <a:gd name="T26" fmla="*/ 3 w 6"/>
              <a:gd name="T27" fmla="*/ 3 h 5"/>
              <a:gd name="T28" fmla="*/ 3 w 6"/>
              <a:gd name="T29" fmla="*/ 4 h 5"/>
              <a:gd name="T30" fmla="*/ 2 w 6"/>
              <a:gd name="T31" fmla="*/ 3 h 5"/>
              <a:gd name="T32" fmla="*/ 3 w 6"/>
              <a:gd name="T33" fmla="*/ 4 h 5"/>
              <a:gd name="T34" fmla="*/ 4 w 6"/>
              <a:gd name="T35" fmla="*/ 5 h 5"/>
              <a:gd name="T36" fmla="*/ 4 w 6"/>
              <a:gd name="T37" fmla="*/ 4 h 5"/>
              <a:gd name="T38" fmla="*/ 4 w 6"/>
              <a:gd name="T39" fmla="*/ 4 h 5"/>
              <a:gd name="T40" fmla="*/ 3 w 6"/>
              <a:gd name="T41" fmla="*/ 4 h 5"/>
              <a:gd name="T42" fmla="*/ 4 w 6"/>
              <a:gd name="T43" fmla="*/ 4 h 5"/>
              <a:gd name="T44" fmla="*/ 5 w 6"/>
              <a:gd name="T45" fmla="*/ 4 h 5"/>
              <a:gd name="T46" fmla="*/ 5 w 6"/>
              <a:gd name="T47" fmla="*/ 4 h 5"/>
              <a:gd name="T48" fmla="*/ 5 w 6"/>
              <a:gd name="T49" fmla="*/ 4 h 5"/>
              <a:gd name="T50" fmla="*/ 5 w 6"/>
              <a:gd name="T51" fmla="*/ 4 h 5"/>
              <a:gd name="T52" fmla="*/ 3 w 6"/>
              <a:gd name="T53" fmla="*/ 3 h 5"/>
              <a:gd name="T54" fmla="*/ 3 w 6"/>
              <a:gd name="T55" fmla="*/ 3 h 5"/>
              <a:gd name="T56" fmla="*/ 4 w 6"/>
              <a:gd name="T57" fmla="*/ 4 h 5"/>
              <a:gd name="T58" fmla="*/ 4 w 6"/>
              <a:gd name="T59" fmla="*/ 3 h 5"/>
              <a:gd name="T60" fmla="*/ 5 w 6"/>
              <a:gd name="T61" fmla="*/ 4 h 5"/>
              <a:gd name="T62" fmla="*/ 4 w 6"/>
              <a:gd name="T63" fmla="*/ 3 h 5"/>
              <a:gd name="T64" fmla="*/ 4 w 6"/>
              <a:gd name="T65" fmla="*/ 3 h 5"/>
              <a:gd name="T66" fmla="*/ 5 w 6"/>
              <a:gd name="T67" fmla="*/ 3 h 5"/>
              <a:gd name="T68" fmla="*/ 4 w 6"/>
              <a:gd name="T69" fmla="*/ 3 h 5"/>
              <a:gd name="T70" fmla="*/ 4 w 6"/>
              <a:gd name="T71" fmla="*/ 2 h 5"/>
              <a:gd name="T72" fmla="*/ 4 w 6"/>
              <a:gd name="T73" fmla="*/ 2 h 5"/>
              <a:gd name="T74" fmla="*/ 4 w 6"/>
              <a:gd name="T75" fmla="*/ 2 h 5"/>
              <a:gd name="T76" fmla="*/ 4 w 6"/>
              <a:gd name="T77" fmla="*/ 2 h 5"/>
              <a:gd name="T78" fmla="*/ 3 w 6"/>
              <a:gd name="T79" fmla="*/ 1 h 5"/>
              <a:gd name="T80" fmla="*/ 4 w 6"/>
              <a:gd name="T8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" h="5">
                <a:moveTo>
                  <a:pt x="4" y="2"/>
                </a:move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3" y="1"/>
                  <a:pt x="4" y="1"/>
                  <a:pt x="2" y="0"/>
                </a:cubicBezTo>
                <a:cubicBezTo>
                  <a:pt x="3" y="1"/>
                  <a:pt x="1" y="1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4" y="3"/>
                  <a:pt x="0" y="2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4" y="4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3"/>
                  <a:pt x="3" y="4"/>
                  <a:pt x="3" y="3"/>
                </a:cubicBezTo>
                <a:cubicBezTo>
                  <a:pt x="2" y="3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3" y="4"/>
                  <a:pt x="1" y="3"/>
                  <a:pt x="3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1" y="3"/>
                  <a:pt x="4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5"/>
                  <a:pt x="3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3" y="3"/>
                  <a:pt x="3" y="3"/>
                </a:cubicBezTo>
                <a:cubicBezTo>
                  <a:pt x="4" y="4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4"/>
                  <a:pt x="5" y="4"/>
                </a:cubicBezTo>
                <a:cubicBezTo>
                  <a:pt x="5" y="4"/>
                  <a:pt x="5" y="4"/>
                  <a:pt x="4" y="3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2" y="1"/>
                  <a:pt x="3" y="1"/>
                </a:cubicBezTo>
                <a:cubicBezTo>
                  <a:pt x="4" y="1"/>
                  <a:pt x="3" y="1"/>
                  <a:pt x="4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6" name="Freeform 2370"/>
          <p:cNvSpPr/>
          <p:nvPr/>
        </p:nvSpPr>
        <p:spPr bwMode="auto">
          <a:xfrm>
            <a:off x="1454151" y="4867277"/>
            <a:ext cx="7938" cy="4763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0 w 2"/>
              <a:gd name="T5" fmla="*/ 0 h 1"/>
              <a:gd name="T6" fmla="*/ 1 w 2"/>
              <a:gd name="T7" fmla="*/ 0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7" name="Freeform 2371"/>
          <p:cNvSpPr/>
          <p:nvPr/>
        </p:nvSpPr>
        <p:spPr bwMode="auto">
          <a:xfrm>
            <a:off x="1450976" y="4860927"/>
            <a:ext cx="14288" cy="11113"/>
          </a:xfrm>
          <a:custGeom>
            <a:avLst/>
            <a:gdLst>
              <a:gd name="T0" fmla="*/ 2 w 4"/>
              <a:gd name="T1" fmla="*/ 1 h 3"/>
              <a:gd name="T2" fmla="*/ 1 w 4"/>
              <a:gd name="T3" fmla="*/ 1 h 3"/>
              <a:gd name="T4" fmla="*/ 1 w 4"/>
              <a:gd name="T5" fmla="*/ 1 h 3"/>
              <a:gd name="T6" fmla="*/ 2 w 4"/>
              <a:gd name="T7" fmla="*/ 2 h 3"/>
              <a:gd name="T8" fmla="*/ 1 w 4"/>
              <a:gd name="T9" fmla="*/ 2 h 3"/>
              <a:gd name="T10" fmla="*/ 2 w 4"/>
              <a:gd name="T11" fmla="*/ 3 h 3"/>
              <a:gd name="T12" fmla="*/ 2 w 4"/>
              <a:gd name="T13" fmla="*/ 2 h 3"/>
              <a:gd name="T14" fmla="*/ 3 w 4"/>
              <a:gd name="T15" fmla="*/ 3 h 3"/>
              <a:gd name="T16" fmla="*/ 2 w 4"/>
              <a:gd name="T17" fmla="*/ 2 h 3"/>
              <a:gd name="T18" fmla="*/ 3 w 4"/>
              <a:gd name="T19" fmla="*/ 3 h 3"/>
              <a:gd name="T20" fmla="*/ 2 w 4"/>
              <a:gd name="T21" fmla="*/ 2 h 3"/>
              <a:gd name="T22" fmla="*/ 3 w 4"/>
              <a:gd name="T23" fmla="*/ 2 h 3"/>
              <a:gd name="T24" fmla="*/ 4 w 4"/>
              <a:gd name="T25" fmla="*/ 2 h 3"/>
              <a:gd name="T26" fmla="*/ 3 w 4"/>
              <a:gd name="T27" fmla="*/ 2 h 3"/>
              <a:gd name="T28" fmla="*/ 2 w 4"/>
              <a:gd name="T29" fmla="*/ 2 h 3"/>
              <a:gd name="T30" fmla="*/ 4 w 4"/>
              <a:gd name="T31" fmla="*/ 2 h 3"/>
              <a:gd name="T32" fmla="*/ 3 w 4"/>
              <a:gd name="T33" fmla="*/ 1 h 3"/>
              <a:gd name="T34" fmla="*/ 2 w 4"/>
              <a:gd name="T35" fmla="*/ 1 h 3"/>
              <a:gd name="T36" fmla="*/ 3 w 4"/>
              <a:gd name="T37" fmla="*/ 1 h 3"/>
              <a:gd name="T38" fmla="*/ 3 w 4"/>
              <a:gd name="T39" fmla="*/ 1 h 3"/>
              <a:gd name="T40" fmla="*/ 1 w 4"/>
              <a:gd name="T41" fmla="*/ 0 h 3"/>
              <a:gd name="T42" fmla="*/ 2 w 4"/>
              <a:gd name="T4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3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1"/>
                </a:cubicBezTo>
                <a:cubicBezTo>
                  <a:pt x="1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1" y="2"/>
                  <a:pt x="2" y="3"/>
                </a:cubicBezTo>
                <a:cubicBezTo>
                  <a:pt x="3" y="3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1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1" y="1"/>
                  <a:pt x="3" y="2"/>
                  <a:pt x="4" y="2"/>
                </a:cubicBezTo>
                <a:cubicBezTo>
                  <a:pt x="3" y="2"/>
                  <a:pt x="2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3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8" name="Rectangle 2372"/>
          <p:cNvSpPr>
            <a:spLocks noChangeArrowheads="1"/>
          </p:cNvSpPr>
          <p:nvPr/>
        </p:nvSpPr>
        <p:spPr bwMode="auto">
          <a:xfrm>
            <a:off x="1454151" y="486410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09" name="Freeform 2373"/>
          <p:cNvSpPr/>
          <p:nvPr/>
        </p:nvSpPr>
        <p:spPr bwMode="auto">
          <a:xfrm>
            <a:off x="1235076" y="493236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0" name="Freeform 2374"/>
          <p:cNvSpPr/>
          <p:nvPr/>
        </p:nvSpPr>
        <p:spPr bwMode="auto">
          <a:xfrm>
            <a:off x="1231901" y="4932364"/>
            <a:ext cx="7938" cy="14288"/>
          </a:xfrm>
          <a:custGeom>
            <a:avLst/>
            <a:gdLst>
              <a:gd name="T0" fmla="*/ 0 w 2"/>
              <a:gd name="T1" fmla="*/ 4 h 4"/>
              <a:gd name="T2" fmla="*/ 1 w 2"/>
              <a:gd name="T3" fmla="*/ 3 h 4"/>
              <a:gd name="T4" fmla="*/ 2 w 2"/>
              <a:gd name="T5" fmla="*/ 0 h 4"/>
              <a:gd name="T6" fmla="*/ 1 w 2"/>
              <a:gd name="T7" fmla="*/ 2 h 4"/>
              <a:gd name="T8" fmla="*/ 1 w 2"/>
              <a:gd name="T9" fmla="*/ 1 h 4"/>
              <a:gd name="T10" fmla="*/ 0 w 2"/>
              <a:gd name="T11" fmla="*/ 3 h 4"/>
              <a:gd name="T12" fmla="*/ 1 w 2"/>
              <a:gd name="T13" fmla="*/ 3 h 4"/>
              <a:gd name="T14" fmla="*/ 0 w 2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4">
                <a:moveTo>
                  <a:pt x="0" y="4"/>
                </a:moveTo>
                <a:cubicBezTo>
                  <a:pt x="1" y="3"/>
                  <a:pt x="1" y="3"/>
                  <a:pt x="1" y="3"/>
                </a:cubicBezTo>
                <a:cubicBezTo>
                  <a:pt x="1" y="1"/>
                  <a:pt x="1" y="2"/>
                  <a:pt x="2" y="0"/>
                </a:cubicBezTo>
                <a:cubicBezTo>
                  <a:pt x="1" y="0"/>
                  <a:pt x="1" y="1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2"/>
                  <a:pt x="1" y="2"/>
                  <a:pt x="0" y="3"/>
                </a:cubicBezTo>
                <a:cubicBezTo>
                  <a:pt x="0" y="4"/>
                  <a:pt x="1" y="2"/>
                  <a:pt x="1" y="3"/>
                </a:cubicBezTo>
                <a:lnTo>
                  <a:pt x="0" y="4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1" name="Freeform 2375"/>
          <p:cNvSpPr/>
          <p:nvPr/>
        </p:nvSpPr>
        <p:spPr bwMode="auto">
          <a:xfrm>
            <a:off x="1235076" y="4935539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2" name="Freeform 2376"/>
          <p:cNvSpPr/>
          <p:nvPr/>
        </p:nvSpPr>
        <p:spPr bwMode="auto">
          <a:xfrm>
            <a:off x="1235076" y="4935539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3" name="Freeform 2377"/>
          <p:cNvSpPr/>
          <p:nvPr/>
        </p:nvSpPr>
        <p:spPr bwMode="auto">
          <a:xfrm>
            <a:off x="1239838" y="49355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4" name="Freeform 2378"/>
          <p:cNvSpPr/>
          <p:nvPr/>
        </p:nvSpPr>
        <p:spPr bwMode="auto">
          <a:xfrm>
            <a:off x="1239838" y="4935539"/>
            <a:ext cx="3175" cy="7938"/>
          </a:xfrm>
          <a:custGeom>
            <a:avLst/>
            <a:gdLst>
              <a:gd name="T0" fmla="*/ 1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2 h 2"/>
              <a:gd name="T8" fmla="*/ 0 w 1"/>
              <a:gd name="T9" fmla="*/ 1 h 2"/>
              <a:gd name="T10" fmla="*/ 0 w 1"/>
              <a:gd name="T11" fmla="*/ 2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5" name="Freeform 2379"/>
          <p:cNvSpPr/>
          <p:nvPr/>
        </p:nvSpPr>
        <p:spPr bwMode="auto">
          <a:xfrm>
            <a:off x="1239838" y="4935539"/>
            <a:ext cx="0" cy="4763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6" name="Freeform 2380"/>
          <p:cNvSpPr/>
          <p:nvPr/>
        </p:nvSpPr>
        <p:spPr bwMode="auto">
          <a:xfrm>
            <a:off x="1239838" y="4935539"/>
            <a:ext cx="0" cy="4763"/>
          </a:xfrm>
          <a:custGeom>
            <a:avLst/>
            <a:gdLst>
              <a:gd name="T0" fmla="*/ 0 h 3"/>
              <a:gd name="T1" fmla="*/ 0 h 3"/>
              <a:gd name="T2" fmla="*/ 3 h 3"/>
              <a:gd name="T3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7" name="Freeform 2381"/>
          <p:cNvSpPr/>
          <p:nvPr/>
        </p:nvSpPr>
        <p:spPr bwMode="auto">
          <a:xfrm>
            <a:off x="1239838" y="4935539"/>
            <a:ext cx="3175" cy="11113"/>
          </a:xfrm>
          <a:custGeom>
            <a:avLst/>
            <a:gdLst>
              <a:gd name="T0" fmla="*/ 1 w 1"/>
              <a:gd name="T1" fmla="*/ 0 h 3"/>
              <a:gd name="T2" fmla="*/ 0 w 1"/>
              <a:gd name="T3" fmla="*/ 1 h 3"/>
              <a:gd name="T4" fmla="*/ 0 w 1"/>
              <a:gd name="T5" fmla="*/ 3 h 3"/>
              <a:gd name="T6" fmla="*/ 1 w 1"/>
              <a:gd name="T7" fmla="*/ 3 h 3"/>
              <a:gd name="T8" fmla="*/ 1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2"/>
                  <a:pt x="1" y="0"/>
                  <a:pt x="0" y="1"/>
                </a:cubicBezTo>
                <a:cubicBezTo>
                  <a:pt x="1" y="1"/>
                  <a:pt x="1" y="2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8" name="Freeform 2382"/>
          <p:cNvSpPr/>
          <p:nvPr/>
        </p:nvSpPr>
        <p:spPr bwMode="auto">
          <a:xfrm>
            <a:off x="1243013" y="49514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19" name="Freeform 2383"/>
          <p:cNvSpPr/>
          <p:nvPr/>
        </p:nvSpPr>
        <p:spPr bwMode="auto">
          <a:xfrm>
            <a:off x="1243013" y="4940302"/>
            <a:ext cx="3175" cy="14288"/>
          </a:xfrm>
          <a:custGeom>
            <a:avLst/>
            <a:gdLst>
              <a:gd name="T0" fmla="*/ 1 w 1"/>
              <a:gd name="T1" fmla="*/ 1 h 4"/>
              <a:gd name="T2" fmla="*/ 1 w 1"/>
              <a:gd name="T3" fmla="*/ 2 h 4"/>
              <a:gd name="T4" fmla="*/ 1 w 1"/>
              <a:gd name="T5" fmla="*/ 1 h 4"/>
              <a:gd name="T6" fmla="*/ 0 w 1"/>
              <a:gd name="T7" fmla="*/ 2 h 4"/>
              <a:gd name="T8" fmla="*/ 1 w 1"/>
              <a:gd name="T9" fmla="*/ 0 h 4"/>
              <a:gd name="T10" fmla="*/ 0 w 1"/>
              <a:gd name="T11" fmla="*/ 2 h 4"/>
              <a:gd name="T12" fmla="*/ 0 w 1"/>
              <a:gd name="T13" fmla="*/ 0 h 4"/>
              <a:gd name="T14" fmla="*/ 0 w 1"/>
              <a:gd name="T15" fmla="*/ 2 h 4"/>
              <a:gd name="T16" fmla="*/ 0 w 1"/>
              <a:gd name="T17" fmla="*/ 2 h 4"/>
              <a:gd name="T18" fmla="*/ 0 w 1"/>
              <a:gd name="T19" fmla="*/ 3 h 4"/>
              <a:gd name="T20" fmla="*/ 1 w 1"/>
              <a:gd name="T21" fmla="*/ 4 h 4"/>
              <a:gd name="T22" fmla="*/ 1 w 1"/>
              <a:gd name="T2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" h="4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0"/>
                  <a:pt x="1" y="2"/>
                  <a:pt x="1" y="0"/>
                </a:cubicBezTo>
                <a:cubicBezTo>
                  <a:pt x="1" y="0"/>
                  <a:pt x="0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1"/>
                  <a:pt x="1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0" name="Freeform 2384"/>
          <p:cNvSpPr/>
          <p:nvPr/>
        </p:nvSpPr>
        <p:spPr bwMode="auto">
          <a:xfrm>
            <a:off x="1246188" y="4946652"/>
            <a:ext cx="0" cy="4763"/>
          </a:xfrm>
          <a:custGeom>
            <a:avLst/>
            <a:gdLst>
              <a:gd name="T0" fmla="*/ 0 h 3"/>
              <a:gd name="T1" fmla="*/ 3 h 3"/>
              <a:gd name="T2" fmla="*/ 0 h 3"/>
              <a:gd name="T3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1" name="Freeform 2385"/>
          <p:cNvSpPr/>
          <p:nvPr/>
        </p:nvSpPr>
        <p:spPr bwMode="auto">
          <a:xfrm>
            <a:off x="1246188" y="4940302"/>
            <a:ext cx="4763" cy="17463"/>
          </a:xfrm>
          <a:custGeom>
            <a:avLst/>
            <a:gdLst>
              <a:gd name="T0" fmla="*/ 1 w 1"/>
              <a:gd name="T1" fmla="*/ 0 h 5"/>
              <a:gd name="T2" fmla="*/ 1 w 1"/>
              <a:gd name="T3" fmla="*/ 1 h 5"/>
              <a:gd name="T4" fmla="*/ 1 w 1"/>
              <a:gd name="T5" fmla="*/ 1 h 5"/>
              <a:gd name="T6" fmla="*/ 0 w 1"/>
              <a:gd name="T7" fmla="*/ 2 h 5"/>
              <a:gd name="T8" fmla="*/ 1 w 1"/>
              <a:gd name="T9" fmla="*/ 1 h 5"/>
              <a:gd name="T10" fmla="*/ 1 w 1"/>
              <a:gd name="T11" fmla="*/ 3 h 5"/>
              <a:gd name="T12" fmla="*/ 1 w 1"/>
              <a:gd name="T13" fmla="*/ 3 h 5"/>
              <a:gd name="T14" fmla="*/ 1 w 1"/>
              <a:gd name="T15" fmla="*/ 3 h 5"/>
              <a:gd name="T16" fmla="*/ 1 w 1"/>
              <a:gd name="T17" fmla="*/ 2 h 5"/>
              <a:gd name="T18" fmla="*/ 1 w 1"/>
              <a:gd name="T19" fmla="*/ 2 h 5"/>
              <a:gd name="T20" fmla="*/ 1 w 1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5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2" name="Freeform 2386"/>
          <p:cNvSpPr/>
          <p:nvPr/>
        </p:nvSpPr>
        <p:spPr bwMode="auto">
          <a:xfrm>
            <a:off x="1246188" y="4940302"/>
            <a:ext cx="4763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3" name="Freeform 2387"/>
          <p:cNvSpPr/>
          <p:nvPr/>
        </p:nvSpPr>
        <p:spPr bwMode="auto">
          <a:xfrm>
            <a:off x="1250951" y="49514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4" name="Freeform 2388"/>
          <p:cNvSpPr/>
          <p:nvPr/>
        </p:nvSpPr>
        <p:spPr bwMode="auto">
          <a:xfrm>
            <a:off x="1250951" y="4940302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5" name="Freeform 2389"/>
          <p:cNvSpPr/>
          <p:nvPr/>
        </p:nvSpPr>
        <p:spPr bwMode="auto">
          <a:xfrm>
            <a:off x="1254126" y="4935539"/>
            <a:ext cx="26988" cy="19050"/>
          </a:xfrm>
          <a:custGeom>
            <a:avLst/>
            <a:gdLst>
              <a:gd name="T0" fmla="*/ 7 w 7"/>
              <a:gd name="T1" fmla="*/ 3 h 5"/>
              <a:gd name="T2" fmla="*/ 6 w 7"/>
              <a:gd name="T3" fmla="*/ 3 h 5"/>
              <a:gd name="T4" fmla="*/ 6 w 7"/>
              <a:gd name="T5" fmla="*/ 1 h 5"/>
              <a:gd name="T6" fmla="*/ 6 w 7"/>
              <a:gd name="T7" fmla="*/ 0 h 5"/>
              <a:gd name="T8" fmla="*/ 6 w 7"/>
              <a:gd name="T9" fmla="*/ 1 h 5"/>
              <a:gd name="T10" fmla="*/ 5 w 7"/>
              <a:gd name="T11" fmla="*/ 0 h 5"/>
              <a:gd name="T12" fmla="*/ 5 w 7"/>
              <a:gd name="T13" fmla="*/ 0 h 5"/>
              <a:gd name="T14" fmla="*/ 4 w 7"/>
              <a:gd name="T15" fmla="*/ 1 h 5"/>
              <a:gd name="T16" fmla="*/ 1 w 7"/>
              <a:gd name="T17" fmla="*/ 1 h 5"/>
              <a:gd name="T18" fmla="*/ 1 w 7"/>
              <a:gd name="T19" fmla="*/ 3 h 5"/>
              <a:gd name="T20" fmla="*/ 1 w 7"/>
              <a:gd name="T21" fmla="*/ 2 h 5"/>
              <a:gd name="T22" fmla="*/ 1 w 7"/>
              <a:gd name="T23" fmla="*/ 2 h 5"/>
              <a:gd name="T24" fmla="*/ 0 w 7"/>
              <a:gd name="T25" fmla="*/ 1 h 5"/>
              <a:gd name="T26" fmla="*/ 0 w 7"/>
              <a:gd name="T27" fmla="*/ 3 h 5"/>
              <a:gd name="T28" fmla="*/ 0 w 7"/>
              <a:gd name="T29" fmla="*/ 1 h 5"/>
              <a:gd name="T30" fmla="*/ 0 w 7"/>
              <a:gd name="T31" fmla="*/ 2 h 5"/>
              <a:gd name="T32" fmla="*/ 0 w 7"/>
              <a:gd name="T33" fmla="*/ 4 h 5"/>
              <a:gd name="T34" fmla="*/ 0 w 7"/>
              <a:gd name="T35" fmla="*/ 4 h 5"/>
              <a:gd name="T36" fmla="*/ 2 w 7"/>
              <a:gd name="T37" fmla="*/ 2 h 5"/>
              <a:gd name="T38" fmla="*/ 2 w 7"/>
              <a:gd name="T39" fmla="*/ 3 h 5"/>
              <a:gd name="T40" fmla="*/ 3 w 7"/>
              <a:gd name="T41" fmla="*/ 4 h 5"/>
              <a:gd name="T42" fmla="*/ 3 w 7"/>
              <a:gd name="T43" fmla="*/ 2 h 5"/>
              <a:gd name="T44" fmla="*/ 3 w 7"/>
              <a:gd name="T45" fmla="*/ 3 h 5"/>
              <a:gd name="T46" fmla="*/ 3 w 7"/>
              <a:gd name="T47" fmla="*/ 2 h 5"/>
              <a:gd name="T48" fmla="*/ 4 w 7"/>
              <a:gd name="T49" fmla="*/ 3 h 5"/>
              <a:gd name="T50" fmla="*/ 4 w 7"/>
              <a:gd name="T51" fmla="*/ 1 h 5"/>
              <a:gd name="T52" fmla="*/ 5 w 7"/>
              <a:gd name="T53" fmla="*/ 4 h 5"/>
              <a:gd name="T54" fmla="*/ 4 w 7"/>
              <a:gd name="T55" fmla="*/ 3 h 5"/>
              <a:gd name="T56" fmla="*/ 4 w 7"/>
              <a:gd name="T57" fmla="*/ 2 h 5"/>
              <a:gd name="T58" fmla="*/ 5 w 7"/>
              <a:gd name="T59" fmla="*/ 3 h 5"/>
              <a:gd name="T60" fmla="*/ 5 w 7"/>
              <a:gd name="T61" fmla="*/ 2 h 5"/>
              <a:gd name="T62" fmla="*/ 5 w 7"/>
              <a:gd name="T63" fmla="*/ 1 h 5"/>
              <a:gd name="T64" fmla="*/ 6 w 7"/>
              <a:gd name="T65" fmla="*/ 2 h 5"/>
              <a:gd name="T66" fmla="*/ 6 w 7"/>
              <a:gd name="T67" fmla="*/ 3 h 5"/>
              <a:gd name="T68" fmla="*/ 6 w 7"/>
              <a:gd name="T69" fmla="*/ 4 h 5"/>
              <a:gd name="T70" fmla="*/ 6 w 7"/>
              <a:gd name="T71" fmla="*/ 2 h 5"/>
              <a:gd name="T72" fmla="*/ 7 w 7"/>
              <a:gd name="T7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" h="5">
                <a:moveTo>
                  <a:pt x="7" y="3"/>
                </a:moveTo>
                <a:cubicBezTo>
                  <a:pt x="7" y="3"/>
                  <a:pt x="6" y="2"/>
                  <a:pt x="6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5" y="0"/>
                </a:cubicBezTo>
                <a:cubicBezTo>
                  <a:pt x="4" y="0"/>
                  <a:pt x="4" y="1"/>
                  <a:pt x="4" y="1"/>
                </a:cubicBezTo>
                <a:cubicBezTo>
                  <a:pt x="3" y="1"/>
                  <a:pt x="2" y="2"/>
                  <a:pt x="1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2"/>
                  <a:pt x="0" y="1"/>
                </a:cubicBezTo>
                <a:cubicBezTo>
                  <a:pt x="0" y="1"/>
                  <a:pt x="0" y="3"/>
                  <a:pt x="0" y="3"/>
                </a:cubicBezTo>
                <a:cubicBezTo>
                  <a:pt x="0" y="1"/>
                  <a:pt x="0" y="3"/>
                  <a:pt x="0" y="1"/>
                </a:cubicBezTo>
                <a:cubicBezTo>
                  <a:pt x="0" y="1"/>
                  <a:pt x="0" y="3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3"/>
                  <a:pt x="0" y="4"/>
                </a:cubicBezTo>
                <a:cubicBezTo>
                  <a:pt x="0" y="5"/>
                  <a:pt x="1" y="3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3" y="4"/>
                </a:cubicBezTo>
                <a:cubicBezTo>
                  <a:pt x="3" y="3"/>
                  <a:pt x="3" y="4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3"/>
                  <a:pt x="4" y="3"/>
                </a:cubicBezTo>
                <a:cubicBezTo>
                  <a:pt x="3" y="2"/>
                  <a:pt x="4" y="2"/>
                  <a:pt x="4" y="1"/>
                </a:cubicBezTo>
                <a:cubicBezTo>
                  <a:pt x="5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4" y="2"/>
                  <a:pt x="4" y="2"/>
                </a:cubicBezTo>
                <a:cubicBezTo>
                  <a:pt x="4" y="2"/>
                  <a:pt x="5" y="3"/>
                  <a:pt x="5" y="3"/>
                </a:cubicBezTo>
                <a:cubicBezTo>
                  <a:pt x="5" y="4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7" y="3"/>
                  <a:pt x="7" y="3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6" name="Freeform 2390"/>
          <p:cNvSpPr/>
          <p:nvPr/>
        </p:nvSpPr>
        <p:spPr bwMode="auto">
          <a:xfrm>
            <a:off x="1276351" y="495141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7" name="Freeform 2391"/>
          <p:cNvSpPr/>
          <p:nvPr/>
        </p:nvSpPr>
        <p:spPr bwMode="auto">
          <a:xfrm>
            <a:off x="1281113" y="494665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8" name="Freeform 2392"/>
          <p:cNvSpPr/>
          <p:nvPr/>
        </p:nvSpPr>
        <p:spPr bwMode="auto">
          <a:xfrm>
            <a:off x="1270001" y="4935539"/>
            <a:ext cx="3175" cy="4763"/>
          </a:xfrm>
          <a:custGeom>
            <a:avLst/>
            <a:gdLst>
              <a:gd name="T0" fmla="*/ 0 w 2"/>
              <a:gd name="T1" fmla="*/ 0 h 3"/>
              <a:gd name="T2" fmla="*/ 2 w 2"/>
              <a:gd name="T3" fmla="*/ 0 h 3"/>
              <a:gd name="T4" fmla="*/ 2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0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29" name="Freeform 2393"/>
          <p:cNvSpPr/>
          <p:nvPr/>
        </p:nvSpPr>
        <p:spPr bwMode="auto">
          <a:xfrm>
            <a:off x="1273176" y="4951414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0" name="Freeform 2394"/>
          <p:cNvSpPr/>
          <p:nvPr/>
        </p:nvSpPr>
        <p:spPr bwMode="auto">
          <a:xfrm>
            <a:off x="1265238" y="495141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1" name="Rectangle 2395"/>
          <p:cNvSpPr>
            <a:spLocks noChangeArrowheads="1"/>
          </p:cNvSpPr>
          <p:nvPr/>
        </p:nvSpPr>
        <p:spPr bwMode="auto">
          <a:xfrm>
            <a:off x="1276351" y="4951414"/>
            <a:ext cx="4763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2" name="Freeform 2396"/>
          <p:cNvSpPr/>
          <p:nvPr/>
        </p:nvSpPr>
        <p:spPr bwMode="auto">
          <a:xfrm>
            <a:off x="1276351" y="4924427"/>
            <a:ext cx="15875" cy="22225"/>
          </a:xfrm>
          <a:custGeom>
            <a:avLst/>
            <a:gdLst>
              <a:gd name="T0" fmla="*/ 3 w 4"/>
              <a:gd name="T1" fmla="*/ 1 h 6"/>
              <a:gd name="T2" fmla="*/ 2 w 4"/>
              <a:gd name="T3" fmla="*/ 1 h 6"/>
              <a:gd name="T4" fmla="*/ 3 w 4"/>
              <a:gd name="T5" fmla="*/ 3 h 6"/>
              <a:gd name="T6" fmla="*/ 2 w 4"/>
              <a:gd name="T7" fmla="*/ 1 h 6"/>
              <a:gd name="T8" fmla="*/ 1 w 4"/>
              <a:gd name="T9" fmla="*/ 3 h 6"/>
              <a:gd name="T10" fmla="*/ 1 w 4"/>
              <a:gd name="T11" fmla="*/ 2 h 6"/>
              <a:gd name="T12" fmla="*/ 1 w 4"/>
              <a:gd name="T13" fmla="*/ 5 h 6"/>
              <a:gd name="T14" fmla="*/ 1 w 4"/>
              <a:gd name="T15" fmla="*/ 2 h 6"/>
              <a:gd name="T16" fmla="*/ 0 w 4"/>
              <a:gd name="T17" fmla="*/ 2 h 6"/>
              <a:gd name="T18" fmla="*/ 0 w 4"/>
              <a:gd name="T19" fmla="*/ 3 h 6"/>
              <a:gd name="T20" fmla="*/ 1 w 4"/>
              <a:gd name="T21" fmla="*/ 5 h 6"/>
              <a:gd name="T22" fmla="*/ 1 w 4"/>
              <a:gd name="T23" fmla="*/ 6 h 6"/>
              <a:gd name="T24" fmla="*/ 1 w 4"/>
              <a:gd name="T25" fmla="*/ 5 h 6"/>
              <a:gd name="T26" fmla="*/ 1 w 4"/>
              <a:gd name="T27" fmla="*/ 6 h 6"/>
              <a:gd name="T28" fmla="*/ 1 w 4"/>
              <a:gd name="T29" fmla="*/ 5 h 6"/>
              <a:gd name="T30" fmla="*/ 2 w 4"/>
              <a:gd name="T31" fmla="*/ 6 h 6"/>
              <a:gd name="T32" fmla="*/ 2 w 4"/>
              <a:gd name="T33" fmla="*/ 5 h 6"/>
              <a:gd name="T34" fmla="*/ 2 w 4"/>
              <a:gd name="T35" fmla="*/ 5 h 6"/>
              <a:gd name="T36" fmla="*/ 2 w 4"/>
              <a:gd name="T37" fmla="*/ 4 h 6"/>
              <a:gd name="T38" fmla="*/ 2 w 4"/>
              <a:gd name="T39" fmla="*/ 5 h 6"/>
              <a:gd name="T40" fmla="*/ 2 w 4"/>
              <a:gd name="T41" fmla="*/ 4 h 6"/>
              <a:gd name="T42" fmla="*/ 3 w 4"/>
              <a:gd name="T43" fmla="*/ 5 h 6"/>
              <a:gd name="T44" fmla="*/ 3 w 4"/>
              <a:gd name="T45" fmla="*/ 4 h 6"/>
              <a:gd name="T46" fmla="*/ 3 w 4"/>
              <a:gd name="T47" fmla="*/ 5 h 6"/>
              <a:gd name="T48" fmla="*/ 2 w 4"/>
              <a:gd name="T49" fmla="*/ 3 h 6"/>
              <a:gd name="T50" fmla="*/ 3 w 4"/>
              <a:gd name="T51" fmla="*/ 5 h 6"/>
              <a:gd name="T52" fmla="*/ 4 w 4"/>
              <a:gd name="T53" fmla="*/ 4 h 6"/>
              <a:gd name="T54" fmla="*/ 4 w 4"/>
              <a:gd name="T55" fmla="*/ 4 h 6"/>
              <a:gd name="T56" fmla="*/ 4 w 4"/>
              <a:gd name="T57" fmla="*/ 3 h 6"/>
              <a:gd name="T58" fmla="*/ 4 w 4"/>
              <a:gd name="T59" fmla="*/ 3 h 6"/>
              <a:gd name="T60" fmla="*/ 3 w 4"/>
              <a:gd name="T61" fmla="*/ 2 h 6"/>
              <a:gd name="T62" fmla="*/ 4 w 4"/>
              <a:gd name="T63" fmla="*/ 3 h 6"/>
              <a:gd name="T64" fmla="*/ 3 w 4"/>
              <a:gd name="T65" fmla="*/ 1 h 6"/>
              <a:gd name="T66" fmla="*/ 3 w 4"/>
              <a:gd name="T67" fmla="*/ 2 h 6"/>
              <a:gd name="T68" fmla="*/ 3 w 4"/>
              <a:gd name="T6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" h="6">
                <a:moveTo>
                  <a:pt x="3" y="1"/>
                </a:moveTo>
                <a:cubicBezTo>
                  <a:pt x="2" y="0"/>
                  <a:pt x="2" y="1"/>
                  <a:pt x="2" y="1"/>
                </a:cubicBezTo>
                <a:cubicBezTo>
                  <a:pt x="2" y="2"/>
                  <a:pt x="3" y="3"/>
                  <a:pt x="3" y="3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1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2" y="5"/>
                  <a:pt x="1" y="5"/>
                </a:cubicBezTo>
                <a:cubicBezTo>
                  <a:pt x="1" y="3"/>
                  <a:pt x="1" y="4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5"/>
                  <a:pt x="1" y="6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1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3" y="6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3" y="4"/>
                  <a:pt x="2" y="3"/>
                  <a:pt x="2" y="3"/>
                </a:cubicBezTo>
                <a:cubicBezTo>
                  <a:pt x="3" y="4"/>
                  <a:pt x="2" y="3"/>
                  <a:pt x="3" y="5"/>
                </a:cubicBezTo>
                <a:cubicBezTo>
                  <a:pt x="4" y="5"/>
                  <a:pt x="3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3"/>
                  <a:pt x="4" y="5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3" name="Freeform 2397"/>
          <p:cNvSpPr/>
          <p:nvPr/>
        </p:nvSpPr>
        <p:spPr bwMode="auto">
          <a:xfrm>
            <a:off x="1284288" y="4943477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4" name="Freeform 2398"/>
          <p:cNvSpPr/>
          <p:nvPr/>
        </p:nvSpPr>
        <p:spPr bwMode="auto">
          <a:xfrm>
            <a:off x="1289051" y="4921252"/>
            <a:ext cx="11113" cy="22225"/>
          </a:xfrm>
          <a:custGeom>
            <a:avLst/>
            <a:gdLst>
              <a:gd name="T0" fmla="*/ 2 w 3"/>
              <a:gd name="T1" fmla="*/ 3 h 6"/>
              <a:gd name="T2" fmla="*/ 3 w 3"/>
              <a:gd name="T3" fmla="*/ 4 h 6"/>
              <a:gd name="T4" fmla="*/ 1 w 3"/>
              <a:gd name="T5" fmla="*/ 2 h 6"/>
              <a:gd name="T6" fmla="*/ 1 w 3"/>
              <a:gd name="T7" fmla="*/ 2 h 6"/>
              <a:gd name="T8" fmla="*/ 2 w 3"/>
              <a:gd name="T9" fmla="*/ 3 h 6"/>
              <a:gd name="T10" fmla="*/ 3 w 3"/>
              <a:gd name="T11" fmla="*/ 3 h 6"/>
              <a:gd name="T12" fmla="*/ 2 w 3"/>
              <a:gd name="T13" fmla="*/ 2 h 6"/>
              <a:gd name="T14" fmla="*/ 2 w 3"/>
              <a:gd name="T15" fmla="*/ 1 h 6"/>
              <a:gd name="T16" fmla="*/ 2 w 3"/>
              <a:gd name="T17" fmla="*/ 2 h 6"/>
              <a:gd name="T18" fmla="*/ 3 w 3"/>
              <a:gd name="T19" fmla="*/ 3 h 6"/>
              <a:gd name="T20" fmla="*/ 1 w 3"/>
              <a:gd name="T21" fmla="*/ 0 h 6"/>
              <a:gd name="T22" fmla="*/ 1 w 3"/>
              <a:gd name="T23" fmla="*/ 0 h 6"/>
              <a:gd name="T24" fmla="*/ 2 w 3"/>
              <a:gd name="T25" fmla="*/ 1 h 6"/>
              <a:gd name="T26" fmla="*/ 2 w 3"/>
              <a:gd name="T27" fmla="*/ 1 h 6"/>
              <a:gd name="T28" fmla="*/ 1 w 3"/>
              <a:gd name="T29" fmla="*/ 0 h 6"/>
              <a:gd name="T30" fmla="*/ 0 w 3"/>
              <a:gd name="T31" fmla="*/ 1 h 6"/>
              <a:gd name="T32" fmla="*/ 0 w 3"/>
              <a:gd name="T33" fmla="*/ 1 h 6"/>
              <a:gd name="T34" fmla="*/ 1 w 3"/>
              <a:gd name="T35" fmla="*/ 2 h 6"/>
              <a:gd name="T36" fmla="*/ 2 w 3"/>
              <a:gd name="T37" fmla="*/ 3 h 6"/>
              <a:gd name="T38" fmla="*/ 1 w 3"/>
              <a:gd name="T39" fmla="*/ 3 h 6"/>
              <a:gd name="T40" fmla="*/ 2 w 3"/>
              <a:gd name="T41" fmla="*/ 4 h 6"/>
              <a:gd name="T42" fmla="*/ 2 w 3"/>
              <a:gd name="T43" fmla="*/ 5 h 6"/>
              <a:gd name="T44" fmla="*/ 3 w 3"/>
              <a:gd name="T45" fmla="*/ 5 h 6"/>
              <a:gd name="T46" fmla="*/ 2 w 3"/>
              <a:gd name="T4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" h="6">
                <a:moveTo>
                  <a:pt x="2" y="3"/>
                </a:moveTo>
                <a:cubicBezTo>
                  <a:pt x="2" y="3"/>
                  <a:pt x="2" y="4"/>
                  <a:pt x="3" y="4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2" y="3"/>
                  <a:pt x="3" y="3"/>
                  <a:pt x="2" y="2"/>
                </a:cubicBezTo>
                <a:cubicBezTo>
                  <a:pt x="1" y="2"/>
                  <a:pt x="1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2" y="2"/>
                  <a:pt x="3" y="3"/>
                </a:cubicBezTo>
                <a:cubicBezTo>
                  <a:pt x="2" y="2"/>
                  <a:pt x="3" y="1"/>
                  <a:pt x="1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2" y="1"/>
                  <a:pt x="2" y="1"/>
                </a:cubicBezTo>
                <a:cubicBezTo>
                  <a:pt x="2" y="1"/>
                  <a:pt x="2" y="2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2" y="4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4"/>
                  <a:pt x="2" y="5"/>
                </a:cubicBezTo>
                <a:cubicBezTo>
                  <a:pt x="3" y="6"/>
                  <a:pt x="2" y="4"/>
                  <a:pt x="3" y="5"/>
                </a:cubicBezTo>
                <a:lnTo>
                  <a:pt x="2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5" name="Rectangle 2399"/>
          <p:cNvSpPr>
            <a:spLocks noChangeArrowheads="1"/>
          </p:cNvSpPr>
          <p:nvPr/>
        </p:nvSpPr>
        <p:spPr bwMode="auto">
          <a:xfrm>
            <a:off x="1292226" y="4935539"/>
            <a:ext cx="3175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6" name="Freeform 2400"/>
          <p:cNvSpPr/>
          <p:nvPr/>
        </p:nvSpPr>
        <p:spPr bwMode="auto">
          <a:xfrm>
            <a:off x="1289051" y="4924427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7" name="Freeform 2401"/>
          <p:cNvSpPr/>
          <p:nvPr/>
        </p:nvSpPr>
        <p:spPr bwMode="auto">
          <a:xfrm>
            <a:off x="1300163" y="4927602"/>
            <a:ext cx="0" cy="4763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8" name="Freeform 2402"/>
          <p:cNvSpPr/>
          <p:nvPr/>
        </p:nvSpPr>
        <p:spPr bwMode="auto">
          <a:xfrm>
            <a:off x="1289051" y="4916489"/>
            <a:ext cx="11113" cy="7938"/>
          </a:xfrm>
          <a:custGeom>
            <a:avLst/>
            <a:gdLst>
              <a:gd name="T0" fmla="*/ 0 w 3"/>
              <a:gd name="T1" fmla="*/ 0 h 2"/>
              <a:gd name="T2" fmla="*/ 0 w 3"/>
              <a:gd name="T3" fmla="*/ 1 h 2"/>
              <a:gd name="T4" fmla="*/ 3 w 3"/>
              <a:gd name="T5" fmla="*/ 2 h 2"/>
              <a:gd name="T6" fmla="*/ 1 w 3"/>
              <a:gd name="T7" fmla="*/ 1 h 2"/>
              <a:gd name="T8" fmla="*/ 2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2" y="2"/>
                  <a:pt x="3" y="2"/>
                </a:cubicBezTo>
                <a:cubicBezTo>
                  <a:pt x="3" y="2"/>
                  <a:pt x="2" y="1"/>
                  <a:pt x="1" y="1"/>
                </a:cubicBezTo>
                <a:cubicBezTo>
                  <a:pt x="2" y="1"/>
                  <a:pt x="1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39" name="Freeform 2403"/>
          <p:cNvSpPr/>
          <p:nvPr/>
        </p:nvSpPr>
        <p:spPr bwMode="auto">
          <a:xfrm>
            <a:off x="1289051" y="4902202"/>
            <a:ext cx="22225" cy="19050"/>
          </a:xfrm>
          <a:custGeom>
            <a:avLst/>
            <a:gdLst>
              <a:gd name="T0" fmla="*/ 4 w 6"/>
              <a:gd name="T1" fmla="*/ 4 h 5"/>
              <a:gd name="T2" fmla="*/ 4 w 6"/>
              <a:gd name="T3" fmla="*/ 4 h 5"/>
              <a:gd name="T4" fmla="*/ 5 w 6"/>
              <a:gd name="T5" fmla="*/ 4 h 5"/>
              <a:gd name="T6" fmla="*/ 5 w 6"/>
              <a:gd name="T7" fmla="*/ 4 h 5"/>
              <a:gd name="T8" fmla="*/ 5 w 6"/>
              <a:gd name="T9" fmla="*/ 4 h 5"/>
              <a:gd name="T10" fmla="*/ 4 w 6"/>
              <a:gd name="T11" fmla="*/ 3 h 5"/>
              <a:gd name="T12" fmla="*/ 3 w 6"/>
              <a:gd name="T13" fmla="*/ 3 h 5"/>
              <a:gd name="T14" fmla="*/ 5 w 6"/>
              <a:gd name="T15" fmla="*/ 2 h 5"/>
              <a:gd name="T16" fmla="*/ 2 w 6"/>
              <a:gd name="T17" fmla="*/ 3 h 5"/>
              <a:gd name="T18" fmla="*/ 3 w 6"/>
              <a:gd name="T19" fmla="*/ 2 h 5"/>
              <a:gd name="T20" fmla="*/ 3 w 6"/>
              <a:gd name="T21" fmla="*/ 2 h 5"/>
              <a:gd name="T22" fmla="*/ 3 w 6"/>
              <a:gd name="T23" fmla="*/ 2 h 5"/>
              <a:gd name="T24" fmla="*/ 4 w 6"/>
              <a:gd name="T25" fmla="*/ 1 h 5"/>
              <a:gd name="T26" fmla="*/ 4 w 6"/>
              <a:gd name="T27" fmla="*/ 1 h 5"/>
              <a:gd name="T28" fmla="*/ 4 w 6"/>
              <a:gd name="T29" fmla="*/ 1 h 5"/>
              <a:gd name="T30" fmla="*/ 2 w 6"/>
              <a:gd name="T31" fmla="*/ 3 h 5"/>
              <a:gd name="T32" fmla="*/ 3 w 6"/>
              <a:gd name="T33" fmla="*/ 4 h 5"/>
              <a:gd name="T34" fmla="*/ 3 w 6"/>
              <a:gd name="T35" fmla="*/ 4 h 5"/>
              <a:gd name="T36" fmla="*/ 4 w 6"/>
              <a:gd name="T37" fmla="*/ 3 h 5"/>
              <a:gd name="T38" fmla="*/ 4 w 6"/>
              <a:gd name="T39" fmla="*/ 4 h 5"/>
              <a:gd name="T40" fmla="*/ 4 w 6"/>
              <a:gd name="T41" fmla="*/ 1 h 5"/>
              <a:gd name="T42" fmla="*/ 4 w 6"/>
              <a:gd name="T43" fmla="*/ 2 h 5"/>
              <a:gd name="T44" fmla="*/ 4 w 6"/>
              <a:gd name="T45" fmla="*/ 3 h 5"/>
              <a:gd name="T46" fmla="*/ 4 w 6"/>
              <a:gd name="T47" fmla="*/ 2 h 5"/>
              <a:gd name="T48" fmla="*/ 5 w 6"/>
              <a:gd name="T49" fmla="*/ 4 h 5"/>
              <a:gd name="T50" fmla="*/ 5 w 6"/>
              <a:gd name="T51" fmla="*/ 2 h 5"/>
              <a:gd name="T52" fmla="*/ 5 w 6"/>
              <a:gd name="T53" fmla="*/ 2 h 5"/>
              <a:gd name="T54" fmla="*/ 4 w 6"/>
              <a:gd name="T55" fmla="*/ 0 h 5"/>
              <a:gd name="T56" fmla="*/ 3 w 6"/>
              <a:gd name="T57" fmla="*/ 0 h 5"/>
              <a:gd name="T58" fmla="*/ 3 w 6"/>
              <a:gd name="T59" fmla="*/ 2 h 5"/>
              <a:gd name="T60" fmla="*/ 3 w 6"/>
              <a:gd name="T61" fmla="*/ 0 h 5"/>
              <a:gd name="T62" fmla="*/ 3 w 6"/>
              <a:gd name="T63" fmla="*/ 2 h 5"/>
              <a:gd name="T64" fmla="*/ 3 w 6"/>
              <a:gd name="T65" fmla="*/ 0 h 5"/>
              <a:gd name="T66" fmla="*/ 3 w 6"/>
              <a:gd name="T67" fmla="*/ 2 h 5"/>
              <a:gd name="T68" fmla="*/ 2 w 6"/>
              <a:gd name="T69" fmla="*/ 0 h 5"/>
              <a:gd name="T70" fmla="*/ 2 w 6"/>
              <a:gd name="T71" fmla="*/ 4 h 5"/>
              <a:gd name="T72" fmla="*/ 3 w 6"/>
              <a:gd name="T73" fmla="*/ 4 h 5"/>
              <a:gd name="T74" fmla="*/ 3 w 6"/>
              <a:gd name="T75" fmla="*/ 5 h 5"/>
              <a:gd name="T76" fmla="*/ 4 w 6"/>
              <a:gd name="T77" fmla="*/ 5 h 5"/>
              <a:gd name="T78" fmla="*/ 1 w 6"/>
              <a:gd name="T79" fmla="*/ 4 h 5"/>
              <a:gd name="T80" fmla="*/ 2 w 6"/>
              <a:gd name="T81" fmla="*/ 5 h 5"/>
              <a:gd name="T82" fmla="*/ 2 w 6"/>
              <a:gd name="T83" fmla="*/ 5 h 5"/>
              <a:gd name="T84" fmla="*/ 2 w 6"/>
              <a:gd name="T85" fmla="*/ 5 h 5"/>
              <a:gd name="T86" fmla="*/ 4 w 6"/>
              <a:gd name="T87" fmla="*/ 5 h 5"/>
              <a:gd name="T88" fmla="*/ 6 w 6"/>
              <a:gd name="T89" fmla="*/ 5 h 5"/>
              <a:gd name="T90" fmla="*/ 4 w 6"/>
              <a:gd name="T9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" h="5">
                <a:moveTo>
                  <a:pt x="4" y="4"/>
                </a:moveTo>
                <a:cubicBezTo>
                  <a:pt x="4" y="4"/>
                  <a:pt x="3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6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3" y="4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4" y="3"/>
                  <a:pt x="4" y="3"/>
                  <a:pt x="5" y="2"/>
                </a:cubicBezTo>
                <a:cubicBezTo>
                  <a:pt x="4" y="2"/>
                  <a:pt x="3" y="3"/>
                  <a:pt x="2" y="3"/>
                </a:cubicBezTo>
                <a:cubicBezTo>
                  <a:pt x="4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5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1" y="5"/>
                  <a:pt x="3" y="2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4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3" y="3"/>
                  <a:pt x="4" y="1"/>
                </a:cubicBezTo>
                <a:cubicBezTo>
                  <a:pt x="4" y="4"/>
                  <a:pt x="4" y="1"/>
                  <a:pt x="4" y="2"/>
                </a:cubicBezTo>
                <a:cubicBezTo>
                  <a:pt x="4" y="2"/>
                  <a:pt x="4" y="2"/>
                  <a:pt x="4" y="3"/>
                </a:cubicBezTo>
                <a:cubicBezTo>
                  <a:pt x="4" y="2"/>
                  <a:pt x="4" y="3"/>
                  <a:pt x="4" y="2"/>
                </a:cubicBezTo>
                <a:cubicBezTo>
                  <a:pt x="4" y="4"/>
                  <a:pt x="5" y="2"/>
                  <a:pt x="5" y="4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0"/>
                  <a:pt x="4" y="0"/>
                </a:cubicBezTo>
                <a:cubicBezTo>
                  <a:pt x="4" y="0"/>
                  <a:pt x="4" y="1"/>
                  <a:pt x="3" y="0"/>
                </a:cubicBezTo>
                <a:cubicBezTo>
                  <a:pt x="3" y="2"/>
                  <a:pt x="3" y="0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1"/>
                  <a:pt x="3" y="0"/>
                </a:cubicBezTo>
                <a:cubicBezTo>
                  <a:pt x="2" y="0"/>
                  <a:pt x="3" y="1"/>
                  <a:pt x="3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4"/>
                  <a:pt x="3" y="2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5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2" y="5"/>
                  <a:pt x="1" y="4"/>
                </a:cubicBezTo>
                <a:cubicBezTo>
                  <a:pt x="2" y="5"/>
                  <a:pt x="1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3" y="5"/>
                  <a:pt x="4" y="5"/>
                </a:cubicBezTo>
                <a:cubicBezTo>
                  <a:pt x="3" y="4"/>
                  <a:pt x="6" y="5"/>
                  <a:pt x="6" y="5"/>
                </a:cubicBezTo>
                <a:cubicBezTo>
                  <a:pt x="5" y="4"/>
                  <a:pt x="5" y="5"/>
                  <a:pt x="4" y="4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0" name="Freeform 2404"/>
          <p:cNvSpPr/>
          <p:nvPr/>
        </p:nvSpPr>
        <p:spPr bwMode="auto">
          <a:xfrm>
            <a:off x="1292226" y="491648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1" name="Freeform 2405"/>
          <p:cNvSpPr/>
          <p:nvPr/>
        </p:nvSpPr>
        <p:spPr bwMode="auto">
          <a:xfrm>
            <a:off x="1306513" y="4910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2" name="Rectangle 2406"/>
          <p:cNvSpPr>
            <a:spLocks noChangeArrowheads="1"/>
          </p:cNvSpPr>
          <p:nvPr/>
        </p:nvSpPr>
        <p:spPr bwMode="auto">
          <a:xfrm>
            <a:off x="1295401" y="492125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3" name="Rectangle 2407"/>
          <p:cNvSpPr>
            <a:spLocks noChangeArrowheads="1"/>
          </p:cNvSpPr>
          <p:nvPr/>
        </p:nvSpPr>
        <p:spPr bwMode="auto">
          <a:xfrm>
            <a:off x="1303338" y="4924427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4" name="Freeform 2408"/>
          <p:cNvSpPr/>
          <p:nvPr/>
        </p:nvSpPr>
        <p:spPr bwMode="auto">
          <a:xfrm>
            <a:off x="1311276" y="4913314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5" name="Freeform 2409"/>
          <p:cNvSpPr/>
          <p:nvPr/>
        </p:nvSpPr>
        <p:spPr bwMode="auto">
          <a:xfrm>
            <a:off x="1325563" y="4910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6" name="Freeform 2410"/>
          <p:cNvSpPr/>
          <p:nvPr/>
        </p:nvSpPr>
        <p:spPr bwMode="auto">
          <a:xfrm>
            <a:off x="1306513" y="4875214"/>
            <a:ext cx="38100" cy="41275"/>
          </a:xfrm>
          <a:custGeom>
            <a:avLst/>
            <a:gdLst>
              <a:gd name="T0" fmla="*/ 7 w 10"/>
              <a:gd name="T1" fmla="*/ 1 h 11"/>
              <a:gd name="T2" fmla="*/ 6 w 10"/>
              <a:gd name="T3" fmla="*/ 0 h 11"/>
              <a:gd name="T4" fmla="*/ 5 w 10"/>
              <a:gd name="T5" fmla="*/ 0 h 11"/>
              <a:gd name="T6" fmla="*/ 5 w 10"/>
              <a:gd name="T7" fmla="*/ 1 h 11"/>
              <a:gd name="T8" fmla="*/ 5 w 10"/>
              <a:gd name="T9" fmla="*/ 2 h 11"/>
              <a:gd name="T10" fmla="*/ 4 w 10"/>
              <a:gd name="T11" fmla="*/ 3 h 11"/>
              <a:gd name="T12" fmla="*/ 5 w 10"/>
              <a:gd name="T13" fmla="*/ 4 h 11"/>
              <a:gd name="T14" fmla="*/ 5 w 10"/>
              <a:gd name="T15" fmla="*/ 4 h 11"/>
              <a:gd name="T16" fmla="*/ 4 w 10"/>
              <a:gd name="T17" fmla="*/ 4 h 11"/>
              <a:gd name="T18" fmla="*/ 6 w 10"/>
              <a:gd name="T19" fmla="*/ 6 h 11"/>
              <a:gd name="T20" fmla="*/ 5 w 10"/>
              <a:gd name="T21" fmla="*/ 6 h 11"/>
              <a:gd name="T22" fmla="*/ 4 w 10"/>
              <a:gd name="T23" fmla="*/ 6 h 11"/>
              <a:gd name="T24" fmla="*/ 4 w 10"/>
              <a:gd name="T25" fmla="*/ 7 h 11"/>
              <a:gd name="T26" fmla="*/ 3 w 10"/>
              <a:gd name="T27" fmla="*/ 7 h 11"/>
              <a:gd name="T28" fmla="*/ 3 w 10"/>
              <a:gd name="T29" fmla="*/ 7 h 11"/>
              <a:gd name="T30" fmla="*/ 3 w 10"/>
              <a:gd name="T31" fmla="*/ 8 h 11"/>
              <a:gd name="T32" fmla="*/ 2 w 10"/>
              <a:gd name="T33" fmla="*/ 7 h 11"/>
              <a:gd name="T34" fmla="*/ 2 w 10"/>
              <a:gd name="T35" fmla="*/ 8 h 11"/>
              <a:gd name="T36" fmla="*/ 0 w 10"/>
              <a:gd name="T37" fmla="*/ 8 h 11"/>
              <a:gd name="T38" fmla="*/ 1 w 10"/>
              <a:gd name="T39" fmla="*/ 8 h 11"/>
              <a:gd name="T40" fmla="*/ 1 w 10"/>
              <a:gd name="T41" fmla="*/ 8 h 11"/>
              <a:gd name="T42" fmla="*/ 2 w 10"/>
              <a:gd name="T43" fmla="*/ 10 h 11"/>
              <a:gd name="T44" fmla="*/ 2 w 10"/>
              <a:gd name="T45" fmla="*/ 10 h 11"/>
              <a:gd name="T46" fmla="*/ 3 w 10"/>
              <a:gd name="T47" fmla="*/ 10 h 11"/>
              <a:gd name="T48" fmla="*/ 4 w 10"/>
              <a:gd name="T49" fmla="*/ 10 h 11"/>
              <a:gd name="T50" fmla="*/ 4 w 10"/>
              <a:gd name="T51" fmla="*/ 10 h 11"/>
              <a:gd name="T52" fmla="*/ 5 w 10"/>
              <a:gd name="T53" fmla="*/ 9 h 11"/>
              <a:gd name="T54" fmla="*/ 5 w 10"/>
              <a:gd name="T55" fmla="*/ 9 h 11"/>
              <a:gd name="T56" fmla="*/ 5 w 10"/>
              <a:gd name="T57" fmla="*/ 9 h 11"/>
              <a:gd name="T58" fmla="*/ 5 w 10"/>
              <a:gd name="T59" fmla="*/ 8 h 11"/>
              <a:gd name="T60" fmla="*/ 5 w 10"/>
              <a:gd name="T61" fmla="*/ 7 h 11"/>
              <a:gd name="T62" fmla="*/ 6 w 10"/>
              <a:gd name="T63" fmla="*/ 8 h 11"/>
              <a:gd name="T64" fmla="*/ 7 w 10"/>
              <a:gd name="T65" fmla="*/ 7 h 11"/>
              <a:gd name="T66" fmla="*/ 6 w 10"/>
              <a:gd name="T67" fmla="*/ 6 h 11"/>
              <a:gd name="T68" fmla="*/ 6 w 10"/>
              <a:gd name="T69" fmla="*/ 5 h 11"/>
              <a:gd name="T70" fmla="*/ 7 w 10"/>
              <a:gd name="T71" fmla="*/ 4 h 11"/>
              <a:gd name="T72" fmla="*/ 7 w 10"/>
              <a:gd name="T73" fmla="*/ 4 h 11"/>
              <a:gd name="T74" fmla="*/ 7 w 10"/>
              <a:gd name="T75" fmla="*/ 3 h 11"/>
              <a:gd name="T76" fmla="*/ 6 w 10"/>
              <a:gd name="T77" fmla="*/ 3 h 11"/>
              <a:gd name="T78" fmla="*/ 8 w 10"/>
              <a:gd name="T7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" h="11">
                <a:moveTo>
                  <a:pt x="8" y="2"/>
                </a:moveTo>
                <a:cubicBezTo>
                  <a:pt x="8" y="2"/>
                  <a:pt x="8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1"/>
                  <a:pt x="5" y="0"/>
                  <a:pt x="5" y="0"/>
                </a:cubicBezTo>
                <a:cubicBezTo>
                  <a:pt x="5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7" y="2"/>
                  <a:pt x="7" y="2"/>
                </a:cubicBezTo>
                <a:cubicBezTo>
                  <a:pt x="3" y="0"/>
                  <a:pt x="8" y="3"/>
                  <a:pt x="5" y="2"/>
                </a:cubicBezTo>
                <a:cubicBezTo>
                  <a:pt x="5" y="3"/>
                  <a:pt x="5" y="3"/>
                  <a:pt x="6" y="3"/>
                </a:cubicBezTo>
                <a:cubicBezTo>
                  <a:pt x="5" y="2"/>
                  <a:pt x="5" y="3"/>
                  <a:pt x="4" y="3"/>
                </a:cubicBezTo>
                <a:cubicBezTo>
                  <a:pt x="7" y="4"/>
                  <a:pt x="3" y="2"/>
                  <a:pt x="6" y="4"/>
                </a:cubicBezTo>
                <a:cubicBezTo>
                  <a:pt x="5" y="4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6" y="5"/>
                  <a:pt x="5" y="4"/>
                </a:cubicBezTo>
                <a:cubicBezTo>
                  <a:pt x="4" y="4"/>
                  <a:pt x="5" y="5"/>
                  <a:pt x="6" y="5"/>
                </a:cubicBezTo>
                <a:cubicBezTo>
                  <a:pt x="5" y="5"/>
                  <a:pt x="5" y="5"/>
                  <a:pt x="4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6"/>
                  <a:pt x="6" y="6"/>
                </a:cubicBezTo>
                <a:cubicBezTo>
                  <a:pt x="5" y="6"/>
                  <a:pt x="6" y="7"/>
                  <a:pt x="6" y="7"/>
                </a:cubicBezTo>
                <a:cubicBezTo>
                  <a:pt x="5" y="6"/>
                  <a:pt x="7" y="7"/>
                  <a:pt x="5" y="6"/>
                </a:cubicBezTo>
                <a:cubicBezTo>
                  <a:pt x="5" y="6"/>
                  <a:pt x="5" y="6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3" y="5"/>
                  <a:pt x="4" y="7"/>
                  <a:pt x="4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3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4" y="9"/>
                  <a:pt x="3" y="7"/>
                </a:cubicBezTo>
                <a:cubicBezTo>
                  <a:pt x="3" y="9"/>
                  <a:pt x="3" y="9"/>
                  <a:pt x="3" y="10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2" y="7"/>
                  <a:pt x="2" y="6"/>
                </a:cubicBezTo>
                <a:cubicBezTo>
                  <a:pt x="2" y="7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2" y="9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0" y="6"/>
                  <a:pt x="0" y="8"/>
                </a:cubicBezTo>
                <a:cubicBezTo>
                  <a:pt x="0" y="9"/>
                  <a:pt x="1" y="10"/>
                  <a:pt x="1" y="11"/>
                </a:cubicBezTo>
                <a:cubicBezTo>
                  <a:pt x="1" y="10"/>
                  <a:pt x="1" y="9"/>
                  <a:pt x="1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1" y="8"/>
                </a:cubicBezTo>
                <a:cubicBezTo>
                  <a:pt x="1" y="7"/>
                  <a:pt x="1" y="9"/>
                  <a:pt x="1" y="8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11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9"/>
                  <a:pt x="3" y="8"/>
                  <a:pt x="3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8"/>
                  <a:pt x="5" y="9"/>
                  <a:pt x="4" y="8"/>
                </a:cubicBezTo>
                <a:cubicBezTo>
                  <a:pt x="4" y="8"/>
                  <a:pt x="4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9"/>
                  <a:pt x="5" y="7"/>
                  <a:pt x="5" y="8"/>
                </a:cubicBezTo>
                <a:cubicBezTo>
                  <a:pt x="5" y="8"/>
                  <a:pt x="5" y="7"/>
                  <a:pt x="4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7"/>
                  <a:pt x="6" y="7"/>
                </a:cubicBezTo>
                <a:cubicBezTo>
                  <a:pt x="6" y="8"/>
                  <a:pt x="6" y="7"/>
                  <a:pt x="6" y="8"/>
                </a:cubicBezTo>
                <a:cubicBezTo>
                  <a:pt x="7" y="8"/>
                  <a:pt x="6" y="7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6" y="6"/>
                  <a:pt x="7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8" y="7"/>
                </a:cubicBezTo>
                <a:cubicBezTo>
                  <a:pt x="6" y="5"/>
                  <a:pt x="6" y="5"/>
                  <a:pt x="6" y="5"/>
                </a:cubicBezTo>
                <a:cubicBezTo>
                  <a:pt x="8" y="6"/>
                  <a:pt x="7" y="5"/>
                  <a:pt x="6" y="4"/>
                </a:cubicBezTo>
                <a:cubicBezTo>
                  <a:pt x="6" y="4"/>
                  <a:pt x="6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8" y="5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7" y="3"/>
                  <a:pt x="10" y="4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7" y="3"/>
                  <a:pt x="6" y="2"/>
                </a:cubicBezTo>
                <a:cubicBezTo>
                  <a:pt x="8" y="3"/>
                  <a:pt x="8" y="3"/>
                  <a:pt x="8" y="3"/>
                </a:cubicBezTo>
                <a:cubicBezTo>
                  <a:pt x="10" y="3"/>
                  <a:pt x="6" y="1"/>
                  <a:pt x="8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7" name="Freeform 2411"/>
          <p:cNvSpPr/>
          <p:nvPr/>
        </p:nvSpPr>
        <p:spPr bwMode="auto">
          <a:xfrm>
            <a:off x="1333501" y="4894264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8" name="Freeform 2412"/>
          <p:cNvSpPr/>
          <p:nvPr/>
        </p:nvSpPr>
        <p:spPr bwMode="auto">
          <a:xfrm>
            <a:off x="1333501" y="4891089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49" name="Freeform 2413"/>
          <p:cNvSpPr/>
          <p:nvPr/>
        </p:nvSpPr>
        <p:spPr bwMode="auto">
          <a:xfrm>
            <a:off x="1336676" y="4878389"/>
            <a:ext cx="4763" cy="0"/>
          </a:xfrm>
          <a:custGeom>
            <a:avLst/>
            <a:gdLst>
              <a:gd name="T0" fmla="*/ 0 w 1"/>
              <a:gd name="T1" fmla="*/ 0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0" name="Rectangle 2414"/>
          <p:cNvSpPr>
            <a:spLocks noChangeArrowheads="1"/>
          </p:cNvSpPr>
          <p:nvPr/>
        </p:nvSpPr>
        <p:spPr bwMode="auto">
          <a:xfrm>
            <a:off x="1336676" y="487838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1" name="Freeform 2415"/>
          <p:cNvSpPr/>
          <p:nvPr/>
        </p:nvSpPr>
        <p:spPr bwMode="auto">
          <a:xfrm>
            <a:off x="1322388" y="4852989"/>
            <a:ext cx="19050" cy="25400"/>
          </a:xfrm>
          <a:custGeom>
            <a:avLst/>
            <a:gdLst>
              <a:gd name="T0" fmla="*/ 3 w 5"/>
              <a:gd name="T1" fmla="*/ 2 h 7"/>
              <a:gd name="T2" fmla="*/ 2 w 5"/>
              <a:gd name="T3" fmla="*/ 1 h 7"/>
              <a:gd name="T4" fmla="*/ 3 w 5"/>
              <a:gd name="T5" fmla="*/ 1 h 7"/>
              <a:gd name="T6" fmla="*/ 1 w 5"/>
              <a:gd name="T7" fmla="*/ 0 h 7"/>
              <a:gd name="T8" fmla="*/ 2 w 5"/>
              <a:gd name="T9" fmla="*/ 3 h 7"/>
              <a:gd name="T10" fmla="*/ 1 w 5"/>
              <a:gd name="T11" fmla="*/ 3 h 7"/>
              <a:gd name="T12" fmla="*/ 2 w 5"/>
              <a:gd name="T13" fmla="*/ 4 h 7"/>
              <a:gd name="T14" fmla="*/ 1 w 5"/>
              <a:gd name="T15" fmla="*/ 4 h 7"/>
              <a:gd name="T16" fmla="*/ 1 w 5"/>
              <a:gd name="T17" fmla="*/ 5 h 7"/>
              <a:gd name="T18" fmla="*/ 2 w 5"/>
              <a:gd name="T19" fmla="*/ 5 h 7"/>
              <a:gd name="T20" fmla="*/ 2 w 5"/>
              <a:gd name="T21" fmla="*/ 5 h 7"/>
              <a:gd name="T22" fmla="*/ 2 w 5"/>
              <a:gd name="T23" fmla="*/ 5 h 7"/>
              <a:gd name="T24" fmla="*/ 2 w 5"/>
              <a:gd name="T25" fmla="*/ 5 h 7"/>
              <a:gd name="T26" fmla="*/ 2 w 5"/>
              <a:gd name="T27" fmla="*/ 5 h 7"/>
              <a:gd name="T28" fmla="*/ 2 w 5"/>
              <a:gd name="T29" fmla="*/ 5 h 7"/>
              <a:gd name="T30" fmla="*/ 1 w 5"/>
              <a:gd name="T31" fmla="*/ 5 h 7"/>
              <a:gd name="T32" fmla="*/ 2 w 5"/>
              <a:gd name="T33" fmla="*/ 6 h 7"/>
              <a:gd name="T34" fmla="*/ 3 w 5"/>
              <a:gd name="T35" fmla="*/ 7 h 7"/>
              <a:gd name="T36" fmla="*/ 3 w 5"/>
              <a:gd name="T37" fmla="*/ 6 h 7"/>
              <a:gd name="T38" fmla="*/ 3 w 5"/>
              <a:gd name="T39" fmla="*/ 6 h 7"/>
              <a:gd name="T40" fmla="*/ 2 w 5"/>
              <a:gd name="T41" fmla="*/ 5 h 7"/>
              <a:gd name="T42" fmla="*/ 4 w 5"/>
              <a:gd name="T43" fmla="*/ 6 h 7"/>
              <a:gd name="T44" fmla="*/ 5 w 5"/>
              <a:gd name="T45" fmla="*/ 6 h 7"/>
              <a:gd name="T46" fmla="*/ 5 w 5"/>
              <a:gd name="T47" fmla="*/ 6 h 7"/>
              <a:gd name="T48" fmla="*/ 4 w 5"/>
              <a:gd name="T49" fmla="*/ 5 h 7"/>
              <a:gd name="T50" fmla="*/ 4 w 5"/>
              <a:gd name="T51" fmla="*/ 5 h 7"/>
              <a:gd name="T52" fmla="*/ 2 w 5"/>
              <a:gd name="T53" fmla="*/ 5 h 7"/>
              <a:gd name="T54" fmla="*/ 2 w 5"/>
              <a:gd name="T55" fmla="*/ 4 h 7"/>
              <a:gd name="T56" fmla="*/ 4 w 5"/>
              <a:gd name="T57" fmla="*/ 5 h 7"/>
              <a:gd name="T58" fmla="*/ 3 w 5"/>
              <a:gd name="T59" fmla="*/ 5 h 7"/>
              <a:gd name="T60" fmla="*/ 4 w 5"/>
              <a:gd name="T61" fmla="*/ 5 h 7"/>
              <a:gd name="T62" fmla="*/ 3 w 5"/>
              <a:gd name="T63" fmla="*/ 4 h 7"/>
              <a:gd name="T64" fmla="*/ 3 w 5"/>
              <a:gd name="T65" fmla="*/ 3 h 7"/>
              <a:gd name="T66" fmla="*/ 4 w 5"/>
              <a:gd name="T67" fmla="*/ 4 h 7"/>
              <a:gd name="T68" fmla="*/ 3 w 5"/>
              <a:gd name="T69" fmla="*/ 3 h 7"/>
              <a:gd name="T70" fmla="*/ 4 w 5"/>
              <a:gd name="T71" fmla="*/ 3 h 7"/>
              <a:gd name="T72" fmla="*/ 3 w 5"/>
              <a:gd name="T73" fmla="*/ 3 h 7"/>
              <a:gd name="T74" fmla="*/ 3 w 5"/>
              <a:gd name="T75" fmla="*/ 2 h 7"/>
              <a:gd name="T76" fmla="*/ 3 w 5"/>
              <a:gd name="T77" fmla="*/ 2 h 7"/>
              <a:gd name="T78" fmla="*/ 2 w 5"/>
              <a:gd name="T79" fmla="*/ 1 h 7"/>
              <a:gd name="T80" fmla="*/ 3 w 5"/>
              <a:gd name="T81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" h="7">
                <a:moveTo>
                  <a:pt x="3" y="2"/>
                </a:moveTo>
                <a:cubicBezTo>
                  <a:pt x="2" y="1"/>
                  <a:pt x="2" y="1"/>
                  <a:pt x="2" y="1"/>
                </a:cubicBezTo>
                <a:cubicBezTo>
                  <a:pt x="3" y="1"/>
                  <a:pt x="2" y="1"/>
                  <a:pt x="3" y="1"/>
                </a:cubicBezTo>
                <a:cubicBezTo>
                  <a:pt x="2" y="1"/>
                  <a:pt x="3" y="1"/>
                  <a:pt x="1" y="0"/>
                </a:cubicBezTo>
                <a:cubicBezTo>
                  <a:pt x="2" y="1"/>
                  <a:pt x="1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3" y="4"/>
                  <a:pt x="0" y="3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3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1" y="5"/>
                  <a:pt x="1" y="5"/>
                </a:cubicBezTo>
                <a:cubicBezTo>
                  <a:pt x="2" y="6"/>
                  <a:pt x="0" y="5"/>
                  <a:pt x="2" y="6"/>
                </a:cubicBezTo>
                <a:cubicBezTo>
                  <a:pt x="3" y="6"/>
                  <a:pt x="3" y="6"/>
                  <a:pt x="3" y="7"/>
                </a:cubicBezTo>
                <a:cubicBezTo>
                  <a:pt x="4" y="7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5"/>
                  <a:pt x="3" y="6"/>
                  <a:pt x="2" y="5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2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3" y="5"/>
                  <a:pt x="2" y="5"/>
                </a:cubicBezTo>
                <a:cubicBezTo>
                  <a:pt x="3" y="5"/>
                  <a:pt x="2" y="4"/>
                  <a:pt x="2" y="4"/>
                </a:cubicBezTo>
                <a:cubicBezTo>
                  <a:pt x="3" y="5"/>
                  <a:pt x="3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5"/>
                  <a:pt x="4" y="5"/>
                </a:cubicBezTo>
                <a:cubicBezTo>
                  <a:pt x="4" y="5"/>
                  <a:pt x="4" y="5"/>
                  <a:pt x="3" y="4"/>
                </a:cubicBezTo>
                <a:cubicBezTo>
                  <a:pt x="4" y="5"/>
                  <a:pt x="4" y="4"/>
                  <a:pt x="3" y="3"/>
                </a:cubicBezTo>
                <a:cubicBezTo>
                  <a:pt x="3" y="3"/>
                  <a:pt x="4" y="4"/>
                  <a:pt x="4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1" y="1"/>
                  <a:pt x="2" y="1"/>
                </a:cubicBezTo>
                <a:cubicBezTo>
                  <a:pt x="3" y="1"/>
                  <a:pt x="3" y="2"/>
                  <a:pt x="3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2" name="Freeform 2416"/>
          <p:cNvSpPr/>
          <p:nvPr/>
        </p:nvSpPr>
        <p:spPr bwMode="auto">
          <a:xfrm>
            <a:off x="1325563" y="4852989"/>
            <a:ext cx="7938" cy="3175"/>
          </a:xfrm>
          <a:custGeom>
            <a:avLst/>
            <a:gdLst>
              <a:gd name="T0" fmla="*/ 1 w 2"/>
              <a:gd name="T1" fmla="*/ 0 h 1"/>
              <a:gd name="T2" fmla="*/ 2 w 2"/>
              <a:gd name="T3" fmla="*/ 1 h 1"/>
              <a:gd name="T4" fmla="*/ 0 w 2"/>
              <a:gd name="T5" fmla="*/ 0 h 1"/>
              <a:gd name="T6" fmla="*/ 1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ubicBezTo>
                  <a:pt x="1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3" name="Freeform 2417"/>
          <p:cNvSpPr/>
          <p:nvPr/>
        </p:nvSpPr>
        <p:spPr bwMode="auto">
          <a:xfrm>
            <a:off x="1322388" y="4841877"/>
            <a:ext cx="14288" cy="11113"/>
          </a:xfrm>
          <a:custGeom>
            <a:avLst/>
            <a:gdLst>
              <a:gd name="T0" fmla="*/ 2 w 4"/>
              <a:gd name="T1" fmla="*/ 1 h 3"/>
              <a:gd name="T2" fmla="*/ 2 w 4"/>
              <a:gd name="T3" fmla="*/ 1 h 3"/>
              <a:gd name="T4" fmla="*/ 1 w 4"/>
              <a:gd name="T5" fmla="*/ 2 h 3"/>
              <a:gd name="T6" fmla="*/ 2 w 4"/>
              <a:gd name="T7" fmla="*/ 3 h 3"/>
              <a:gd name="T8" fmla="*/ 1 w 4"/>
              <a:gd name="T9" fmla="*/ 3 h 3"/>
              <a:gd name="T10" fmla="*/ 3 w 4"/>
              <a:gd name="T11" fmla="*/ 3 h 3"/>
              <a:gd name="T12" fmla="*/ 2 w 4"/>
              <a:gd name="T13" fmla="*/ 3 h 3"/>
              <a:gd name="T14" fmla="*/ 3 w 4"/>
              <a:gd name="T15" fmla="*/ 3 h 3"/>
              <a:gd name="T16" fmla="*/ 3 w 4"/>
              <a:gd name="T17" fmla="*/ 3 h 3"/>
              <a:gd name="T18" fmla="*/ 3 w 4"/>
              <a:gd name="T19" fmla="*/ 3 h 3"/>
              <a:gd name="T20" fmla="*/ 2 w 4"/>
              <a:gd name="T21" fmla="*/ 2 h 3"/>
              <a:gd name="T22" fmla="*/ 3 w 4"/>
              <a:gd name="T23" fmla="*/ 3 h 3"/>
              <a:gd name="T24" fmla="*/ 4 w 4"/>
              <a:gd name="T25" fmla="*/ 2 h 3"/>
              <a:gd name="T26" fmla="*/ 3 w 4"/>
              <a:gd name="T27" fmla="*/ 2 h 3"/>
              <a:gd name="T28" fmla="*/ 2 w 4"/>
              <a:gd name="T29" fmla="*/ 2 h 3"/>
              <a:gd name="T30" fmla="*/ 4 w 4"/>
              <a:gd name="T31" fmla="*/ 2 h 3"/>
              <a:gd name="T32" fmla="*/ 3 w 4"/>
              <a:gd name="T33" fmla="*/ 1 h 3"/>
              <a:gd name="T34" fmla="*/ 2 w 4"/>
              <a:gd name="T35" fmla="*/ 0 h 3"/>
              <a:gd name="T36" fmla="*/ 3 w 4"/>
              <a:gd name="T37" fmla="*/ 1 h 3"/>
              <a:gd name="T38" fmla="*/ 3 w 4"/>
              <a:gd name="T39" fmla="*/ 0 h 3"/>
              <a:gd name="T40" fmla="*/ 1 w 4"/>
              <a:gd name="T41" fmla="*/ 0 h 3"/>
              <a:gd name="T42" fmla="*/ 2 w 4"/>
              <a:gd name="T4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3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2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1" y="3"/>
                  <a:pt x="3" y="3"/>
                </a:cubicBezTo>
                <a:cubicBezTo>
                  <a:pt x="3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1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1" y="1"/>
                  <a:pt x="3" y="2"/>
                  <a:pt x="4" y="2"/>
                </a:cubicBezTo>
                <a:cubicBezTo>
                  <a:pt x="3" y="1"/>
                  <a:pt x="2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4" y="1"/>
                  <a:pt x="3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3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4" name="Rectangle 2418"/>
          <p:cNvSpPr>
            <a:spLocks noChangeArrowheads="1"/>
          </p:cNvSpPr>
          <p:nvPr/>
        </p:nvSpPr>
        <p:spPr bwMode="auto">
          <a:xfrm>
            <a:off x="1325563" y="4845052"/>
            <a:ext cx="4763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5" name="Freeform 2419"/>
          <p:cNvSpPr/>
          <p:nvPr/>
        </p:nvSpPr>
        <p:spPr bwMode="auto">
          <a:xfrm>
            <a:off x="741363" y="4232277"/>
            <a:ext cx="153988" cy="155575"/>
          </a:xfrm>
          <a:custGeom>
            <a:avLst/>
            <a:gdLst>
              <a:gd name="T0" fmla="*/ 30 w 41"/>
              <a:gd name="T1" fmla="*/ 3 h 41"/>
              <a:gd name="T2" fmla="*/ 2 w 41"/>
              <a:gd name="T3" fmla="*/ 20 h 41"/>
              <a:gd name="T4" fmla="*/ 30 w 41"/>
              <a:gd name="T5" fmla="*/ 34 h 41"/>
              <a:gd name="T6" fmla="*/ 29 w 41"/>
              <a:gd name="T7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41">
                <a:moveTo>
                  <a:pt x="30" y="3"/>
                </a:moveTo>
                <a:cubicBezTo>
                  <a:pt x="18" y="0"/>
                  <a:pt x="0" y="4"/>
                  <a:pt x="2" y="20"/>
                </a:cubicBezTo>
                <a:cubicBezTo>
                  <a:pt x="4" y="33"/>
                  <a:pt x="20" y="41"/>
                  <a:pt x="30" y="34"/>
                </a:cubicBezTo>
                <a:cubicBezTo>
                  <a:pt x="41" y="27"/>
                  <a:pt x="41" y="9"/>
                  <a:pt x="29" y="4"/>
                </a:cubicBezTo>
              </a:path>
            </a:pathLst>
          </a:custGeom>
          <a:solidFill>
            <a:srgbClr val="F9C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6" name="Freeform 2420"/>
          <p:cNvSpPr/>
          <p:nvPr/>
        </p:nvSpPr>
        <p:spPr bwMode="auto">
          <a:xfrm>
            <a:off x="760413" y="4248152"/>
            <a:ext cx="115888" cy="87313"/>
          </a:xfrm>
          <a:custGeom>
            <a:avLst/>
            <a:gdLst>
              <a:gd name="T0" fmla="*/ 20 w 31"/>
              <a:gd name="T1" fmla="*/ 7 h 23"/>
              <a:gd name="T2" fmla="*/ 11 w 31"/>
              <a:gd name="T3" fmla="*/ 20 h 23"/>
              <a:gd name="T4" fmla="*/ 21 w 31"/>
              <a:gd name="T5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23">
                <a:moveTo>
                  <a:pt x="20" y="7"/>
                </a:moveTo>
                <a:cubicBezTo>
                  <a:pt x="12" y="0"/>
                  <a:pt x="0" y="16"/>
                  <a:pt x="11" y="20"/>
                </a:cubicBezTo>
                <a:cubicBezTo>
                  <a:pt x="19" y="23"/>
                  <a:pt x="31" y="12"/>
                  <a:pt x="21" y="8"/>
                </a:cubicBezTo>
              </a:path>
            </a:pathLst>
          </a:custGeom>
          <a:solidFill>
            <a:srgbClr val="F77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7" name="Freeform 2421"/>
          <p:cNvSpPr/>
          <p:nvPr/>
        </p:nvSpPr>
        <p:spPr bwMode="auto">
          <a:xfrm>
            <a:off x="900113" y="4527552"/>
            <a:ext cx="296863" cy="19050"/>
          </a:xfrm>
          <a:custGeom>
            <a:avLst/>
            <a:gdLst>
              <a:gd name="T0" fmla="*/ 51 w 79"/>
              <a:gd name="T1" fmla="*/ 0 h 5"/>
              <a:gd name="T2" fmla="*/ 20 w 79"/>
              <a:gd name="T3" fmla="*/ 1 h 5"/>
              <a:gd name="T4" fmla="*/ 16 w 79"/>
              <a:gd name="T5" fmla="*/ 1 h 5"/>
              <a:gd name="T6" fmla="*/ 1 w 79"/>
              <a:gd name="T7" fmla="*/ 0 h 5"/>
              <a:gd name="T8" fmla="*/ 0 w 79"/>
              <a:gd name="T9" fmla="*/ 3 h 5"/>
              <a:gd name="T10" fmla="*/ 16 w 79"/>
              <a:gd name="T11" fmla="*/ 4 h 5"/>
              <a:gd name="T12" fmla="*/ 20 w 79"/>
              <a:gd name="T13" fmla="*/ 4 h 5"/>
              <a:gd name="T14" fmla="*/ 51 w 79"/>
              <a:gd name="T15" fmla="*/ 3 h 5"/>
              <a:gd name="T16" fmla="*/ 79 w 79"/>
              <a:gd name="T17" fmla="*/ 3 h 5"/>
              <a:gd name="T18" fmla="*/ 79 w 79"/>
              <a:gd name="T19" fmla="*/ 0 h 5"/>
              <a:gd name="T20" fmla="*/ 51 w 79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5">
                <a:moveTo>
                  <a:pt x="51" y="0"/>
                </a:moveTo>
                <a:cubicBezTo>
                  <a:pt x="41" y="0"/>
                  <a:pt x="30" y="0"/>
                  <a:pt x="20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1" y="1"/>
                  <a:pt x="5" y="2"/>
                  <a:pt x="1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5"/>
                  <a:pt x="11" y="5"/>
                  <a:pt x="16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30" y="3"/>
                  <a:pt x="41" y="3"/>
                  <a:pt x="51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0"/>
                  <a:pt x="79" y="0"/>
                  <a:pt x="79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8" name="Freeform 2422"/>
          <p:cNvSpPr/>
          <p:nvPr/>
        </p:nvSpPr>
        <p:spPr bwMode="auto">
          <a:xfrm>
            <a:off x="933451" y="4489452"/>
            <a:ext cx="15875" cy="49213"/>
          </a:xfrm>
          <a:custGeom>
            <a:avLst/>
            <a:gdLst>
              <a:gd name="T0" fmla="*/ 0 w 4"/>
              <a:gd name="T1" fmla="*/ 0 h 13"/>
              <a:gd name="T2" fmla="*/ 1 w 4"/>
              <a:gd name="T3" fmla="*/ 3 h 13"/>
              <a:gd name="T4" fmla="*/ 0 w 4"/>
              <a:gd name="T5" fmla="*/ 2 h 13"/>
              <a:gd name="T6" fmla="*/ 1 w 4"/>
              <a:gd name="T7" fmla="*/ 7 h 13"/>
              <a:gd name="T8" fmla="*/ 2 w 4"/>
              <a:gd name="T9" fmla="*/ 12 h 13"/>
              <a:gd name="T10" fmla="*/ 4 w 4"/>
              <a:gd name="T11" fmla="*/ 12 h 13"/>
              <a:gd name="T12" fmla="*/ 4 w 4"/>
              <a:gd name="T13" fmla="*/ 10 h 13"/>
              <a:gd name="T14" fmla="*/ 4 w 4"/>
              <a:gd name="T15" fmla="*/ 10 h 13"/>
              <a:gd name="T16" fmla="*/ 4 w 4"/>
              <a:gd name="T17" fmla="*/ 7 h 13"/>
              <a:gd name="T18" fmla="*/ 3 w 4"/>
              <a:gd name="T19" fmla="*/ 0 h 13"/>
              <a:gd name="T20" fmla="*/ 0 w 4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13">
                <a:moveTo>
                  <a:pt x="0" y="0"/>
                </a:moveTo>
                <a:cubicBezTo>
                  <a:pt x="0" y="1"/>
                  <a:pt x="0" y="2"/>
                  <a:pt x="1" y="3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5"/>
                  <a:pt x="1" y="7"/>
                </a:cubicBezTo>
                <a:cubicBezTo>
                  <a:pt x="1" y="10"/>
                  <a:pt x="1" y="12"/>
                  <a:pt x="2" y="12"/>
                </a:cubicBezTo>
                <a:cubicBezTo>
                  <a:pt x="2" y="13"/>
                  <a:pt x="3" y="13"/>
                  <a:pt x="4" y="12"/>
                </a:cubicBezTo>
                <a:cubicBezTo>
                  <a:pt x="4" y="12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8"/>
                  <a:pt x="4" y="7"/>
                </a:cubicBezTo>
                <a:cubicBezTo>
                  <a:pt x="4" y="3"/>
                  <a:pt x="4" y="1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59" name="Freeform 2423"/>
          <p:cNvSpPr/>
          <p:nvPr/>
        </p:nvSpPr>
        <p:spPr bwMode="auto">
          <a:xfrm>
            <a:off x="985838" y="4486277"/>
            <a:ext cx="15875" cy="49213"/>
          </a:xfrm>
          <a:custGeom>
            <a:avLst/>
            <a:gdLst>
              <a:gd name="T0" fmla="*/ 2 w 4"/>
              <a:gd name="T1" fmla="*/ 0 h 13"/>
              <a:gd name="T2" fmla="*/ 0 w 4"/>
              <a:gd name="T3" fmla="*/ 2 h 13"/>
              <a:gd name="T4" fmla="*/ 0 w 4"/>
              <a:gd name="T5" fmla="*/ 4 h 13"/>
              <a:gd name="T6" fmla="*/ 1 w 4"/>
              <a:gd name="T7" fmla="*/ 12 h 13"/>
              <a:gd name="T8" fmla="*/ 3 w 4"/>
              <a:gd name="T9" fmla="*/ 13 h 13"/>
              <a:gd name="T10" fmla="*/ 4 w 4"/>
              <a:gd name="T11" fmla="*/ 10 h 13"/>
              <a:gd name="T12" fmla="*/ 4 w 4"/>
              <a:gd name="T13" fmla="*/ 5 h 13"/>
              <a:gd name="T14" fmla="*/ 4 w 4"/>
              <a:gd name="T15" fmla="*/ 2 h 13"/>
              <a:gd name="T16" fmla="*/ 2 w 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3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7"/>
                  <a:pt x="0" y="10"/>
                  <a:pt x="1" y="12"/>
                </a:cubicBezTo>
                <a:cubicBezTo>
                  <a:pt x="1" y="12"/>
                  <a:pt x="2" y="13"/>
                  <a:pt x="3" y="13"/>
                </a:cubicBezTo>
                <a:cubicBezTo>
                  <a:pt x="4" y="12"/>
                  <a:pt x="4" y="11"/>
                  <a:pt x="4" y="10"/>
                </a:cubicBezTo>
                <a:cubicBezTo>
                  <a:pt x="4" y="9"/>
                  <a:pt x="4" y="6"/>
                  <a:pt x="4" y="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60" name="Freeform 2424"/>
          <p:cNvSpPr/>
          <p:nvPr/>
        </p:nvSpPr>
        <p:spPr bwMode="auto">
          <a:xfrm>
            <a:off x="1039813" y="4489452"/>
            <a:ext cx="19050" cy="41275"/>
          </a:xfrm>
          <a:custGeom>
            <a:avLst/>
            <a:gdLst>
              <a:gd name="T0" fmla="*/ 1 w 5"/>
              <a:gd name="T1" fmla="*/ 1 h 11"/>
              <a:gd name="T2" fmla="*/ 1 w 5"/>
              <a:gd name="T3" fmla="*/ 9 h 11"/>
              <a:gd name="T4" fmla="*/ 3 w 5"/>
              <a:gd name="T5" fmla="*/ 10 h 11"/>
              <a:gd name="T6" fmla="*/ 4 w 5"/>
              <a:gd name="T7" fmla="*/ 8 h 11"/>
              <a:gd name="T8" fmla="*/ 4 w 5"/>
              <a:gd name="T9" fmla="*/ 2 h 11"/>
              <a:gd name="T10" fmla="*/ 3 w 5"/>
              <a:gd name="T11" fmla="*/ 0 h 11"/>
              <a:gd name="T12" fmla="*/ 1 w 5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1" y="1"/>
                </a:moveTo>
                <a:cubicBezTo>
                  <a:pt x="0" y="3"/>
                  <a:pt x="0" y="6"/>
                  <a:pt x="1" y="9"/>
                </a:cubicBezTo>
                <a:cubicBezTo>
                  <a:pt x="2" y="10"/>
                  <a:pt x="2" y="11"/>
                  <a:pt x="3" y="10"/>
                </a:cubicBezTo>
                <a:cubicBezTo>
                  <a:pt x="4" y="10"/>
                  <a:pt x="5" y="9"/>
                  <a:pt x="4" y="8"/>
                </a:cubicBezTo>
                <a:cubicBezTo>
                  <a:pt x="3" y="6"/>
                  <a:pt x="3" y="4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61" name="Freeform 2425"/>
          <p:cNvSpPr/>
          <p:nvPr/>
        </p:nvSpPr>
        <p:spPr bwMode="auto">
          <a:xfrm>
            <a:off x="1095376" y="4494214"/>
            <a:ext cx="15875" cy="41275"/>
          </a:xfrm>
          <a:custGeom>
            <a:avLst/>
            <a:gdLst>
              <a:gd name="T0" fmla="*/ 1 w 4"/>
              <a:gd name="T1" fmla="*/ 1 h 11"/>
              <a:gd name="T2" fmla="*/ 1 w 4"/>
              <a:gd name="T3" fmla="*/ 10 h 11"/>
              <a:gd name="T4" fmla="*/ 3 w 4"/>
              <a:gd name="T5" fmla="*/ 11 h 11"/>
              <a:gd name="T6" fmla="*/ 4 w 4"/>
              <a:gd name="T7" fmla="*/ 9 h 11"/>
              <a:gd name="T8" fmla="*/ 4 w 4"/>
              <a:gd name="T9" fmla="*/ 2 h 11"/>
              <a:gd name="T10" fmla="*/ 3 w 4"/>
              <a:gd name="T11" fmla="*/ 0 h 11"/>
              <a:gd name="T12" fmla="*/ 1 w 4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1" y="1"/>
                </a:moveTo>
                <a:cubicBezTo>
                  <a:pt x="0" y="4"/>
                  <a:pt x="0" y="9"/>
                  <a:pt x="1" y="10"/>
                </a:cubicBezTo>
                <a:cubicBezTo>
                  <a:pt x="1" y="11"/>
                  <a:pt x="2" y="11"/>
                  <a:pt x="3" y="11"/>
                </a:cubicBezTo>
                <a:cubicBezTo>
                  <a:pt x="4" y="11"/>
                  <a:pt x="4" y="10"/>
                  <a:pt x="4" y="9"/>
                </a:cubicBezTo>
                <a:cubicBezTo>
                  <a:pt x="3" y="8"/>
                  <a:pt x="3" y="4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sp>
        <p:nvSpPr>
          <p:cNvPr id="1862" name="Freeform 2426"/>
          <p:cNvSpPr/>
          <p:nvPr/>
        </p:nvSpPr>
        <p:spPr bwMode="auto">
          <a:xfrm>
            <a:off x="1141413" y="4486277"/>
            <a:ext cx="19050" cy="49213"/>
          </a:xfrm>
          <a:custGeom>
            <a:avLst/>
            <a:gdLst>
              <a:gd name="T0" fmla="*/ 1 w 5"/>
              <a:gd name="T1" fmla="*/ 2 h 13"/>
              <a:gd name="T2" fmla="*/ 1 w 5"/>
              <a:gd name="T3" fmla="*/ 11 h 13"/>
              <a:gd name="T4" fmla="*/ 3 w 5"/>
              <a:gd name="T5" fmla="*/ 13 h 13"/>
              <a:gd name="T6" fmla="*/ 4 w 5"/>
              <a:gd name="T7" fmla="*/ 11 h 13"/>
              <a:gd name="T8" fmla="*/ 4 w 5"/>
              <a:gd name="T9" fmla="*/ 3 h 13"/>
              <a:gd name="T10" fmla="*/ 3 w 5"/>
              <a:gd name="T11" fmla="*/ 1 h 13"/>
              <a:gd name="T12" fmla="*/ 1 w 5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3">
                <a:moveTo>
                  <a:pt x="1" y="2"/>
                </a:moveTo>
                <a:cubicBezTo>
                  <a:pt x="0" y="5"/>
                  <a:pt x="1" y="11"/>
                  <a:pt x="1" y="11"/>
                </a:cubicBezTo>
                <a:cubicBezTo>
                  <a:pt x="1" y="12"/>
                  <a:pt x="2" y="13"/>
                  <a:pt x="3" y="13"/>
                </a:cubicBezTo>
                <a:cubicBezTo>
                  <a:pt x="4" y="12"/>
                  <a:pt x="5" y="12"/>
                  <a:pt x="4" y="11"/>
                </a:cubicBezTo>
                <a:cubicBezTo>
                  <a:pt x="4" y="8"/>
                  <a:pt x="4" y="4"/>
                  <a:pt x="4" y="3"/>
                </a:cubicBezTo>
                <a:cubicBezTo>
                  <a:pt x="5" y="2"/>
                  <a:pt x="4" y="1"/>
                  <a:pt x="3" y="1"/>
                </a:cubicBezTo>
                <a:cubicBezTo>
                  <a:pt x="3" y="0"/>
                  <a:pt x="2" y="1"/>
                  <a:pt x="1" y="2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654433"/>
            <a:ext cx="1490663" cy="14906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1613" y="3684589"/>
            <a:ext cx="1792288" cy="1538288"/>
            <a:chOff x="201613" y="3684589"/>
            <a:chExt cx="1792288" cy="1538288"/>
          </a:xfrm>
        </p:grpSpPr>
        <p:grpSp>
          <p:nvGrpSpPr>
            <p:cNvPr id="3" name="Group 2"/>
            <p:cNvGrpSpPr/>
            <p:nvPr/>
          </p:nvGrpSpPr>
          <p:grpSpPr>
            <a:xfrm>
              <a:off x="201613" y="3684589"/>
              <a:ext cx="1792288" cy="1538288"/>
              <a:chOff x="201613" y="3684589"/>
              <a:chExt cx="1792288" cy="1538288"/>
            </a:xfrm>
          </p:grpSpPr>
          <p:sp>
            <p:nvSpPr>
              <p:cNvPr id="2263" name="Freeform 1708"/>
              <p:cNvSpPr/>
              <p:nvPr/>
            </p:nvSpPr>
            <p:spPr bwMode="auto">
              <a:xfrm>
                <a:off x="894216" y="4479475"/>
                <a:ext cx="317500" cy="454026"/>
              </a:xfrm>
              <a:custGeom>
                <a:avLst/>
                <a:gdLst>
                  <a:gd name="T0" fmla="*/ 2 w 84"/>
                  <a:gd name="T1" fmla="*/ 28 h 120"/>
                  <a:gd name="T2" fmla="*/ 1 w 84"/>
                  <a:gd name="T3" fmla="*/ 15 h 120"/>
                  <a:gd name="T4" fmla="*/ 1 w 84"/>
                  <a:gd name="T5" fmla="*/ 6 h 120"/>
                  <a:gd name="T6" fmla="*/ 25 w 84"/>
                  <a:gd name="T7" fmla="*/ 1 h 120"/>
                  <a:gd name="T8" fmla="*/ 54 w 84"/>
                  <a:gd name="T9" fmla="*/ 2 h 120"/>
                  <a:gd name="T10" fmla="*/ 77 w 84"/>
                  <a:gd name="T11" fmla="*/ 2 h 120"/>
                  <a:gd name="T12" fmla="*/ 83 w 84"/>
                  <a:gd name="T13" fmla="*/ 6 h 120"/>
                  <a:gd name="T14" fmla="*/ 83 w 84"/>
                  <a:gd name="T15" fmla="*/ 18 h 120"/>
                  <a:gd name="T16" fmla="*/ 80 w 84"/>
                  <a:gd name="T17" fmla="*/ 56 h 120"/>
                  <a:gd name="T18" fmla="*/ 76 w 84"/>
                  <a:gd name="T19" fmla="*/ 91 h 120"/>
                  <a:gd name="T20" fmla="*/ 73 w 84"/>
                  <a:gd name="T21" fmla="*/ 113 h 120"/>
                  <a:gd name="T22" fmla="*/ 46 w 84"/>
                  <a:gd name="T23" fmla="*/ 115 h 120"/>
                  <a:gd name="T24" fmla="*/ 18 w 84"/>
                  <a:gd name="T25" fmla="*/ 120 h 120"/>
                  <a:gd name="T26" fmla="*/ 22 w 84"/>
                  <a:gd name="T27" fmla="*/ 102 h 120"/>
                  <a:gd name="T28" fmla="*/ 9 w 84"/>
                  <a:gd name="T29" fmla="*/ 94 h 120"/>
                  <a:gd name="T30" fmla="*/ 8 w 84"/>
                  <a:gd name="T31" fmla="*/ 84 h 120"/>
                  <a:gd name="T32" fmla="*/ 16 w 84"/>
                  <a:gd name="T33" fmla="*/ 74 h 120"/>
                  <a:gd name="T34" fmla="*/ 27 w 84"/>
                  <a:gd name="T35" fmla="*/ 51 h 120"/>
                  <a:gd name="T36" fmla="*/ 9 w 84"/>
                  <a:gd name="T37" fmla="*/ 24 h 120"/>
                  <a:gd name="T38" fmla="*/ 4 w 84"/>
                  <a:gd name="T39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20">
                    <a:moveTo>
                      <a:pt x="2" y="28"/>
                    </a:moveTo>
                    <a:cubicBezTo>
                      <a:pt x="1" y="25"/>
                      <a:pt x="1" y="19"/>
                      <a:pt x="1" y="15"/>
                    </a:cubicBezTo>
                    <a:cubicBezTo>
                      <a:pt x="1" y="12"/>
                      <a:pt x="0" y="8"/>
                      <a:pt x="1" y="6"/>
                    </a:cubicBezTo>
                    <a:cubicBezTo>
                      <a:pt x="4" y="0"/>
                      <a:pt x="18" y="1"/>
                      <a:pt x="25" y="1"/>
                    </a:cubicBezTo>
                    <a:cubicBezTo>
                      <a:pt x="35" y="1"/>
                      <a:pt x="44" y="1"/>
                      <a:pt x="54" y="2"/>
                    </a:cubicBezTo>
                    <a:cubicBezTo>
                      <a:pt x="61" y="2"/>
                      <a:pt x="69" y="1"/>
                      <a:pt x="77" y="2"/>
                    </a:cubicBezTo>
                    <a:cubicBezTo>
                      <a:pt x="81" y="2"/>
                      <a:pt x="83" y="2"/>
                      <a:pt x="83" y="6"/>
                    </a:cubicBezTo>
                    <a:cubicBezTo>
                      <a:pt x="84" y="10"/>
                      <a:pt x="83" y="14"/>
                      <a:pt x="83" y="18"/>
                    </a:cubicBezTo>
                    <a:cubicBezTo>
                      <a:pt x="83" y="31"/>
                      <a:pt x="81" y="43"/>
                      <a:pt x="80" y="56"/>
                    </a:cubicBezTo>
                    <a:cubicBezTo>
                      <a:pt x="79" y="68"/>
                      <a:pt x="78" y="79"/>
                      <a:pt x="76" y="91"/>
                    </a:cubicBezTo>
                    <a:cubicBezTo>
                      <a:pt x="75" y="98"/>
                      <a:pt x="74" y="105"/>
                      <a:pt x="73" y="113"/>
                    </a:cubicBezTo>
                    <a:cubicBezTo>
                      <a:pt x="64" y="114"/>
                      <a:pt x="55" y="115"/>
                      <a:pt x="46" y="115"/>
                    </a:cubicBezTo>
                    <a:cubicBezTo>
                      <a:pt x="36" y="115"/>
                      <a:pt x="27" y="119"/>
                      <a:pt x="18" y="120"/>
                    </a:cubicBezTo>
                    <a:cubicBezTo>
                      <a:pt x="18" y="114"/>
                      <a:pt x="22" y="108"/>
                      <a:pt x="22" y="102"/>
                    </a:cubicBezTo>
                    <a:cubicBezTo>
                      <a:pt x="22" y="95"/>
                      <a:pt x="15" y="91"/>
                      <a:pt x="9" y="94"/>
                    </a:cubicBezTo>
                    <a:cubicBezTo>
                      <a:pt x="10" y="90"/>
                      <a:pt x="8" y="87"/>
                      <a:pt x="8" y="84"/>
                    </a:cubicBezTo>
                    <a:cubicBezTo>
                      <a:pt x="9" y="81"/>
                      <a:pt x="14" y="77"/>
                      <a:pt x="16" y="74"/>
                    </a:cubicBezTo>
                    <a:cubicBezTo>
                      <a:pt x="20" y="67"/>
                      <a:pt x="25" y="59"/>
                      <a:pt x="27" y="51"/>
                    </a:cubicBezTo>
                    <a:cubicBezTo>
                      <a:pt x="30" y="40"/>
                      <a:pt x="25" y="16"/>
                      <a:pt x="9" y="24"/>
                    </a:cubicBezTo>
                    <a:cubicBezTo>
                      <a:pt x="7" y="25"/>
                      <a:pt x="6" y="27"/>
                      <a:pt x="4" y="28"/>
                    </a:cubicBezTo>
                  </a:path>
                </a:pathLst>
              </a:custGeom>
              <a:solidFill>
                <a:srgbClr val="48A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 panose="00000500000000000000" pitchFamily="50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1746" name="Group 2310"/>
              <p:cNvGrpSpPr/>
              <p:nvPr/>
            </p:nvGrpSpPr>
            <p:grpSpPr bwMode="auto">
              <a:xfrm>
                <a:off x="201613" y="3684589"/>
                <a:ext cx="1792288" cy="1538288"/>
                <a:chOff x="127" y="2321"/>
                <a:chExt cx="1129" cy="969"/>
              </a:xfrm>
            </p:grpSpPr>
            <p:sp>
              <p:nvSpPr>
                <p:cNvPr id="1863" name="Freeform 2110"/>
                <p:cNvSpPr/>
                <p:nvPr/>
              </p:nvSpPr>
              <p:spPr bwMode="auto">
                <a:xfrm>
                  <a:off x="1247" y="2764"/>
                  <a:ext cx="4" cy="2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64" name="Freeform 2111"/>
                <p:cNvSpPr/>
                <p:nvPr/>
              </p:nvSpPr>
              <p:spPr bwMode="auto">
                <a:xfrm>
                  <a:off x="1247" y="2754"/>
                  <a:ext cx="9" cy="10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3 h 4"/>
                    <a:gd name="T4" fmla="*/ 3 w 4"/>
                    <a:gd name="T5" fmla="*/ 4 h 4"/>
                    <a:gd name="T6" fmla="*/ 3 w 4"/>
                    <a:gd name="T7" fmla="*/ 3 h 4"/>
                    <a:gd name="T8" fmla="*/ 3 w 4"/>
                    <a:gd name="T9" fmla="*/ 3 h 4"/>
                    <a:gd name="T10" fmla="*/ 3 w 4"/>
                    <a:gd name="T11" fmla="*/ 3 h 4"/>
                    <a:gd name="T12" fmla="*/ 2 w 4"/>
                    <a:gd name="T13" fmla="*/ 3 h 4"/>
                    <a:gd name="T14" fmla="*/ 3 w 4"/>
                    <a:gd name="T15" fmla="*/ 3 h 4"/>
                    <a:gd name="T16" fmla="*/ 1 w 4"/>
                    <a:gd name="T17" fmla="*/ 3 h 4"/>
                    <a:gd name="T18" fmla="*/ 2 w 4"/>
                    <a:gd name="T19" fmla="*/ 2 h 4"/>
                    <a:gd name="T20" fmla="*/ 2 w 4"/>
                    <a:gd name="T21" fmla="*/ 2 h 4"/>
                    <a:gd name="T22" fmla="*/ 2 w 4"/>
                    <a:gd name="T23" fmla="*/ 2 h 4"/>
                    <a:gd name="T24" fmla="*/ 3 w 4"/>
                    <a:gd name="T25" fmla="*/ 2 h 4"/>
                    <a:gd name="T26" fmla="*/ 3 w 4"/>
                    <a:gd name="T27" fmla="*/ 2 h 4"/>
                    <a:gd name="T28" fmla="*/ 3 w 4"/>
                    <a:gd name="T29" fmla="*/ 2 h 4"/>
                    <a:gd name="T30" fmla="*/ 3 w 4"/>
                    <a:gd name="T31" fmla="*/ 1 h 4"/>
                    <a:gd name="T32" fmla="*/ 3 w 4"/>
                    <a:gd name="T33" fmla="*/ 1 h 4"/>
                    <a:gd name="T34" fmla="*/ 2 w 4"/>
                    <a:gd name="T35" fmla="*/ 1 h 4"/>
                    <a:gd name="T36" fmla="*/ 2 w 4"/>
                    <a:gd name="T37" fmla="*/ 1 h 4"/>
                    <a:gd name="T38" fmla="*/ 3 w 4"/>
                    <a:gd name="T39" fmla="*/ 1 h 4"/>
                    <a:gd name="T40" fmla="*/ 2 w 4"/>
                    <a:gd name="T41" fmla="*/ 1 h 4"/>
                    <a:gd name="T42" fmla="*/ 3 w 4"/>
                    <a:gd name="T43" fmla="*/ 1 h 4"/>
                    <a:gd name="T44" fmla="*/ 2 w 4"/>
                    <a:gd name="T45" fmla="*/ 1 h 4"/>
                    <a:gd name="T46" fmla="*/ 2 w 4"/>
                    <a:gd name="T47" fmla="*/ 1 h 4"/>
                    <a:gd name="T48" fmla="*/ 1 w 4"/>
                    <a:gd name="T49" fmla="*/ 1 h 4"/>
                    <a:gd name="T50" fmla="*/ 1 w 4"/>
                    <a:gd name="T51" fmla="*/ 1 h 4"/>
                    <a:gd name="T52" fmla="*/ 2 w 4"/>
                    <a:gd name="T53" fmla="*/ 2 h 4"/>
                    <a:gd name="T54" fmla="*/ 1 w 4"/>
                    <a:gd name="T55" fmla="*/ 2 h 4"/>
                    <a:gd name="T56" fmla="*/ 2 w 4"/>
                    <a:gd name="T57" fmla="*/ 2 h 4"/>
                    <a:gd name="T58" fmla="*/ 1 w 4"/>
                    <a:gd name="T59" fmla="*/ 2 h 4"/>
                    <a:gd name="T60" fmla="*/ 2 w 4"/>
                    <a:gd name="T61" fmla="*/ 2 h 4"/>
                    <a:gd name="T62" fmla="*/ 0 w 4"/>
                    <a:gd name="T63" fmla="*/ 2 h 4"/>
                    <a:gd name="T64" fmla="*/ 1 w 4"/>
                    <a:gd name="T65" fmla="*/ 3 h 4"/>
                    <a:gd name="T66" fmla="*/ 2 w 4"/>
                    <a:gd name="T67" fmla="*/ 3 h 4"/>
                    <a:gd name="T68" fmla="*/ 2 w 4"/>
                    <a:gd name="T69" fmla="*/ 4 h 4"/>
                    <a:gd name="T70" fmla="*/ 2 w 4"/>
                    <a:gd name="T71" fmla="*/ 4 h 4"/>
                    <a:gd name="T72" fmla="*/ 1 w 4"/>
                    <a:gd name="T73" fmla="*/ 4 h 4"/>
                    <a:gd name="T74" fmla="*/ 1 w 4"/>
                    <a:gd name="T75" fmla="*/ 4 h 4"/>
                    <a:gd name="T76" fmla="*/ 1 w 4"/>
                    <a:gd name="T77" fmla="*/ 4 h 4"/>
                    <a:gd name="T78" fmla="*/ 1 w 4"/>
                    <a:gd name="T79" fmla="*/ 4 h 4"/>
                    <a:gd name="T80" fmla="*/ 3 w 4"/>
                    <a:gd name="T81" fmla="*/ 4 h 4"/>
                    <a:gd name="T82" fmla="*/ 4 w 4"/>
                    <a:gd name="T83" fmla="*/ 4 h 4"/>
                    <a:gd name="T84" fmla="*/ 2 w 4"/>
                    <a:gd name="T8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4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2" y="3"/>
                        <a:pt x="1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ubicBezTo>
                        <a:pt x="3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2" y="1"/>
                        <a:pt x="3" y="1"/>
                        <a:pt x="2" y="1"/>
                      </a:cubicBezTo>
                      <a:cubicBezTo>
                        <a:pt x="3" y="1"/>
                        <a:pt x="2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1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1" y="4"/>
                        <a:pt x="4" y="4"/>
                        <a:pt x="4" y="4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65" name="Freeform 2112"/>
                <p:cNvSpPr/>
                <p:nvPr/>
              </p:nvSpPr>
              <p:spPr bwMode="auto">
                <a:xfrm>
                  <a:off x="1247" y="276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66" name="Freeform 2113"/>
                <p:cNvSpPr/>
                <p:nvPr/>
              </p:nvSpPr>
              <p:spPr bwMode="auto">
                <a:xfrm>
                  <a:off x="1251" y="2754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67" name="Rectangle 2114"/>
                <p:cNvSpPr>
                  <a:spLocks noChangeArrowheads="1"/>
                </p:cNvSpPr>
                <p:nvPr/>
              </p:nvSpPr>
              <p:spPr bwMode="auto">
                <a:xfrm>
                  <a:off x="1249" y="2764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68" name="Freeform 2115"/>
                <p:cNvSpPr/>
                <p:nvPr/>
              </p:nvSpPr>
              <p:spPr bwMode="auto">
                <a:xfrm>
                  <a:off x="1251" y="2764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69" name="Freeform 2116"/>
                <p:cNvSpPr/>
                <p:nvPr/>
              </p:nvSpPr>
              <p:spPr bwMode="auto">
                <a:xfrm>
                  <a:off x="1254" y="27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0" name="Freeform 2117"/>
                <p:cNvSpPr/>
                <p:nvPr/>
              </p:nvSpPr>
              <p:spPr bwMode="auto">
                <a:xfrm>
                  <a:off x="1254" y="27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1" name="Freeform 2118"/>
                <p:cNvSpPr/>
                <p:nvPr/>
              </p:nvSpPr>
              <p:spPr bwMode="auto">
                <a:xfrm>
                  <a:off x="1244" y="2740"/>
                  <a:ext cx="12" cy="14"/>
                </a:xfrm>
                <a:custGeom>
                  <a:avLst/>
                  <a:gdLst>
                    <a:gd name="T0" fmla="*/ 3 w 5"/>
                    <a:gd name="T1" fmla="*/ 0 h 6"/>
                    <a:gd name="T2" fmla="*/ 2 w 5"/>
                    <a:gd name="T3" fmla="*/ 0 h 6"/>
                    <a:gd name="T4" fmla="*/ 2 w 5"/>
                    <a:gd name="T5" fmla="*/ 0 h 6"/>
                    <a:gd name="T6" fmla="*/ 2 w 5"/>
                    <a:gd name="T7" fmla="*/ 1 h 6"/>
                    <a:gd name="T8" fmla="*/ 2 w 5"/>
                    <a:gd name="T9" fmla="*/ 1 h 6"/>
                    <a:gd name="T10" fmla="*/ 2 w 5"/>
                    <a:gd name="T11" fmla="*/ 2 h 6"/>
                    <a:gd name="T12" fmla="*/ 3 w 5"/>
                    <a:gd name="T13" fmla="*/ 2 h 6"/>
                    <a:gd name="T14" fmla="*/ 2 w 5"/>
                    <a:gd name="T15" fmla="*/ 3 h 6"/>
                    <a:gd name="T16" fmla="*/ 2 w 5"/>
                    <a:gd name="T17" fmla="*/ 3 h 6"/>
                    <a:gd name="T18" fmla="*/ 4 w 5"/>
                    <a:gd name="T19" fmla="*/ 3 h 6"/>
                    <a:gd name="T20" fmla="*/ 4 w 5"/>
                    <a:gd name="T21" fmla="*/ 4 h 6"/>
                    <a:gd name="T22" fmla="*/ 3 w 5"/>
                    <a:gd name="T23" fmla="*/ 4 h 6"/>
                    <a:gd name="T24" fmla="*/ 3 w 5"/>
                    <a:gd name="T25" fmla="*/ 4 h 6"/>
                    <a:gd name="T26" fmla="*/ 2 w 5"/>
                    <a:gd name="T27" fmla="*/ 5 h 6"/>
                    <a:gd name="T28" fmla="*/ 3 w 5"/>
                    <a:gd name="T29" fmla="*/ 5 h 6"/>
                    <a:gd name="T30" fmla="*/ 3 w 5"/>
                    <a:gd name="T31" fmla="*/ 5 h 6"/>
                    <a:gd name="T32" fmla="*/ 3 w 5"/>
                    <a:gd name="T33" fmla="*/ 5 h 6"/>
                    <a:gd name="T34" fmla="*/ 3 w 5"/>
                    <a:gd name="T35" fmla="*/ 6 h 6"/>
                    <a:gd name="T36" fmla="*/ 3 w 5"/>
                    <a:gd name="T37" fmla="*/ 6 h 6"/>
                    <a:gd name="T38" fmla="*/ 3 w 5"/>
                    <a:gd name="T39" fmla="*/ 6 h 6"/>
                    <a:gd name="T40" fmla="*/ 2 w 5"/>
                    <a:gd name="T41" fmla="*/ 6 h 6"/>
                    <a:gd name="T42" fmla="*/ 4 w 5"/>
                    <a:gd name="T43" fmla="*/ 6 h 6"/>
                    <a:gd name="T44" fmla="*/ 5 w 5"/>
                    <a:gd name="T45" fmla="*/ 6 h 6"/>
                    <a:gd name="T46" fmla="*/ 4 w 5"/>
                    <a:gd name="T47" fmla="*/ 6 h 6"/>
                    <a:gd name="T48" fmla="*/ 5 w 5"/>
                    <a:gd name="T49" fmla="*/ 5 h 6"/>
                    <a:gd name="T50" fmla="*/ 5 w 5"/>
                    <a:gd name="T51" fmla="*/ 5 h 6"/>
                    <a:gd name="T52" fmla="*/ 4 w 5"/>
                    <a:gd name="T53" fmla="*/ 5 h 6"/>
                    <a:gd name="T54" fmla="*/ 5 w 5"/>
                    <a:gd name="T55" fmla="*/ 5 h 6"/>
                    <a:gd name="T56" fmla="*/ 5 w 5"/>
                    <a:gd name="T57" fmla="*/ 4 h 6"/>
                    <a:gd name="T58" fmla="*/ 4 w 5"/>
                    <a:gd name="T59" fmla="*/ 4 h 6"/>
                    <a:gd name="T60" fmla="*/ 4 w 5"/>
                    <a:gd name="T61" fmla="*/ 4 h 6"/>
                    <a:gd name="T62" fmla="*/ 5 w 5"/>
                    <a:gd name="T63" fmla="*/ 4 h 6"/>
                    <a:gd name="T64" fmla="*/ 5 w 5"/>
                    <a:gd name="T65" fmla="*/ 3 h 6"/>
                    <a:gd name="T66" fmla="*/ 4 w 5"/>
                    <a:gd name="T67" fmla="*/ 3 h 6"/>
                    <a:gd name="T68" fmla="*/ 4 w 5"/>
                    <a:gd name="T69" fmla="*/ 3 h 6"/>
                    <a:gd name="T70" fmla="*/ 3 w 5"/>
                    <a:gd name="T71" fmla="*/ 2 h 6"/>
                    <a:gd name="T72" fmla="*/ 4 w 5"/>
                    <a:gd name="T73" fmla="*/ 2 h 6"/>
                    <a:gd name="T74" fmla="*/ 3 w 5"/>
                    <a:gd name="T75" fmla="*/ 1 h 6"/>
                    <a:gd name="T76" fmla="*/ 2 w 5"/>
                    <a:gd name="T77" fmla="*/ 1 h 6"/>
                    <a:gd name="T78" fmla="*/ 4 w 5"/>
                    <a:gd name="T7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" h="6">
                      <a:moveTo>
                        <a:pt x="4" y="1"/>
                      </a:move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0" y="0"/>
                        <a:pt x="4" y="1"/>
                        <a:pt x="2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1" y="2"/>
                        <a:pt x="3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3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3" y="3"/>
                        <a:pt x="4" y="3"/>
                        <a:pt x="4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4"/>
                        <a:pt x="4" y="5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3" y="5"/>
                        <a:pt x="2" y="5"/>
                      </a:cubicBezTo>
                      <a:cubicBezTo>
                        <a:pt x="3" y="5"/>
                        <a:pt x="2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4" y="5"/>
                        <a:pt x="3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1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5" y="6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4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5" y="4"/>
                        <a:pt x="4" y="4"/>
                        <a:pt x="5" y="4"/>
                      </a:cubicBezTo>
                      <a:cubicBezTo>
                        <a:pt x="5" y="4"/>
                        <a:pt x="4" y="4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5" y="2"/>
                        <a:pt x="4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3" y="2"/>
                        <a:pt x="5" y="2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2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2" name="Freeform 2119"/>
                <p:cNvSpPr/>
                <p:nvPr/>
              </p:nvSpPr>
              <p:spPr bwMode="auto">
                <a:xfrm>
                  <a:off x="1254" y="2745"/>
                  <a:ext cx="2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3" name="Rectangle 2120"/>
                <p:cNvSpPr>
                  <a:spLocks noChangeArrowheads="1"/>
                </p:cNvSpPr>
                <p:nvPr/>
              </p:nvSpPr>
              <p:spPr bwMode="auto">
                <a:xfrm>
                  <a:off x="1254" y="2745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4" name="Freeform 2121"/>
                <p:cNvSpPr/>
                <p:nvPr/>
              </p:nvSpPr>
              <p:spPr bwMode="auto">
                <a:xfrm>
                  <a:off x="1254" y="274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5" name="Rectangle 2122"/>
                <p:cNvSpPr>
                  <a:spLocks noChangeArrowheads="1"/>
                </p:cNvSpPr>
                <p:nvPr/>
              </p:nvSpPr>
              <p:spPr bwMode="auto">
                <a:xfrm>
                  <a:off x="1254" y="2740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6" name="Freeform 2123"/>
                <p:cNvSpPr/>
                <p:nvPr/>
              </p:nvSpPr>
              <p:spPr bwMode="auto">
                <a:xfrm>
                  <a:off x="1247" y="2731"/>
                  <a:ext cx="9" cy="9"/>
                </a:xfrm>
                <a:custGeom>
                  <a:avLst/>
                  <a:gdLst>
                    <a:gd name="T0" fmla="*/ 2 w 4"/>
                    <a:gd name="T1" fmla="*/ 1 h 4"/>
                    <a:gd name="T2" fmla="*/ 2 w 4"/>
                    <a:gd name="T3" fmla="*/ 1 h 4"/>
                    <a:gd name="T4" fmla="*/ 2 w 4"/>
                    <a:gd name="T5" fmla="*/ 1 h 4"/>
                    <a:gd name="T6" fmla="*/ 1 w 4"/>
                    <a:gd name="T7" fmla="*/ 0 h 4"/>
                    <a:gd name="T8" fmla="*/ 2 w 4"/>
                    <a:gd name="T9" fmla="*/ 2 h 4"/>
                    <a:gd name="T10" fmla="*/ 1 w 4"/>
                    <a:gd name="T11" fmla="*/ 2 h 4"/>
                    <a:gd name="T12" fmla="*/ 2 w 4"/>
                    <a:gd name="T13" fmla="*/ 3 h 4"/>
                    <a:gd name="T14" fmla="*/ 1 w 4"/>
                    <a:gd name="T15" fmla="*/ 2 h 4"/>
                    <a:gd name="T16" fmla="*/ 1 w 4"/>
                    <a:gd name="T17" fmla="*/ 3 h 4"/>
                    <a:gd name="T18" fmla="*/ 1 w 4"/>
                    <a:gd name="T19" fmla="*/ 3 h 4"/>
                    <a:gd name="T20" fmla="*/ 1 w 4"/>
                    <a:gd name="T21" fmla="*/ 3 h 4"/>
                    <a:gd name="T22" fmla="*/ 1 w 4"/>
                    <a:gd name="T23" fmla="*/ 3 h 4"/>
                    <a:gd name="T24" fmla="*/ 1 w 4"/>
                    <a:gd name="T25" fmla="*/ 3 h 4"/>
                    <a:gd name="T26" fmla="*/ 1 w 4"/>
                    <a:gd name="T27" fmla="*/ 3 h 4"/>
                    <a:gd name="T28" fmla="*/ 2 w 4"/>
                    <a:gd name="T29" fmla="*/ 3 h 4"/>
                    <a:gd name="T30" fmla="*/ 1 w 4"/>
                    <a:gd name="T31" fmla="*/ 3 h 4"/>
                    <a:gd name="T32" fmla="*/ 2 w 4"/>
                    <a:gd name="T33" fmla="*/ 4 h 4"/>
                    <a:gd name="T34" fmla="*/ 2 w 4"/>
                    <a:gd name="T35" fmla="*/ 4 h 4"/>
                    <a:gd name="T36" fmla="*/ 2 w 4"/>
                    <a:gd name="T37" fmla="*/ 4 h 4"/>
                    <a:gd name="T38" fmla="*/ 2 w 4"/>
                    <a:gd name="T39" fmla="*/ 4 h 4"/>
                    <a:gd name="T40" fmla="*/ 2 w 4"/>
                    <a:gd name="T41" fmla="*/ 3 h 4"/>
                    <a:gd name="T42" fmla="*/ 3 w 4"/>
                    <a:gd name="T43" fmla="*/ 4 h 4"/>
                    <a:gd name="T44" fmla="*/ 3 w 4"/>
                    <a:gd name="T45" fmla="*/ 4 h 4"/>
                    <a:gd name="T46" fmla="*/ 3 w 4"/>
                    <a:gd name="T47" fmla="*/ 4 h 4"/>
                    <a:gd name="T48" fmla="*/ 3 w 4"/>
                    <a:gd name="T49" fmla="*/ 3 h 4"/>
                    <a:gd name="T50" fmla="*/ 3 w 4"/>
                    <a:gd name="T51" fmla="*/ 3 h 4"/>
                    <a:gd name="T52" fmla="*/ 2 w 4"/>
                    <a:gd name="T53" fmla="*/ 3 h 4"/>
                    <a:gd name="T54" fmla="*/ 2 w 4"/>
                    <a:gd name="T55" fmla="*/ 3 h 4"/>
                    <a:gd name="T56" fmla="*/ 2 w 4"/>
                    <a:gd name="T57" fmla="*/ 3 h 4"/>
                    <a:gd name="T58" fmla="*/ 2 w 4"/>
                    <a:gd name="T59" fmla="*/ 3 h 4"/>
                    <a:gd name="T60" fmla="*/ 3 w 4"/>
                    <a:gd name="T61" fmla="*/ 3 h 4"/>
                    <a:gd name="T62" fmla="*/ 2 w 4"/>
                    <a:gd name="T63" fmla="*/ 3 h 4"/>
                    <a:gd name="T64" fmla="*/ 2 w 4"/>
                    <a:gd name="T65" fmla="*/ 2 h 4"/>
                    <a:gd name="T66" fmla="*/ 3 w 4"/>
                    <a:gd name="T67" fmla="*/ 2 h 4"/>
                    <a:gd name="T68" fmla="*/ 2 w 4"/>
                    <a:gd name="T69" fmla="*/ 2 h 4"/>
                    <a:gd name="T70" fmla="*/ 3 w 4"/>
                    <a:gd name="T71" fmla="*/ 2 h 4"/>
                    <a:gd name="T72" fmla="*/ 2 w 4"/>
                    <a:gd name="T73" fmla="*/ 2 h 4"/>
                    <a:gd name="T74" fmla="*/ 2 w 4"/>
                    <a:gd name="T75" fmla="*/ 1 h 4"/>
                    <a:gd name="T76" fmla="*/ 2 w 4"/>
                    <a:gd name="T77" fmla="*/ 1 h 4"/>
                    <a:gd name="T78" fmla="*/ 1 w 4"/>
                    <a:gd name="T79" fmla="*/ 1 h 4"/>
                    <a:gd name="T80" fmla="*/ 2 w 4"/>
                    <a:gd name="T8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3" y="1"/>
                        <a:pt x="1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0" y="2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0" y="3"/>
                        <a:pt x="2" y="4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3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7" name="Freeform 2124"/>
                <p:cNvSpPr/>
                <p:nvPr/>
              </p:nvSpPr>
              <p:spPr bwMode="auto">
                <a:xfrm>
                  <a:off x="1249" y="2731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8" name="Freeform 2125"/>
                <p:cNvSpPr/>
                <p:nvPr/>
              </p:nvSpPr>
              <p:spPr bwMode="auto">
                <a:xfrm>
                  <a:off x="1249" y="2726"/>
                  <a:ext cx="5" cy="5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1 h 2"/>
                    <a:gd name="T6" fmla="*/ 1 w 2"/>
                    <a:gd name="T7" fmla="*/ 2 h 2"/>
                    <a:gd name="T8" fmla="*/ 0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  <a:gd name="T18" fmla="*/ 2 w 2"/>
                    <a:gd name="T19" fmla="*/ 2 h 2"/>
                    <a:gd name="T20" fmla="*/ 1 w 2"/>
                    <a:gd name="T21" fmla="*/ 1 h 2"/>
                    <a:gd name="T22" fmla="*/ 2 w 2"/>
                    <a:gd name="T23" fmla="*/ 2 h 2"/>
                    <a:gd name="T24" fmla="*/ 2 w 2"/>
                    <a:gd name="T25" fmla="*/ 2 h 2"/>
                    <a:gd name="T26" fmla="*/ 2 w 2"/>
                    <a:gd name="T27" fmla="*/ 2 h 2"/>
                    <a:gd name="T28" fmla="*/ 1 w 2"/>
                    <a:gd name="T29" fmla="*/ 1 h 2"/>
                    <a:gd name="T30" fmla="*/ 2 w 2"/>
                    <a:gd name="T31" fmla="*/ 2 h 2"/>
                    <a:gd name="T32" fmla="*/ 2 w 2"/>
                    <a:gd name="T33" fmla="*/ 1 h 2"/>
                    <a:gd name="T34" fmla="*/ 1 w 2"/>
                    <a:gd name="T35" fmla="*/ 0 h 2"/>
                    <a:gd name="T36" fmla="*/ 2 w 2"/>
                    <a:gd name="T37" fmla="*/ 1 h 2"/>
                    <a:gd name="T38" fmla="*/ 2 w 2"/>
                    <a:gd name="T39" fmla="*/ 1 h 2"/>
                    <a:gd name="T40" fmla="*/ 1 w 2"/>
                    <a:gd name="T41" fmla="*/ 0 h 2"/>
                    <a:gd name="T42" fmla="*/ 1 w 2"/>
                    <a:gd name="T4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0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2" y="2"/>
                      </a:cubicBezTo>
                      <a:cubicBezTo>
                        <a:pt x="2" y="2"/>
                        <a:pt x="2" y="1"/>
                        <a:pt x="2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79" name="Freeform 2126"/>
                <p:cNvSpPr/>
                <p:nvPr/>
              </p:nvSpPr>
              <p:spPr bwMode="auto">
                <a:xfrm>
                  <a:off x="1251" y="272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0" name="Freeform 2127"/>
                <p:cNvSpPr/>
                <p:nvPr/>
              </p:nvSpPr>
              <p:spPr bwMode="auto">
                <a:xfrm>
                  <a:off x="132" y="2466"/>
                  <a:ext cx="939" cy="824"/>
                </a:xfrm>
                <a:custGeom>
                  <a:avLst/>
                  <a:gdLst>
                    <a:gd name="T0" fmla="*/ 298 w 395"/>
                    <a:gd name="T1" fmla="*/ 200 h 346"/>
                    <a:gd name="T2" fmla="*/ 283 w 395"/>
                    <a:gd name="T3" fmla="*/ 212 h 346"/>
                    <a:gd name="T4" fmla="*/ 264 w 395"/>
                    <a:gd name="T5" fmla="*/ 221 h 346"/>
                    <a:gd name="T6" fmla="*/ 261 w 395"/>
                    <a:gd name="T7" fmla="*/ 241 h 346"/>
                    <a:gd name="T8" fmla="*/ 257 w 395"/>
                    <a:gd name="T9" fmla="*/ 263 h 346"/>
                    <a:gd name="T10" fmla="*/ 226 w 395"/>
                    <a:gd name="T11" fmla="*/ 263 h 346"/>
                    <a:gd name="T12" fmla="*/ 197 w 395"/>
                    <a:gd name="T13" fmla="*/ 268 h 346"/>
                    <a:gd name="T14" fmla="*/ 190 w 395"/>
                    <a:gd name="T15" fmla="*/ 243 h 346"/>
                    <a:gd name="T16" fmla="*/ 191 w 395"/>
                    <a:gd name="T17" fmla="*/ 232 h 346"/>
                    <a:gd name="T18" fmla="*/ 191 w 395"/>
                    <a:gd name="T19" fmla="*/ 232 h 346"/>
                    <a:gd name="T20" fmla="*/ 208 w 395"/>
                    <a:gd name="T21" fmla="*/ 195 h 346"/>
                    <a:gd name="T22" fmla="*/ 183 w 395"/>
                    <a:gd name="T23" fmla="*/ 177 h 346"/>
                    <a:gd name="T24" fmla="*/ 182 w 395"/>
                    <a:gd name="T25" fmla="*/ 155 h 346"/>
                    <a:gd name="T26" fmla="*/ 219 w 395"/>
                    <a:gd name="T27" fmla="*/ 150 h 346"/>
                    <a:gd name="T28" fmla="*/ 221 w 395"/>
                    <a:gd name="T29" fmla="*/ 126 h 346"/>
                    <a:gd name="T30" fmla="*/ 215 w 395"/>
                    <a:gd name="T31" fmla="*/ 95 h 346"/>
                    <a:gd name="T32" fmla="*/ 210 w 395"/>
                    <a:gd name="T33" fmla="*/ 62 h 346"/>
                    <a:gd name="T34" fmla="*/ 190 w 395"/>
                    <a:gd name="T35" fmla="*/ 17 h 346"/>
                    <a:gd name="T36" fmla="*/ 180 w 395"/>
                    <a:gd name="T37" fmla="*/ 8 h 346"/>
                    <a:gd name="T38" fmla="*/ 130 w 395"/>
                    <a:gd name="T39" fmla="*/ 13 h 346"/>
                    <a:gd name="T40" fmla="*/ 107 w 395"/>
                    <a:gd name="T41" fmla="*/ 69 h 346"/>
                    <a:gd name="T42" fmla="*/ 98 w 395"/>
                    <a:gd name="T43" fmla="*/ 137 h 346"/>
                    <a:gd name="T44" fmla="*/ 82 w 395"/>
                    <a:gd name="T45" fmla="*/ 221 h 346"/>
                    <a:gd name="T46" fmla="*/ 74 w 395"/>
                    <a:gd name="T47" fmla="*/ 251 h 346"/>
                    <a:gd name="T48" fmla="*/ 63 w 395"/>
                    <a:gd name="T49" fmla="*/ 261 h 346"/>
                    <a:gd name="T50" fmla="*/ 35 w 395"/>
                    <a:gd name="T51" fmla="*/ 279 h 346"/>
                    <a:gd name="T52" fmla="*/ 15 w 395"/>
                    <a:gd name="T53" fmla="*/ 305 h 346"/>
                    <a:gd name="T54" fmla="*/ 1 w 395"/>
                    <a:gd name="T55" fmla="*/ 332 h 346"/>
                    <a:gd name="T56" fmla="*/ 4 w 395"/>
                    <a:gd name="T57" fmla="*/ 344 h 346"/>
                    <a:gd name="T58" fmla="*/ 17 w 395"/>
                    <a:gd name="T59" fmla="*/ 343 h 346"/>
                    <a:gd name="T60" fmla="*/ 47 w 395"/>
                    <a:gd name="T61" fmla="*/ 343 h 346"/>
                    <a:gd name="T62" fmla="*/ 107 w 395"/>
                    <a:gd name="T63" fmla="*/ 342 h 346"/>
                    <a:gd name="T64" fmla="*/ 149 w 395"/>
                    <a:gd name="T65" fmla="*/ 341 h 346"/>
                    <a:gd name="T66" fmla="*/ 197 w 395"/>
                    <a:gd name="T67" fmla="*/ 342 h 346"/>
                    <a:gd name="T68" fmla="*/ 239 w 395"/>
                    <a:gd name="T69" fmla="*/ 341 h 346"/>
                    <a:gd name="T70" fmla="*/ 289 w 395"/>
                    <a:gd name="T71" fmla="*/ 342 h 346"/>
                    <a:gd name="T72" fmla="*/ 311 w 395"/>
                    <a:gd name="T73" fmla="*/ 344 h 346"/>
                    <a:gd name="T74" fmla="*/ 331 w 395"/>
                    <a:gd name="T75" fmla="*/ 335 h 346"/>
                    <a:gd name="T76" fmla="*/ 358 w 395"/>
                    <a:gd name="T77" fmla="*/ 321 h 346"/>
                    <a:gd name="T78" fmla="*/ 379 w 395"/>
                    <a:gd name="T79" fmla="*/ 302 h 346"/>
                    <a:gd name="T80" fmla="*/ 389 w 395"/>
                    <a:gd name="T81" fmla="*/ 278 h 346"/>
                    <a:gd name="T82" fmla="*/ 364 w 395"/>
                    <a:gd name="T83" fmla="*/ 283 h 346"/>
                    <a:gd name="T84" fmla="*/ 394 w 395"/>
                    <a:gd name="T85" fmla="*/ 243 h 346"/>
                    <a:gd name="T86" fmla="*/ 386 w 395"/>
                    <a:gd name="T87" fmla="*/ 225 h 346"/>
                    <a:gd name="T88" fmla="*/ 360 w 395"/>
                    <a:gd name="T89" fmla="*/ 239 h 346"/>
                    <a:gd name="T90" fmla="*/ 371 w 395"/>
                    <a:gd name="T91" fmla="*/ 224 h 346"/>
                    <a:gd name="T92" fmla="*/ 379 w 395"/>
                    <a:gd name="T93" fmla="*/ 210 h 346"/>
                    <a:gd name="T94" fmla="*/ 385 w 395"/>
                    <a:gd name="T95" fmla="*/ 186 h 346"/>
                    <a:gd name="T96" fmla="*/ 367 w 395"/>
                    <a:gd name="T97" fmla="*/ 177 h 346"/>
                    <a:gd name="T98" fmla="*/ 350 w 395"/>
                    <a:gd name="T99" fmla="*/ 194 h 346"/>
                    <a:gd name="T100" fmla="*/ 353 w 395"/>
                    <a:gd name="T101" fmla="*/ 114 h 346"/>
                    <a:gd name="T102" fmla="*/ 357 w 395"/>
                    <a:gd name="T103" fmla="*/ 122 h 346"/>
                    <a:gd name="T104" fmla="*/ 361 w 395"/>
                    <a:gd name="T105" fmla="*/ 135 h 346"/>
                    <a:gd name="T106" fmla="*/ 363 w 395"/>
                    <a:gd name="T107" fmla="*/ 124 h 346"/>
                    <a:gd name="T108" fmla="*/ 345 w 395"/>
                    <a:gd name="T109" fmla="*/ 107 h 346"/>
                    <a:gd name="T110" fmla="*/ 331 w 395"/>
                    <a:gd name="T111" fmla="*/ 129 h 346"/>
                    <a:gd name="T112" fmla="*/ 329 w 395"/>
                    <a:gd name="T113" fmla="*/ 147 h 346"/>
                    <a:gd name="T114" fmla="*/ 324 w 395"/>
                    <a:gd name="T115" fmla="*/ 162 h 346"/>
                    <a:gd name="T116" fmla="*/ 298 w 395"/>
                    <a:gd name="T117" fmla="*/ 20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95" h="346">
                      <a:moveTo>
                        <a:pt x="298" y="200"/>
                      </a:moveTo>
                      <a:cubicBezTo>
                        <a:pt x="294" y="205"/>
                        <a:pt x="289" y="209"/>
                        <a:pt x="283" y="212"/>
                      </a:cubicBezTo>
                      <a:cubicBezTo>
                        <a:pt x="278" y="215"/>
                        <a:pt x="267" y="217"/>
                        <a:pt x="264" y="221"/>
                      </a:cubicBezTo>
                      <a:cubicBezTo>
                        <a:pt x="261" y="224"/>
                        <a:pt x="261" y="236"/>
                        <a:pt x="261" y="241"/>
                      </a:cubicBezTo>
                      <a:cubicBezTo>
                        <a:pt x="259" y="248"/>
                        <a:pt x="257" y="255"/>
                        <a:pt x="257" y="263"/>
                      </a:cubicBezTo>
                      <a:cubicBezTo>
                        <a:pt x="246" y="263"/>
                        <a:pt x="237" y="262"/>
                        <a:pt x="226" y="263"/>
                      </a:cubicBezTo>
                      <a:cubicBezTo>
                        <a:pt x="216" y="265"/>
                        <a:pt x="208" y="269"/>
                        <a:pt x="197" y="268"/>
                      </a:cubicBezTo>
                      <a:cubicBezTo>
                        <a:pt x="201" y="261"/>
                        <a:pt x="206" y="241"/>
                        <a:pt x="190" y="243"/>
                      </a:cubicBezTo>
                      <a:cubicBezTo>
                        <a:pt x="190" y="240"/>
                        <a:pt x="190" y="235"/>
                        <a:pt x="191" y="232"/>
                      </a:cubicBezTo>
                      <a:cubicBezTo>
                        <a:pt x="190" y="233"/>
                        <a:pt x="191" y="231"/>
                        <a:pt x="191" y="232"/>
                      </a:cubicBezTo>
                      <a:cubicBezTo>
                        <a:pt x="200" y="223"/>
                        <a:pt x="206" y="207"/>
                        <a:pt x="208" y="195"/>
                      </a:cubicBezTo>
                      <a:cubicBezTo>
                        <a:pt x="210" y="180"/>
                        <a:pt x="199" y="164"/>
                        <a:pt x="183" y="177"/>
                      </a:cubicBezTo>
                      <a:cubicBezTo>
                        <a:pt x="183" y="169"/>
                        <a:pt x="181" y="162"/>
                        <a:pt x="182" y="155"/>
                      </a:cubicBezTo>
                      <a:cubicBezTo>
                        <a:pt x="192" y="151"/>
                        <a:pt x="208" y="149"/>
                        <a:pt x="219" y="150"/>
                      </a:cubicBezTo>
                      <a:cubicBezTo>
                        <a:pt x="219" y="142"/>
                        <a:pt x="220" y="134"/>
                        <a:pt x="221" y="126"/>
                      </a:cubicBezTo>
                      <a:cubicBezTo>
                        <a:pt x="221" y="116"/>
                        <a:pt x="217" y="105"/>
                        <a:pt x="215" y="95"/>
                      </a:cubicBezTo>
                      <a:cubicBezTo>
                        <a:pt x="213" y="84"/>
                        <a:pt x="213" y="73"/>
                        <a:pt x="210" y="62"/>
                      </a:cubicBezTo>
                      <a:cubicBezTo>
                        <a:pt x="206" y="46"/>
                        <a:pt x="205" y="28"/>
                        <a:pt x="190" y="17"/>
                      </a:cubicBezTo>
                      <a:cubicBezTo>
                        <a:pt x="187" y="14"/>
                        <a:pt x="184" y="10"/>
                        <a:pt x="180" y="8"/>
                      </a:cubicBezTo>
                      <a:cubicBezTo>
                        <a:pt x="169" y="0"/>
                        <a:pt x="139" y="2"/>
                        <a:pt x="130" y="13"/>
                      </a:cubicBezTo>
                      <a:cubicBezTo>
                        <a:pt x="118" y="27"/>
                        <a:pt x="112" y="51"/>
                        <a:pt x="107" y="69"/>
                      </a:cubicBezTo>
                      <a:cubicBezTo>
                        <a:pt x="101" y="91"/>
                        <a:pt x="99" y="115"/>
                        <a:pt x="98" y="137"/>
                      </a:cubicBezTo>
                      <a:cubicBezTo>
                        <a:pt x="96" y="166"/>
                        <a:pt x="89" y="194"/>
                        <a:pt x="82" y="221"/>
                      </a:cubicBezTo>
                      <a:cubicBezTo>
                        <a:pt x="79" y="231"/>
                        <a:pt x="77" y="242"/>
                        <a:pt x="74" y="251"/>
                      </a:cubicBezTo>
                      <a:cubicBezTo>
                        <a:pt x="71" y="256"/>
                        <a:pt x="68" y="258"/>
                        <a:pt x="63" y="261"/>
                      </a:cubicBezTo>
                      <a:cubicBezTo>
                        <a:pt x="53" y="267"/>
                        <a:pt x="43" y="271"/>
                        <a:pt x="35" y="279"/>
                      </a:cubicBezTo>
                      <a:cubicBezTo>
                        <a:pt x="27" y="287"/>
                        <a:pt x="21" y="296"/>
                        <a:pt x="15" y="305"/>
                      </a:cubicBezTo>
                      <a:cubicBezTo>
                        <a:pt x="10" y="313"/>
                        <a:pt x="3" y="322"/>
                        <a:pt x="1" y="332"/>
                      </a:cubicBezTo>
                      <a:cubicBezTo>
                        <a:pt x="0" y="335"/>
                        <a:pt x="0" y="342"/>
                        <a:pt x="4" y="344"/>
                      </a:cubicBezTo>
                      <a:cubicBezTo>
                        <a:pt x="7" y="346"/>
                        <a:pt x="14" y="343"/>
                        <a:pt x="17" y="343"/>
                      </a:cubicBezTo>
                      <a:cubicBezTo>
                        <a:pt x="27" y="342"/>
                        <a:pt x="37" y="342"/>
                        <a:pt x="47" y="343"/>
                      </a:cubicBezTo>
                      <a:cubicBezTo>
                        <a:pt x="67" y="345"/>
                        <a:pt x="87" y="341"/>
                        <a:pt x="107" y="342"/>
                      </a:cubicBezTo>
                      <a:cubicBezTo>
                        <a:pt x="121" y="343"/>
                        <a:pt x="135" y="341"/>
                        <a:pt x="149" y="341"/>
                      </a:cubicBezTo>
                      <a:cubicBezTo>
                        <a:pt x="165" y="340"/>
                        <a:pt x="181" y="343"/>
                        <a:pt x="197" y="342"/>
                      </a:cubicBezTo>
                      <a:cubicBezTo>
                        <a:pt x="211" y="341"/>
                        <a:pt x="225" y="341"/>
                        <a:pt x="239" y="341"/>
                      </a:cubicBezTo>
                      <a:cubicBezTo>
                        <a:pt x="256" y="341"/>
                        <a:pt x="273" y="341"/>
                        <a:pt x="289" y="342"/>
                      </a:cubicBezTo>
                      <a:cubicBezTo>
                        <a:pt x="297" y="342"/>
                        <a:pt x="304" y="344"/>
                        <a:pt x="311" y="344"/>
                      </a:cubicBezTo>
                      <a:cubicBezTo>
                        <a:pt x="318" y="344"/>
                        <a:pt x="325" y="339"/>
                        <a:pt x="331" y="335"/>
                      </a:cubicBezTo>
                      <a:cubicBezTo>
                        <a:pt x="340" y="330"/>
                        <a:pt x="350" y="327"/>
                        <a:pt x="358" y="321"/>
                      </a:cubicBezTo>
                      <a:cubicBezTo>
                        <a:pt x="366" y="316"/>
                        <a:pt x="373" y="309"/>
                        <a:pt x="379" y="302"/>
                      </a:cubicBezTo>
                      <a:cubicBezTo>
                        <a:pt x="383" y="297"/>
                        <a:pt x="394" y="285"/>
                        <a:pt x="389" y="278"/>
                      </a:cubicBezTo>
                      <a:cubicBezTo>
                        <a:pt x="380" y="274"/>
                        <a:pt x="372" y="277"/>
                        <a:pt x="364" y="283"/>
                      </a:cubicBezTo>
                      <a:cubicBezTo>
                        <a:pt x="376" y="272"/>
                        <a:pt x="391" y="259"/>
                        <a:pt x="394" y="243"/>
                      </a:cubicBezTo>
                      <a:cubicBezTo>
                        <a:pt x="395" y="236"/>
                        <a:pt x="394" y="226"/>
                        <a:pt x="386" y="225"/>
                      </a:cubicBezTo>
                      <a:cubicBezTo>
                        <a:pt x="378" y="224"/>
                        <a:pt x="363" y="231"/>
                        <a:pt x="360" y="239"/>
                      </a:cubicBezTo>
                      <a:cubicBezTo>
                        <a:pt x="362" y="233"/>
                        <a:pt x="368" y="228"/>
                        <a:pt x="371" y="224"/>
                      </a:cubicBezTo>
                      <a:cubicBezTo>
                        <a:pt x="374" y="219"/>
                        <a:pt x="376" y="214"/>
                        <a:pt x="379" y="210"/>
                      </a:cubicBezTo>
                      <a:cubicBezTo>
                        <a:pt x="383" y="203"/>
                        <a:pt x="386" y="194"/>
                        <a:pt x="385" y="186"/>
                      </a:cubicBezTo>
                      <a:cubicBezTo>
                        <a:pt x="383" y="177"/>
                        <a:pt x="374" y="175"/>
                        <a:pt x="367" y="177"/>
                      </a:cubicBezTo>
                      <a:cubicBezTo>
                        <a:pt x="358" y="179"/>
                        <a:pt x="353" y="186"/>
                        <a:pt x="350" y="194"/>
                      </a:cubicBezTo>
                      <a:cubicBezTo>
                        <a:pt x="364" y="174"/>
                        <a:pt x="376" y="132"/>
                        <a:pt x="353" y="114"/>
                      </a:cubicBezTo>
                      <a:cubicBezTo>
                        <a:pt x="354" y="116"/>
                        <a:pt x="356" y="119"/>
                        <a:pt x="357" y="122"/>
                      </a:cubicBezTo>
                      <a:cubicBezTo>
                        <a:pt x="358" y="125"/>
                        <a:pt x="359" y="133"/>
                        <a:pt x="361" y="135"/>
                      </a:cubicBezTo>
                      <a:cubicBezTo>
                        <a:pt x="367" y="140"/>
                        <a:pt x="363" y="126"/>
                        <a:pt x="363" y="124"/>
                      </a:cubicBezTo>
                      <a:cubicBezTo>
                        <a:pt x="361" y="117"/>
                        <a:pt x="354" y="106"/>
                        <a:pt x="345" y="107"/>
                      </a:cubicBezTo>
                      <a:cubicBezTo>
                        <a:pt x="336" y="108"/>
                        <a:pt x="333" y="122"/>
                        <a:pt x="331" y="129"/>
                      </a:cubicBezTo>
                      <a:cubicBezTo>
                        <a:pt x="330" y="135"/>
                        <a:pt x="331" y="141"/>
                        <a:pt x="329" y="147"/>
                      </a:cubicBezTo>
                      <a:cubicBezTo>
                        <a:pt x="328" y="152"/>
                        <a:pt x="326" y="157"/>
                        <a:pt x="324" y="162"/>
                      </a:cubicBezTo>
                      <a:cubicBezTo>
                        <a:pt x="318" y="176"/>
                        <a:pt x="309" y="189"/>
                        <a:pt x="298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1" name="Freeform 2128"/>
                <p:cNvSpPr/>
                <p:nvPr/>
              </p:nvSpPr>
              <p:spPr bwMode="auto">
                <a:xfrm>
                  <a:off x="624" y="2464"/>
                  <a:ext cx="133" cy="152"/>
                </a:xfrm>
                <a:custGeom>
                  <a:avLst/>
                  <a:gdLst>
                    <a:gd name="T0" fmla="*/ 0 w 56"/>
                    <a:gd name="T1" fmla="*/ 49 h 64"/>
                    <a:gd name="T2" fmla="*/ 31 w 56"/>
                    <a:gd name="T3" fmla="*/ 28 h 64"/>
                    <a:gd name="T4" fmla="*/ 56 w 56"/>
                    <a:gd name="T5" fmla="*/ 17 h 64"/>
                    <a:gd name="T6" fmla="*/ 25 w 56"/>
                    <a:gd name="T7" fmla="*/ 48 h 64"/>
                    <a:gd name="T8" fmla="*/ 5 w 56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64">
                      <a:moveTo>
                        <a:pt x="0" y="49"/>
                      </a:moveTo>
                      <a:cubicBezTo>
                        <a:pt x="13" y="44"/>
                        <a:pt x="21" y="37"/>
                        <a:pt x="31" y="28"/>
                      </a:cubicBezTo>
                      <a:cubicBezTo>
                        <a:pt x="35" y="24"/>
                        <a:pt x="55" y="0"/>
                        <a:pt x="56" y="17"/>
                      </a:cubicBezTo>
                      <a:cubicBezTo>
                        <a:pt x="56" y="29"/>
                        <a:pt x="33" y="42"/>
                        <a:pt x="25" y="48"/>
                      </a:cubicBezTo>
                      <a:cubicBezTo>
                        <a:pt x="18" y="53"/>
                        <a:pt x="9" y="57"/>
                        <a:pt x="5" y="64"/>
                      </a:cubicBezTo>
                    </a:path>
                  </a:pathLst>
                </a:custGeom>
                <a:solidFill>
                  <a:srgbClr val="E8CB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2" name="Freeform 2129"/>
                <p:cNvSpPr/>
                <p:nvPr/>
              </p:nvSpPr>
              <p:spPr bwMode="auto">
                <a:xfrm>
                  <a:off x="619" y="2483"/>
                  <a:ext cx="143" cy="138"/>
                </a:xfrm>
                <a:custGeom>
                  <a:avLst/>
                  <a:gdLst>
                    <a:gd name="T0" fmla="*/ 34 w 60"/>
                    <a:gd name="T1" fmla="*/ 16 h 58"/>
                    <a:gd name="T2" fmla="*/ 32 w 60"/>
                    <a:gd name="T3" fmla="*/ 19 h 58"/>
                    <a:gd name="T4" fmla="*/ 1 w 60"/>
                    <a:gd name="T5" fmla="*/ 39 h 58"/>
                    <a:gd name="T6" fmla="*/ 1 w 60"/>
                    <a:gd name="T7" fmla="*/ 41 h 58"/>
                    <a:gd name="T8" fmla="*/ 3 w 60"/>
                    <a:gd name="T9" fmla="*/ 42 h 58"/>
                    <a:gd name="T10" fmla="*/ 34 w 60"/>
                    <a:gd name="T11" fmla="*/ 21 h 58"/>
                    <a:gd name="T12" fmla="*/ 37 w 60"/>
                    <a:gd name="T13" fmla="*/ 19 h 58"/>
                    <a:gd name="T14" fmla="*/ 54 w 60"/>
                    <a:gd name="T15" fmla="*/ 5 h 58"/>
                    <a:gd name="T16" fmla="*/ 56 w 60"/>
                    <a:gd name="T17" fmla="*/ 9 h 58"/>
                    <a:gd name="T18" fmla="*/ 32 w 60"/>
                    <a:gd name="T19" fmla="*/ 34 h 58"/>
                    <a:gd name="T20" fmla="*/ 26 w 60"/>
                    <a:gd name="T21" fmla="*/ 39 h 58"/>
                    <a:gd name="T22" fmla="*/ 19 w 60"/>
                    <a:gd name="T23" fmla="*/ 43 h 58"/>
                    <a:gd name="T24" fmla="*/ 5 w 60"/>
                    <a:gd name="T25" fmla="*/ 55 h 58"/>
                    <a:gd name="T26" fmla="*/ 6 w 60"/>
                    <a:gd name="T27" fmla="*/ 58 h 58"/>
                    <a:gd name="T28" fmla="*/ 8 w 60"/>
                    <a:gd name="T29" fmla="*/ 57 h 58"/>
                    <a:gd name="T30" fmla="*/ 21 w 60"/>
                    <a:gd name="T31" fmla="*/ 46 h 58"/>
                    <a:gd name="T32" fmla="*/ 28 w 60"/>
                    <a:gd name="T33" fmla="*/ 41 h 58"/>
                    <a:gd name="T34" fmla="*/ 34 w 60"/>
                    <a:gd name="T35" fmla="*/ 37 h 58"/>
                    <a:gd name="T36" fmla="*/ 59 w 60"/>
                    <a:gd name="T37" fmla="*/ 9 h 58"/>
                    <a:gd name="T38" fmla="*/ 56 w 60"/>
                    <a:gd name="T39" fmla="*/ 2 h 58"/>
                    <a:gd name="T40" fmla="*/ 34 w 60"/>
                    <a:gd name="T41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8">
                      <a:moveTo>
                        <a:pt x="34" y="16"/>
                      </a:move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23" y="27"/>
                        <a:pt x="14" y="34"/>
                        <a:pt x="1" y="39"/>
                      </a:cubicBezTo>
                      <a:cubicBezTo>
                        <a:pt x="1" y="39"/>
                        <a:pt x="0" y="40"/>
                        <a:pt x="1" y="41"/>
                      </a:cubicBezTo>
                      <a:cubicBezTo>
                        <a:pt x="1" y="42"/>
                        <a:pt x="2" y="43"/>
                        <a:pt x="3" y="42"/>
                      </a:cubicBezTo>
                      <a:cubicBezTo>
                        <a:pt x="16" y="37"/>
                        <a:pt x="25" y="30"/>
                        <a:pt x="34" y="21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40" y="15"/>
                        <a:pt x="51" y="3"/>
                        <a:pt x="54" y="5"/>
                      </a:cubicBezTo>
                      <a:cubicBezTo>
                        <a:pt x="55" y="5"/>
                        <a:pt x="56" y="7"/>
                        <a:pt x="56" y="9"/>
                      </a:cubicBezTo>
                      <a:cubicBezTo>
                        <a:pt x="56" y="18"/>
                        <a:pt x="41" y="28"/>
                        <a:pt x="32" y="34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4" y="47"/>
                        <a:pt x="9" y="50"/>
                        <a:pt x="5" y="55"/>
                      </a:cubicBezTo>
                      <a:cubicBezTo>
                        <a:pt x="5" y="56"/>
                        <a:pt x="5" y="57"/>
                        <a:pt x="6" y="58"/>
                      </a:cubicBezTo>
                      <a:cubicBezTo>
                        <a:pt x="6" y="58"/>
                        <a:pt x="7" y="58"/>
                        <a:pt x="8" y="57"/>
                      </a:cubicBezTo>
                      <a:cubicBezTo>
                        <a:pt x="11" y="53"/>
                        <a:pt x="16" y="49"/>
                        <a:pt x="21" y="46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44" y="30"/>
                        <a:pt x="60" y="19"/>
                        <a:pt x="59" y="9"/>
                      </a:cubicBezTo>
                      <a:cubicBezTo>
                        <a:pt x="59" y="5"/>
                        <a:pt x="58" y="3"/>
                        <a:pt x="56" y="2"/>
                      </a:cubicBezTo>
                      <a:cubicBezTo>
                        <a:pt x="50" y="0"/>
                        <a:pt x="42" y="8"/>
                        <a:pt x="34" y="16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3" name="Freeform 2130"/>
                <p:cNvSpPr/>
                <p:nvPr/>
              </p:nvSpPr>
              <p:spPr bwMode="auto">
                <a:xfrm>
                  <a:off x="633" y="2623"/>
                  <a:ext cx="179" cy="53"/>
                </a:xfrm>
                <a:custGeom>
                  <a:avLst/>
                  <a:gdLst>
                    <a:gd name="T0" fmla="*/ 1 w 75"/>
                    <a:gd name="T1" fmla="*/ 3 h 22"/>
                    <a:gd name="T2" fmla="*/ 49 w 75"/>
                    <a:gd name="T3" fmla="*/ 3 h 22"/>
                    <a:gd name="T4" fmla="*/ 70 w 75"/>
                    <a:gd name="T5" fmla="*/ 4 h 22"/>
                    <a:gd name="T6" fmla="*/ 66 w 75"/>
                    <a:gd name="T7" fmla="*/ 14 h 22"/>
                    <a:gd name="T8" fmla="*/ 23 w 75"/>
                    <a:gd name="T9" fmla="*/ 18 h 22"/>
                    <a:gd name="T10" fmla="*/ 3 w 75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22">
                      <a:moveTo>
                        <a:pt x="1" y="3"/>
                      </a:moveTo>
                      <a:cubicBezTo>
                        <a:pt x="16" y="13"/>
                        <a:pt x="34" y="5"/>
                        <a:pt x="49" y="3"/>
                      </a:cubicBezTo>
                      <a:cubicBezTo>
                        <a:pt x="54" y="3"/>
                        <a:pt x="66" y="0"/>
                        <a:pt x="70" y="4"/>
                      </a:cubicBezTo>
                      <a:cubicBezTo>
                        <a:pt x="75" y="9"/>
                        <a:pt x="70" y="12"/>
                        <a:pt x="66" y="14"/>
                      </a:cubicBezTo>
                      <a:cubicBezTo>
                        <a:pt x="55" y="19"/>
                        <a:pt x="35" y="18"/>
                        <a:pt x="23" y="18"/>
                      </a:cubicBezTo>
                      <a:cubicBezTo>
                        <a:pt x="19" y="19"/>
                        <a:pt x="0" y="19"/>
                        <a:pt x="3" y="22"/>
                      </a:cubicBezTo>
                    </a:path>
                  </a:pathLst>
                </a:custGeom>
                <a:solidFill>
                  <a:srgbClr val="E8CB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4" name="Freeform 2131"/>
                <p:cNvSpPr/>
                <p:nvPr/>
              </p:nvSpPr>
              <p:spPr bwMode="auto">
                <a:xfrm>
                  <a:off x="631" y="2621"/>
                  <a:ext cx="178" cy="60"/>
                </a:xfrm>
                <a:custGeom>
                  <a:avLst/>
                  <a:gdLst>
                    <a:gd name="T0" fmla="*/ 53 w 75"/>
                    <a:gd name="T1" fmla="*/ 2 h 25"/>
                    <a:gd name="T2" fmla="*/ 50 w 75"/>
                    <a:gd name="T3" fmla="*/ 3 h 25"/>
                    <a:gd name="T4" fmla="*/ 38 w 75"/>
                    <a:gd name="T5" fmla="*/ 5 h 25"/>
                    <a:gd name="T6" fmla="*/ 3 w 75"/>
                    <a:gd name="T7" fmla="*/ 3 h 25"/>
                    <a:gd name="T8" fmla="*/ 1 w 75"/>
                    <a:gd name="T9" fmla="*/ 3 h 25"/>
                    <a:gd name="T10" fmla="*/ 1 w 75"/>
                    <a:gd name="T11" fmla="*/ 6 h 25"/>
                    <a:gd name="T12" fmla="*/ 39 w 75"/>
                    <a:gd name="T13" fmla="*/ 8 h 25"/>
                    <a:gd name="T14" fmla="*/ 51 w 75"/>
                    <a:gd name="T15" fmla="*/ 6 h 25"/>
                    <a:gd name="T16" fmla="*/ 53 w 75"/>
                    <a:gd name="T17" fmla="*/ 6 h 25"/>
                    <a:gd name="T18" fmla="*/ 70 w 75"/>
                    <a:gd name="T19" fmla="*/ 6 h 25"/>
                    <a:gd name="T20" fmla="*/ 71 w 75"/>
                    <a:gd name="T21" fmla="*/ 9 h 25"/>
                    <a:gd name="T22" fmla="*/ 66 w 75"/>
                    <a:gd name="T23" fmla="*/ 13 h 25"/>
                    <a:gd name="T24" fmla="*/ 34 w 75"/>
                    <a:gd name="T25" fmla="*/ 17 h 25"/>
                    <a:gd name="T26" fmla="*/ 24 w 75"/>
                    <a:gd name="T27" fmla="*/ 18 h 25"/>
                    <a:gd name="T28" fmla="*/ 22 w 75"/>
                    <a:gd name="T29" fmla="*/ 18 h 25"/>
                    <a:gd name="T30" fmla="*/ 2 w 75"/>
                    <a:gd name="T31" fmla="*/ 22 h 25"/>
                    <a:gd name="T32" fmla="*/ 3 w 75"/>
                    <a:gd name="T33" fmla="*/ 24 h 25"/>
                    <a:gd name="T34" fmla="*/ 5 w 75"/>
                    <a:gd name="T35" fmla="*/ 24 h 25"/>
                    <a:gd name="T36" fmla="*/ 6 w 75"/>
                    <a:gd name="T37" fmla="*/ 23 h 25"/>
                    <a:gd name="T38" fmla="*/ 6 w 75"/>
                    <a:gd name="T39" fmla="*/ 23 h 25"/>
                    <a:gd name="T40" fmla="*/ 22 w 75"/>
                    <a:gd name="T41" fmla="*/ 21 h 25"/>
                    <a:gd name="T42" fmla="*/ 24 w 75"/>
                    <a:gd name="T43" fmla="*/ 21 h 25"/>
                    <a:gd name="T44" fmla="*/ 34 w 75"/>
                    <a:gd name="T45" fmla="*/ 21 h 25"/>
                    <a:gd name="T46" fmla="*/ 67 w 75"/>
                    <a:gd name="T47" fmla="*/ 16 h 25"/>
                    <a:gd name="T48" fmla="*/ 75 w 75"/>
                    <a:gd name="T49" fmla="*/ 10 h 25"/>
                    <a:gd name="T50" fmla="*/ 75 w 75"/>
                    <a:gd name="T51" fmla="*/ 9 h 25"/>
                    <a:gd name="T52" fmla="*/ 72 w 75"/>
                    <a:gd name="T53" fmla="*/ 4 h 25"/>
                    <a:gd name="T54" fmla="*/ 53 w 75"/>
                    <a:gd name="T55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5" h="25">
                      <a:moveTo>
                        <a:pt x="53" y="2"/>
                      </a:move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26" y="7"/>
                        <a:pt x="13" y="10"/>
                        <a:pt x="3" y="3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13" y="13"/>
                        <a:pt x="26" y="11"/>
                        <a:pt x="39" y="8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8" y="5"/>
                        <a:pt x="67" y="3"/>
                        <a:pt x="70" y="6"/>
                      </a:cubicBezTo>
                      <a:cubicBezTo>
                        <a:pt x="71" y="7"/>
                        <a:pt x="71" y="8"/>
                        <a:pt x="71" y="9"/>
                      </a:cubicBezTo>
                      <a:cubicBezTo>
                        <a:pt x="71" y="11"/>
                        <a:pt x="68" y="12"/>
                        <a:pt x="66" y="13"/>
                      </a:cubicBezTo>
                      <a:cubicBezTo>
                        <a:pt x="58" y="17"/>
                        <a:pt x="45" y="17"/>
                        <a:pt x="34" y="17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8" y="18"/>
                        <a:pt x="3" y="19"/>
                        <a:pt x="2" y="22"/>
                      </a:cubicBezTo>
                      <a:cubicBezTo>
                        <a:pt x="2" y="22"/>
                        <a:pt x="2" y="23"/>
                        <a:pt x="3" y="24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5" y="24"/>
                        <a:pt x="6" y="24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2"/>
                        <a:pt x="11" y="22"/>
                        <a:pt x="22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45" y="20"/>
                        <a:pt x="59" y="20"/>
                        <a:pt x="67" y="16"/>
                      </a:cubicBezTo>
                      <a:cubicBezTo>
                        <a:pt x="71" y="15"/>
                        <a:pt x="74" y="13"/>
                        <a:pt x="75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7"/>
                        <a:pt x="74" y="5"/>
                        <a:pt x="72" y="4"/>
                      </a:cubicBezTo>
                      <a:cubicBezTo>
                        <a:pt x="69" y="0"/>
                        <a:pt x="61" y="1"/>
                        <a:pt x="53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5" name="Freeform 2132"/>
                <p:cNvSpPr/>
                <p:nvPr/>
              </p:nvSpPr>
              <p:spPr bwMode="auto">
                <a:xfrm>
                  <a:off x="222" y="2321"/>
                  <a:ext cx="404" cy="352"/>
                </a:xfrm>
                <a:custGeom>
                  <a:avLst/>
                  <a:gdLst>
                    <a:gd name="T0" fmla="*/ 69 w 170"/>
                    <a:gd name="T1" fmla="*/ 140 h 148"/>
                    <a:gd name="T2" fmla="*/ 5 w 170"/>
                    <a:gd name="T3" fmla="*/ 113 h 148"/>
                    <a:gd name="T4" fmla="*/ 17 w 170"/>
                    <a:gd name="T5" fmla="*/ 83 h 148"/>
                    <a:gd name="T6" fmla="*/ 52 w 170"/>
                    <a:gd name="T7" fmla="*/ 78 h 148"/>
                    <a:gd name="T8" fmla="*/ 62 w 170"/>
                    <a:gd name="T9" fmla="*/ 28 h 148"/>
                    <a:gd name="T10" fmla="*/ 105 w 170"/>
                    <a:gd name="T11" fmla="*/ 41 h 148"/>
                    <a:gd name="T12" fmla="*/ 153 w 170"/>
                    <a:gd name="T13" fmla="*/ 17 h 148"/>
                    <a:gd name="T14" fmla="*/ 145 w 170"/>
                    <a:gd name="T15" fmla="*/ 75 h 148"/>
                    <a:gd name="T16" fmla="*/ 88 w 170"/>
                    <a:gd name="T17" fmla="*/ 81 h 148"/>
                    <a:gd name="T18" fmla="*/ 66 w 170"/>
                    <a:gd name="T19" fmla="*/ 14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48">
                      <a:moveTo>
                        <a:pt x="69" y="140"/>
                      </a:moveTo>
                      <a:cubicBezTo>
                        <a:pt x="42" y="148"/>
                        <a:pt x="17" y="139"/>
                        <a:pt x="5" y="113"/>
                      </a:cubicBezTo>
                      <a:cubicBezTo>
                        <a:pt x="0" y="100"/>
                        <a:pt x="5" y="88"/>
                        <a:pt x="17" y="83"/>
                      </a:cubicBezTo>
                      <a:cubicBezTo>
                        <a:pt x="25" y="80"/>
                        <a:pt x="45" y="74"/>
                        <a:pt x="52" y="78"/>
                      </a:cubicBezTo>
                      <a:cubicBezTo>
                        <a:pt x="36" y="68"/>
                        <a:pt x="50" y="38"/>
                        <a:pt x="62" y="28"/>
                      </a:cubicBezTo>
                      <a:cubicBezTo>
                        <a:pt x="72" y="18"/>
                        <a:pt x="109" y="18"/>
                        <a:pt x="105" y="41"/>
                      </a:cubicBezTo>
                      <a:cubicBezTo>
                        <a:pt x="101" y="19"/>
                        <a:pt x="138" y="0"/>
                        <a:pt x="153" y="17"/>
                      </a:cubicBezTo>
                      <a:cubicBezTo>
                        <a:pt x="168" y="33"/>
                        <a:pt x="170" y="70"/>
                        <a:pt x="145" y="75"/>
                      </a:cubicBezTo>
                      <a:cubicBezTo>
                        <a:pt x="125" y="59"/>
                        <a:pt x="105" y="63"/>
                        <a:pt x="88" y="81"/>
                      </a:cubicBezTo>
                      <a:cubicBezTo>
                        <a:pt x="72" y="100"/>
                        <a:pt x="74" y="121"/>
                        <a:pt x="66" y="142"/>
                      </a:cubicBezTo>
                    </a:path>
                  </a:pathLst>
                </a:custGeom>
                <a:solidFill>
                  <a:srgbClr val="ED5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6" name="Freeform 2133"/>
                <p:cNvSpPr/>
                <p:nvPr/>
              </p:nvSpPr>
              <p:spPr bwMode="auto">
                <a:xfrm>
                  <a:off x="562" y="2876"/>
                  <a:ext cx="7" cy="12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0 w 3"/>
                    <a:gd name="T5" fmla="*/ 5 h 5"/>
                    <a:gd name="T6" fmla="*/ 1 w 3"/>
                    <a:gd name="T7" fmla="*/ 4 h 5"/>
                    <a:gd name="T8" fmla="*/ 3 w 3"/>
                    <a:gd name="T9" fmla="*/ 5 h 5"/>
                    <a:gd name="T10" fmla="*/ 3 w 3"/>
                    <a:gd name="T11" fmla="*/ 2 h 5"/>
                    <a:gd name="T12" fmla="*/ 1 w 3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2" y="4"/>
                        <a:pt x="3" y="4"/>
                        <a:pt x="3" y="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7" name="Freeform 2134"/>
                <p:cNvSpPr/>
                <p:nvPr/>
              </p:nvSpPr>
              <p:spPr bwMode="auto">
                <a:xfrm>
                  <a:off x="576" y="3019"/>
                  <a:ext cx="12" cy="31"/>
                </a:xfrm>
                <a:custGeom>
                  <a:avLst/>
                  <a:gdLst>
                    <a:gd name="T0" fmla="*/ 2 w 5"/>
                    <a:gd name="T1" fmla="*/ 2 h 13"/>
                    <a:gd name="T2" fmla="*/ 0 w 5"/>
                    <a:gd name="T3" fmla="*/ 0 h 13"/>
                    <a:gd name="T4" fmla="*/ 2 w 5"/>
                    <a:gd name="T5" fmla="*/ 12 h 13"/>
                    <a:gd name="T6" fmla="*/ 3 w 5"/>
                    <a:gd name="T7" fmla="*/ 13 h 13"/>
                    <a:gd name="T8" fmla="*/ 5 w 5"/>
                    <a:gd name="T9" fmla="*/ 11 h 13"/>
                    <a:gd name="T10" fmla="*/ 4 w 5"/>
                    <a:gd name="T11" fmla="*/ 0 h 13"/>
                    <a:gd name="T12" fmla="*/ 2 w 5"/>
                    <a:gd name="T1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3">
                      <a:moveTo>
                        <a:pt x="2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4" y="13"/>
                        <a:pt x="5" y="12"/>
                        <a:pt x="5" y="1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8" name="Freeform 2135"/>
                <p:cNvSpPr>
                  <a:spLocks noEditPoints="1"/>
                </p:cNvSpPr>
                <p:nvPr/>
              </p:nvSpPr>
              <p:spPr bwMode="auto">
                <a:xfrm>
                  <a:off x="557" y="2819"/>
                  <a:ext cx="205" cy="295"/>
                </a:xfrm>
                <a:custGeom>
                  <a:avLst/>
                  <a:gdLst>
                    <a:gd name="T0" fmla="*/ 85 w 86"/>
                    <a:gd name="T1" fmla="*/ 1 h 124"/>
                    <a:gd name="T2" fmla="*/ 71 w 86"/>
                    <a:gd name="T3" fmla="*/ 1 h 124"/>
                    <a:gd name="T4" fmla="*/ 44 w 86"/>
                    <a:gd name="T5" fmla="*/ 1 h 124"/>
                    <a:gd name="T6" fmla="*/ 2 w 86"/>
                    <a:gd name="T7" fmla="*/ 3 h 124"/>
                    <a:gd name="T8" fmla="*/ 0 w 86"/>
                    <a:gd name="T9" fmla="*/ 5 h 124"/>
                    <a:gd name="T10" fmla="*/ 1 w 86"/>
                    <a:gd name="T11" fmla="*/ 13 h 124"/>
                    <a:gd name="T12" fmla="*/ 1 w 86"/>
                    <a:gd name="T13" fmla="*/ 29 h 124"/>
                    <a:gd name="T14" fmla="*/ 2 w 86"/>
                    <a:gd name="T15" fmla="*/ 28 h 124"/>
                    <a:gd name="T16" fmla="*/ 1 w 86"/>
                    <a:gd name="T17" fmla="*/ 31 h 124"/>
                    <a:gd name="T18" fmla="*/ 3 w 86"/>
                    <a:gd name="T19" fmla="*/ 31 h 124"/>
                    <a:gd name="T20" fmla="*/ 5 w 86"/>
                    <a:gd name="T21" fmla="*/ 25 h 124"/>
                    <a:gd name="T22" fmla="*/ 4 w 86"/>
                    <a:gd name="T23" fmla="*/ 12 h 124"/>
                    <a:gd name="T24" fmla="*/ 4 w 86"/>
                    <a:gd name="T25" fmla="*/ 6 h 124"/>
                    <a:gd name="T26" fmla="*/ 44 w 86"/>
                    <a:gd name="T27" fmla="*/ 5 h 124"/>
                    <a:gd name="T28" fmla="*/ 71 w 86"/>
                    <a:gd name="T29" fmla="*/ 4 h 124"/>
                    <a:gd name="T30" fmla="*/ 83 w 86"/>
                    <a:gd name="T31" fmla="*/ 4 h 124"/>
                    <a:gd name="T32" fmla="*/ 82 w 86"/>
                    <a:gd name="T33" fmla="*/ 22 h 124"/>
                    <a:gd name="T34" fmla="*/ 74 w 86"/>
                    <a:gd name="T35" fmla="*/ 113 h 124"/>
                    <a:gd name="T36" fmla="*/ 39 w 86"/>
                    <a:gd name="T37" fmla="*/ 116 h 124"/>
                    <a:gd name="T38" fmla="*/ 17 w 86"/>
                    <a:gd name="T39" fmla="*/ 120 h 124"/>
                    <a:gd name="T40" fmla="*/ 15 w 86"/>
                    <a:gd name="T41" fmla="*/ 122 h 124"/>
                    <a:gd name="T42" fmla="*/ 17 w 86"/>
                    <a:gd name="T43" fmla="*/ 124 h 124"/>
                    <a:gd name="T44" fmla="*/ 39 w 86"/>
                    <a:gd name="T45" fmla="*/ 120 h 124"/>
                    <a:gd name="T46" fmla="*/ 75 w 86"/>
                    <a:gd name="T47" fmla="*/ 116 h 124"/>
                    <a:gd name="T48" fmla="*/ 77 w 86"/>
                    <a:gd name="T49" fmla="*/ 115 h 124"/>
                    <a:gd name="T50" fmla="*/ 86 w 86"/>
                    <a:gd name="T51" fmla="*/ 22 h 124"/>
                    <a:gd name="T52" fmla="*/ 86 w 86"/>
                    <a:gd name="T53" fmla="*/ 2 h 124"/>
                    <a:gd name="T54" fmla="*/ 86 w 86"/>
                    <a:gd name="T55" fmla="*/ 1 h 124"/>
                    <a:gd name="T56" fmla="*/ 85 w 86"/>
                    <a:gd name="T57" fmla="*/ 1 h 124"/>
                    <a:gd name="T58" fmla="*/ 76 w 86"/>
                    <a:gd name="T59" fmla="*/ 113 h 124"/>
                    <a:gd name="T60" fmla="*/ 76 w 86"/>
                    <a:gd name="T61" fmla="*/ 113 h 124"/>
                    <a:gd name="T62" fmla="*/ 76 w 86"/>
                    <a:gd name="T63" fmla="*/ 113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124">
                      <a:moveTo>
                        <a:pt x="85" y="1"/>
                      </a:move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62" y="1"/>
                        <a:pt x="53" y="2"/>
                        <a:pt x="44" y="1"/>
                      </a:cubicBezTo>
                      <a:cubicBezTo>
                        <a:pt x="30" y="1"/>
                        <a:pt x="14" y="0"/>
                        <a:pt x="2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8"/>
                        <a:pt x="2" y="27"/>
                        <a:pt x="1" y="29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9"/>
                        <a:pt x="1" y="30"/>
                        <a:pt x="1" y="31"/>
                      </a:cubicBezTo>
                      <a:cubicBezTo>
                        <a:pt x="2" y="31"/>
                        <a:pt x="3" y="32"/>
                        <a:pt x="3" y="31"/>
                      </a:cubicBezTo>
                      <a:cubicBezTo>
                        <a:pt x="5" y="31"/>
                        <a:pt x="5" y="29"/>
                        <a:pt x="5" y="25"/>
                      </a:cubicBezTo>
                      <a:cubicBezTo>
                        <a:pt x="5" y="22"/>
                        <a:pt x="5" y="18"/>
                        <a:pt x="4" y="12"/>
                      </a:cubicBezTo>
                      <a:cubicBezTo>
                        <a:pt x="4" y="12"/>
                        <a:pt x="4" y="8"/>
                        <a:pt x="4" y="6"/>
                      </a:cubicBezTo>
                      <a:cubicBezTo>
                        <a:pt x="16" y="4"/>
                        <a:pt x="31" y="4"/>
                        <a:pt x="44" y="5"/>
                      </a:cubicBezTo>
                      <a:cubicBezTo>
                        <a:pt x="53" y="5"/>
                        <a:pt x="62" y="5"/>
                        <a:pt x="71" y="4"/>
                      </a:cubicBezTo>
                      <a:cubicBezTo>
                        <a:pt x="71" y="4"/>
                        <a:pt x="80" y="4"/>
                        <a:pt x="83" y="4"/>
                      </a:cubicBezTo>
                      <a:cubicBezTo>
                        <a:pt x="83" y="7"/>
                        <a:pt x="82" y="22"/>
                        <a:pt x="82" y="22"/>
                      </a:cubicBezTo>
                      <a:cubicBezTo>
                        <a:pt x="82" y="52"/>
                        <a:pt x="81" y="84"/>
                        <a:pt x="74" y="113"/>
                      </a:cubicBezTo>
                      <a:cubicBezTo>
                        <a:pt x="63" y="111"/>
                        <a:pt x="51" y="114"/>
                        <a:pt x="39" y="116"/>
                      </a:cubicBezTo>
                      <a:cubicBezTo>
                        <a:pt x="31" y="118"/>
                        <a:pt x="24" y="120"/>
                        <a:pt x="17" y="120"/>
                      </a:cubicBezTo>
                      <a:cubicBezTo>
                        <a:pt x="16" y="120"/>
                        <a:pt x="15" y="121"/>
                        <a:pt x="15" y="122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24" y="123"/>
                        <a:pt x="32" y="121"/>
                        <a:pt x="39" y="120"/>
                      </a:cubicBezTo>
                      <a:cubicBezTo>
                        <a:pt x="52" y="117"/>
                        <a:pt x="65" y="114"/>
                        <a:pt x="75" y="116"/>
                      </a:cubicBezTo>
                      <a:cubicBezTo>
                        <a:pt x="76" y="116"/>
                        <a:pt x="77" y="116"/>
                        <a:pt x="77" y="115"/>
                      </a:cubicBezTo>
                      <a:cubicBezTo>
                        <a:pt x="84" y="85"/>
                        <a:pt x="85" y="53"/>
                        <a:pt x="86" y="22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2"/>
                        <a:pt x="86" y="2"/>
                        <a:pt x="86" y="1"/>
                      </a:cubicBezTo>
                      <a:cubicBezTo>
                        <a:pt x="85" y="1"/>
                        <a:pt x="85" y="1"/>
                        <a:pt x="85" y="1"/>
                      </a:cubicBezTo>
                      <a:close/>
                      <a:moveTo>
                        <a:pt x="76" y="113"/>
                      </a:moveTo>
                      <a:cubicBezTo>
                        <a:pt x="76" y="113"/>
                        <a:pt x="76" y="113"/>
                        <a:pt x="76" y="113"/>
                      </a:cubicBezTo>
                      <a:cubicBezTo>
                        <a:pt x="76" y="113"/>
                        <a:pt x="76" y="113"/>
                        <a:pt x="76" y="11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89" name="Freeform 2136"/>
                <p:cNvSpPr/>
                <p:nvPr/>
              </p:nvSpPr>
              <p:spPr bwMode="auto">
                <a:xfrm>
                  <a:off x="300" y="2452"/>
                  <a:ext cx="362" cy="629"/>
                </a:xfrm>
                <a:custGeom>
                  <a:avLst/>
                  <a:gdLst>
                    <a:gd name="T0" fmla="*/ 40 w 152"/>
                    <a:gd name="T1" fmla="*/ 57 h 264"/>
                    <a:gd name="T2" fmla="*/ 27 w 152"/>
                    <a:gd name="T3" fmla="*/ 134 h 264"/>
                    <a:gd name="T4" fmla="*/ 25 w 152"/>
                    <a:gd name="T5" fmla="*/ 151 h 264"/>
                    <a:gd name="T6" fmla="*/ 0 w 152"/>
                    <a:gd name="T7" fmla="*/ 261 h 264"/>
                    <a:gd name="T8" fmla="*/ 1 w 152"/>
                    <a:gd name="T9" fmla="*/ 263 h 264"/>
                    <a:gd name="T10" fmla="*/ 3 w 152"/>
                    <a:gd name="T11" fmla="*/ 262 h 264"/>
                    <a:gd name="T12" fmla="*/ 29 w 152"/>
                    <a:gd name="T13" fmla="*/ 151 h 264"/>
                    <a:gd name="T14" fmla="*/ 31 w 152"/>
                    <a:gd name="T15" fmla="*/ 134 h 264"/>
                    <a:gd name="T16" fmla="*/ 44 w 152"/>
                    <a:gd name="T17" fmla="*/ 58 h 264"/>
                    <a:gd name="T18" fmla="*/ 94 w 152"/>
                    <a:gd name="T19" fmla="*/ 11 h 264"/>
                    <a:gd name="T20" fmla="*/ 141 w 152"/>
                    <a:gd name="T21" fmla="*/ 91 h 264"/>
                    <a:gd name="T22" fmla="*/ 143 w 152"/>
                    <a:gd name="T23" fmla="*/ 107 h 264"/>
                    <a:gd name="T24" fmla="*/ 146 w 152"/>
                    <a:gd name="T25" fmla="*/ 156 h 264"/>
                    <a:gd name="T26" fmla="*/ 147 w 152"/>
                    <a:gd name="T27" fmla="*/ 158 h 264"/>
                    <a:gd name="T28" fmla="*/ 149 w 152"/>
                    <a:gd name="T29" fmla="*/ 157 h 264"/>
                    <a:gd name="T30" fmla="*/ 147 w 152"/>
                    <a:gd name="T31" fmla="*/ 106 h 264"/>
                    <a:gd name="T32" fmla="*/ 145 w 152"/>
                    <a:gd name="T33" fmla="*/ 91 h 264"/>
                    <a:gd name="T34" fmla="*/ 95 w 152"/>
                    <a:gd name="T35" fmla="*/ 8 h 264"/>
                    <a:gd name="T36" fmla="*/ 40 w 152"/>
                    <a:gd name="T37" fmla="*/ 57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2" h="264">
                      <a:moveTo>
                        <a:pt x="40" y="57"/>
                      </a:moveTo>
                      <a:cubicBezTo>
                        <a:pt x="33" y="81"/>
                        <a:pt x="30" y="108"/>
                        <a:pt x="27" y="134"/>
                      </a:cubicBezTo>
                      <a:cubicBezTo>
                        <a:pt x="25" y="151"/>
                        <a:pt x="25" y="151"/>
                        <a:pt x="25" y="151"/>
                      </a:cubicBezTo>
                      <a:cubicBezTo>
                        <a:pt x="21" y="191"/>
                        <a:pt x="10" y="228"/>
                        <a:pt x="0" y="261"/>
                      </a:cubicBezTo>
                      <a:cubicBezTo>
                        <a:pt x="0" y="262"/>
                        <a:pt x="0" y="263"/>
                        <a:pt x="1" y="263"/>
                      </a:cubicBezTo>
                      <a:cubicBezTo>
                        <a:pt x="2" y="264"/>
                        <a:pt x="3" y="263"/>
                        <a:pt x="3" y="262"/>
                      </a:cubicBezTo>
                      <a:cubicBezTo>
                        <a:pt x="14" y="228"/>
                        <a:pt x="24" y="192"/>
                        <a:pt x="29" y="151"/>
                      </a:cubicBezTo>
                      <a:cubicBezTo>
                        <a:pt x="31" y="134"/>
                        <a:pt x="31" y="134"/>
                        <a:pt x="31" y="134"/>
                      </a:cubicBezTo>
                      <a:cubicBezTo>
                        <a:pt x="34" y="108"/>
                        <a:pt x="37" y="82"/>
                        <a:pt x="44" y="58"/>
                      </a:cubicBezTo>
                      <a:cubicBezTo>
                        <a:pt x="47" y="45"/>
                        <a:pt x="62" y="4"/>
                        <a:pt x="94" y="11"/>
                      </a:cubicBezTo>
                      <a:cubicBezTo>
                        <a:pt x="128" y="19"/>
                        <a:pt x="137" y="58"/>
                        <a:pt x="141" y="91"/>
                      </a:cubicBezTo>
                      <a:cubicBezTo>
                        <a:pt x="143" y="107"/>
                        <a:pt x="143" y="107"/>
                        <a:pt x="143" y="107"/>
                      </a:cubicBezTo>
                      <a:cubicBezTo>
                        <a:pt x="146" y="124"/>
                        <a:pt x="149" y="141"/>
                        <a:pt x="146" y="156"/>
                      </a:cubicBezTo>
                      <a:cubicBezTo>
                        <a:pt x="146" y="157"/>
                        <a:pt x="146" y="158"/>
                        <a:pt x="147" y="158"/>
                      </a:cubicBezTo>
                      <a:cubicBezTo>
                        <a:pt x="148" y="158"/>
                        <a:pt x="149" y="158"/>
                        <a:pt x="149" y="157"/>
                      </a:cubicBezTo>
                      <a:cubicBezTo>
                        <a:pt x="152" y="141"/>
                        <a:pt x="149" y="123"/>
                        <a:pt x="147" y="106"/>
                      </a:cubicBezTo>
                      <a:cubicBezTo>
                        <a:pt x="145" y="91"/>
                        <a:pt x="145" y="91"/>
                        <a:pt x="145" y="91"/>
                      </a:cubicBezTo>
                      <a:cubicBezTo>
                        <a:pt x="140" y="56"/>
                        <a:pt x="131" y="16"/>
                        <a:pt x="95" y="8"/>
                      </a:cubicBezTo>
                      <a:cubicBezTo>
                        <a:pt x="60" y="0"/>
                        <a:pt x="44" y="44"/>
                        <a:pt x="40" y="57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0" name="Freeform 2137"/>
                <p:cNvSpPr/>
                <p:nvPr/>
              </p:nvSpPr>
              <p:spPr bwMode="auto">
                <a:xfrm>
                  <a:off x="476" y="2566"/>
                  <a:ext cx="57" cy="36"/>
                </a:xfrm>
                <a:custGeom>
                  <a:avLst/>
                  <a:gdLst>
                    <a:gd name="T0" fmla="*/ 9 w 24"/>
                    <a:gd name="T1" fmla="*/ 2 h 15"/>
                    <a:gd name="T2" fmla="*/ 0 w 24"/>
                    <a:gd name="T3" fmla="*/ 13 h 15"/>
                    <a:gd name="T4" fmla="*/ 1 w 24"/>
                    <a:gd name="T5" fmla="*/ 15 h 15"/>
                    <a:gd name="T6" fmla="*/ 3 w 24"/>
                    <a:gd name="T7" fmla="*/ 13 h 15"/>
                    <a:gd name="T8" fmla="*/ 11 w 24"/>
                    <a:gd name="T9" fmla="*/ 5 h 15"/>
                    <a:gd name="T10" fmla="*/ 22 w 24"/>
                    <a:gd name="T11" fmla="*/ 6 h 15"/>
                    <a:gd name="T12" fmla="*/ 24 w 24"/>
                    <a:gd name="T13" fmla="*/ 5 h 15"/>
                    <a:gd name="T14" fmla="*/ 23 w 24"/>
                    <a:gd name="T15" fmla="*/ 3 h 15"/>
                    <a:gd name="T16" fmla="*/ 9 w 24"/>
                    <a:gd name="T1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5">
                      <a:moveTo>
                        <a:pt x="9" y="2"/>
                      </a:moveTo>
                      <a:cubicBezTo>
                        <a:pt x="5" y="4"/>
                        <a:pt x="1" y="8"/>
                        <a:pt x="0" y="13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2" y="15"/>
                        <a:pt x="3" y="14"/>
                        <a:pt x="3" y="13"/>
                      </a:cubicBezTo>
                      <a:cubicBezTo>
                        <a:pt x="4" y="10"/>
                        <a:pt x="7" y="7"/>
                        <a:pt x="11" y="5"/>
                      </a:cubicBezTo>
                      <a:cubicBezTo>
                        <a:pt x="15" y="4"/>
                        <a:pt x="19" y="4"/>
                        <a:pt x="22" y="6"/>
                      </a:cubicBezTo>
                      <a:cubicBezTo>
                        <a:pt x="22" y="6"/>
                        <a:pt x="23" y="6"/>
                        <a:pt x="24" y="5"/>
                      </a:cubicBezTo>
                      <a:cubicBezTo>
                        <a:pt x="24" y="5"/>
                        <a:pt x="24" y="3"/>
                        <a:pt x="23" y="3"/>
                      </a:cubicBezTo>
                      <a:cubicBezTo>
                        <a:pt x="20" y="0"/>
                        <a:pt x="14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1" name="Freeform 2138"/>
                <p:cNvSpPr/>
                <p:nvPr/>
              </p:nvSpPr>
              <p:spPr bwMode="auto">
                <a:xfrm>
                  <a:off x="505" y="2602"/>
                  <a:ext cx="50" cy="43"/>
                </a:xfrm>
                <a:custGeom>
                  <a:avLst/>
                  <a:gdLst>
                    <a:gd name="T0" fmla="*/ 9 w 21"/>
                    <a:gd name="T1" fmla="*/ 4 h 18"/>
                    <a:gd name="T2" fmla="*/ 13 w 21"/>
                    <a:gd name="T3" fmla="*/ 14 h 18"/>
                    <a:gd name="T4" fmla="*/ 9 w 21"/>
                    <a:gd name="T5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18">
                      <a:moveTo>
                        <a:pt x="9" y="4"/>
                      </a:moveTo>
                      <a:cubicBezTo>
                        <a:pt x="0" y="5"/>
                        <a:pt x="5" y="18"/>
                        <a:pt x="13" y="14"/>
                      </a:cubicBezTo>
                      <a:cubicBezTo>
                        <a:pt x="21" y="11"/>
                        <a:pt x="17" y="0"/>
                        <a:pt x="9" y="3"/>
                      </a:cubicBezTo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2" name="Freeform 2139"/>
                <p:cNvSpPr/>
                <p:nvPr/>
              </p:nvSpPr>
              <p:spPr bwMode="auto">
                <a:xfrm>
                  <a:off x="224" y="2335"/>
                  <a:ext cx="402" cy="331"/>
                </a:xfrm>
                <a:custGeom>
                  <a:avLst/>
                  <a:gdLst>
                    <a:gd name="T0" fmla="*/ 125 w 169"/>
                    <a:gd name="T1" fmla="*/ 4 h 139"/>
                    <a:gd name="T2" fmla="*/ 104 w 169"/>
                    <a:gd name="T3" fmla="*/ 27 h 139"/>
                    <a:gd name="T4" fmla="*/ 95 w 169"/>
                    <a:gd name="T5" fmla="*/ 18 h 139"/>
                    <a:gd name="T6" fmla="*/ 61 w 169"/>
                    <a:gd name="T7" fmla="*/ 21 h 139"/>
                    <a:gd name="T8" fmla="*/ 43 w 169"/>
                    <a:gd name="T9" fmla="*/ 56 h 139"/>
                    <a:gd name="T10" fmla="*/ 43 w 169"/>
                    <a:gd name="T11" fmla="*/ 59 h 139"/>
                    <a:gd name="T12" fmla="*/ 47 w 169"/>
                    <a:gd name="T13" fmla="*/ 69 h 139"/>
                    <a:gd name="T14" fmla="*/ 21 w 169"/>
                    <a:gd name="T15" fmla="*/ 74 h 139"/>
                    <a:gd name="T16" fmla="*/ 5 w 169"/>
                    <a:gd name="T17" fmla="*/ 110 h 139"/>
                    <a:gd name="T18" fmla="*/ 42 w 169"/>
                    <a:gd name="T19" fmla="*/ 138 h 139"/>
                    <a:gd name="T20" fmla="*/ 67 w 169"/>
                    <a:gd name="T21" fmla="*/ 135 h 139"/>
                    <a:gd name="T22" fmla="*/ 68 w 169"/>
                    <a:gd name="T23" fmla="*/ 133 h 139"/>
                    <a:gd name="T24" fmla="*/ 65 w 169"/>
                    <a:gd name="T25" fmla="*/ 133 h 139"/>
                    <a:gd name="T26" fmla="*/ 42 w 169"/>
                    <a:gd name="T27" fmla="*/ 135 h 139"/>
                    <a:gd name="T28" fmla="*/ 8 w 169"/>
                    <a:gd name="T29" fmla="*/ 109 h 139"/>
                    <a:gd name="T30" fmla="*/ 22 w 169"/>
                    <a:gd name="T31" fmla="*/ 77 h 139"/>
                    <a:gd name="T32" fmla="*/ 54 w 169"/>
                    <a:gd name="T33" fmla="*/ 75 h 139"/>
                    <a:gd name="T34" fmla="*/ 54 w 169"/>
                    <a:gd name="T35" fmla="*/ 75 h 139"/>
                    <a:gd name="T36" fmla="*/ 54 w 169"/>
                    <a:gd name="T37" fmla="*/ 75 h 139"/>
                    <a:gd name="T38" fmla="*/ 56 w 169"/>
                    <a:gd name="T39" fmla="*/ 74 h 139"/>
                    <a:gd name="T40" fmla="*/ 56 w 169"/>
                    <a:gd name="T41" fmla="*/ 74 h 139"/>
                    <a:gd name="T42" fmla="*/ 56 w 169"/>
                    <a:gd name="T43" fmla="*/ 72 h 139"/>
                    <a:gd name="T44" fmla="*/ 55 w 169"/>
                    <a:gd name="T45" fmla="*/ 72 h 139"/>
                    <a:gd name="T46" fmla="*/ 55 w 169"/>
                    <a:gd name="T47" fmla="*/ 72 h 139"/>
                    <a:gd name="T48" fmla="*/ 46 w 169"/>
                    <a:gd name="T49" fmla="*/ 59 h 139"/>
                    <a:gd name="T50" fmla="*/ 63 w 169"/>
                    <a:gd name="T51" fmla="*/ 23 h 139"/>
                    <a:gd name="T52" fmla="*/ 93 w 169"/>
                    <a:gd name="T53" fmla="*/ 21 h 139"/>
                    <a:gd name="T54" fmla="*/ 102 w 169"/>
                    <a:gd name="T55" fmla="*/ 36 h 139"/>
                    <a:gd name="T56" fmla="*/ 102 w 169"/>
                    <a:gd name="T57" fmla="*/ 36 h 139"/>
                    <a:gd name="T58" fmla="*/ 102 w 169"/>
                    <a:gd name="T59" fmla="*/ 36 h 139"/>
                    <a:gd name="T60" fmla="*/ 104 w 169"/>
                    <a:gd name="T61" fmla="*/ 38 h 139"/>
                    <a:gd name="T62" fmla="*/ 106 w 169"/>
                    <a:gd name="T63" fmla="*/ 37 h 139"/>
                    <a:gd name="T64" fmla="*/ 106 w 169"/>
                    <a:gd name="T65" fmla="*/ 36 h 139"/>
                    <a:gd name="T66" fmla="*/ 106 w 169"/>
                    <a:gd name="T67" fmla="*/ 37 h 139"/>
                    <a:gd name="T68" fmla="*/ 126 w 169"/>
                    <a:gd name="T69" fmla="*/ 7 h 139"/>
                    <a:gd name="T70" fmla="*/ 154 w 169"/>
                    <a:gd name="T71" fmla="*/ 17 h 139"/>
                    <a:gd name="T72" fmla="*/ 158 w 169"/>
                    <a:gd name="T73" fmla="*/ 56 h 139"/>
                    <a:gd name="T74" fmla="*/ 144 w 169"/>
                    <a:gd name="T75" fmla="*/ 65 h 139"/>
                    <a:gd name="T76" fmla="*/ 142 w 169"/>
                    <a:gd name="T77" fmla="*/ 67 h 139"/>
                    <a:gd name="T78" fmla="*/ 143 w 169"/>
                    <a:gd name="T79" fmla="*/ 69 h 139"/>
                    <a:gd name="T80" fmla="*/ 161 w 169"/>
                    <a:gd name="T81" fmla="*/ 58 h 139"/>
                    <a:gd name="T82" fmla="*/ 157 w 169"/>
                    <a:gd name="T83" fmla="*/ 15 h 139"/>
                    <a:gd name="T84" fmla="*/ 125 w 169"/>
                    <a:gd name="T85" fmla="*/ 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9" h="139">
                      <a:moveTo>
                        <a:pt x="125" y="4"/>
                      </a:moveTo>
                      <a:cubicBezTo>
                        <a:pt x="115" y="7"/>
                        <a:pt x="107" y="16"/>
                        <a:pt x="104" y="27"/>
                      </a:cubicBezTo>
                      <a:cubicBezTo>
                        <a:pt x="102" y="24"/>
                        <a:pt x="99" y="20"/>
                        <a:pt x="95" y="18"/>
                      </a:cubicBezTo>
                      <a:cubicBezTo>
                        <a:pt x="84" y="13"/>
                        <a:pt x="69" y="14"/>
                        <a:pt x="61" y="21"/>
                      </a:cubicBezTo>
                      <a:cubicBezTo>
                        <a:pt x="53" y="27"/>
                        <a:pt x="43" y="43"/>
                        <a:pt x="43" y="56"/>
                      </a:cubicBezTo>
                      <a:cubicBezTo>
                        <a:pt x="43" y="57"/>
                        <a:pt x="43" y="58"/>
                        <a:pt x="43" y="59"/>
                      </a:cubicBezTo>
                      <a:cubicBezTo>
                        <a:pt x="43" y="63"/>
                        <a:pt x="45" y="66"/>
                        <a:pt x="47" y="69"/>
                      </a:cubicBezTo>
                      <a:cubicBezTo>
                        <a:pt x="38" y="68"/>
                        <a:pt x="28" y="71"/>
                        <a:pt x="21" y="74"/>
                      </a:cubicBezTo>
                      <a:cubicBezTo>
                        <a:pt x="6" y="79"/>
                        <a:pt x="0" y="93"/>
                        <a:pt x="5" y="110"/>
                      </a:cubicBezTo>
                      <a:cubicBezTo>
                        <a:pt x="10" y="125"/>
                        <a:pt x="27" y="138"/>
                        <a:pt x="42" y="138"/>
                      </a:cubicBezTo>
                      <a:cubicBezTo>
                        <a:pt x="42" y="138"/>
                        <a:pt x="64" y="139"/>
                        <a:pt x="67" y="135"/>
                      </a:cubicBezTo>
                      <a:cubicBezTo>
                        <a:pt x="68" y="135"/>
                        <a:pt x="68" y="134"/>
                        <a:pt x="68" y="133"/>
                      </a:cubicBezTo>
                      <a:cubicBezTo>
                        <a:pt x="67" y="132"/>
                        <a:pt x="66" y="132"/>
                        <a:pt x="65" y="133"/>
                      </a:cubicBezTo>
                      <a:cubicBezTo>
                        <a:pt x="64" y="135"/>
                        <a:pt x="50" y="135"/>
                        <a:pt x="42" y="135"/>
                      </a:cubicBezTo>
                      <a:cubicBezTo>
                        <a:pt x="28" y="134"/>
                        <a:pt x="13" y="122"/>
                        <a:pt x="8" y="109"/>
                      </a:cubicBezTo>
                      <a:cubicBezTo>
                        <a:pt x="3" y="94"/>
                        <a:pt x="8" y="82"/>
                        <a:pt x="22" y="77"/>
                      </a:cubicBezTo>
                      <a:cubicBezTo>
                        <a:pt x="31" y="74"/>
                        <a:pt x="44" y="69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5" y="75"/>
                        <a:pt x="56" y="75"/>
                        <a:pt x="56" y="74"/>
                      </a:cubicBez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6" y="73"/>
                        <a:pt x="56" y="72"/>
                        <a:pt x="56" y="72"/>
                      </a:cubicBez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50" y="69"/>
                        <a:pt x="47" y="65"/>
                        <a:pt x="46" y="59"/>
                      </a:cubicBezTo>
                      <a:cubicBezTo>
                        <a:pt x="45" y="47"/>
                        <a:pt x="54" y="30"/>
                        <a:pt x="63" y="23"/>
                      </a:cubicBezTo>
                      <a:cubicBezTo>
                        <a:pt x="70" y="17"/>
                        <a:pt x="84" y="17"/>
                        <a:pt x="93" y="21"/>
                      </a:cubicBezTo>
                      <a:cubicBezTo>
                        <a:pt x="97" y="23"/>
                        <a:pt x="103" y="28"/>
                        <a:pt x="102" y="3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02" y="37"/>
                        <a:pt x="103" y="38"/>
                        <a:pt x="104" y="38"/>
                      </a:cubicBezTo>
                      <a:cubicBezTo>
                        <a:pt x="105" y="38"/>
                        <a:pt x="106" y="37"/>
                        <a:pt x="106" y="37"/>
                      </a:cubicBezTo>
                      <a:cubicBezTo>
                        <a:pt x="106" y="37"/>
                        <a:pt x="106" y="37"/>
                        <a:pt x="106" y="36"/>
                      </a:cubicBezTo>
                      <a:cubicBezTo>
                        <a:pt x="106" y="37"/>
                        <a:pt x="106" y="37"/>
                        <a:pt x="106" y="37"/>
                      </a:cubicBezTo>
                      <a:cubicBezTo>
                        <a:pt x="106" y="23"/>
                        <a:pt x="114" y="11"/>
                        <a:pt x="126" y="7"/>
                      </a:cubicBezTo>
                      <a:cubicBezTo>
                        <a:pt x="136" y="4"/>
                        <a:pt x="146" y="7"/>
                        <a:pt x="154" y="17"/>
                      </a:cubicBezTo>
                      <a:cubicBezTo>
                        <a:pt x="163" y="28"/>
                        <a:pt x="165" y="45"/>
                        <a:pt x="158" y="56"/>
                      </a:cubicBezTo>
                      <a:cubicBezTo>
                        <a:pt x="155" y="62"/>
                        <a:pt x="152" y="67"/>
                        <a:pt x="144" y="65"/>
                      </a:cubicBezTo>
                      <a:cubicBezTo>
                        <a:pt x="143" y="65"/>
                        <a:pt x="142" y="66"/>
                        <a:pt x="142" y="67"/>
                      </a:cubicBezTo>
                      <a:cubicBezTo>
                        <a:pt x="142" y="68"/>
                        <a:pt x="143" y="69"/>
                        <a:pt x="143" y="69"/>
                      </a:cubicBezTo>
                      <a:cubicBezTo>
                        <a:pt x="153" y="70"/>
                        <a:pt x="157" y="64"/>
                        <a:pt x="161" y="58"/>
                      </a:cubicBezTo>
                      <a:cubicBezTo>
                        <a:pt x="169" y="45"/>
                        <a:pt x="167" y="27"/>
                        <a:pt x="157" y="15"/>
                      </a:cubicBezTo>
                      <a:cubicBezTo>
                        <a:pt x="148" y="4"/>
                        <a:pt x="136" y="0"/>
                        <a:pt x="125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3" name="Freeform 2140"/>
                <p:cNvSpPr/>
                <p:nvPr/>
              </p:nvSpPr>
              <p:spPr bwMode="auto">
                <a:xfrm>
                  <a:off x="127" y="2869"/>
                  <a:ext cx="509" cy="414"/>
                </a:xfrm>
                <a:custGeom>
                  <a:avLst/>
                  <a:gdLst>
                    <a:gd name="T0" fmla="*/ 164 w 214"/>
                    <a:gd name="T1" fmla="*/ 25 h 174"/>
                    <a:gd name="T2" fmla="*/ 156 w 214"/>
                    <a:gd name="T3" fmla="*/ 33 h 174"/>
                    <a:gd name="T4" fmla="*/ 83 w 214"/>
                    <a:gd name="T5" fmla="*/ 82 h 174"/>
                    <a:gd name="T6" fmla="*/ 76 w 214"/>
                    <a:gd name="T7" fmla="*/ 85 h 174"/>
                    <a:gd name="T8" fmla="*/ 31 w 214"/>
                    <a:gd name="T9" fmla="*/ 112 h 174"/>
                    <a:gd name="T10" fmla="*/ 1 w 214"/>
                    <a:gd name="T11" fmla="*/ 167 h 174"/>
                    <a:gd name="T12" fmla="*/ 4 w 214"/>
                    <a:gd name="T13" fmla="*/ 174 h 174"/>
                    <a:gd name="T14" fmla="*/ 6 w 214"/>
                    <a:gd name="T15" fmla="*/ 173 h 174"/>
                    <a:gd name="T16" fmla="*/ 6 w 214"/>
                    <a:gd name="T17" fmla="*/ 171 h 174"/>
                    <a:gd name="T18" fmla="*/ 4 w 214"/>
                    <a:gd name="T19" fmla="*/ 167 h 174"/>
                    <a:gd name="T20" fmla="*/ 34 w 214"/>
                    <a:gd name="T21" fmla="*/ 115 h 174"/>
                    <a:gd name="T22" fmla="*/ 78 w 214"/>
                    <a:gd name="T23" fmla="*/ 88 h 174"/>
                    <a:gd name="T24" fmla="*/ 85 w 214"/>
                    <a:gd name="T25" fmla="*/ 85 h 174"/>
                    <a:gd name="T26" fmla="*/ 158 w 214"/>
                    <a:gd name="T27" fmla="*/ 35 h 174"/>
                    <a:gd name="T28" fmla="*/ 166 w 214"/>
                    <a:gd name="T29" fmla="*/ 27 h 174"/>
                    <a:gd name="T30" fmla="*/ 199 w 214"/>
                    <a:gd name="T31" fmla="*/ 4 h 174"/>
                    <a:gd name="T32" fmla="*/ 206 w 214"/>
                    <a:gd name="T33" fmla="*/ 8 h 174"/>
                    <a:gd name="T34" fmla="*/ 209 w 214"/>
                    <a:gd name="T35" fmla="*/ 28 h 174"/>
                    <a:gd name="T36" fmla="*/ 167 w 214"/>
                    <a:gd name="T37" fmla="*/ 82 h 174"/>
                    <a:gd name="T38" fmla="*/ 167 w 214"/>
                    <a:gd name="T39" fmla="*/ 82 h 174"/>
                    <a:gd name="T40" fmla="*/ 166 w 214"/>
                    <a:gd name="T41" fmla="*/ 84 h 174"/>
                    <a:gd name="T42" fmla="*/ 166 w 214"/>
                    <a:gd name="T43" fmla="*/ 85 h 174"/>
                    <a:gd name="T44" fmla="*/ 168 w 214"/>
                    <a:gd name="T45" fmla="*/ 86 h 174"/>
                    <a:gd name="T46" fmla="*/ 168 w 214"/>
                    <a:gd name="T47" fmla="*/ 86 h 174"/>
                    <a:gd name="T48" fmla="*/ 169 w 214"/>
                    <a:gd name="T49" fmla="*/ 86 h 174"/>
                    <a:gd name="T50" fmla="*/ 169 w 214"/>
                    <a:gd name="T51" fmla="*/ 86 h 174"/>
                    <a:gd name="T52" fmla="*/ 169 w 214"/>
                    <a:gd name="T53" fmla="*/ 86 h 174"/>
                    <a:gd name="T54" fmla="*/ 176 w 214"/>
                    <a:gd name="T55" fmla="*/ 82 h 174"/>
                    <a:gd name="T56" fmla="*/ 199 w 214"/>
                    <a:gd name="T57" fmla="*/ 76 h 174"/>
                    <a:gd name="T58" fmla="*/ 203 w 214"/>
                    <a:gd name="T59" fmla="*/ 84 h 174"/>
                    <a:gd name="T60" fmla="*/ 176 w 214"/>
                    <a:gd name="T61" fmla="*/ 117 h 174"/>
                    <a:gd name="T62" fmla="*/ 164 w 214"/>
                    <a:gd name="T63" fmla="*/ 125 h 174"/>
                    <a:gd name="T64" fmla="*/ 164 w 214"/>
                    <a:gd name="T65" fmla="*/ 127 h 174"/>
                    <a:gd name="T66" fmla="*/ 166 w 214"/>
                    <a:gd name="T67" fmla="*/ 128 h 174"/>
                    <a:gd name="T68" fmla="*/ 198 w 214"/>
                    <a:gd name="T69" fmla="*/ 124 h 174"/>
                    <a:gd name="T70" fmla="*/ 198 w 214"/>
                    <a:gd name="T71" fmla="*/ 136 h 174"/>
                    <a:gd name="T72" fmla="*/ 161 w 214"/>
                    <a:gd name="T73" fmla="*/ 171 h 174"/>
                    <a:gd name="T74" fmla="*/ 161 w 214"/>
                    <a:gd name="T75" fmla="*/ 173 h 174"/>
                    <a:gd name="T76" fmla="*/ 163 w 214"/>
                    <a:gd name="T77" fmla="*/ 174 h 174"/>
                    <a:gd name="T78" fmla="*/ 201 w 214"/>
                    <a:gd name="T79" fmla="*/ 137 h 174"/>
                    <a:gd name="T80" fmla="*/ 200 w 214"/>
                    <a:gd name="T81" fmla="*/ 122 h 174"/>
                    <a:gd name="T82" fmla="*/ 176 w 214"/>
                    <a:gd name="T83" fmla="*/ 121 h 174"/>
                    <a:gd name="T84" fmla="*/ 178 w 214"/>
                    <a:gd name="T85" fmla="*/ 120 h 174"/>
                    <a:gd name="T86" fmla="*/ 206 w 214"/>
                    <a:gd name="T87" fmla="*/ 86 h 174"/>
                    <a:gd name="T88" fmla="*/ 206 w 214"/>
                    <a:gd name="T89" fmla="*/ 84 h 174"/>
                    <a:gd name="T90" fmla="*/ 201 w 214"/>
                    <a:gd name="T91" fmla="*/ 73 h 174"/>
                    <a:gd name="T92" fmla="*/ 183 w 214"/>
                    <a:gd name="T93" fmla="*/ 75 h 174"/>
                    <a:gd name="T94" fmla="*/ 212 w 214"/>
                    <a:gd name="T95" fmla="*/ 29 h 174"/>
                    <a:gd name="T96" fmla="*/ 214 w 214"/>
                    <a:gd name="T97" fmla="*/ 20 h 174"/>
                    <a:gd name="T98" fmla="*/ 209 w 214"/>
                    <a:gd name="T99" fmla="*/ 6 h 174"/>
                    <a:gd name="T100" fmla="*/ 199 w 214"/>
                    <a:gd name="T101" fmla="*/ 1 h 174"/>
                    <a:gd name="T102" fmla="*/ 164 w 214"/>
                    <a:gd name="T103" fmla="*/ 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4" h="174">
                      <a:moveTo>
                        <a:pt x="164" y="25"/>
                      </a:moveTo>
                      <a:cubicBezTo>
                        <a:pt x="156" y="33"/>
                        <a:pt x="156" y="33"/>
                        <a:pt x="156" y="33"/>
                      </a:cubicBezTo>
                      <a:cubicBezTo>
                        <a:pt x="135" y="50"/>
                        <a:pt x="111" y="69"/>
                        <a:pt x="83" y="82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60" y="93"/>
                        <a:pt x="45" y="100"/>
                        <a:pt x="31" y="112"/>
                      </a:cubicBezTo>
                      <a:cubicBezTo>
                        <a:pt x="24" y="119"/>
                        <a:pt x="0" y="152"/>
                        <a:pt x="1" y="167"/>
                      </a:cubicBezTo>
                      <a:cubicBezTo>
                        <a:pt x="1" y="170"/>
                        <a:pt x="2" y="172"/>
                        <a:pt x="4" y="174"/>
                      </a:cubicBezTo>
                      <a:cubicBezTo>
                        <a:pt x="4" y="174"/>
                        <a:pt x="5" y="174"/>
                        <a:pt x="6" y="173"/>
                      </a:cubicBezTo>
                      <a:cubicBezTo>
                        <a:pt x="7" y="173"/>
                        <a:pt x="6" y="171"/>
                        <a:pt x="6" y="171"/>
                      </a:cubicBezTo>
                      <a:cubicBezTo>
                        <a:pt x="5" y="170"/>
                        <a:pt x="4" y="169"/>
                        <a:pt x="4" y="167"/>
                      </a:cubicBezTo>
                      <a:cubicBezTo>
                        <a:pt x="4" y="153"/>
                        <a:pt x="26" y="121"/>
                        <a:pt x="34" y="115"/>
                      </a:cubicBezTo>
                      <a:cubicBezTo>
                        <a:pt x="47" y="103"/>
                        <a:pt x="61" y="96"/>
                        <a:pt x="78" y="88"/>
                      </a:cubicBezTo>
                      <a:cubicBezTo>
                        <a:pt x="85" y="85"/>
                        <a:pt x="85" y="85"/>
                        <a:pt x="85" y="85"/>
                      </a:cubicBezTo>
                      <a:cubicBezTo>
                        <a:pt x="113" y="72"/>
                        <a:pt x="137" y="52"/>
                        <a:pt x="158" y="35"/>
                      </a:cubicBezTo>
                      <a:cubicBezTo>
                        <a:pt x="166" y="27"/>
                        <a:pt x="166" y="27"/>
                        <a:pt x="166" y="27"/>
                      </a:cubicBezTo>
                      <a:cubicBezTo>
                        <a:pt x="175" y="18"/>
                        <a:pt x="189" y="4"/>
                        <a:pt x="199" y="4"/>
                      </a:cubicBezTo>
                      <a:cubicBezTo>
                        <a:pt x="202" y="4"/>
                        <a:pt x="204" y="6"/>
                        <a:pt x="206" y="8"/>
                      </a:cubicBezTo>
                      <a:cubicBezTo>
                        <a:pt x="210" y="13"/>
                        <a:pt x="211" y="20"/>
                        <a:pt x="209" y="28"/>
                      </a:cubicBezTo>
                      <a:cubicBezTo>
                        <a:pt x="204" y="50"/>
                        <a:pt x="180" y="77"/>
                        <a:pt x="167" y="82"/>
                      </a:cubicBezTo>
                      <a:cubicBezTo>
                        <a:pt x="167" y="82"/>
                        <a:pt x="167" y="82"/>
                        <a:pt x="167" y="82"/>
                      </a:cubicBezTo>
                      <a:cubicBezTo>
                        <a:pt x="167" y="83"/>
                        <a:pt x="166" y="83"/>
                        <a:pt x="166" y="84"/>
                      </a:cubicBezTo>
                      <a:cubicBezTo>
                        <a:pt x="166" y="84"/>
                        <a:pt x="166" y="84"/>
                        <a:pt x="166" y="85"/>
                      </a:cubicBezTo>
                      <a:cubicBezTo>
                        <a:pt x="167" y="85"/>
                        <a:pt x="168" y="86"/>
                        <a:pt x="168" y="86"/>
                      </a:cubicBezTo>
                      <a:cubicBezTo>
                        <a:pt x="168" y="86"/>
                        <a:pt x="168" y="86"/>
                        <a:pt x="168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5"/>
                        <a:pt x="176" y="82"/>
                        <a:pt x="176" y="82"/>
                      </a:cubicBezTo>
                      <a:cubicBezTo>
                        <a:pt x="184" y="78"/>
                        <a:pt x="194" y="73"/>
                        <a:pt x="199" y="76"/>
                      </a:cubicBezTo>
                      <a:cubicBezTo>
                        <a:pt x="201" y="77"/>
                        <a:pt x="202" y="80"/>
                        <a:pt x="203" y="84"/>
                      </a:cubicBezTo>
                      <a:cubicBezTo>
                        <a:pt x="204" y="99"/>
                        <a:pt x="189" y="108"/>
                        <a:pt x="176" y="117"/>
                      </a:cubicBezTo>
                      <a:cubicBezTo>
                        <a:pt x="172" y="120"/>
                        <a:pt x="168" y="123"/>
                        <a:pt x="164" y="125"/>
                      </a:cubicBezTo>
                      <a:cubicBezTo>
                        <a:pt x="164" y="126"/>
                        <a:pt x="163" y="127"/>
                        <a:pt x="164" y="127"/>
                      </a:cubicBezTo>
                      <a:cubicBezTo>
                        <a:pt x="164" y="128"/>
                        <a:pt x="165" y="128"/>
                        <a:pt x="166" y="128"/>
                      </a:cubicBezTo>
                      <a:cubicBezTo>
                        <a:pt x="178" y="123"/>
                        <a:pt x="193" y="120"/>
                        <a:pt x="198" y="124"/>
                      </a:cubicBezTo>
                      <a:cubicBezTo>
                        <a:pt x="200" y="126"/>
                        <a:pt x="200" y="130"/>
                        <a:pt x="198" y="136"/>
                      </a:cubicBezTo>
                      <a:cubicBezTo>
                        <a:pt x="191" y="154"/>
                        <a:pt x="176" y="163"/>
                        <a:pt x="161" y="171"/>
                      </a:cubicBezTo>
                      <a:cubicBezTo>
                        <a:pt x="161" y="171"/>
                        <a:pt x="160" y="172"/>
                        <a:pt x="161" y="173"/>
                      </a:cubicBezTo>
                      <a:cubicBezTo>
                        <a:pt x="161" y="174"/>
                        <a:pt x="162" y="174"/>
                        <a:pt x="163" y="174"/>
                      </a:cubicBezTo>
                      <a:cubicBezTo>
                        <a:pt x="178" y="166"/>
                        <a:pt x="194" y="156"/>
                        <a:pt x="201" y="137"/>
                      </a:cubicBezTo>
                      <a:cubicBezTo>
                        <a:pt x="203" y="130"/>
                        <a:pt x="203" y="125"/>
                        <a:pt x="200" y="122"/>
                      </a:cubicBezTo>
                      <a:cubicBezTo>
                        <a:pt x="195" y="117"/>
                        <a:pt x="185" y="119"/>
                        <a:pt x="176" y="121"/>
                      </a:cubicBezTo>
                      <a:cubicBezTo>
                        <a:pt x="177" y="121"/>
                        <a:pt x="177" y="120"/>
                        <a:pt x="178" y="120"/>
                      </a:cubicBezTo>
                      <a:cubicBezTo>
                        <a:pt x="191" y="111"/>
                        <a:pt x="206" y="102"/>
                        <a:pt x="206" y="86"/>
                      </a:cubicBezTo>
                      <a:cubicBezTo>
                        <a:pt x="206" y="85"/>
                        <a:pt x="206" y="85"/>
                        <a:pt x="206" y="84"/>
                      </a:cubicBezTo>
                      <a:cubicBezTo>
                        <a:pt x="205" y="79"/>
                        <a:pt x="204" y="75"/>
                        <a:pt x="201" y="73"/>
                      </a:cubicBezTo>
                      <a:cubicBezTo>
                        <a:pt x="196" y="71"/>
                        <a:pt x="189" y="72"/>
                        <a:pt x="183" y="75"/>
                      </a:cubicBezTo>
                      <a:cubicBezTo>
                        <a:pt x="195" y="64"/>
                        <a:pt x="208" y="46"/>
                        <a:pt x="212" y="29"/>
                      </a:cubicBezTo>
                      <a:cubicBezTo>
                        <a:pt x="213" y="26"/>
                        <a:pt x="214" y="23"/>
                        <a:pt x="214" y="20"/>
                      </a:cubicBezTo>
                      <a:cubicBezTo>
                        <a:pt x="214" y="15"/>
                        <a:pt x="212" y="10"/>
                        <a:pt x="209" y="6"/>
                      </a:cubicBezTo>
                      <a:cubicBezTo>
                        <a:pt x="206" y="3"/>
                        <a:pt x="203" y="1"/>
                        <a:pt x="199" y="1"/>
                      </a:cubicBezTo>
                      <a:cubicBezTo>
                        <a:pt x="188" y="0"/>
                        <a:pt x="174" y="15"/>
                        <a:pt x="164" y="2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4" name="Freeform 2141"/>
                <p:cNvSpPr/>
                <p:nvPr/>
              </p:nvSpPr>
              <p:spPr bwMode="auto">
                <a:xfrm>
                  <a:off x="747" y="2719"/>
                  <a:ext cx="324" cy="569"/>
                </a:xfrm>
                <a:custGeom>
                  <a:avLst/>
                  <a:gdLst>
                    <a:gd name="T0" fmla="*/ 87 w 136"/>
                    <a:gd name="T1" fmla="*/ 1 h 239"/>
                    <a:gd name="T2" fmla="*/ 72 w 136"/>
                    <a:gd name="T3" fmla="*/ 18 h 239"/>
                    <a:gd name="T4" fmla="*/ 1 w 136"/>
                    <a:gd name="T5" fmla="*/ 116 h 239"/>
                    <a:gd name="T6" fmla="*/ 0 w 136"/>
                    <a:gd name="T7" fmla="*/ 119 h 239"/>
                    <a:gd name="T8" fmla="*/ 2 w 136"/>
                    <a:gd name="T9" fmla="*/ 120 h 239"/>
                    <a:gd name="T10" fmla="*/ 76 w 136"/>
                    <a:gd name="T11" fmla="*/ 19 h 239"/>
                    <a:gd name="T12" fmla="*/ 88 w 136"/>
                    <a:gd name="T13" fmla="*/ 4 h 239"/>
                    <a:gd name="T14" fmla="*/ 101 w 136"/>
                    <a:gd name="T15" fmla="*/ 16 h 239"/>
                    <a:gd name="T16" fmla="*/ 104 w 136"/>
                    <a:gd name="T17" fmla="*/ 33 h 239"/>
                    <a:gd name="T18" fmla="*/ 93 w 136"/>
                    <a:gd name="T19" fmla="*/ 80 h 239"/>
                    <a:gd name="T20" fmla="*/ 86 w 136"/>
                    <a:gd name="T21" fmla="*/ 92 h 239"/>
                    <a:gd name="T22" fmla="*/ 86 w 136"/>
                    <a:gd name="T23" fmla="*/ 93 h 239"/>
                    <a:gd name="T24" fmla="*/ 87 w 136"/>
                    <a:gd name="T25" fmla="*/ 94 h 239"/>
                    <a:gd name="T26" fmla="*/ 89 w 136"/>
                    <a:gd name="T27" fmla="*/ 94 h 239"/>
                    <a:gd name="T28" fmla="*/ 95 w 136"/>
                    <a:gd name="T29" fmla="*/ 83 h 239"/>
                    <a:gd name="T30" fmla="*/ 115 w 136"/>
                    <a:gd name="T31" fmla="*/ 70 h 239"/>
                    <a:gd name="T32" fmla="*/ 124 w 136"/>
                    <a:gd name="T33" fmla="*/ 79 h 239"/>
                    <a:gd name="T34" fmla="*/ 124 w 136"/>
                    <a:gd name="T35" fmla="*/ 85 h 239"/>
                    <a:gd name="T36" fmla="*/ 102 w 136"/>
                    <a:gd name="T37" fmla="*/ 128 h 239"/>
                    <a:gd name="T38" fmla="*/ 94 w 136"/>
                    <a:gd name="T39" fmla="*/ 136 h 239"/>
                    <a:gd name="T40" fmla="*/ 93 w 136"/>
                    <a:gd name="T41" fmla="*/ 137 h 239"/>
                    <a:gd name="T42" fmla="*/ 94 w 136"/>
                    <a:gd name="T43" fmla="*/ 138 h 239"/>
                    <a:gd name="T44" fmla="*/ 96 w 136"/>
                    <a:gd name="T45" fmla="*/ 138 h 239"/>
                    <a:gd name="T46" fmla="*/ 104 w 136"/>
                    <a:gd name="T47" fmla="*/ 131 h 239"/>
                    <a:gd name="T48" fmla="*/ 127 w 136"/>
                    <a:gd name="T49" fmla="*/ 123 h 239"/>
                    <a:gd name="T50" fmla="*/ 133 w 136"/>
                    <a:gd name="T51" fmla="*/ 132 h 239"/>
                    <a:gd name="T52" fmla="*/ 107 w 136"/>
                    <a:gd name="T53" fmla="*/ 170 h 239"/>
                    <a:gd name="T54" fmla="*/ 100 w 136"/>
                    <a:gd name="T55" fmla="*/ 176 h 239"/>
                    <a:gd name="T56" fmla="*/ 100 w 136"/>
                    <a:gd name="T57" fmla="*/ 178 h 239"/>
                    <a:gd name="T58" fmla="*/ 102 w 136"/>
                    <a:gd name="T59" fmla="*/ 178 h 239"/>
                    <a:gd name="T60" fmla="*/ 103 w 136"/>
                    <a:gd name="T61" fmla="*/ 178 h 239"/>
                    <a:gd name="T62" fmla="*/ 129 w 136"/>
                    <a:gd name="T63" fmla="*/ 174 h 239"/>
                    <a:gd name="T64" fmla="*/ 112 w 136"/>
                    <a:gd name="T65" fmla="*/ 199 h 239"/>
                    <a:gd name="T66" fmla="*/ 111 w 136"/>
                    <a:gd name="T67" fmla="*/ 200 h 239"/>
                    <a:gd name="T68" fmla="*/ 76 w 136"/>
                    <a:gd name="T69" fmla="*/ 225 h 239"/>
                    <a:gd name="T70" fmla="*/ 69 w 136"/>
                    <a:gd name="T71" fmla="*/ 228 h 239"/>
                    <a:gd name="T72" fmla="*/ 50 w 136"/>
                    <a:gd name="T73" fmla="*/ 235 h 239"/>
                    <a:gd name="T74" fmla="*/ 49 w 136"/>
                    <a:gd name="T75" fmla="*/ 237 h 239"/>
                    <a:gd name="T76" fmla="*/ 51 w 136"/>
                    <a:gd name="T77" fmla="*/ 239 h 239"/>
                    <a:gd name="T78" fmla="*/ 70 w 136"/>
                    <a:gd name="T79" fmla="*/ 231 h 239"/>
                    <a:gd name="T80" fmla="*/ 77 w 136"/>
                    <a:gd name="T81" fmla="*/ 228 h 239"/>
                    <a:gd name="T82" fmla="*/ 114 w 136"/>
                    <a:gd name="T83" fmla="*/ 203 h 239"/>
                    <a:gd name="T84" fmla="*/ 114 w 136"/>
                    <a:gd name="T85" fmla="*/ 202 h 239"/>
                    <a:gd name="T86" fmla="*/ 132 w 136"/>
                    <a:gd name="T87" fmla="*/ 173 h 239"/>
                    <a:gd name="T88" fmla="*/ 112 w 136"/>
                    <a:gd name="T89" fmla="*/ 170 h 239"/>
                    <a:gd name="T90" fmla="*/ 136 w 136"/>
                    <a:gd name="T91" fmla="*/ 134 h 239"/>
                    <a:gd name="T92" fmla="*/ 136 w 136"/>
                    <a:gd name="T93" fmla="*/ 132 h 239"/>
                    <a:gd name="T94" fmla="*/ 128 w 136"/>
                    <a:gd name="T95" fmla="*/ 119 h 239"/>
                    <a:gd name="T96" fmla="*/ 111 w 136"/>
                    <a:gd name="T97" fmla="*/ 122 h 239"/>
                    <a:gd name="T98" fmla="*/ 128 w 136"/>
                    <a:gd name="T99" fmla="*/ 85 h 239"/>
                    <a:gd name="T100" fmla="*/ 127 w 136"/>
                    <a:gd name="T101" fmla="*/ 78 h 239"/>
                    <a:gd name="T102" fmla="*/ 115 w 136"/>
                    <a:gd name="T103" fmla="*/ 67 h 239"/>
                    <a:gd name="T104" fmla="*/ 99 w 136"/>
                    <a:gd name="T105" fmla="*/ 74 h 239"/>
                    <a:gd name="T106" fmla="*/ 107 w 136"/>
                    <a:gd name="T107" fmla="*/ 33 h 239"/>
                    <a:gd name="T108" fmla="*/ 104 w 136"/>
                    <a:gd name="T109" fmla="*/ 14 h 239"/>
                    <a:gd name="T110" fmla="*/ 87 w 136"/>
                    <a:gd name="T111" fmla="*/ 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6" h="239">
                      <a:moveTo>
                        <a:pt x="87" y="1"/>
                      </a:moveTo>
                      <a:cubicBezTo>
                        <a:pt x="80" y="2"/>
                        <a:pt x="74" y="8"/>
                        <a:pt x="72" y="18"/>
                      </a:cubicBezTo>
                      <a:cubicBezTo>
                        <a:pt x="62" y="73"/>
                        <a:pt x="38" y="105"/>
                        <a:pt x="1" y="116"/>
                      </a:cubicBezTo>
                      <a:cubicBezTo>
                        <a:pt x="1" y="117"/>
                        <a:pt x="0" y="118"/>
                        <a:pt x="0" y="119"/>
                      </a:cubicBezTo>
                      <a:cubicBezTo>
                        <a:pt x="1" y="119"/>
                        <a:pt x="2" y="120"/>
                        <a:pt x="2" y="120"/>
                      </a:cubicBezTo>
                      <a:cubicBezTo>
                        <a:pt x="41" y="108"/>
                        <a:pt x="65" y="75"/>
                        <a:pt x="76" y="19"/>
                      </a:cubicBezTo>
                      <a:cubicBezTo>
                        <a:pt x="77" y="11"/>
                        <a:pt x="82" y="5"/>
                        <a:pt x="88" y="4"/>
                      </a:cubicBezTo>
                      <a:cubicBezTo>
                        <a:pt x="93" y="4"/>
                        <a:pt x="98" y="8"/>
                        <a:pt x="101" y="16"/>
                      </a:cubicBezTo>
                      <a:cubicBezTo>
                        <a:pt x="103" y="20"/>
                        <a:pt x="104" y="27"/>
                        <a:pt x="104" y="33"/>
                      </a:cubicBezTo>
                      <a:cubicBezTo>
                        <a:pt x="104" y="49"/>
                        <a:pt x="99" y="67"/>
                        <a:pt x="93" y="80"/>
                      </a:cubicBezTo>
                      <a:cubicBezTo>
                        <a:pt x="90" y="84"/>
                        <a:pt x="87" y="89"/>
                        <a:pt x="86" y="92"/>
                      </a:cubicBezTo>
                      <a:cubicBezTo>
                        <a:pt x="86" y="92"/>
                        <a:pt x="86" y="93"/>
                        <a:pt x="86" y="93"/>
                      </a:cubicBezTo>
                      <a:cubicBezTo>
                        <a:pt x="86" y="93"/>
                        <a:pt x="87" y="94"/>
                        <a:pt x="87" y="94"/>
                      </a:cubicBezTo>
                      <a:cubicBezTo>
                        <a:pt x="88" y="95"/>
                        <a:pt x="89" y="94"/>
                        <a:pt x="89" y="94"/>
                      </a:cubicBezTo>
                      <a:cubicBezTo>
                        <a:pt x="91" y="91"/>
                        <a:pt x="93" y="87"/>
                        <a:pt x="95" y="83"/>
                      </a:cubicBezTo>
                      <a:cubicBezTo>
                        <a:pt x="101" y="76"/>
                        <a:pt x="109" y="70"/>
                        <a:pt x="115" y="70"/>
                      </a:cubicBezTo>
                      <a:cubicBezTo>
                        <a:pt x="119" y="70"/>
                        <a:pt x="122" y="73"/>
                        <a:pt x="124" y="79"/>
                      </a:cubicBezTo>
                      <a:cubicBezTo>
                        <a:pt x="124" y="81"/>
                        <a:pt x="124" y="83"/>
                        <a:pt x="124" y="85"/>
                      </a:cubicBezTo>
                      <a:cubicBezTo>
                        <a:pt x="124" y="100"/>
                        <a:pt x="112" y="117"/>
                        <a:pt x="102" y="128"/>
                      </a:cubicBezTo>
                      <a:cubicBezTo>
                        <a:pt x="98" y="131"/>
                        <a:pt x="95" y="134"/>
                        <a:pt x="94" y="136"/>
                      </a:cubicBezTo>
                      <a:cubicBezTo>
                        <a:pt x="94" y="136"/>
                        <a:pt x="93" y="137"/>
                        <a:pt x="93" y="137"/>
                      </a:cubicBezTo>
                      <a:cubicBezTo>
                        <a:pt x="93" y="138"/>
                        <a:pt x="94" y="138"/>
                        <a:pt x="94" y="138"/>
                      </a:cubicBezTo>
                      <a:cubicBezTo>
                        <a:pt x="95" y="139"/>
                        <a:pt x="96" y="139"/>
                        <a:pt x="96" y="138"/>
                      </a:cubicBezTo>
                      <a:cubicBezTo>
                        <a:pt x="99" y="137"/>
                        <a:pt x="101" y="134"/>
                        <a:pt x="104" y="131"/>
                      </a:cubicBezTo>
                      <a:cubicBezTo>
                        <a:pt x="111" y="125"/>
                        <a:pt x="121" y="121"/>
                        <a:pt x="127" y="123"/>
                      </a:cubicBezTo>
                      <a:cubicBezTo>
                        <a:pt x="130" y="124"/>
                        <a:pt x="132" y="127"/>
                        <a:pt x="133" y="132"/>
                      </a:cubicBezTo>
                      <a:cubicBezTo>
                        <a:pt x="134" y="148"/>
                        <a:pt x="119" y="160"/>
                        <a:pt x="107" y="170"/>
                      </a:cubicBezTo>
                      <a:cubicBezTo>
                        <a:pt x="100" y="176"/>
                        <a:pt x="100" y="176"/>
                        <a:pt x="100" y="176"/>
                      </a:cubicBezTo>
                      <a:cubicBezTo>
                        <a:pt x="99" y="176"/>
                        <a:pt x="99" y="177"/>
                        <a:pt x="100" y="178"/>
                      </a:cubicBezTo>
                      <a:cubicBezTo>
                        <a:pt x="100" y="178"/>
                        <a:pt x="101" y="179"/>
                        <a:pt x="102" y="178"/>
                      </a:cubicBezTo>
                      <a:cubicBezTo>
                        <a:pt x="103" y="178"/>
                        <a:pt x="103" y="178"/>
                        <a:pt x="103" y="178"/>
                      </a:cubicBezTo>
                      <a:cubicBezTo>
                        <a:pt x="109" y="175"/>
                        <a:pt x="125" y="167"/>
                        <a:pt x="129" y="174"/>
                      </a:cubicBezTo>
                      <a:cubicBezTo>
                        <a:pt x="132" y="181"/>
                        <a:pt x="117" y="195"/>
                        <a:pt x="112" y="199"/>
                      </a:cubicBezTo>
                      <a:cubicBezTo>
                        <a:pt x="111" y="200"/>
                        <a:pt x="111" y="200"/>
                        <a:pt x="111" y="200"/>
                      </a:cubicBezTo>
                      <a:cubicBezTo>
                        <a:pt x="99" y="212"/>
                        <a:pt x="87" y="220"/>
                        <a:pt x="76" y="225"/>
                      </a:cubicBezTo>
                      <a:cubicBezTo>
                        <a:pt x="69" y="228"/>
                        <a:pt x="69" y="228"/>
                        <a:pt x="69" y="228"/>
                      </a:cubicBezTo>
                      <a:cubicBezTo>
                        <a:pt x="62" y="231"/>
                        <a:pt x="55" y="235"/>
                        <a:pt x="50" y="235"/>
                      </a:cubicBezTo>
                      <a:cubicBezTo>
                        <a:pt x="50" y="235"/>
                        <a:pt x="49" y="236"/>
                        <a:pt x="49" y="237"/>
                      </a:cubicBezTo>
                      <a:cubicBezTo>
                        <a:pt x="49" y="238"/>
                        <a:pt x="50" y="239"/>
                        <a:pt x="51" y="239"/>
                      </a:cubicBezTo>
                      <a:cubicBezTo>
                        <a:pt x="56" y="238"/>
                        <a:pt x="64" y="235"/>
                        <a:pt x="70" y="231"/>
                      </a:cubicBezTo>
                      <a:cubicBezTo>
                        <a:pt x="77" y="228"/>
                        <a:pt x="77" y="228"/>
                        <a:pt x="77" y="228"/>
                      </a:cubicBezTo>
                      <a:cubicBezTo>
                        <a:pt x="89" y="223"/>
                        <a:pt x="101" y="214"/>
                        <a:pt x="114" y="203"/>
                      </a:cubicBezTo>
                      <a:cubicBezTo>
                        <a:pt x="114" y="202"/>
                        <a:pt x="114" y="202"/>
                        <a:pt x="114" y="202"/>
                      </a:cubicBezTo>
                      <a:cubicBezTo>
                        <a:pt x="121" y="196"/>
                        <a:pt x="136" y="182"/>
                        <a:pt x="132" y="173"/>
                      </a:cubicBezTo>
                      <a:cubicBezTo>
                        <a:pt x="128" y="166"/>
                        <a:pt x="120" y="167"/>
                        <a:pt x="112" y="170"/>
                      </a:cubicBezTo>
                      <a:cubicBezTo>
                        <a:pt x="124" y="161"/>
                        <a:pt x="136" y="149"/>
                        <a:pt x="136" y="134"/>
                      </a:cubicBezTo>
                      <a:cubicBezTo>
                        <a:pt x="136" y="133"/>
                        <a:pt x="136" y="133"/>
                        <a:pt x="136" y="132"/>
                      </a:cubicBezTo>
                      <a:cubicBezTo>
                        <a:pt x="135" y="123"/>
                        <a:pt x="131" y="120"/>
                        <a:pt x="128" y="119"/>
                      </a:cubicBezTo>
                      <a:cubicBezTo>
                        <a:pt x="123" y="118"/>
                        <a:pt x="117" y="120"/>
                        <a:pt x="111" y="122"/>
                      </a:cubicBezTo>
                      <a:cubicBezTo>
                        <a:pt x="120" y="111"/>
                        <a:pt x="128" y="97"/>
                        <a:pt x="128" y="85"/>
                      </a:cubicBezTo>
                      <a:cubicBezTo>
                        <a:pt x="128" y="83"/>
                        <a:pt x="128" y="80"/>
                        <a:pt x="127" y="78"/>
                      </a:cubicBezTo>
                      <a:cubicBezTo>
                        <a:pt x="125" y="69"/>
                        <a:pt x="119" y="67"/>
                        <a:pt x="115" y="67"/>
                      </a:cubicBezTo>
                      <a:cubicBezTo>
                        <a:pt x="110" y="67"/>
                        <a:pt x="104" y="70"/>
                        <a:pt x="99" y="74"/>
                      </a:cubicBezTo>
                      <a:cubicBezTo>
                        <a:pt x="104" y="62"/>
                        <a:pt x="107" y="47"/>
                        <a:pt x="107" y="33"/>
                      </a:cubicBezTo>
                      <a:cubicBezTo>
                        <a:pt x="107" y="26"/>
                        <a:pt x="106" y="20"/>
                        <a:pt x="104" y="14"/>
                      </a:cubicBezTo>
                      <a:cubicBezTo>
                        <a:pt x="100" y="5"/>
                        <a:pt x="94" y="0"/>
                        <a:pt x="87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5" name="Freeform 2142"/>
                <p:cNvSpPr/>
                <p:nvPr/>
              </p:nvSpPr>
              <p:spPr bwMode="auto">
                <a:xfrm>
                  <a:off x="431" y="3102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2 h 2"/>
                    <a:gd name="T4" fmla="*/ 0 w 3"/>
                    <a:gd name="T5" fmla="*/ 0 h 2"/>
                    <a:gd name="T6" fmla="*/ 0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6" name="Freeform 2143"/>
                <p:cNvSpPr/>
                <p:nvPr/>
              </p:nvSpPr>
              <p:spPr bwMode="auto">
                <a:xfrm>
                  <a:off x="434" y="3102"/>
                  <a:ext cx="0" cy="10"/>
                </a:xfrm>
                <a:custGeom>
                  <a:avLst/>
                  <a:gdLst>
                    <a:gd name="T0" fmla="*/ 4 h 4"/>
                    <a:gd name="T1" fmla="*/ 4 h 4"/>
                    <a:gd name="T2" fmla="*/ 0 h 4"/>
                    <a:gd name="T3" fmla="*/ 2 h 4"/>
                    <a:gd name="T4" fmla="*/ 2 h 4"/>
                    <a:gd name="T5" fmla="*/ 3 h 4"/>
                    <a:gd name="T6" fmla="*/ 3 h 4"/>
                    <a:gd name="T7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0" y="2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3"/>
                        <a:pt x="0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7" name="Freeform 2144"/>
                <p:cNvSpPr/>
                <p:nvPr/>
              </p:nvSpPr>
              <p:spPr bwMode="auto">
                <a:xfrm>
                  <a:off x="434" y="31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8" name="Freeform 2145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899" name="Freeform 2146"/>
                <p:cNvSpPr/>
                <p:nvPr/>
              </p:nvSpPr>
              <p:spPr bwMode="auto">
                <a:xfrm>
                  <a:off x="434" y="31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0" name="Freeform 2147"/>
                <p:cNvSpPr/>
                <p:nvPr/>
              </p:nvSpPr>
              <p:spPr bwMode="auto">
                <a:xfrm>
                  <a:off x="434" y="3104"/>
                  <a:ext cx="2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1 h 2"/>
                    <a:gd name="T10" fmla="*/ 1 w 1"/>
                    <a:gd name="T11" fmla="*/ 2 h 2"/>
                    <a:gd name="T12" fmla="*/ 0 w 1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1" name="Freeform 2148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2" name="Freeform 2149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3" name="Freeform 2150"/>
                <p:cNvSpPr/>
                <p:nvPr/>
              </p:nvSpPr>
              <p:spPr bwMode="auto">
                <a:xfrm>
                  <a:off x="434" y="3104"/>
                  <a:ext cx="2" cy="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4" name="Freeform 2151"/>
                <p:cNvSpPr/>
                <p:nvPr/>
              </p:nvSpPr>
              <p:spPr bwMode="auto">
                <a:xfrm>
                  <a:off x="436" y="31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5" name="Freeform 2152"/>
                <p:cNvSpPr/>
                <p:nvPr/>
              </p:nvSpPr>
              <p:spPr bwMode="auto">
                <a:xfrm>
                  <a:off x="436" y="3107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0 w 1"/>
                    <a:gd name="T5" fmla="*/ 1 h 4"/>
                    <a:gd name="T6" fmla="*/ 0 w 1"/>
                    <a:gd name="T7" fmla="*/ 1 h 4"/>
                    <a:gd name="T8" fmla="*/ 0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2 h 4"/>
                    <a:gd name="T18" fmla="*/ 0 w 1"/>
                    <a:gd name="T19" fmla="*/ 3 h 4"/>
                    <a:gd name="T20" fmla="*/ 1 w 1"/>
                    <a:gd name="T21" fmla="*/ 4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1" y="4"/>
                        <a:pt x="1" y="4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6" name="Rectangle 2153"/>
                <p:cNvSpPr>
                  <a:spLocks noChangeArrowheads="1"/>
                </p:cNvSpPr>
                <p:nvPr/>
              </p:nvSpPr>
              <p:spPr bwMode="auto">
                <a:xfrm>
                  <a:off x="438" y="311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7" name="Freeform 2154"/>
                <p:cNvSpPr/>
                <p:nvPr/>
              </p:nvSpPr>
              <p:spPr bwMode="auto">
                <a:xfrm>
                  <a:off x="438" y="3104"/>
                  <a:ext cx="3" cy="12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2 h 5"/>
                    <a:gd name="T4" fmla="*/ 0 w 1"/>
                    <a:gd name="T5" fmla="*/ 1 h 5"/>
                    <a:gd name="T6" fmla="*/ 0 w 1"/>
                    <a:gd name="T7" fmla="*/ 2 h 5"/>
                    <a:gd name="T8" fmla="*/ 0 w 1"/>
                    <a:gd name="T9" fmla="*/ 2 h 5"/>
                    <a:gd name="T10" fmla="*/ 0 w 1"/>
                    <a:gd name="T11" fmla="*/ 4 h 5"/>
                    <a:gd name="T12" fmla="*/ 0 w 1"/>
                    <a:gd name="T13" fmla="*/ 3 h 5"/>
                    <a:gd name="T14" fmla="*/ 0 w 1"/>
                    <a:gd name="T15" fmla="*/ 3 h 5"/>
                    <a:gd name="T16" fmla="*/ 0 w 1"/>
                    <a:gd name="T17" fmla="*/ 2 h 5"/>
                    <a:gd name="T18" fmla="*/ 0 w 1"/>
                    <a:gd name="T19" fmla="*/ 2 h 5"/>
                    <a:gd name="T20" fmla="*/ 0 w 1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5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4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8" name="Freeform 2155"/>
                <p:cNvSpPr/>
                <p:nvPr/>
              </p:nvSpPr>
              <p:spPr bwMode="auto">
                <a:xfrm>
                  <a:off x="436" y="3104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09" name="Freeform 2156"/>
                <p:cNvSpPr/>
                <p:nvPr/>
              </p:nvSpPr>
              <p:spPr bwMode="auto">
                <a:xfrm>
                  <a:off x="438" y="31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0" name="Freeform 2157"/>
                <p:cNvSpPr/>
                <p:nvPr/>
              </p:nvSpPr>
              <p:spPr bwMode="auto">
                <a:xfrm>
                  <a:off x="438" y="3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1" name="Freeform 2158"/>
                <p:cNvSpPr/>
                <p:nvPr/>
              </p:nvSpPr>
              <p:spPr bwMode="auto">
                <a:xfrm>
                  <a:off x="438" y="3102"/>
                  <a:ext cx="10" cy="12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4 w 4"/>
                    <a:gd name="T5" fmla="*/ 2 h 5"/>
                    <a:gd name="T6" fmla="*/ 3 w 4"/>
                    <a:gd name="T7" fmla="*/ 0 h 5"/>
                    <a:gd name="T8" fmla="*/ 3 w 4"/>
                    <a:gd name="T9" fmla="*/ 1 h 5"/>
                    <a:gd name="T10" fmla="*/ 3 w 4"/>
                    <a:gd name="T11" fmla="*/ 0 h 5"/>
                    <a:gd name="T12" fmla="*/ 2 w 4"/>
                    <a:gd name="T13" fmla="*/ 1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1 w 4"/>
                    <a:gd name="T21" fmla="*/ 2 h 5"/>
                    <a:gd name="T22" fmla="*/ 1 w 4"/>
                    <a:gd name="T23" fmla="*/ 2 h 5"/>
                    <a:gd name="T24" fmla="*/ 0 w 4"/>
                    <a:gd name="T25" fmla="*/ 1 h 5"/>
                    <a:gd name="T26" fmla="*/ 1 w 4"/>
                    <a:gd name="T27" fmla="*/ 3 h 5"/>
                    <a:gd name="T28" fmla="*/ 0 w 4"/>
                    <a:gd name="T29" fmla="*/ 1 h 5"/>
                    <a:gd name="T30" fmla="*/ 0 w 4"/>
                    <a:gd name="T31" fmla="*/ 3 h 5"/>
                    <a:gd name="T32" fmla="*/ 1 w 4"/>
                    <a:gd name="T33" fmla="*/ 4 h 5"/>
                    <a:gd name="T34" fmla="*/ 1 w 4"/>
                    <a:gd name="T35" fmla="*/ 5 h 5"/>
                    <a:gd name="T36" fmla="*/ 1 w 4"/>
                    <a:gd name="T37" fmla="*/ 2 h 5"/>
                    <a:gd name="T38" fmla="*/ 1 w 4"/>
                    <a:gd name="T39" fmla="*/ 3 h 5"/>
                    <a:gd name="T40" fmla="*/ 2 w 4"/>
                    <a:gd name="T41" fmla="*/ 4 h 5"/>
                    <a:gd name="T42" fmla="*/ 2 w 4"/>
                    <a:gd name="T43" fmla="*/ 2 h 5"/>
                    <a:gd name="T44" fmla="*/ 2 w 4"/>
                    <a:gd name="T45" fmla="*/ 3 h 5"/>
                    <a:gd name="T46" fmla="*/ 2 w 4"/>
                    <a:gd name="T47" fmla="*/ 2 h 5"/>
                    <a:gd name="T48" fmla="*/ 2 w 4"/>
                    <a:gd name="T49" fmla="*/ 3 h 5"/>
                    <a:gd name="T50" fmla="*/ 2 w 4"/>
                    <a:gd name="T51" fmla="*/ 1 h 5"/>
                    <a:gd name="T52" fmla="*/ 3 w 4"/>
                    <a:gd name="T53" fmla="*/ 4 h 5"/>
                    <a:gd name="T54" fmla="*/ 3 w 4"/>
                    <a:gd name="T55" fmla="*/ 3 h 5"/>
                    <a:gd name="T56" fmla="*/ 3 w 4"/>
                    <a:gd name="T57" fmla="*/ 2 h 5"/>
                    <a:gd name="T58" fmla="*/ 3 w 4"/>
                    <a:gd name="T59" fmla="*/ 4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2 h 5"/>
                    <a:gd name="T66" fmla="*/ 4 w 4"/>
                    <a:gd name="T67" fmla="*/ 4 h 5"/>
                    <a:gd name="T68" fmla="*/ 4 w 4"/>
                    <a:gd name="T69" fmla="*/ 4 h 5"/>
                    <a:gd name="T70" fmla="*/ 4 w 4"/>
                    <a:gd name="T71" fmla="*/ 2 h 5"/>
                    <a:gd name="T72" fmla="*/ 4 w 4"/>
                    <a:gd name="T7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1" y="2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0"/>
                        <a:pt x="1" y="2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0" y="2"/>
                        <a:pt x="1" y="3"/>
                        <a:pt x="0" y="1"/>
                      </a:cubicBezTo>
                      <a:cubicBezTo>
                        <a:pt x="0" y="1"/>
                        <a:pt x="1" y="3"/>
                        <a:pt x="0" y="3"/>
                      </a:cubicBez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2" y="4"/>
                      </a:cubicBezTo>
                      <a:cubicBezTo>
                        <a:pt x="2" y="3"/>
                        <a:pt x="3" y="4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3" y="4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3"/>
                        <a:pt x="3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4"/>
                        <a:pt x="4" y="3"/>
                        <a:pt x="4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2" name="Rectangle 2159"/>
                <p:cNvSpPr>
                  <a:spLocks noChangeArrowheads="1"/>
                </p:cNvSpPr>
                <p:nvPr/>
              </p:nvSpPr>
              <p:spPr bwMode="auto">
                <a:xfrm>
                  <a:off x="448" y="3112"/>
                  <a:ext cx="1" cy="2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3" name="Freeform 2160"/>
                <p:cNvSpPr/>
                <p:nvPr/>
              </p:nvSpPr>
              <p:spPr bwMode="auto">
                <a:xfrm>
                  <a:off x="448" y="31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4" name="Rectangle 2161"/>
                <p:cNvSpPr>
                  <a:spLocks noChangeArrowheads="1"/>
                </p:cNvSpPr>
                <p:nvPr/>
              </p:nvSpPr>
              <p:spPr bwMode="auto">
                <a:xfrm>
                  <a:off x="443" y="3104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5" name="Freeform 2162"/>
                <p:cNvSpPr/>
                <p:nvPr/>
              </p:nvSpPr>
              <p:spPr bwMode="auto">
                <a:xfrm>
                  <a:off x="445" y="3112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6" name="Freeform 2163"/>
                <p:cNvSpPr/>
                <p:nvPr/>
              </p:nvSpPr>
              <p:spPr bwMode="auto">
                <a:xfrm>
                  <a:off x="443" y="3112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7" name="Rectangle 2164"/>
                <p:cNvSpPr>
                  <a:spLocks noChangeArrowheads="1"/>
                </p:cNvSpPr>
                <p:nvPr/>
              </p:nvSpPr>
              <p:spPr bwMode="auto">
                <a:xfrm>
                  <a:off x="448" y="311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8" name="Freeform 2165"/>
                <p:cNvSpPr/>
                <p:nvPr/>
              </p:nvSpPr>
              <p:spPr bwMode="auto">
                <a:xfrm>
                  <a:off x="445" y="3097"/>
                  <a:ext cx="8" cy="15"/>
                </a:xfrm>
                <a:custGeom>
                  <a:avLst/>
                  <a:gdLst>
                    <a:gd name="T0" fmla="*/ 2 w 3"/>
                    <a:gd name="T1" fmla="*/ 1 h 6"/>
                    <a:gd name="T2" fmla="*/ 1 w 3"/>
                    <a:gd name="T3" fmla="*/ 1 h 6"/>
                    <a:gd name="T4" fmla="*/ 2 w 3"/>
                    <a:gd name="T5" fmla="*/ 3 h 6"/>
                    <a:gd name="T6" fmla="*/ 1 w 3"/>
                    <a:gd name="T7" fmla="*/ 1 h 6"/>
                    <a:gd name="T8" fmla="*/ 1 w 3"/>
                    <a:gd name="T9" fmla="*/ 3 h 6"/>
                    <a:gd name="T10" fmla="*/ 1 w 3"/>
                    <a:gd name="T11" fmla="*/ 2 h 6"/>
                    <a:gd name="T12" fmla="*/ 1 w 3"/>
                    <a:gd name="T13" fmla="*/ 4 h 6"/>
                    <a:gd name="T14" fmla="*/ 0 w 3"/>
                    <a:gd name="T15" fmla="*/ 2 h 6"/>
                    <a:gd name="T16" fmla="*/ 0 w 3"/>
                    <a:gd name="T17" fmla="*/ 2 h 6"/>
                    <a:gd name="T18" fmla="*/ 0 w 3"/>
                    <a:gd name="T19" fmla="*/ 2 h 6"/>
                    <a:gd name="T20" fmla="*/ 1 w 3"/>
                    <a:gd name="T21" fmla="*/ 4 h 6"/>
                    <a:gd name="T22" fmla="*/ 1 w 3"/>
                    <a:gd name="T23" fmla="*/ 5 h 6"/>
                    <a:gd name="T24" fmla="*/ 1 w 3"/>
                    <a:gd name="T25" fmla="*/ 4 h 6"/>
                    <a:gd name="T26" fmla="*/ 1 w 3"/>
                    <a:gd name="T27" fmla="*/ 5 h 6"/>
                    <a:gd name="T28" fmla="*/ 1 w 3"/>
                    <a:gd name="T29" fmla="*/ 4 h 6"/>
                    <a:gd name="T30" fmla="*/ 2 w 3"/>
                    <a:gd name="T31" fmla="*/ 5 h 6"/>
                    <a:gd name="T32" fmla="*/ 1 w 3"/>
                    <a:gd name="T33" fmla="*/ 4 h 6"/>
                    <a:gd name="T34" fmla="*/ 1 w 3"/>
                    <a:gd name="T35" fmla="*/ 5 h 6"/>
                    <a:gd name="T36" fmla="*/ 1 w 3"/>
                    <a:gd name="T37" fmla="*/ 4 h 6"/>
                    <a:gd name="T38" fmla="*/ 2 w 3"/>
                    <a:gd name="T39" fmla="*/ 5 h 6"/>
                    <a:gd name="T40" fmla="*/ 1 w 3"/>
                    <a:gd name="T41" fmla="*/ 4 h 6"/>
                    <a:gd name="T42" fmla="*/ 2 w 3"/>
                    <a:gd name="T43" fmla="*/ 5 h 6"/>
                    <a:gd name="T44" fmla="*/ 2 w 3"/>
                    <a:gd name="T45" fmla="*/ 4 h 6"/>
                    <a:gd name="T46" fmla="*/ 2 w 3"/>
                    <a:gd name="T47" fmla="*/ 5 h 6"/>
                    <a:gd name="T48" fmla="*/ 1 w 3"/>
                    <a:gd name="T49" fmla="*/ 3 h 6"/>
                    <a:gd name="T50" fmla="*/ 2 w 3"/>
                    <a:gd name="T51" fmla="*/ 4 h 6"/>
                    <a:gd name="T52" fmla="*/ 2 w 3"/>
                    <a:gd name="T53" fmla="*/ 4 h 6"/>
                    <a:gd name="T54" fmla="*/ 2 w 3"/>
                    <a:gd name="T55" fmla="*/ 4 h 6"/>
                    <a:gd name="T56" fmla="*/ 2 w 3"/>
                    <a:gd name="T57" fmla="*/ 3 h 6"/>
                    <a:gd name="T58" fmla="*/ 2 w 3"/>
                    <a:gd name="T59" fmla="*/ 3 h 6"/>
                    <a:gd name="T60" fmla="*/ 2 w 3"/>
                    <a:gd name="T61" fmla="*/ 2 h 6"/>
                    <a:gd name="T62" fmla="*/ 2 w 3"/>
                    <a:gd name="T63" fmla="*/ 3 h 6"/>
                    <a:gd name="T64" fmla="*/ 2 w 3"/>
                    <a:gd name="T65" fmla="*/ 1 h 6"/>
                    <a:gd name="T66" fmla="*/ 2 w 3"/>
                    <a:gd name="T67" fmla="*/ 2 h 6"/>
                    <a:gd name="T68" fmla="*/ 2 w 3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" h="6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3"/>
                        <a:pt x="2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5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2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6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1" y="3"/>
                      </a:cubicBezTo>
                      <a:cubicBezTo>
                        <a:pt x="2" y="4"/>
                        <a:pt x="1" y="2"/>
                        <a:pt x="2" y="4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5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19" name="Freeform 2166"/>
                <p:cNvSpPr/>
                <p:nvPr/>
              </p:nvSpPr>
              <p:spPr bwMode="auto">
                <a:xfrm>
                  <a:off x="448" y="310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0" name="Freeform 2167"/>
                <p:cNvSpPr/>
                <p:nvPr/>
              </p:nvSpPr>
              <p:spPr bwMode="auto">
                <a:xfrm>
                  <a:off x="450" y="3095"/>
                  <a:ext cx="5" cy="17"/>
                </a:xfrm>
                <a:custGeom>
                  <a:avLst/>
                  <a:gdLst>
                    <a:gd name="T0" fmla="*/ 1 w 2"/>
                    <a:gd name="T1" fmla="*/ 4 h 7"/>
                    <a:gd name="T2" fmla="*/ 1 w 2"/>
                    <a:gd name="T3" fmla="*/ 5 h 7"/>
                    <a:gd name="T4" fmla="*/ 0 w 2"/>
                    <a:gd name="T5" fmla="*/ 3 h 7"/>
                    <a:gd name="T6" fmla="*/ 0 w 2"/>
                    <a:gd name="T7" fmla="*/ 2 h 7"/>
                    <a:gd name="T8" fmla="*/ 1 w 2"/>
                    <a:gd name="T9" fmla="*/ 4 h 7"/>
                    <a:gd name="T10" fmla="*/ 1 w 2"/>
                    <a:gd name="T11" fmla="*/ 4 h 7"/>
                    <a:gd name="T12" fmla="*/ 1 w 2"/>
                    <a:gd name="T13" fmla="*/ 3 h 7"/>
                    <a:gd name="T14" fmla="*/ 1 w 2"/>
                    <a:gd name="T15" fmla="*/ 2 h 7"/>
                    <a:gd name="T16" fmla="*/ 1 w 2"/>
                    <a:gd name="T17" fmla="*/ 3 h 7"/>
                    <a:gd name="T18" fmla="*/ 1 w 2"/>
                    <a:gd name="T19" fmla="*/ 4 h 7"/>
                    <a:gd name="T20" fmla="*/ 0 w 2"/>
                    <a:gd name="T21" fmla="*/ 0 h 7"/>
                    <a:gd name="T22" fmla="*/ 0 w 2"/>
                    <a:gd name="T23" fmla="*/ 1 h 7"/>
                    <a:gd name="T24" fmla="*/ 1 w 2"/>
                    <a:gd name="T25" fmla="*/ 2 h 7"/>
                    <a:gd name="T26" fmla="*/ 1 w 2"/>
                    <a:gd name="T27" fmla="*/ 2 h 7"/>
                    <a:gd name="T28" fmla="*/ 0 w 2"/>
                    <a:gd name="T29" fmla="*/ 1 h 7"/>
                    <a:gd name="T30" fmla="*/ 0 w 2"/>
                    <a:gd name="T31" fmla="*/ 1 h 7"/>
                    <a:gd name="T32" fmla="*/ 0 w 2"/>
                    <a:gd name="T33" fmla="*/ 1 h 7"/>
                    <a:gd name="T34" fmla="*/ 0 w 2"/>
                    <a:gd name="T35" fmla="*/ 2 h 7"/>
                    <a:gd name="T36" fmla="*/ 1 w 2"/>
                    <a:gd name="T37" fmla="*/ 4 h 7"/>
                    <a:gd name="T38" fmla="*/ 0 w 2"/>
                    <a:gd name="T39" fmla="*/ 3 h 7"/>
                    <a:gd name="T40" fmla="*/ 1 w 2"/>
                    <a:gd name="T41" fmla="*/ 5 h 7"/>
                    <a:gd name="T42" fmla="*/ 1 w 2"/>
                    <a:gd name="T43" fmla="*/ 6 h 7"/>
                    <a:gd name="T44" fmla="*/ 1 w 2"/>
                    <a:gd name="T45" fmla="*/ 6 h 7"/>
                    <a:gd name="T46" fmla="*/ 1 w 2"/>
                    <a:gd name="T4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" h="7">
                      <a:moveTo>
                        <a:pt x="1" y="4"/>
                      </a:move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1" y="3"/>
                        <a:pt x="1" y="3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7"/>
                        <a:pt x="1" y="5"/>
                        <a:pt x="1" y="6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1" name="Freeform 2168"/>
                <p:cNvSpPr/>
                <p:nvPr/>
              </p:nvSpPr>
              <p:spPr bwMode="auto">
                <a:xfrm>
                  <a:off x="450" y="3104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0 w 3"/>
                    <a:gd name="T5" fmla="*/ 0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2" name="Freeform 2169"/>
                <p:cNvSpPr/>
                <p:nvPr/>
              </p:nvSpPr>
              <p:spPr bwMode="auto">
                <a:xfrm>
                  <a:off x="448" y="3097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3" name="Freeform 2170"/>
                <p:cNvSpPr/>
                <p:nvPr/>
              </p:nvSpPr>
              <p:spPr bwMode="auto">
                <a:xfrm>
                  <a:off x="453" y="3104"/>
                  <a:ext cx="2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4" name="Freeform 2171"/>
                <p:cNvSpPr/>
                <p:nvPr/>
              </p:nvSpPr>
              <p:spPr bwMode="auto">
                <a:xfrm>
                  <a:off x="450" y="3095"/>
                  <a:ext cx="5" cy="7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1 w 2"/>
                    <a:gd name="T5" fmla="*/ 3 h 3"/>
                    <a:gd name="T6" fmla="*/ 1 w 2"/>
                    <a:gd name="T7" fmla="*/ 1 h 3"/>
                    <a:gd name="T8" fmla="*/ 1 w 2"/>
                    <a:gd name="T9" fmla="*/ 1 h 3"/>
                    <a:gd name="T10" fmla="*/ 0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0"/>
                        <a:pt x="1" y="1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1" y="1"/>
                        <a:pt x="1" y="1"/>
                      </a:cubicBezTo>
                      <a:cubicBezTo>
                        <a:pt x="1" y="2"/>
                        <a:pt x="1" y="1"/>
                        <a:pt x="1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5" name="Freeform 2172"/>
                <p:cNvSpPr/>
                <p:nvPr/>
              </p:nvSpPr>
              <p:spPr bwMode="auto">
                <a:xfrm>
                  <a:off x="453" y="3093"/>
                  <a:ext cx="9" cy="14"/>
                </a:xfrm>
                <a:custGeom>
                  <a:avLst/>
                  <a:gdLst>
                    <a:gd name="T0" fmla="*/ 1 w 4"/>
                    <a:gd name="T1" fmla="*/ 4 h 6"/>
                    <a:gd name="T2" fmla="*/ 1 w 4"/>
                    <a:gd name="T3" fmla="*/ 4 h 6"/>
                    <a:gd name="T4" fmla="*/ 2 w 4"/>
                    <a:gd name="T5" fmla="*/ 4 h 6"/>
                    <a:gd name="T6" fmla="*/ 2 w 4"/>
                    <a:gd name="T7" fmla="*/ 5 h 6"/>
                    <a:gd name="T8" fmla="*/ 2 w 4"/>
                    <a:gd name="T9" fmla="*/ 4 h 6"/>
                    <a:gd name="T10" fmla="*/ 2 w 4"/>
                    <a:gd name="T11" fmla="*/ 4 h 6"/>
                    <a:gd name="T12" fmla="*/ 1 w 4"/>
                    <a:gd name="T13" fmla="*/ 3 h 6"/>
                    <a:gd name="T14" fmla="*/ 3 w 4"/>
                    <a:gd name="T15" fmla="*/ 4 h 6"/>
                    <a:gd name="T16" fmla="*/ 1 w 4"/>
                    <a:gd name="T17" fmla="*/ 2 h 6"/>
                    <a:gd name="T18" fmla="*/ 2 w 4"/>
                    <a:gd name="T19" fmla="*/ 3 h 6"/>
                    <a:gd name="T20" fmla="*/ 2 w 4"/>
                    <a:gd name="T21" fmla="*/ 3 h 6"/>
                    <a:gd name="T22" fmla="*/ 2 w 4"/>
                    <a:gd name="T23" fmla="*/ 3 h 6"/>
                    <a:gd name="T24" fmla="*/ 3 w 4"/>
                    <a:gd name="T25" fmla="*/ 4 h 6"/>
                    <a:gd name="T26" fmla="*/ 3 w 4"/>
                    <a:gd name="T27" fmla="*/ 4 h 6"/>
                    <a:gd name="T28" fmla="*/ 3 w 4"/>
                    <a:gd name="T29" fmla="*/ 4 h 6"/>
                    <a:gd name="T30" fmla="*/ 3 w 4"/>
                    <a:gd name="T31" fmla="*/ 3 h 6"/>
                    <a:gd name="T32" fmla="*/ 4 w 4"/>
                    <a:gd name="T33" fmla="*/ 4 h 6"/>
                    <a:gd name="T34" fmla="*/ 2 w 4"/>
                    <a:gd name="T35" fmla="*/ 2 h 6"/>
                    <a:gd name="T36" fmla="*/ 3 w 4"/>
                    <a:gd name="T37" fmla="*/ 2 h 6"/>
                    <a:gd name="T38" fmla="*/ 4 w 4"/>
                    <a:gd name="T39" fmla="*/ 3 h 6"/>
                    <a:gd name="T40" fmla="*/ 3 w 4"/>
                    <a:gd name="T41" fmla="*/ 2 h 6"/>
                    <a:gd name="T42" fmla="*/ 4 w 4"/>
                    <a:gd name="T43" fmla="*/ 4 h 6"/>
                    <a:gd name="T44" fmla="*/ 3 w 4"/>
                    <a:gd name="T45" fmla="*/ 2 h 6"/>
                    <a:gd name="T46" fmla="*/ 3 w 4"/>
                    <a:gd name="T47" fmla="*/ 2 h 6"/>
                    <a:gd name="T48" fmla="*/ 2 w 4"/>
                    <a:gd name="T49" fmla="*/ 0 h 6"/>
                    <a:gd name="T50" fmla="*/ 2 w 4"/>
                    <a:gd name="T51" fmla="*/ 1 h 6"/>
                    <a:gd name="T52" fmla="*/ 2 w 4"/>
                    <a:gd name="T53" fmla="*/ 2 h 6"/>
                    <a:gd name="T54" fmla="*/ 2 w 4"/>
                    <a:gd name="T55" fmla="*/ 1 h 6"/>
                    <a:gd name="T56" fmla="*/ 2 w 4"/>
                    <a:gd name="T57" fmla="*/ 2 h 6"/>
                    <a:gd name="T58" fmla="*/ 1 w 4"/>
                    <a:gd name="T59" fmla="*/ 1 h 6"/>
                    <a:gd name="T60" fmla="*/ 2 w 4"/>
                    <a:gd name="T61" fmla="*/ 2 h 6"/>
                    <a:gd name="T62" fmla="*/ 1 w 4"/>
                    <a:gd name="T63" fmla="*/ 1 h 6"/>
                    <a:gd name="T64" fmla="*/ 0 w 4"/>
                    <a:gd name="T65" fmla="*/ 2 h 6"/>
                    <a:gd name="T66" fmla="*/ 1 w 4"/>
                    <a:gd name="T67" fmla="*/ 3 h 6"/>
                    <a:gd name="T68" fmla="*/ 1 w 4"/>
                    <a:gd name="T69" fmla="*/ 3 h 6"/>
                    <a:gd name="T70" fmla="*/ 1 w 4"/>
                    <a:gd name="T71" fmla="*/ 4 h 6"/>
                    <a:gd name="T72" fmla="*/ 0 w 4"/>
                    <a:gd name="T73" fmla="*/ 2 h 6"/>
                    <a:gd name="T74" fmla="*/ 0 w 4"/>
                    <a:gd name="T75" fmla="*/ 2 h 6"/>
                    <a:gd name="T76" fmla="*/ 0 w 4"/>
                    <a:gd name="T77" fmla="*/ 2 h 6"/>
                    <a:gd name="T78" fmla="*/ 0 w 4"/>
                    <a:gd name="T79" fmla="*/ 2 h 6"/>
                    <a:gd name="T80" fmla="*/ 1 w 4"/>
                    <a:gd name="T81" fmla="*/ 5 h 6"/>
                    <a:gd name="T82" fmla="*/ 2 w 4"/>
                    <a:gd name="T83" fmla="*/ 5 h 6"/>
                    <a:gd name="T84" fmla="*/ 1 w 4"/>
                    <a:gd name="T8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" h="6">
                      <a:moveTo>
                        <a:pt x="1" y="4"/>
                      </a:move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3"/>
                        <a:pt x="2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2" y="3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4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3"/>
                        <a:pt x="3" y="4"/>
                        <a:pt x="2" y="2"/>
                      </a:cubicBezTo>
                      <a:cubicBezTo>
                        <a:pt x="4" y="4"/>
                        <a:pt x="2" y="1"/>
                        <a:pt x="3" y="2"/>
                      </a:cubicBezTo>
                      <a:cubicBezTo>
                        <a:pt x="3" y="3"/>
                        <a:pt x="3" y="2"/>
                        <a:pt x="4" y="3"/>
                      </a:cubicBezTo>
                      <a:cubicBezTo>
                        <a:pt x="3" y="2"/>
                        <a:pt x="3" y="3"/>
                        <a:pt x="3" y="2"/>
                      </a:cubicBezTo>
                      <a:cubicBezTo>
                        <a:pt x="4" y="3"/>
                        <a:pt x="3" y="2"/>
                        <a:pt x="4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2" y="1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5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3"/>
                        <a:pt x="2" y="6"/>
                        <a:pt x="2" y="5"/>
                      </a:cubicBezTo>
                      <a:cubicBezTo>
                        <a:pt x="2" y="5"/>
                        <a:pt x="2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6" name="Freeform 2173"/>
                <p:cNvSpPr/>
                <p:nvPr/>
              </p:nvSpPr>
              <p:spPr bwMode="auto">
                <a:xfrm>
                  <a:off x="453" y="30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7" name="Freeform 2174"/>
                <p:cNvSpPr/>
                <p:nvPr/>
              </p:nvSpPr>
              <p:spPr bwMode="auto">
                <a:xfrm>
                  <a:off x="460" y="3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8" name="Rectangle 2175"/>
                <p:cNvSpPr>
                  <a:spLocks noChangeArrowheads="1"/>
                </p:cNvSpPr>
                <p:nvPr/>
              </p:nvSpPr>
              <p:spPr bwMode="auto">
                <a:xfrm>
                  <a:off x="453" y="3097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29" name="Rectangle 2176"/>
                <p:cNvSpPr>
                  <a:spLocks noChangeArrowheads="1"/>
                </p:cNvSpPr>
                <p:nvPr/>
              </p:nvSpPr>
              <p:spPr bwMode="auto">
                <a:xfrm>
                  <a:off x="455" y="31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0" name="Freeform 2177"/>
                <p:cNvSpPr/>
                <p:nvPr/>
              </p:nvSpPr>
              <p:spPr bwMode="auto">
                <a:xfrm>
                  <a:off x="462" y="3097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1" name="Freeform 2178"/>
                <p:cNvSpPr/>
                <p:nvPr/>
              </p:nvSpPr>
              <p:spPr bwMode="auto">
                <a:xfrm>
                  <a:off x="467" y="3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2" name="Freeform 2179"/>
                <p:cNvSpPr/>
                <p:nvPr/>
              </p:nvSpPr>
              <p:spPr bwMode="auto">
                <a:xfrm>
                  <a:off x="457" y="3081"/>
                  <a:ext cx="17" cy="19"/>
                </a:xfrm>
                <a:custGeom>
                  <a:avLst/>
                  <a:gdLst>
                    <a:gd name="T0" fmla="*/ 5 w 7"/>
                    <a:gd name="T1" fmla="*/ 2 h 8"/>
                    <a:gd name="T2" fmla="*/ 3 w 7"/>
                    <a:gd name="T3" fmla="*/ 1 h 8"/>
                    <a:gd name="T4" fmla="*/ 2 w 7"/>
                    <a:gd name="T5" fmla="*/ 1 h 8"/>
                    <a:gd name="T6" fmla="*/ 3 w 7"/>
                    <a:gd name="T7" fmla="*/ 2 h 8"/>
                    <a:gd name="T8" fmla="*/ 3 w 7"/>
                    <a:gd name="T9" fmla="*/ 2 h 8"/>
                    <a:gd name="T10" fmla="*/ 2 w 7"/>
                    <a:gd name="T11" fmla="*/ 2 h 8"/>
                    <a:gd name="T12" fmla="*/ 3 w 7"/>
                    <a:gd name="T13" fmla="*/ 3 h 8"/>
                    <a:gd name="T14" fmla="*/ 3 w 7"/>
                    <a:gd name="T15" fmla="*/ 3 h 8"/>
                    <a:gd name="T16" fmla="*/ 2 w 7"/>
                    <a:gd name="T17" fmla="*/ 3 h 8"/>
                    <a:gd name="T18" fmla="*/ 4 w 7"/>
                    <a:gd name="T19" fmla="*/ 5 h 8"/>
                    <a:gd name="T20" fmla="*/ 4 w 7"/>
                    <a:gd name="T21" fmla="*/ 5 h 8"/>
                    <a:gd name="T22" fmla="*/ 3 w 7"/>
                    <a:gd name="T23" fmla="*/ 5 h 8"/>
                    <a:gd name="T24" fmla="*/ 3 w 7"/>
                    <a:gd name="T25" fmla="*/ 5 h 8"/>
                    <a:gd name="T26" fmla="*/ 2 w 7"/>
                    <a:gd name="T27" fmla="*/ 5 h 8"/>
                    <a:gd name="T28" fmla="*/ 2 w 7"/>
                    <a:gd name="T29" fmla="*/ 5 h 8"/>
                    <a:gd name="T30" fmla="*/ 3 w 7"/>
                    <a:gd name="T31" fmla="*/ 6 h 8"/>
                    <a:gd name="T32" fmla="*/ 2 w 7"/>
                    <a:gd name="T33" fmla="*/ 5 h 8"/>
                    <a:gd name="T34" fmla="*/ 2 w 7"/>
                    <a:gd name="T35" fmla="*/ 6 h 8"/>
                    <a:gd name="T36" fmla="*/ 1 w 7"/>
                    <a:gd name="T37" fmla="*/ 6 h 8"/>
                    <a:gd name="T38" fmla="*/ 2 w 7"/>
                    <a:gd name="T39" fmla="*/ 6 h 8"/>
                    <a:gd name="T40" fmla="*/ 1 w 7"/>
                    <a:gd name="T41" fmla="*/ 6 h 8"/>
                    <a:gd name="T42" fmla="*/ 3 w 7"/>
                    <a:gd name="T43" fmla="*/ 8 h 8"/>
                    <a:gd name="T44" fmla="*/ 3 w 7"/>
                    <a:gd name="T45" fmla="*/ 8 h 8"/>
                    <a:gd name="T46" fmla="*/ 3 w 7"/>
                    <a:gd name="T47" fmla="*/ 7 h 8"/>
                    <a:gd name="T48" fmla="*/ 4 w 7"/>
                    <a:gd name="T49" fmla="*/ 8 h 8"/>
                    <a:gd name="T50" fmla="*/ 4 w 7"/>
                    <a:gd name="T51" fmla="*/ 7 h 8"/>
                    <a:gd name="T52" fmla="*/ 4 w 7"/>
                    <a:gd name="T53" fmla="*/ 7 h 8"/>
                    <a:gd name="T54" fmla="*/ 4 w 7"/>
                    <a:gd name="T55" fmla="*/ 7 h 8"/>
                    <a:gd name="T56" fmla="*/ 4 w 7"/>
                    <a:gd name="T57" fmla="*/ 7 h 8"/>
                    <a:gd name="T58" fmla="*/ 4 w 7"/>
                    <a:gd name="T59" fmla="*/ 6 h 8"/>
                    <a:gd name="T60" fmla="*/ 4 w 7"/>
                    <a:gd name="T61" fmla="*/ 6 h 8"/>
                    <a:gd name="T62" fmla="*/ 5 w 7"/>
                    <a:gd name="T63" fmla="*/ 6 h 8"/>
                    <a:gd name="T64" fmla="*/ 5 w 7"/>
                    <a:gd name="T65" fmla="*/ 6 h 8"/>
                    <a:gd name="T66" fmla="*/ 4 w 7"/>
                    <a:gd name="T67" fmla="*/ 5 h 8"/>
                    <a:gd name="T68" fmla="*/ 4 w 7"/>
                    <a:gd name="T69" fmla="*/ 5 h 8"/>
                    <a:gd name="T70" fmla="*/ 4 w 7"/>
                    <a:gd name="T71" fmla="*/ 4 h 8"/>
                    <a:gd name="T72" fmla="*/ 5 w 7"/>
                    <a:gd name="T73" fmla="*/ 4 h 8"/>
                    <a:gd name="T74" fmla="*/ 5 w 7"/>
                    <a:gd name="T75" fmla="*/ 3 h 8"/>
                    <a:gd name="T76" fmla="*/ 3 w 7"/>
                    <a:gd name="T77" fmla="*/ 3 h 8"/>
                    <a:gd name="T78" fmla="*/ 5 w 7"/>
                    <a:gd name="T7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" h="8">
                      <a:moveTo>
                        <a:pt x="6" y="3"/>
                      </a:moveTo>
                      <a:cubicBezTo>
                        <a:pt x="6" y="3"/>
                        <a:pt x="5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3" y="1"/>
                        <a:pt x="2" y="1"/>
                      </a:cubicBezTo>
                      <a:cubicBezTo>
                        <a:pt x="3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4" y="3"/>
                        <a:pt x="4" y="3"/>
                      </a:cubicBezTo>
                      <a:cubicBezTo>
                        <a:pt x="1" y="0"/>
                        <a:pt x="5" y="4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2"/>
                        <a:pt x="3" y="3"/>
                        <a:pt x="2" y="2"/>
                      </a:cubicBezTo>
                      <a:cubicBezTo>
                        <a:pt x="4" y="4"/>
                        <a:pt x="1" y="2"/>
                        <a:pt x="4" y="4"/>
                      </a:cubicBezTo>
                      <a:cubicBezTo>
                        <a:pt x="3" y="3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4" y="4"/>
                        <a:pt x="3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3" y="4"/>
                        <a:pt x="3" y="4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5" y="6"/>
                        <a:pt x="5" y="6"/>
                      </a:cubicBezTo>
                      <a:cubicBezTo>
                        <a:pt x="3" y="5"/>
                        <a:pt x="5" y="6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3"/>
                        <a:pt x="3" y="5"/>
                        <a:pt x="3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2" y="4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4"/>
                        <a:pt x="3" y="6"/>
                        <a:pt x="2" y="5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2" y="5"/>
                        <a:pt x="1" y="4"/>
                      </a:cubicBezTo>
                      <a:cubicBezTo>
                        <a:pt x="2" y="5"/>
                        <a:pt x="1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3" y="7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1" y="6"/>
                      </a:cubicBezTo>
                      <a:cubicBezTo>
                        <a:pt x="1" y="7"/>
                        <a:pt x="2" y="8"/>
                        <a:pt x="3" y="8"/>
                      </a:cubicBezTo>
                      <a:cubicBezTo>
                        <a:pt x="3" y="8"/>
                        <a:pt x="2" y="7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3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3" y="7"/>
                        <a:pt x="3" y="8"/>
                      </a:cubicBezTo>
                      <a:cubicBezTo>
                        <a:pt x="2" y="7"/>
                        <a:pt x="4" y="8"/>
                        <a:pt x="4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3" y="7"/>
                        <a:pt x="4" y="8"/>
                      </a:cubicBezTo>
                      <a:cubicBezTo>
                        <a:pt x="4" y="7"/>
                        <a:pt x="3" y="6"/>
                        <a:pt x="3" y="6"/>
                      </a:cubicBezTo>
                      <a:cubicBezTo>
                        <a:pt x="4" y="7"/>
                        <a:pt x="3" y="6"/>
                        <a:pt x="4" y="7"/>
                      </a:cubicBezTo>
                      <a:cubicBezTo>
                        <a:pt x="3" y="6"/>
                        <a:pt x="4" y="7"/>
                        <a:pt x="4" y="6"/>
                      </a:cubicBezTo>
                      <a:cubicBezTo>
                        <a:pt x="3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6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4" y="6"/>
                        <a:pt x="4" y="6"/>
                      </a:cubicBezTo>
                      <a:cubicBezTo>
                        <a:pt x="3" y="5"/>
                        <a:pt x="4" y="6"/>
                        <a:pt x="4" y="5"/>
                      </a:cubicBezTo>
                      <a:cubicBezTo>
                        <a:pt x="5" y="6"/>
                        <a:pt x="4" y="5"/>
                        <a:pt x="5" y="6"/>
                      </a:cubicBezTo>
                      <a:cubicBezTo>
                        <a:pt x="5" y="7"/>
                        <a:pt x="4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5"/>
                        <a:pt x="5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6"/>
                        <a:pt x="5" y="4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6" y="5"/>
                        <a:pt x="5" y="4"/>
                      </a:cubicBezTo>
                      <a:cubicBezTo>
                        <a:pt x="4" y="4"/>
                        <a:pt x="5" y="4"/>
                        <a:pt x="6" y="5"/>
                      </a:cubicBezTo>
                      <a:cubicBezTo>
                        <a:pt x="4" y="3"/>
                        <a:pt x="7" y="5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2"/>
                        <a:pt x="4" y="3"/>
                        <a:pt x="4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5"/>
                        <a:pt x="3" y="2"/>
                        <a:pt x="6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3" name="Freeform 2180"/>
                <p:cNvSpPr/>
                <p:nvPr/>
              </p:nvSpPr>
              <p:spPr bwMode="auto">
                <a:xfrm>
                  <a:off x="469" y="3090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4" name="Rectangle 2181"/>
                <p:cNvSpPr>
                  <a:spLocks noChangeArrowheads="1"/>
                </p:cNvSpPr>
                <p:nvPr/>
              </p:nvSpPr>
              <p:spPr bwMode="auto">
                <a:xfrm>
                  <a:off x="469" y="3090"/>
                  <a:ext cx="1" cy="3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5" name="Freeform 2182"/>
                <p:cNvSpPr/>
                <p:nvPr/>
              </p:nvSpPr>
              <p:spPr bwMode="auto">
                <a:xfrm>
                  <a:off x="469" y="3088"/>
                  <a:ext cx="3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6" name="Rectangle 2183"/>
                <p:cNvSpPr>
                  <a:spLocks noChangeArrowheads="1"/>
                </p:cNvSpPr>
                <p:nvPr/>
              </p:nvSpPr>
              <p:spPr bwMode="auto">
                <a:xfrm>
                  <a:off x="469" y="3085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7" name="Freeform 2184"/>
                <p:cNvSpPr/>
                <p:nvPr/>
              </p:nvSpPr>
              <p:spPr bwMode="auto">
                <a:xfrm>
                  <a:off x="460" y="3076"/>
                  <a:ext cx="14" cy="9"/>
                </a:xfrm>
                <a:custGeom>
                  <a:avLst/>
                  <a:gdLst>
                    <a:gd name="T0" fmla="*/ 4 w 6"/>
                    <a:gd name="T1" fmla="*/ 1 h 4"/>
                    <a:gd name="T2" fmla="*/ 3 w 6"/>
                    <a:gd name="T3" fmla="*/ 1 h 4"/>
                    <a:gd name="T4" fmla="*/ 4 w 6"/>
                    <a:gd name="T5" fmla="*/ 1 h 4"/>
                    <a:gd name="T6" fmla="*/ 2 w 6"/>
                    <a:gd name="T7" fmla="*/ 0 h 4"/>
                    <a:gd name="T8" fmla="*/ 3 w 6"/>
                    <a:gd name="T9" fmla="*/ 2 h 4"/>
                    <a:gd name="T10" fmla="*/ 2 w 6"/>
                    <a:gd name="T11" fmla="*/ 1 h 4"/>
                    <a:gd name="T12" fmla="*/ 3 w 6"/>
                    <a:gd name="T13" fmla="*/ 2 h 4"/>
                    <a:gd name="T14" fmla="*/ 2 w 6"/>
                    <a:gd name="T15" fmla="*/ 2 h 4"/>
                    <a:gd name="T16" fmla="*/ 2 w 6"/>
                    <a:gd name="T17" fmla="*/ 2 h 4"/>
                    <a:gd name="T18" fmla="*/ 3 w 6"/>
                    <a:gd name="T19" fmla="*/ 2 h 4"/>
                    <a:gd name="T20" fmla="*/ 2 w 6"/>
                    <a:gd name="T21" fmla="*/ 2 h 4"/>
                    <a:gd name="T22" fmla="*/ 2 w 6"/>
                    <a:gd name="T23" fmla="*/ 3 h 4"/>
                    <a:gd name="T24" fmla="*/ 3 w 6"/>
                    <a:gd name="T25" fmla="*/ 3 h 4"/>
                    <a:gd name="T26" fmla="*/ 2 w 6"/>
                    <a:gd name="T27" fmla="*/ 3 h 4"/>
                    <a:gd name="T28" fmla="*/ 3 w 6"/>
                    <a:gd name="T29" fmla="*/ 3 h 4"/>
                    <a:gd name="T30" fmla="*/ 2 w 6"/>
                    <a:gd name="T31" fmla="*/ 2 h 4"/>
                    <a:gd name="T32" fmla="*/ 3 w 6"/>
                    <a:gd name="T33" fmla="*/ 3 h 4"/>
                    <a:gd name="T34" fmla="*/ 4 w 6"/>
                    <a:gd name="T35" fmla="*/ 4 h 4"/>
                    <a:gd name="T36" fmla="*/ 3 w 6"/>
                    <a:gd name="T37" fmla="*/ 3 h 4"/>
                    <a:gd name="T38" fmla="*/ 3 w 6"/>
                    <a:gd name="T39" fmla="*/ 3 h 4"/>
                    <a:gd name="T40" fmla="*/ 3 w 6"/>
                    <a:gd name="T41" fmla="*/ 3 h 4"/>
                    <a:gd name="T42" fmla="*/ 4 w 6"/>
                    <a:gd name="T43" fmla="*/ 4 h 4"/>
                    <a:gd name="T44" fmla="*/ 5 w 6"/>
                    <a:gd name="T45" fmla="*/ 4 h 4"/>
                    <a:gd name="T46" fmla="*/ 5 w 6"/>
                    <a:gd name="T47" fmla="*/ 4 h 4"/>
                    <a:gd name="T48" fmla="*/ 5 w 6"/>
                    <a:gd name="T49" fmla="*/ 4 h 4"/>
                    <a:gd name="T50" fmla="*/ 4 w 6"/>
                    <a:gd name="T51" fmla="*/ 3 h 4"/>
                    <a:gd name="T52" fmla="*/ 3 w 6"/>
                    <a:gd name="T53" fmla="*/ 3 h 4"/>
                    <a:gd name="T54" fmla="*/ 3 w 6"/>
                    <a:gd name="T55" fmla="*/ 2 h 4"/>
                    <a:gd name="T56" fmla="*/ 4 w 6"/>
                    <a:gd name="T57" fmla="*/ 3 h 4"/>
                    <a:gd name="T58" fmla="*/ 3 w 6"/>
                    <a:gd name="T59" fmla="*/ 3 h 4"/>
                    <a:gd name="T60" fmla="*/ 5 w 6"/>
                    <a:gd name="T61" fmla="*/ 3 h 4"/>
                    <a:gd name="T62" fmla="*/ 3 w 6"/>
                    <a:gd name="T63" fmla="*/ 3 h 4"/>
                    <a:gd name="T64" fmla="*/ 4 w 6"/>
                    <a:gd name="T65" fmla="*/ 2 h 4"/>
                    <a:gd name="T66" fmla="*/ 4 w 6"/>
                    <a:gd name="T67" fmla="*/ 3 h 4"/>
                    <a:gd name="T68" fmla="*/ 3 w 6"/>
                    <a:gd name="T69" fmla="*/ 2 h 4"/>
                    <a:gd name="T70" fmla="*/ 4 w 6"/>
                    <a:gd name="T71" fmla="*/ 2 h 4"/>
                    <a:gd name="T72" fmla="*/ 3 w 6"/>
                    <a:gd name="T73" fmla="*/ 2 h 4"/>
                    <a:gd name="T74" fmla="*/ 4 w 6"/>
                    <a:gd name="T75" fmla="*/ 1 h 4"/>
                    <a:gd name="T76" fmla="*/ 4 w 6"/>
                    <a:gd name="T77" fmla="*/ 1 h 4"/>
                    <a:gd name="T78" fmla="*/ 2 w 6"/>
                    <a:gd name="T79" fmla="*/ 1 h 4"/>
                    <a:gd name="T80" fmla="*/ 4 w 6"/>
                    <a:gd name="T8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" h="4">
                      <a:moveTo>
                        <a:pt x="4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2" y="1"/>
                        <a:pt x="4" y="1"/>
                        <a:pt x="2" y="0"/>
                      </a:cubicBezTo>
                      <a:cubicBezTo>
                        <a:pt x="2" y="1"/>
                        <a:pt x="1" y="1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0" y="1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3" y="3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1" y="2"/>
                        <a:pt x="3" y="3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" y="2"/>
                        <a:pt x="4" y="4"/>
                        <a:pt x="3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6" y="4"/>
                        <a:pt x="3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3"/>
                        <a:pt x="2" y="2"/>
                        <a:pt x="3" y="2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8" name="Freeform 2185"/>
                <p:cNvSpPr/>
                <p:nvPr/>
              </p:nvSpPr>
              <p:spPr bwMode="auto">
                <a:xfrm>
                  <a:off x="464" y="3076"/>
                  <a:ext cx="5" cy="2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39" name="Freeform 2186"/>
                <p:cNvSpPr/>
                <p:nvPr/>
              </p:nvSpPr>
              <p:spPr bwMode="auto">
                <a:xfrm>
                  <a:off x="460" y="3073"/>
                  <a:ext cx="12" cy="5"/>
                </a:xfrm>
                <a:custGeom>
                  <a:avLst/>
                  <a:gdLst>
                    <a:gd name="T0" fmla="*/ 3 w 5"/>
                    <a:gd name="T1" fmla="*/ 1 h 2"/>
                    <a:gd name="T2" fmla="*/ 2 w 5"/>
                    <a:gd name="T3" fmla="*/ 0 h 2"/>
                    <a:gd name="T4" fmla="*/ 1 w 5"/>
                    <a:gd name="T5" fmla="*/ 1 h 2"/>
                    <a:gd name="T6" fmla="*/ 3 w 5"/>
                    <a:gd name="T7" fmla="*/ 1 h 2"/>
                    <a:gd name="T8" fmla="*/ 2 w 5"/>
                    <a:gd name="T9" fmla="*/ 1 h 2"/>
                    <a:gd name="T10" fmla="*/ 3 w 5"/>
                    <a:gd name="T11" fmla="*/ 1 h 2"/>
                    <a:gd name="T12" fmla="*/ 2 w 5"/>
                    <a:gd name="T13" fmla="*/ 1 h 2"/>
                    <a:gd name="T14" fmla="*/ 3 w 5"/>
                    <a:gd name="T15" fmla="*/ 1 h 2"/>
                    <a:gd name="T16" fmla="*/ 3 w 5"/>
                    <a:gd name="T17" fmla="*/ 1 h 2"/>
                    <a:gd name="T18" fmla="*/ 4 w 5"/>
                    <a:gd name="T19" fmla="*/ 2 h 2"/>
                    <a:gd name="T20" fmla="*/ 2 w 5"/>
                    <a:gd name="T21" fmla="*/ 1 h 2"/>
                    <a:gd name="T22" fmla="*/ 4 w 5"/>
                    <a:gd name="T23" fmla="*/ 1 h 2"/>
                    <a:gd name="T24" fmla="*/ 4 w 5"/>
                    <a:gd name="T25" fmla="*/ 1 h 2"/>
                    <a:gd name="T26" fmla="*/ 4 w 5"/>
                    <a:gd name="T27" fmla="*/ 1 h 2"/>
                    <a:gd name="T28" fmla="*/ 3 w 5"/>
                    <a:gd name="T29" fmla="*/ 1 h 2"/>
                    <a:gd name="T30" fmla="*/ 4 w 5"/>
                    <a:gd name="T31" fmla="*/ 1 h 2"/>
                    <a:gd name="T32" fmla="*/ 4 w 5"/>
                    <a:gd name="T33" fmla="*/ 1 h 2"/>
                    <a:gd name="T34" fmla="*/ 2 w 5"/>
                    <a:gd name="T35" fmla="*/ 0 h 2"/>
                    <a:gd name="T36" fmla="*/ 3 w 5"/>
                    <a:gd name="T37" fmla="*/ 1 h 2"/>
                    <a:gd name="T38" fmla="*/ 4 w 5"/>
                    <a:gd name="T39" fmla="*/ 1 h 2"/>
                    <a:gd name="T40" fmla="*/ 1 w 5"/>
                    <a:gd name="T41" fmla="*/ 0 h 2"/>
                    <a:gd name="T42" fmla="*/ 3 w 5"/>
                    <a:gd name="T4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" h="2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3" y="1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2" y="1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4" y="1"/>
                      </a:cubicBezTo>
                      <a:cubicBezTo>
                        <a:pt x="4" y="1"/>
                        <a:pt x="3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3" y="1"/>
                        <a:pt x="3" y="0"/>
                        <a:pt x="4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0" name="Rectangle 2187"/>
                <p:cNvSpPr>
                  <a:spLocks noChangeArrowheads="1"/>
                </p:cNvSpPr>
                <p:nvPr/>
              </p:nvSpPr>
              <p:spPr bwMode="auto">
                <a:xfrm>
                  <a:off x="464" y="3073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1" name="Freeform 2188"/>
                <p:cNvSpPr/>
                <p:nvPr/>
              </p:nvSpPr>
              <p:spPr bwMode="auto">
                <a:xfrm>
                  <a:off x="267" y="3171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2" name="Freeform 2189"/>
                <p:cNvSpPr/>
                <p:nvPr/>
              </p:nvSpPr>
              <p:spPr bwMode="auto">
                <a:xfrm>
                  <a:off x="265" y="3171"/>
                  <a:ext cx="5" cy="1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4 h 4"/>
                    <a:gd name="T4" fmla="*/ 2 w 2"/>
                    <a:gd name="T5" fmla="*/ 0 h 4"/>
                    <a:gd name="T6" fmla="*/ 0 w 2"/>
                    <a:gd name="T7" fmla="*/ 2 h 4"/>
                    <a:gd name="T8" fmla="*/ 1 w 2"/>
                    <a:gd name="T9" fmla="*/ 2 h 4"/>
                    <a:gd name="T10" fmla="*/ 0 w 2"/>
                    <a:gd name="T11" fmla="*/ 3 h 4"/>
                    <a:gd name="T12" fmla="*/ 1 w 2"/>
                    <a:gd name="T13" fmla="*/ 3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1"/>
                        <a:pt x="1" y="2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0" y="3"/>
                        <a:pt x="1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3" name="Freeform 2190"/>
                <p:cNvSpPr/>
                <p:nvPr/>
              </p:nvSpPr>
              <p:spPr bwMode="auto">
                <a:xfrm>
                  <a:off x="267" y="3176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4" name="Freeform 2191"/>
                <p:cNvSpPr/>
                <p:nvPr/>
              </p:nvSpPr>
              <p:spPr bwMode="auto">
                <a:xfrm>
                  <a:off x="267" y="3173"/>
                  <a:ext cx="3" cy="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2 h 2"/>
                    <a:gd name="T4" fmla="*/ 1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5" name="Freeform 2192"/>
                <p:cNvSpPr/>
                <p:nvPr/>
              </p:nvSpPr>
              <p:spPr bwMode="auto">
                <a:xfrm>
                  <a:off x="270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6" name="Freeform 2193"/>
                <p:cNvSpPr/>
                <p:nvPr/>
              </p:nvSpPr>
              <p:spPr bwMode="auto">
                <a:xfrm>
                  <a:off x="267" y="3173"/>
                  <a:ext cx="5" cy="8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1 h 3"/>
                    <a:gd name="T4" fmla="*/ 1 w 2"/>
                    <a:gd name="T5" fmla="*/ 1 h 3"/>
                    <a:gd name="T6" fmla="*/ 1 w 2"/>
                    <a:gd name="T7" fmla="*/ 2 h 3"/>
                    <a:gd name="T8" fmla="*/ 1 w 2"/>
                    <a:gd name="T9" fmla="*/ 2 h 3"/>
                    <a:gd name="T10" fmla="*/ 0 w 2"/>
                    <a:gd name="T11" fmla="*/ 3 h 3"/>
                    <a:gd name="T12" fmla="*/ 2 w 2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7" name="Freeform 2194"/>
                <p:cNvSpPr/>
                <p:nvPr/>
              </p:nvSpPr>
              <p:spPr bwMode="auto">
                <a:xfrm>
                  <a:off x="270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8" name="Rectangle 2195"/>
                <p:cNvSpPr>
                  <a:spLocks noChangeArrowheads="1"/>
                </p:cNvSpPr>
                <p:nvPr/>
              </p:nvSpPr>
              <p:spPr bwMode="auto">
                <a:xfrm>
                  <a:off x="270" y="317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49" name="Freeform 2196"/>
                <p:cNvSpPr/>
                <p:nvPr/>
              </p:nvSpPr>
              <p:spPr bwMode="auto">
                <a:xfrm>
                  <a:off x="270" y="3176"/>
                  <a:ext cx="2" cy="7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2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0" name="Freeform 2197"/>
                <p:cNvSpPr/>
                <p:nvPr/>
              </p:nvSpPr>
              <p:spPr bwMode="auto">
                <a:xfrm>
                  <a:off x="272" y="31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1" name="Freeform 2198"/>
                <p:cNvSpPr/>
                <p:nvPr/>
              </p:nvSpPr>
              <p:spPr bwMode="auto">
                <a:xfrm>
                  <a:off x="272" y="3178"/>
                  <a:ext cx="5" cy="10"/>
                </a:xfrm>
                <a:custGeom>
                  <a:avLst/>
                  <a:gdLst>
                    <a:gd name="T0" fmla="*/ 2 w 2"/>
                    <a:gd name="T1" fmla="*/ 0 h 4"/>
                    <a:gd name="T2" fmla="*/ 1 w 2"/>
                    <a:gd name="T3" fmla="*/ 2 h 4"/>
                    <a:gd name="T4" fmla="*/ 1 w 2"/>
                    <a:gd name="T5" fmla="*/ 1 h 4"/>
                    <a:gd name="T6" fmla="*/ 1 w 2"/>
                    <a:gd name="T7" fmla="*/ 1 h 4"/>
                    <a:gd name="T8" fmla="*/ 1 w 2"/>
                    <a:gd name="T9" fmla="*/ 0 h 4"/>
                    <a:gd name="T10" fmla="*/ 0 w 2"/>
                    <a:gd name="T11" fmla="*/ 1 h 4"/>
                    <a:gd name="T12" fmla="*/ 0 w 2"/>
                    <a:gd name="T13" fmla="*/ 0 h 4"/>
                    <a:gd name="T14" fmla="*/ 0 w 2"/>
                    <a:gd name="T15" fmla="*/ 2 h 4"/>
                    <a:gd name="T16" fmla="*/ 0 w 2"/>
                    <a:gd name="T17" fmla="*/ 2 h 4"/>
                    <a:gd name="T18" fmla="*/ 0 w 2"/>
                    <a:gd name="T19" fmla="*/ 3 h 4"/>
                    <a:gd name="T20" fmla="*/ 1 w 2"/>
                    <a:gd name="T21" fmla="*/ 4 h 4"/>
                    <a:gd name="T22" fmla="*/ 2 w 2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2"/>
                        <a:pt x="0" y="4"/>
                        <a:pt x="1" y="4"/>
                      </a:cubicBezTo>
                      <a:cubicBezTo>
                        <a:pt x="1" y="4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2" name="Freeform 2199"/>
                <p:cNvSpPr/>
                <p:nvPr/>
              </p:nvSpPr>
              <p:spPr bwMode="auto">
                <a:xfrm>
                  <a:off x="274" y="3183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3" name="Freeform 2200"/>
                <p:cNvSpPr/>
                <p:nvPr/>
              </p:nvSpPr>
              <p:spPr bwMode="auto">
                <a:xfrm>
                  <a:off x="277" y="3178"/>
                  <a:ext cx="2" cy="10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0 h 4"/>
                    <a:gd name="T6" fmla="*/ 0 w 1"/>
                    <a:gd name="T7" fmla="*/ 2 h 4"/>
                    <a:gd name="T8" fmla="*/ 0 w 1"/>
                    <a:gd name="T9" fmla="*/ 1 h 4"/>
                    <a:gd name="T10" fmla="*/ 0 w 1"/>
                    <a:gd name="T11" fmla="*/ 3 h 4"/>
                    <a:gd name="T12" fmla="*/ 0 w 1"/>
                    <a:gd name="T13" fmla="*/ 3 h 4"/>
                    <a:gd name="T14" fmla="*/ 1 w 1"/>
                    <a:gd name="T15" fmla="*/ 3 h 4"/>
                    <a:gd name="T16" fmla="*/ 1 w 1"/>
                    <a:gd name="T17" fmla="*/ 2 h 4"/>
                    <a:gd name="T18" fmla="*/ 1 w 1"/>
                    <a:gd name="T19" fmla="*/ 2 h 4"/>
                    <a:gd name="T20" fmla="*/ 0 w 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1"/>
                        <a:pt x="0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4" name="Freeform 2201"/>
                <p:cNvSpPr/>
                <p:nvPr/>
              </p:nvSpPr>
              <p:spPr bwMode="auto">
                <a:xfrm>
                  <a:off x="277" y="31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5" name="Freeform 2202"/>
                <p:cNvSpPr/>
                <p:nvPr/>
              </p:nvSpPr>
              <p:spPr bwMode="auto">
                <a:xfrm>
                  <a:off x="279" y="3183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6" name="Freeform 2203"/>
                <p:cNvSpPr/>
                <p:nvPr/>
              </p:nvSpPr>
              <p:spPr bwMode="auto">
                <a:xfrm>
                  <a:off x="279" y="3178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7" name="Freeform 2204"/>
                <p:cNvSpPr/>
                <p:nvPr/>
              </p:nvSpPr>
              <p:spPr bwMode="auto">
                <a:xfrm>
                  <a:off x="279" y="3176"/>
                  <a:ext cx="21" cy="12"/>
                </a:xfrm>
                <a:custGeom>
                  <a:avLst/>
                  <a:gdLst>
                    <a:gd name="T0" fmla="*/ 9 w 9"/>
                    <a:gd name="T1" fmla="*/ 3 h 5"/>
                    <a:gd name="T2" fmla="*/ 8 w 9"/>
                    <a:gd name="T3" fmla="*/ 3 h 5"/>
                    <a:gd name="T4" fmla="*/ 9 w 9"/>
                    <a:gd name="T5" fmla="*/ 1 h 5"/>
                    <a:gd name="T6" fmla="*/ 8 w 9"/>
                    <a:gd name="T7" fmla="*/ 0 h 5"/>
                    <a:gd name="T8" fmla="*/ 8 w 9"/>
                    <a:gd name="T9" fmla="*/ 1 h 5"/>
                    <a:gd name="T10" fmla="*/ 8 w 9"/>
                    <a:gd name="T11" fmla="*/ 0 h 5"/>
                    <a:gd name="T12" fmla="*/ 6 w 9"/>
                    <a:gd name="T13" fmla="*/ 1 h 5"/>
                    <a:gd name="T14" fmla="*/ 6 w 9"/>
                    <a:gd name="T15" fmla="*/ 1 h 5"/>
                    <a:gd name="T16" fmla="*/ 2 w 9"/>
                    <a:gd name="T17" fmla="*/ 1 h 5"/>
                    <a:gd name="T18" fmla="*/ 2 w 9"/>
                    <a:gd name="T19" fmla="*/ 3 h 5"/>
                    <a:gd name="T20" fmla="*/ 2 w 9"/>
                    <a:gd name="T21" fmla="*/ 2 h 5"/>
                    <a:gd name="T22" fmla="*/ 2 w 9"/>
                    <a:gd name="T23" fmla="*/ 2 h 5"/>
                    <a:gd name="T24" fmla="*/ 1 w 9"/>
                    <a:gd name="T25" fmla="*/ 1 h 5"/>
                    <a:gd name="T26" fmla="*/ 1 w 9"/>
                    <a:gd name="T27" fmla="*/ 3 h 5"/>
                    <a:gd name="T28" fmla="*/ 1 w 9"/>
                    <a:gd name="T29" fmla="*/ 1 h 5"/>
                    <a:gd name="T30" fmla="*/ 0 w 9"/>
                    <a:gd name="T31" fmla="*/ 2 h 5"/>
                    <a:gd name="T32" fmla="*/ 1 w 9"/>
                    <a:gd name="T33" fmla="*/ 4 h 5"/>
                    <a:gd name="T34" fmla="*/ 0 w 9"/>
                    <a:gd name="T35" fmla="*/ 4 h 5"/>
                    <a:gd name="T36" fmla="*/ 3 w 9"/>
                    <a:gd name="T37" fmla="*/ 2 h 5"/>
                    <a:gd name="T38" fmla="*/ 3 w 9"/>
                    <a:gd name="T39" fmla="*/ 3 h 5"/>
                    <a:gd name="T40" fmla="*/ 4 w 9"/>
                    <a:gd name="T41" fmla="*/ 4 h 5"/>
                    <a:gd name="T42" fmla="*/ 5 w 9"/>
                    <a:gd name="T43" fmla="*/ 2 h 5"/>
                    <a:gd name="T44" fmla="*/ 5 w 9"/>
                    <a:gd name="T45" fmla="*/ 3 h 5"/>
                    <a:gd name="T46" fmla="*/ 5 w 9"/>
                    <a:gd name="T47" fmla="*/ 2 h 5"/>
                    <a:gd name="T48" fmla="*/ 5 w 9"/>
                    <a:gd name="T49" fmla="*/ 3 h 5"/>
                    <a:gd name="T50" fmla="*/ 5 w 9"/>
                    <a:gd name="T51" fmla="*/ 1 h 5"/>
                    <a:gd name="T52" fmla="*/ 6 w 9"/>
                    <a:gd name="T53" fmla="*/ 4 h 5"/>
                    <a:gd name="T54" fmla="*/ 6 w 9"/>
                    <a:gd name="T55" fmla="*/ 3 h 5"/>
                    <a:gd name="T56" fmla="*/ 6 w 9"/>
                    <a:gd name="T57" fmla="*/ 2 h 5"/>
                    <a:gd name="T58" fmla="*/ 7 w 9"/>
                    <a:gd name="T59" fmla="*/ 4 h 5"/>
                    <a:gd name="T60" fmla="*/ 7 w 9"/>
                    <a:gd name="T61" fmla="*/ 2 h 5"/>
                    <a:gd name="T62" fmla="*/ 7 w 9"/>
                    <a:gd name="T63" fmla="*/ 1 h 5"/>
                    <a:gd name="T64" fmla="*/ 8 w 9"/>
                    <a:gd name="T65" fmla="*/ 2 h 5"/>
                    <a:gd name="T66" fmla="*/ 8 w 9"/>
                    <a:gd name="T67" fmla="*/ 3 h 5"/>
                    <a:gd name="T68" fmla="*/ 8 w 9"/>
                    <a:gd name="T69" fmla="*/ 4 h 5"/>
                    <a:gd name="T70" fmla="*/ 8 w 9"/>
                    <a:gd name="T71" fmla="*/ 2 h 5"/>
                    <a:gd name="T72" fmla="*/ 9 w 9"/>
                    <a:gd name="T7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" h="5">
                      <a:moveTo>
                        <a:pt x="9" y="3"/>
                      </a:moveTo>
                      <a:cubicBezTo>
                        <a:pt x="9" y="3"/>
                        <a:pt x="9" y="2"/>
                        <a:pt x="8" y="3"/>
                      </a:cubicBezTo>
                      <a:cubicBezTo>
                        <a:pt x="8" y="2"/>
                        <a:pt x="9" y="2"/>
                        <a:pt x="9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1"/>
                        <a:pt x="4" y="2"/>
                        <a:pt x="2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0"/>
                        <a:pt x="1" y="2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1"/>
                        <a:pt x="1" y="3"/>
                        <a:pt x="1" y="1"/>
                      </a:cubicBezTo>
                      <a:cubicBezTo>
                        <a:pt x="0" y="1"/>
                        <a:pt x="1" y="3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0" y="3"/>
                        <a:pt x="0" y="4"/>
                      </a:cubicBezTo>
                      <a:cubicBezTo>
                        <a:pt x="1" y="5"/>
                        <a:pt x="2" y="3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4" y="2"/>
                        <a:pt x="4" y="4"/>
                      </a:cubicBezTo>
                      <a:cubicBezTo>
                        <a:pt x="4" y="3"/>
                        <a:pt x="5" y="4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6" y="2"/>
                        <a:pt x="7" y="3"/>
                        <a:pt x="7" y="4"/>
                      </a:cubicBezTo>
                      <a:cubicBezTo>
                        <a:pt x="7" y="4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9" y="3"/>
                        <a:pt x="9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8" name="Freeform 2205"/>
                <p:cNvSpPr/>
                <p:nvPr/>
              </p:nvSpPr>
              <p:spPr bwMode="auto">
                <a:xfrm>
                  <a:off x="298" y="318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59" name="Freeform 2206"/>
                <p:cNvSpPr/>
                <p:nvPr/>
              </p:nvSpPr>
              <p:spPr bwMode="auto">
                <a:xfrm>
                  <a:off x="300" y="31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0" name="Freeform 2207"/>
                <p:cNvSpPr/>
                <p:nvPr/>
              </p:nvSpPr>
              <p:spPr bwMode="auto">
                <a:xfrm>
                  <a:off x="293" y="3176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1" name="Freeform 2208"/>
                <p:cNvSpPr/>
                <p:nvPr/>
              </p:nvSpPr>
              <p:spPr bwMode="auto">
                <a:xfrm>
                  <a:off x="293" y="3185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2" name="Freeform 2209"/>
                <p:cNvSpPr/>
                <p:nvPr/>
              </p:nvSpPr>
              <p:spPr bwMode="auto">
                <a:xfrm>
                  <a:off x="291" y="3185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3" name="Rectangle 2210"/>
                <p:cNvSpPr>
                  <a:spLocks noChangeArrowheads="1"/>
                </p:cNvSpPr>
                <p:nvPr/>
              </p:nvSpPr>
              <p:spPr bwMode="auto">
                <a:xfrm>
                  <a:off x="300" y="3185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4" name="Freeform 2211"/>
                <p:cNvSpPr/>
                <p:nvPr/>
              </p:nvSpPr>
              <p:spPr bwMode="auto">
                <a:xfrm>
                  <a:off x="300" y="3169"/>
                  <a:ext cx="10" cy="14"/>
                </a:xfrm>
                <a:custGeom>
                  <a:avLst/>
                  <a:gdLst>
                    <a:gd name="T0" fmla="*/ 3 w 4"/>
                    <a:gd name="T1" fmla="*/ 1 h 6"/>
                    <a:gd name="T2" fmla="*/ 2 w 4"/>
                    <a:gd name="T3" fmla="*/ 1 h 6"/>
                    <a:gd name="T4" fmla="*/ 3 w 4"/>
                    <a:gd name="T5" fmla="*/ 3 h 6"/>
                    <a:gd name="T6" fmla="*/ 2 w 4"/>
                    <a:gd name="T7" fmla="*/ 1 h 6"/>
                    <a:gd name="T8" fmla="*/ 1 w 4"/>
                    <a:gd name="T9" fmla="*/ 3 h 6"/>
                    <a:gd name="T10" fmla="*/ 1 w 4"/>
                    <a:gd name="T11" fmla="*/ 2 h 6"/>
                    <a:gd name="T12" fmla="*/ 1 w 4"/>
                    <a:gd name="T13" fmla="*/ 5 h 6"/>
                    <a:gd name="T14" fmla="*/ 0 w 4"/>
                    <a:gd name="T15" fmla="*/ 2 h 6"/>
                    <a:gd name="T16" fmla="*/ 0 w 4"/>
                    <a:gd name="T17" fmla="*/ 2 h 6"/>
                    <a:gd name="T18" fmla="*/ 0 w 4"/>
                    <a:gd name="T19" fmla="*/ 3 h 6"/>
                    <a:gd name="T20" fmla="*/ 0 w 4"/>
                    <a:gd name="T21" fmla="*/ 5 h 6"/>
                    <a:gd name="T22" fmla="*/ 0 w 4"/>
                    <a:gd name="T23" fmla="*/ 6 h 6"/>
                    <a:gd name="T24" fmla="*/ 1 w 4"/>
                    <a:gd name="T25" fmla="*/ 5 h 6"/>
                    <a:gd name="T26" fmla="*/ 1 w 4"/>
                    <a:gd name="T27" fmla="*/ 6 h 6"/>
                    <a:gd name="T28" fmla="*/ 1 w 4"/>
                    <a:gd name="T29" fmla="*/ 5 h 6"/>
                    <a:gd name="T30" fmla="*/ 1 w 4"/>
                    <a:gd name="T31" fmla="*/ 6 h 6"/>
                    <a:gd name="T32" fmla="*/ 1 w 4"/>
                    <a:gd name="T33" fmla="*/ 5 h 6"/>
                    <a:gd name="T34" fmla="*/ 1 w 4"/>
                    <a:gd name="T35" fmla="*/ 5 h 6"/>
                    <a:gd name="T36" fmla="*/ 1 w 4"/>
                    <a:gd name="T37" fmla="*/ 4 h 6"/>
                    <a:gd name="T38" fmla="*/ 2 w 4"/>
                    <a:gd name="T39" fmla="*/ 5 h 6"/>
                    <a:gd name="T40" fmla="*/ 1 w 4"/>
                    <a:gd name="T41" fmla="*/ 4 h 6"/>
                    <a:gd name="T42" fmla="*/ 3 w 4"/>
                    <a:gd name="T43" fmla="*/ 5 h 6"/>
                    <a:gd name="T44" fmla="*/ 3 w 4"/>
                    <a:gd name="T45" fmla="*/ 4 h 6"/>
                    <a:gd name="T46" fmla="*/ 2 w 4"/>
                    <a:gd name="T47" fmla="*/ 5 h 6"/>
                    <a:gd name="T48" fmla="*/ 2 w 4"/>
                    <a:gd name="T49" fmla="*/ 3 h 6"/>
                    <a:gd name="T50" fmla="*/ 3 w 4"/>
                    <a:gd name="T51" fmla="*/ 5 h 6"/>
                    <a:gd name="T52" fmla="*/ 4 w 4"/>
                    <a:gd name="T53" fmla="*/ 4 h 6"/>
                    <a:gd name="T54" fmla="*/ 4 w 4"/>
                    <a:gd name="T55" fmla="*/ 4 h 6"/>
                    <a:gd name="T56" fmla="*/ 4 w 4"/>
                    <a:gd name="T57" fmla="*/ 3 h 6"/>
                    <a:gd name="T58" fmla="*/ 4 w 4"/>
                    <a:gd name="T59" fmla="*/ 3 h 6"/>
                    <a:gd name="T60" fmla="*/ 3 w 4"/>
                    <a:gd name="T61" fmla="*/ 2 h 6"/>
                    <a:gd name="T62" fmla="*/ 4 w 4"/>
                    <a:gd name="T63" fmla="*/ 3 h 6"/>
                    <a:gd name="T64" fmla="*/ 3 w 4"/>
                    <a:gd name="T65" fmla="*/ 1 h 6"/>
                    <a:gd name="T66" fmla="*/ 3 w 4"/>
                    <a:gd name="T67" fmla="*/ 2 h 6"/>
                    <a:gd name="T68" fmla="*/ 3 w 4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3" y="3"/>
                        <a:pt x="3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6"/>
                        <a:pt x="1" y="5"/>
                      </a:cubicBezTo>
                      <a:cubicBezTo>
                        <a:pt x="1" y="3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5"/>
                        <a:pt x="1" y="6"/>
                        <a:pt x="1" y="5"/>
                      </a:cubicBezTo>
                      <a:cubicBezTo>
                        <a:pt x="1" y="5"/>
                        <a:pt x="0" y="5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3" y="6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3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3" y="5"/>
                      </a:cubicBez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3"/>
                        <a:pt x="4" y="5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4" y="2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5" name="Freeform 2212"/>
                <p:cNvSpPr/>
                <p:nvPr/>
              </p:nvSpPr>
              <p:spPr bwMode="auto">
                <a:xfrm>
                  <a:off x="303" y="318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6" name="Freeform 2213"/>
                <p:cNvSpPr/>
                <p:nvPr/>
              </p:nvSpPr>
              <p:spPr bwMode="auto">
                <a:xfrm>
                  <a:off x="310" y="3164"/>
                  <a:ext cx="7" cy="19"/>
                </a:xfrm>
                <a:custGeom>
                  <a:avLst/>
                  <a:gdLst>
                    <a:gd name="T0" fmla="*/ 1 w 3"/>
                    <a:gd name="T1" fmla="*/ 4 h 8"/>
                    <a:gd name="T2" fmla="*/ 2 w 3"/>
                    <a:gd name="T3" fmla="*/ 5 h 8"/>
                    <a:gd name="T4" fmla="*/ 1 w 3"/>
                    <a:gd name="T5" fmla="*/ 3 h 8"/>
                    <a:gd name="T6" fmla="*/ 1 w 3"/>
                    <a:gd name="T7" fmla="*/ 3 h 8"/>
                    <a:gd name="T8" fmla="*/ 2 w 3"/>
                    <a:gd name="T9" fmla="*/ 4 h 8"/>
                    <a:gd name="T10" fmla="*/ 2 w 3"/>
                    <a:gd name="T11" fmla="*/ 5 h 8"/>
                    <a:gd name="T12" fmla="*/ 2 w 3"/>
                    <a:gd name="T13" fmla="*/ 3 h 8"/>
                    <a:gd name="T14" fmla="*/ 1 w 3"/>
                    <a:gd name="T15" fmla="*/ 2 h 8"/>
                    <a:gd name="T16" fmla="*/ 2 w 3"/>
                    <a:gd name="T17" fmla="*/ 3 h 8"/>
                    <a:gd name="T18" fmla="*/ 3 w 3"/>
                    <a:gd name="T19" fmla="*/ 4 h 8"/>
                    <a:gd name="T20" fmla="*/ 1 w 3"/>
                    <a:gd name="T21" fmla="*/ 0 h 8"/>
                    <a:gd name="T22" fmla="*/ 1 w 3"/>
                    <a:gd name="T23" fmla="*/ 1 h 8"/>
                    <a:gd name="T24" fmla="*/ 2 w 3"/>
                    <a:gd name="T25" fmla="*/ 2 h 8"/>
                    <a:gd name="T26" fmla="*/ 2 w 3"/>
                    <a:gd name="T27" fmla="*/ 2 h 8"/>
                    <a:gd name="T28" fmla="*/ 1 w 3"/>
                    <a:gd name="T29" fmla="*/ 1 h 8"/>
                    <a:gd name="T30" fmla="*/ 0 w 3"/>
                    <a:gd name="T31" fmla="*/ 2 h 8"/>
                    <a:gd name="T32" fmla="*/ 0 w 3"/>
                    <a:gd name="T33" fmla="*/ 2 h 8"/>
                    <a:gd name="T34" fmla="*/ 0 w 3"/>
                    <a:gd name="T35" fmla="*/ 3 h 8"/>
                    <a:gd name="T36" fmla="*/ 1 w 3"/>
                    <a:gd name="T37" fmla="*/ 5 h 8"/>
                    <a:gd name="T38" fmla="*/ 0 w 3"/>
                    <a:gd name="T39" fmla="*/ 4 h 8"/>
                    <a:gd name="T40" fmla="*/ 1 w 3"/>
                    <a:gd name="T41" fmla="*/ 6 h 8"/>
                    <a:gd name="T42" fmla="*/ 1 w 3"/>
                    <a:gd name="T43" fmla="*/ 7 h 8"/>
                    <a:gd name="T44" fmla="*/ 2 w 3"/>
                    <a:gd name="T45" fmla="*/ 6 h 8"/>
                    <a:gd name="T46" fmla="*/ 1 w 3"/>
                    <a:gd name="T4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8">
                      <a:moveTo>
                        <a:pt x="1" y="4"/>
                      </a:moveTo>
                      <a:cubicBezTo>
                        <a:pt x="1" y="4"/>
                        <a:pt x="1" y="5"/>
                        <a:pt x="2" y="5"/>
                      </a:cubicBezTo>
                      <a:cubicBezTo>
                        <a:pt x="2" y="5"/>
                        <a:pt x="1" y="4"/>
                        <a:pt x="1" y="3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2" y="3"/>
                        <a:pt x="3" y="2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5"/>
                        <a:pt x="0" y="4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5"/>
                        <a:pt x="1" y="7"/>
                      </a:cubicBezTo>
                      <a:cubicBezTo>
                        <a:pt x="2" y="8"/>
                        <a:pt x="1" y="5"/>
                        <a:pt x="2" y="6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7" name="Rectangle 2214"/>
                <p:cNvSpPr>
                  <a:spLocks noChangeArrowheads="1"/>
                </p:cNvSpPr>
                <p:nvPr/>
              </p:nvSpPr>
              <p:spPr bwMode="auto">
                <a:xfrm>
                  <a:off x="310" y="3176"/>
                  <a:ext cx="2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8" name="Freeform 2215"/>
                <p:cNvSpPr/>
                <p:nvPr/>
              </p:nvSpPr>
              <p:spPr bwMode="auto">
                <a:xfrm>
                  <a:off x="308" y="3169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69" name="Freeform 2216"/>
                <p:cNvSpPr/>
                <p:nvPr/>
              </p:nvSpPr>
              <p:spPr bwMode="auto">
                <a:xfrm>
                  <a:off x="317" y="3171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0" name="Freeform 2217"/>
                <p:cNvSpPr/>
                <p:nvPr/>
              </p:nvSpPr>
              <p:spPr bwMode="auto">
                <a:xfrm>
                  <a:off x="312" y="3164"/>
                  <a:ext cx="5" cy="7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0 h 3"/>
                    <a:gd name="T4" fmla="*/ 2 w 2"/>
                    <a:gd name="T5" fmla="*/ 3 h 3"/>
                    <a:gd name="T6" fmla="*/ 1 w 2"/>
                    <a:gd name="T7" fmla="*/ 1 h 3"/>
                    <a:gd name="T8" fmla="*/ 1 w 2"/>
                    <a:gd name="T9" fmla="*/ 1 h 3"/>
                    <a:gd name="T10" fmla="*/ 1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1" name="Freeform 2218"/>
                <p:cNvSpPr/>
                <p:nvPr/>
              </p:nvSpPr>
              <p:spPr bwMode="auto">
                <a:xfrm>
                  <a:off x="315" y="3150"/>
                  <a:ext cx="16" cy="23"/>
                </a:xfrm>
                <a:custGeom>
                  <a:avLst/>
                  <a:gdLst>
                    <a:gd name="T0" fmla="*/ 3 w 7"/>
                    <a:gd name="T1" fmla="*/ 7 h 10"/>
                    <a:gd name="T2" fmla="*/ 3 w 7"/>
                    <a:gd name="T3" fmla="*/ 7 h 10"/>
                    <a:gd name="T4" fmla="*/ 3 w 7"/>
                    <a:gd name="T5" fmla="*/ 8 h 10"/>
                    <a:gd name="T6" fmla="*/ 4 w 7"/>
                    <a:gd name="T7" fmla="*/ 8 h 10"/>
                    <a:gd name="T8" fmla="*/ 4 w 7"/>
                    <a:gd name="T9" fmla="*/ 7 h 10"/>
                    <a:gd name="T10" fmla="*/ 4 w 7"/>
                    <a:gd name="T11" fmla="*/ 6 h 10"/>
                    <a:gd name="T12" fmla="*/ 3 w 7"/>
                    <a:gd name="T13" fmla="*/ 5 h 10"/>
                    <a:gd name="T14" fmla="*/ 5 w 7"/>
                    <a:gd name="T15" fmla="*/ 6 h 10"/>
                    <a:gd name="T16" fmla="*/ 3 w 7"/>
                    <a:gd name="T17" fmla="*/ 5 h 10"/>
                    <a:gd name="T18" fmla="*/ 4 w 7"/>
                    <a:gd name="T19" fmla="*/ 5 h 10"/>
                    <a:gd name="T20" fmla="*/ 4 w 7"/>
                    <a:gd name="T21" fmla="*/ 5 h 10"/>
                    <a:gd name="T22" fmla="*/ 4 w 7"/>
                    <a:gd name="T23" fmla="*/ 4 h 10"/>
                    <a:gd name="T24" fmla="*/ 5 w 7"/>
                    <a:gd name="T25" fmla="*/ 5 h 10"/>
                    <a:gd name="T26" fmla="*/ 6 w 7"/>
                    <a:gd name="T27" fmla="*/ 4 h 10"/>
                    <a:gd name="T28" fmla="*/ 6 w 7"/>
                    <a:gd name="T29" fmla="*/ 4 h 10"/>
                    <a:gd name="T30" fmla="*/ 6 w 7"/>
                    <a:gd name="T31" fmla="*/ 3 h 10"/>
                    <a:gd name="T32" fmla="*/ 6 w 7"/>
                    <a:gd name="T33" fmla="*/ 3 h 10"/>
                    <a:gd name="T34" fmla="*/ 4 w 7"/>
                    <a:gd name="T35" fmla="*/ 2 h 10"/>
                    <a:gd name="T36" fmla="*/ 4 w 7"/>
                    <a:gd name="T37" fmla="*/ 2 h 10"/>
                    <a:gd name="T38" fmla="*/ 6 w 7"/>
                    <a:gd name="T39" fmla="*/ 2 h 10"/>
                    <a:gd name="T40" fmla="*/ 5 w 7"/>
                    <a:gd name="T41" fmla="*/ 2 h 10"/>
                    <a:gd name="T42" fmla="*/ 7 w 7"/>
                    <a:gd name="T43" fmla="*/ 1 h 10"/>
                    <a:gd name="T44" fmla="*/ 5 w 7"/>
                    <a:gd name="T45" fmla="*/ 1 h 10"/>
                    <a:gd name="T46" fmla="*/ 4 w 7"/>
                    <a:gd name="T47" fmla="*/ 1 h 10"/>
                    <a:gd name="T48" fmla="*/ 3 w 7"/>
                    <a:gd name="T49" fmla="*/ 1 h 10"/>
                    <a:gd name="T50" fmla="*/ 3 w 7"/>
                    <a:gd name="T51" fmla="*/ 2 h 10"/>
                    <a:gd name="T52" fmla="*/ 4 w 7"/>
                    <a:gd name="T53" fmla="*/ 3 h 10"/>
                    <a:gd name="T54" fmla="*/ 3 w 7"/>
                    <a:gd name="T55" fmla="*/ 3 h 10"/>
                    <a:gd name="T56" fmla="*/ 4 w 7"/>
                    <a:gd name="T57" fmla="*/ 3 h 10"/>
                    <a:gd name="T58" fmla="*/ 3 w 7"/>
                    <a:gd name="T59" fmla="*/ 3 h 10"/>
                    <a:gd name="T60" fmla="*/ 4 w 7"/>
                    <a:gd name="T61" fmla="*/ 3 h 10"/>
                    <a:gd name="T62" fmla="*/ 2 w 7"/>
                    <a:gd name="T63" fmla="*/ 3 h 10"/>
                    <a:gd name="T64" fmla="*/ 1 w 7"/>
                    <a:gd name="T65" fmla="*/ 5 h 10"/>
                    <a:gd name="T66" fmla="*/ 2 w 7"/>
                    <a:gd name="T67" fmla="*/ 6 h 10"/>
                    <a:gd name="T68" fmla="*/ 2 w 7"/>
                    <a:gd name="T69" fmla="*/ 7 h 10"/>
                    <a:gd name="T70" fmla="*/ 2 w 7"/>
                    <a:gd name="T71" fmla="*/ 8 h 10"/>
                    <a:gd name="T72" fmla="*/ 1 w 7"/>
                    <a:gd name="T73" fmla="*/ 6 h 10"/>
                    <a:gd name="T74" fmla="*/ 1 w 7"/>
                    <a:gd name="T75" fmla="*/ 6 h 10"/>
                    <a:gd name="T76" fmla="*/ 1 w 7"/>
                    <a:gd name="T77" fmla="*/ 7 h 10"/>
                    <a:gd name="T78" fmla="*/ 0 w 7"/>
                    <a:gd name="T79" fmla="*/ 7 h 10"/>
                    <a:gd name="T80" fmla="*/ 3 w 7"/>
                    <a:gd name="T81" fmla="*/ 9 h 10"/>
                    <a:gd name="T82" fmla="*/ 4 w 7"/>
                    <a:gd name="T83" fmla="*/ 9 h 10"/>
                    <a:gd name="T84" fmla="*/ 3 w 7"/>
                    <a:gd name="T8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" h="10"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4" y="8"/>
                        <a:pt x="3" y="8"/>
                      </a:cubicBezTo>
                      <a:cubicBezTo>
                        <a:pt x="4" y="8"/>
                        <a:pt x="3" y="7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6"/>
                        <a:pt x="3" y="5"/>
                        <a:pt x="3" y="5"/>
                      </a:cubicBezTo>
                      <a:cubicBezTo>
                        <a:pt x="4" y="5"/>
                        <a:pt x="3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4" y="4"/>
                        <a:pt x="4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2"/>
                        <a:pt x="6" y="3"/>
                        <a:pt x="4" y="2"/>
                      </a:cubicBezTo>
                      <a:cubicBezTo>
                        <a:pt x="6" y="3"/>
                        <a:pt x="3" y="2"/>
                        <a:pt x="4" y="2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5" y="1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0"/>
                        <a:pt x="4" y="1"/>
                      </a:cubicBezTo>
                      <a:cubicBezTo>
                        <a:pt x="6" y="0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4" y="8"/>
                        <a:pt x="2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7"/>
                        <a:pt x="1" y="7"/>
                        <a:pt x="1" y="6"/>
                      </a:cubicBezTo>
                      <a:cubicBezTo>
                        <a:pt x="1" y="6"/>
                        <a:pt x="0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1" y="7"/>
                        <a:pt x="0" y="7"/>
                      </a:cubicBezTo>
                      <a:cubicBezTo>
                        <a:pt x="1" y="8"/>
                        <a:pt x="2" y="8"/>
                        <a:pt x="3" y="9"/>
                      </a:cubicBezTo>
                      <a:cubicBezTo>
                        <a:pt x="2" y="7"/>
                        <a:pt x="4" y="10"/>
                        <a:pt x="4" y="9"/>
                      </a:cubicBezTo>
                      <a:cubicBezTo>
                        <a:pt x="4" y="8"/>
                        <a:pt x="3" y="8"/>
                        <a:pt x="3" y="7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2" name="Freeform 2219"/>
                <p:cNvSpPr/>
                <p:nvPr/>
              </p:nvSpPr>
              <p:spPr bwMode="auto">
                <a:xfrm>
                  <a:off x="315" y="316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3" name="Freeform 2220"/>
                <p:cNvSpPr/>
                <p:nvPr/>
              </p:nvSpPr>
              <p:spPr bwMode="auto">
                <a:xfrm>
                  <a:off x="324" y="31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4" name="Rectangle 2221"/>
                <p:cNvSpPr>
                  <a:spLocks noChangeArrowheads="1"/>
                </p:cNvSpPr>
                <p:nvPr/>
              </p:nvSpPr>
              <p:spPr bwMode="auto">
                <a:xfrm>
                  <a:off x="315" y="316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5" name="Freeform 2222"/>
                <p:cNvSpPr/>
                <p:nvPr/>
              </p:nvSpPr>
              <p:spPr bwMode="auto">
                <a:xfrm>
                  <a:off x="319" y="3169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6" name="Freeform 2223"/>
                <p:cNvSpPr/>
                <p:nvPr/>
              </p:nvSpPr>
              <p:spPr bwMode="auto">
                <a:xfrm>
                  <a:off x="327" y="3154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7" name="Freeform 2224"/>
                <p:cNvSpPr/>
                <p:nvPr/>
              </p:nvSpPr>
              <p:spPr bwMode="auto">
                <a:xfrm>
                  <a:off x="336" y="31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8" name="Freeform 2225"/>
                <p:cNvSpPr/>
                <p:nvPr/>
              </p:nvSpPr>
              <p:spPr bwMode="auto">
                <a:xfrm>
                  <a:off x="324" y="3140"/>
                  <a:ext cx="34" cy="19"/>
                </a:xfrm>
                <a:custGeom>
                  <a:avLst/>
                  <a:gdLst>
                    <a:gd name="T0" fmla="*/ 14 w 14"/>
                    <a:gd name="T1" fmla="*/ 3 h 8"/>
                    <a:gd name="T2" fmla="*/ 13 w 14"/>
                    <a:gd name="T3" fmla="*/ 2 h 8"/>
                    <a:gd name="T4" fmla="*/ 12 w 14"/>
                    <a:gd name="T5" fmla="*/ 1 h 8"/>
                    <a:gd name="T6" fmla="*/ 12 w 14"/>
                    <a:gd name="T7" fmla="*/ 2 h 8"/>
                    <a:gd name="T8" fmla="*/ 11 w 14"/>
                    <a:gd name="T9" fmla="*/ 3 h 8"/>
                    <a:gd name="T10" fmla="*/ 10 w 14"/>
                    <a:gd name="T11" fmla="*/ 3 h 8"/>
                    <a:gd name="T12" fmla="*/ 9 w 14"/>
                    <a:gd name="T13" fmla="*/ 4 h 8"/>
                    <a:gd name="T14" fmla="*/ 9 w 14"/>
                    <a:gd name="T15" fmla="*/ 4 h 8"/>
                    <a:gd name="T16" fmla="*/ 8 w 14"/>
                    <a:gd name="T17" fmla="*/ 4 h 8"/>
                    <a:gd name="T18" fmla="*/ 8 w 14"/>
                    <a:gd name="T19" fmla="*/ 6 h 8"/>
                    <a:gd name="T20" fmla="*/ 7 w 14"/>
                    <a:gd name="T21" fmla="*/ 6 h 8"/>
                    <a:gd name="T22" fmla="*/ 6 w 14"/>
                    <a:gd name="T23" fmla="*/ 5 h 8"/>
                    <a:gd name="T24" fmla="*/ 6 w 14"/>
                    <a:gd name="T25" fmla="*/ 5 h 8"/>
                    <a:gd name="T26" fmla="*/ 5 w 14"/>
                    <a:gd name="T27" fmla="*/ 4 h 8"/>
                    <a:gd name="T28" fmla="*/ 4 w 14"/>
                    <a:gd name="T29" fmla="*/ 5 h 8"/>
                    <a:gd name="T30" fmla="*/ 3 w 14"/>
                    <a:gd name="T31" fmla="*/ 6 h 8"/>
                    <a:gd name="T32" fmla="*/ 3 w 14"/>
                    <a:gd name="T33" fmla="*/ 5 h 8"/>
                    <a:gd name="T34" fmla="*/ 3 w 14"/>
                    <a:gd name="T35" fmla="*/ 5 h 8"/>
                    <a:gd name="T36" fmla="*/ 1 w 14"/>
                    <a:gd name="T37" fmla="*/ 4 h 8"/>
                    <a:gd name="T38" fmla="*/ 2 w 14"/>
                    <a:gd name="T39" fmla="*/ 5 h 8"/>
                    <a:gd name="T40" fmla="*/ 2 w 14"/>
                    <a:gd name="T41" fmla="*/ 4 h 8"/>
                    <a:gd name="T42" fmla="*/ 2 w 14"/>
                    <a:gd name="T43" fmla="*/ 7 h 8"/>
                    <a:gd name="T44" fmla="*/ 2 w 14"/>
                    <a:gd name="T45" fmla="*/ 7 h 8"/>
                    <a:gd name="T46" fmla="*/ 3 w 14"/>
                    <a:gd name="T47" fmla="*/ 7 h 8"/>
                    <a:gd name="T48" fmla="*/ 3 w 14"/>
                    <a:gd name="T49" fmla="*/ 8 h 8"/>
                    <a:gd name="T50" fmla="*/ 4 w 14"/>
                    <a:gd name="T51" fmla="*/ 8 h 8"/>
                    <a:gd name="T52" fmla="*/ 5 w 14"/>
                    <a:gd name="T53" fmla="*/ 7 h 8"/>
                    <a:gd name="T54" fmla="*/ 5 w 14"/>
                    <a:gd name="T55" fmla="*/ 8 h 8"/>
                    <a:gd name="T56" fmla="*/ 5 w 14"/>
                    <a:gd name="T57" fmla="*/ 8 h 8"/>
                    <a:gd name="T58" fmla="*/ 6 w 14"/>
                    <a:gd name="T59" fmla="*/ 7 h 8"/>
                    <a:gd name="T60" fmla="*/ 7 w 14"/>
                    <a:gd name="T61" fmla="*/ 7 h 8"/>
                    <a:gd name="T62" fmla="*/ 7 w 14"/>
                    <a:gd name="T63" fmla="*/ 8 h 8"/>
                    <a:gd name="T64" fmla="*/ 8 w 14"/>
                    <a:gd name="T65" fmla="*/ 8 h 8"/>
                    <a:gd name="T66" fmla="*/ 8 w 14"/>
                    <a:gd name="T67" fmla="*/ 7 h 8"/>
                    <a:gd name="T68" fmla="*/ 9 w 14"/>
                    <a:gd name="T69" fmla="*/ 6 h 8"/>
                    <a:gd name="T70" fmla="*/ 10 w 14"/>
                    <a:gd name="T71" fmla="*/ 5 h 8"/>
                    <a:gd name="T72" fmla="*/ 11 w 14"/>
                    <a:gd name="T73" fmla="*/ 5 h 8"/>
                    <a:gd name="T74" fmla="*/ 12 w 14"/>
                    <a:gd name="T75" fmla="*/ 5 h 8"/>
                    <a:gd name="T76" fmla="*/ 11 w 14"/>
                    <a:gd name="T77" fmla="*/ 3 h 8"/>
                    <a:gd name="T78" fmla="*/ 12 w 14"/>
                    <a:gd name="T7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" h="8">
                      <a:moveTo>
                        <a:pt x="14" y="5"/>
                      </a:moveTo>
                      <a:cubicBezTo>
                        <a:pt x="14" y="5"/>
                        <a:pt x="14" y="4"/>
                        <a:pt x="14" y="3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2" y="1"/>
                        <a:pt x="12" y="1"/>
                      </a:cubicBezTo>
                      <a:cubicBezTo>
                        <a:pt x="12" y="2"/>
                        <a:pt x="13" y="4"/>
                        <a:pt x="13" y="3"/>
                      </a:cubicBezTo>
                      <a:cubicBezTo>
                        <a:pt x="12" y="3"/>
                        <a:pt x="12" y="3"/>
                        <a:pt x="12" y="2"/>
                      </a:cubicBezTo>
                      <a:cubicBezTo>
                        <a:pt x="12" y="2"/>
                        <a:pt x="12" y="4"/>
                        <a:pt x="12" y="4"/>
                      </a:cubicBezTo>
                      <a:cubicBezTo>
                        <a:pt x="11" y="0"/>
                        <a:pt x="12" y="5"/>
                        <a:pt x="11" y="3"/>
                      </a:cubicBezTo>
                      <a:cubicBezTo>
                        <a:pt x="11" y="3"/>
                        <a:pt x="10" y="3"/>
                        <a:pt x="10" y="4"/>
                      </a:cubicBezTo>
                      <a:cubicBezTo>
                        <a:pt x="10" y="3"/>
                        <a:pt x="10" y="4"/>
                        <a:pt x="10" y="3"/>
                      </a:cubicBezTo>
                      <a:cubicBezTo>
                        <a:pt x="10" y="5"/>
                        <a:pt x="9" y="2"/>
                        <a:pt x="9" y="5"/>
                      </a:cubicBezTo>
                      <a:cubicBezTo>
                        <a:pt x="9" y="4"/>
                        <a:pt x="9" y="5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5"/>
                        <a:pt x="9" y="4"/>
                      </a:cubicBezTo>
                      <a:cubicBezTo>
                        <a:pt x="8" y="4"/>
                        <a:pt x="9" y="5"/>
                        <a:pt x="9" y="6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7"/>
                        <a:pt x="7" y="8"/>
                      </a:cubicBezTo>
                      <a:cubicBezTo>
                        <a:pt x="7" y="6"/>
                        <a:pt x="7" y="8"/>
                        <a:pt x="7" y="6"/>
                      </a:cubicBezTo>
                      <a:cubicBezTo>
                        <a:pt x="7" y="5"/>
                        <a:pt x="7" y="6"/>
                        <a:pt x="8" y="4"/>
                      </a:cubicBezTo>
                      <a:cubicBezTo>
                        <a:pt x="7" y="4"/>
                        <a:pt x="7" y="4"/>
                        <a:pt x="6" y="5"/>
                      </a:cubicBezTo>
                      <a:cubicBezTo>
                        <a:pt x="6" y="5"/>
                        <a:pt x="7" y="4"/>
                        <a:pt x="6" y="4"/>
                      </a:cubicBezTo>
                      <a:cubicBezTo>
                        <a:pt x="6" y="3"/>
                        <a:pt x="6" y="6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3"/>
                        <a:pt x="4" y="6"/>
                        <a:pt x="4" y="5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4" y="4"/>
                        <a:pt x="4" y="4"/>
                      </a:cubicBezTo>
                      <a:cubicBezTo>
                        <a:pt x="4" y="4"/>
                        <a:pt x="3" y="4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6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1" y="4"/>
                      </a:cubicBezTo>
                      <a:cubicBezTo>
                        <a:pt x="0" y="5"/>
                        <a:pt x="0" y="7"/>
                        <a:pt x="0" y="7"/>
                      </a:cubicBezTo>
                      <a:cubicBezTo>
                        <a:pt x="1" y="7"/>
                        <a:pt x="1" y="5"/>
                        <a:pt x="2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8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7"/>
                        <a:pt x="3" y="6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6"/>
                        <a:pt x="5" y="7"/>
                        <a:pt x="5" y="7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5"/>
                      </a:cubicBezTo>
                      <a:cubicBezTo>
                        <a:pt x="6" y="6"/>
                        <a:pt x="6" y="7"/>
                        <a:pt x="7" y="7"/>
                      </a:cubicBezTo>
                      <a:cubicBezTo>
                        <a:pt x="7" y="5"/>
                        <a:pt x="7" y="7"/>
                        <a:pt x="7" y="6"/>
                      </a:cubicBezTo>
                      <a:cubicBezTo>
                        <a:pt x="7" y="8"/>
                        <a:pt x="7" y="7"/>
                        <a:pt x="7" y="8"/>
                      </a:cubicBezTo>
                      <a:cubicBezTo>
                        <a:pt x="7" y="8"/>
                        <a:pt x="7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7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9" y="8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8"/>
                        <a:pt x="10" y="6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1" y="7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4"/>
                        <a:pt x="13" y="7"/>
                        <a:pt x="12" y="5"/>
                      </a:cubicBezTo>
                      <a:cubicBezTo>
                        <a:pt x="12" y="5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4" y="7"/>
                        <a:pt x="12" y="3"/>
                        <a:pt x="14" y="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79" name="Freeform 2226"/>
                <p:cNvSpPr/>
                <p:nvPr/>
              </p:nvSpPr>
              <p:spPr bwMode="auto">
                <a:xfrm>
                  <a:off x="348" y="315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0" name="Rectangle 2227"/>
                <p:cNvSpPr>
                  <a:spLocks noChangeArrowheads="1"/>
                </p:cNvSpPr>
                <p:nvPr/>
              </p:nvSpPr>
              <p:spPr bwMode="auto">
                <a:xfrm>
                  <a:off x="348" y="3154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1" name="Freeform 2228"/>
                <p:cNvSpPr/>
                <p:nvPr/>
              </p:nvSpPr>
              <p:spPr bwMode="auto">
                <a:xfrm>
                  <a:off x="358" y="3150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2" name="Freeform 2229"/>
                <p:cNvSpPr/>
                <p:nvPr/>
              </p:nvSpPr>
              <p:spPr bwMode="auto">
                <a:xfrm>
                  <a:off x="358" y="3147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3" name="Freeform 2230"/>
                <p:cNvSpPr/>
                <p:nvPr/>
              </p:nvSpPr>
              <p:spPr bwMode="auto">
                <a:xfrm>
                  <a:off x="353" y="3131"/>
                  <a:ext cx="12" cy="19"/>
                </a:xfrm>
                <a:custGeom>
                  <a:avLst/>
                  <a:gdLst>
                    <a:gd name="T0" fmla="*/ 4 w 5"/>
                    <a:gd name="T1" fmla="*/ 2 h 8"/>
                    <a:gd name="T2" fmla="*/ 4 w 5"/>
                    <a:gd name="T3" fmla="*/ 1 h 8"/>
                    <a:gd name="T4" fmla="*/ 4 w 5"/>
                    <a:gd name="T5" fmla="*/ 1 h 8"/>
                    <a:gd name="T6" fmla="*/ 3 w 5"/>
                    <a:gd name="T7" fmla="*/ 0 h 8"/>
                    <a:gd name="T8" fmla="*/ 3 w 5"/>
                    <a:gd name="T9" fmla="*/ 3 h 8"/>
                    <a:gd name="T10" fmla="*/ 2 w 5"/>
                    <a:gd name="T11" fmla="*/ 3 h 8"/>
                    <a:gd name="T12" fmla="*/ 3 w 5"/>
                    <a:gd name="T13" fmla="*/ 4 h 8"/>
                    <a:gd name="T14" fmla="*/ 1 w 5"/>
                    <a:gd name="T15" fmla="*/ 3 h 8"/>
                    <a:gd name="T16" fmla="*/ 1 w 5"/>
                    <a:gd name="T17" fmla="*/ 4 h 8"/>
                    <a:gd name="T18" fmla="*/ 2 w 5"/>
                    <a:gd name="T19" fmla="*/ 5 h 8"/>
                    <a:gd name="T20" fmla="*/ 2 w 5"/>
                    <a:gd name="T21" fmla="*/ 4 h 8"/>
                    <a:gd name="T22" fmla="*/ 2 w 5"/>
                    <a:gd name="T23" fmla="*/ 5 h 8"/>
                    <a:gd name="T24" fmla="*/ 2 w 5"/>
                    <a:gd name="T25" fmla="*/ 5 h 8"/>
                    <a:gd name="T26" fmla="*/ 1 w 5"/>
                    <a:gd name="T27" fmla="*/ 5 h 8"/>
                    <a:gd name="T28" fmla="*/ 2 w 5"/>
                    <a:gd name="T29" fmla="*/ 5 h 8"/>
                    <a:gd name="T30" fmla="*/ 1 w 5"/>
                    <a:gd name="T31" fmla="*/ 5 h 8"/>
                    <a:gd name="T32" fmla="*/ 1 w 5"/>
                    <a:gd name="T33" fmla="*/ 6 h 8"/>
                    <a:gd name="T34" fmla="*/ 2 w 5"/>
                    <a:gd name="T35" fmla="*/ 7 h 8"/>
                    <a:gd name="T36" fmla="*/ 2 w 5"/>
                    <a:gd name="T37" fmla="*/ 6 h 8"/>
                    <a:gd name="T38" fmla="*/ 2 w 5"/>
                    <a:gd name="T39" fmla="*/ 6 h 8"/>
                    <a:gd name="T40" fmla="*/ 2 w 5"/>
                    <a:gd name="T41" fmla="*/ 5 h 8"/>
                    <a:gd name="T42" fmla="*/ 3 w 5"/>
                    <a:gd name="T43" fmla="*/ 7 h 8"/>
                    <a:gd name="T44" fmla="*/ 4 w 5"/>
                    <a:gd name="T45" fmla="*/ 7 h 8"/>
                    <a:gd name="T46" fmla="*/ 4 w 5"/>
                    <a:gd name="T47" fmla="*/ 7 h 8"/>
                    <a:gd name="T48" fmla="*/ 4 w 5"/>
                    <a:gd name="T49" fmla="*/ 6 h 8"/>
                    <a:gd name="T50" fmla="*/ 3 w 5"/>
                    <a:gd name="T51" fmla="*/ 6 h 8"/>
                    <a:gd name="T52" fmla="*/ 2 w 5"/>
                    <a:gd name="T53" fmla="*/ 5 h 8"/>
                    <a:gd name="T54" fmla="*/ 2 w 5"/>
                    <a:gd name="T55" fmla="*/ 4 h 8"/>
                    <a:gd name="T56" fmla="*/ 3 w 5"/>
                    <a:gd name="T57" fmla="*/ 5 h 8"/>
                    <a:gd name="T58" fmla="*/ 3 w 5"/>
                    <a:gd name="T59" fmla="*/ 5 h 8"/>
                    <a:gd name="T60" fmla="*/ 4 w 5"/>
                    <a:gd name="T61" fmla="*/ 6 h 8"/>
                    <a:gd name="T62" fmla="*/ 3 w 5"/>
                    <a:gd name="T63" fmla="*/ 5 h 8"/>
                    <a:gd name="T64" fmla="*/ 4 w 5"/>
                    <a:gd name="T65" fmla="*/ 4 h 8"/>
                    <a:gd name="T66" fmla="*/ 4 w 5"/>
                    <a:gd name="T67" fmla="*/ 4 h 8"/>
                    <a:gd name="T68" fmla="*/ 4 w 5"/>
                    <a:gd name="T69" fmla="*/ 4 h 8"/>
                    <a:gd name="T70" fmla="*/ 5 w 5"/>
                    <a:gd name="T71" fmla="*/ 3 h 8"/>
                    <a:gd name="T72" fmla="*/ 4 w 5"/>
                    <a:gd name="T73" fmla="*/ 3 h 8"/>
                    <a:gd name="T74" fmla="*/ 4 w 5"/>
                    <a:gd name="T75" fmla="*/ 2 h 8"/>
                    <a:gd name="T76" fmla="*/ 4 w 5"/>
                    <a:gd name="T77" fmla="*/ 2 h 8"/>
                    <a:gd name="T78" fmla="*/ 3 w 5"/>
                    <a:gd name="T79" fmla="*/ 1 h 8"/>
                    <a:gd name="T80" fmla="*/ 4 w 5"/>
                    <a:gd name="T8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" h="8">
                      <a:moveTo>
                        <a:pt x="4" y="2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5" y="1"/>
                        <a:pt x="3" y="0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0" y="2"/>
                        <a:pt x="3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2" y="5"/>
                        <a:pt x="1" y="5"/>
                      </a:cubicBezTo>
                      <a:cubicBezTo>
                        <a:pt x="1" y="4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4"/>
                        <a:pt x="1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4"/>
                        <a:pt x="2" y="6"/>
                        <a:pt x="2" y="5"/>
                      </a:cubicBezTo>
                      <a:cubicBezTo>
                        <a:pt x="2" y="6"/>
                        <a:pt x="2" y="6"/>
                        <a:pt x="3" y="7"/>
                      </a:cubicBezTo>
                      <a:cubicBezTo>
                        <a:pt x="4" y="8"/>
                        <a:pt x="2" y="5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4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5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4" name="Freeform 2231"/>
                <p:cNvSpPr/>
                <p:nvPr/>
              </p:nvSpPr>
              <p:spPr bwMode="auto">
                <a:xfrm>
                  <a:off x="358" y="3131"/>
                  <a:ext cx="4" cy="2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5" name="Freeform 2232"/>
                <p:cNvSpPr/>
                <p:nvPr/>
              </p:nvSpPr>
              <p:spPr bwMode="auto">
                <a:xfrm>
                  <a:off x="358" y="3123"/>
                  <a:ext cx="7" cy="8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2 w 3"/>
                    <a:gd name="T7" fmla="*/ 3 h 3"/>
                    <a:gd name="T8" fmla="*/ 1 w 3"/>
                    <a:gd name="T9" fmla="*/ 3 h 3"/>
                    <a:gd name="T10" fmla="*/ 2 w 3"/>
                    <a:gd name="T11" fmla="*/ 3 h 3"/>
                    <a:gd name="T12" fmla="*/ 1 w 3"/>
                    <a:gd name="T13" fmla="*/ 3 h 3"/>
                    <a:gd name="T14" fmla="*/ 2 w 3"/>
                    <a:gd name="T15" fmla="*/ 3 h 3"/>
                    <a:gd name="T16" fmla="*/ 2 w 3"/>
                    <a:gd name="T17" fmla="*/ 3 h 3"/>
                    <a:gd name="T18" fmla="*/ 2 w 3"/>
                    <a:gd name="T19" fmla="*/ 3 h 3"/>
                    <a:gd name="T20" fmla="*/ 1 w 3"/>
                    <a:gd name="T21" fmla="*/ 2 h 3"/>
                    <a:gd name="T22" fmla="*/ 3 w 3"/>
                    <a:gd name="T23" fmla="*/ 3 h 3"/>
                    <a:gd name="T24" fmla="*/ 3 w 3"/>
                    <a:gd name="T25" fmla="*/ 2 h 3"/>
                    <a:gd name="T26" fmla="*/ 3 w 3"/>
                    <a:gd name="T27" fmla="*/ 2 h 3"/>
                    <a:gd name="T28" fmla="*/ 2 w 3"/>
                    <a:gd name="T29" fmla="*/ 2 h 3"/>
                    <a:gd name="T30" fmla="*/ 3 w 3"/>
                    <a:gd name="T31" fmla="*/ 2 h 3"/>
                    <a:gd name="T32" fmla="*/ 3 w 3"/>
                    <a:gd name="T33" fmla="*/ 1 h 3"/>
                    <a:gd name="T34" fmla="*/ 1 w 3"/>
                    <a:gd name="T35" fmla="*/ 0 h 3"/>
                    <a:gd name="T36" fmla="*/ 2 w 3"/>
                    <a:gd name="T37" fmla="*/ 1 h 3"/>
                    <a:gd name="T38" fmla="*/ 3 w 3"/>
                    <a:gd name="T39" fmla="*/ 0 h 3"/>
                    <a:gd name="T40" fmla="*/ 1 w 3"/>
                    <a:gd name="T41" fmla="*/ 0 h 3"/>
                    <a:gd name="T42" fmla="*/ 2 w 3"/>
                    <a:gd name="T4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1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0" y="2"/>
                        <a:pt x="1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6" name="Rectangle 2233"/>
                <p:cNvSpPr>
                  <a:spLocks noChangeArrowheads="1"/>
                </p:cNvSpPr>
                <p:nvPr/>
              </p:nvSpPr>
              <p:spPr bwMode="auto">
                <a:xfrm>
                  <a:off x="360" y="312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7" name="Freeform 2234"/>
                <p:cNvSpPr/>
                <p:nvPr/>
              </p:nvSpPr>
              <p:spPr bwMode="auto">
                <a:xfrm>
                  <a:off x="379" y="3202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2 w 2"/>
                    <a:gd name="T5" fmla="*/ 0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8" name="Freeform 2235"/>
                <p:cNvSpPr/>
                <p:nvPr/>
              </p:nvSpPr>
              <p:spPr bwMode="auto">
                <a:xfrm>
                  <a:off x="379" y="3202"/>
                  <a:ext cx="2" cy="10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  <a:gd name="T8" fmla="*/ 1 w 1"/>
                    <a:gd name="T9" fmla="*/ 2 h 4"/>
                    <a:gd name="T10" fmla="*/ 0 w 1"/>
                    <a:gd name="T11" fmla="*/ 3 h 4"/>
                    <a:gd name="T12" fmla="*/ 1 w 1"/>
                    <a:gd name="T13" fmla="*/ 3 h 4"/>
                    <a:gd name="T14" fmla="*/ 1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1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1" y="3"/>
                        <a:pt x="1" y="3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89" name="Freeform 2236"/>
                <p:cNvSpPr/>
                <p:nvPr/>
              </p:nvSpPr>
              <p:spPr bwMode="auto">
                <a:xfrm>
                  <a:off x="381" y="32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0" name="Freeform 2237"/>
                <p:cNvSpPr/>
                <p:nvPr/>
              </p:nvSpPr>
              <p:spPr bwMode="auto">
                <a:xfrm>
                  <a:off x="381" y="32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1" name="Freeform 2238"/>
                <p:cNvSpPr/>
                <p:nvPr/>
              </p:nvSpPr>
              <p:spPr bwMode="auto">
                <a:xfrm>
                  <a:off x="384" y="32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2" name="Freeform 2239"/>
                <p:cNvSpPr/>
                <p:nvPr/>
              </p:nvSpPr>
              <p:spPr bwMode="auto">
                <a:xfrm>
                  <a:off x="381" y="3204"/>
                  <a:ext cx="3" cy="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1 w 1"/>
                    <a:gd name="T7" fmla="*/ 2 h 3"/>
                    <a:gd name="T8" fmla="*/ 0 w 1"/>
                    <a:gd name="T9" fmla="*/ 2 h 3"/>
                    <a:gd name="T10" fmla="*/ 1 w 1"/>
                    <a:gd name="T11" fmla="*/ 3 h 3"/>
                    <a:gd name="T12" fmla="*/ 1 w 1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3" name="Freeform 2240"/>
                <p:cNvSpPr/>
                <p:nvPr/>
              </p:nvSpPr>
              <p:spPr bwMode="auto">
                <a:xfrm>
                  <a:off x="384" y="32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4" name="Rectangle 2241"/>
                <p:cNvSpPr>
                  <a:spLocks noChangeArrowheads="1"/>
                </p:cNvSpPr>
                <p:nvPr/>
              </p:nvSpPr>
              <p:spPr bwMode="auto">
                <a:xfrm>
                  <a:off x="381" y="3204"/>
                  <a:ext cx="1" cy="3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5" name="Freeform 2242"/>
                <p:cNvSpPr/>
                <p:nvPr/>
              </p:nvSpPr>
              <p:spPr bwMode="auto">
                <a:xfrm>
                  <a:off x="384" y="3204"/>
                  <a:ext cx="2" cy="8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3 h 3"/>
                    <a:gd name="T8" fmla="*/ 0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6" name="Freeform 2243"/>
                <p:cNvSpPr/>
                <p:nvPr/>
              </p:nvSpPr>
              <p:spPr bwMode="auto">
                <a:xfrm>
                  <a:off x="386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7" name="Freeform 2244"/>
                <p:cNvSpPr/>
                <p:nvPr/>
              </p:nvSpPr>
              <p:spPr bwMode="auto">
                <a:xfrm>
                  <a:off x="386" y="3207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1 w 1"/>
                    <a:gd name="T5" fmla="*/ 1 h 4"/>
                    <a:gd name="T6" fmla="*/ 0 w 1"/>
                    <a:gd name="T7" fmla="*/ 1 h 4"/>
                    <a:gd name="T8" fmla="*/ 0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2 h 4"/>
                    <a:gd name="T18" fmla="*/ 0 w 1"/>
                    <a:gd name="T19" fmla="*/ 3 h 4"/>
                    <a:gd name="T20" fmla="*/ 1 w 1"/>
                    <a:gd name="T21" fmla="*/ 4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ubicBezTo>
                        <a:pt x="0" y="0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8" name="Freeform 2245"/>
                <p:cNvSpPr/>
                <p:nvPr/>
              </p:nvSpPr>
              <p:spPr bwMode="auto">
                <a:xfrm>
                  <a:off x="388" y="321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999" name="Freeform 2246"/>
                <p:cNvSpPr/>
                <p:nvPr/>
              </p:nvSpPr>
              <p:spPr bwMode="auto">
                <a:xfrm>
                  <a:off x="388" y="3207"/>
                  <a:ext cx="3" cy="9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0 h 4"/>
                    <a:gd name="T6" fmla="*/ 0 w 1"/>
                    <a:gd name="T7" fmla="*/ 2 h 4"/>
                    <a:gd name="T8" fmla="*/ 1 w 1"/>
                    <a:gd name="T9" fmla="*/ 1 h 4"/>
                    <a:gd name="T10" fmla="*/ 1 w 1"/>
                    <a:gd name="T11" fmla="*/ 3 h 4"/>
                    <a:gd name="T12" fmla="*/ 1 w 1"/>
                    <a:gd name="T13" fmla="*/ 3 h 4"/>
                    <a:gd name="T14" fmla="*/ 1 w 1"/>
                    <a:gd name="T15" fmla="*/ 2 h 4"/>
                    <a:gd name="T16" fmla="*/ 1 w 1"/>
                    <a:gd name="T17" fmla="*/ 2 h 4"/>
                    <a:gd name="T18" fmla="*/ 1 w 1"/>
                    <a:gd name="T19" fmla="*/ 1 h 4"/>
                    <a:gd name="T20" fmla="*/ 0 w 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0" name="Freeform 2247"/>
                <p:cNvSpPr/>
                <p:nvPr/>
              </p:nvSpPr>
              <p:spPr bwMode="auto">
                <a:xfrm>
                  <a:off x="388" y="3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1" name="Freeform 2248"/>
                <p:cNvSpPr/>
                <p:nvPr/>
              </p:nvSpPr>
              <p:spPr bwMode="auto">
                <a:xfrm>
                  <a:off x="391" y="32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2" name="Freeform 2249"/>
                <p:cNvSpPr/>
                <p:nvPr/>
              </p:nvSpPr>
              <p:spPr bwMode="auto">
                <a:xfrm>
                  <a:off x="391" y="32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3" name="Freeform 2250"/>
                <p:cNvSpPr/>
                <p:nvPr/>
              </p:nvSpPr>
              <p:spPr bwMode="auto">
                <a:xfrm>
                  <a:off x="391" y="3200"/>
                  <a:ext cx="16" cy="14"/>
                </a:xfrm>
                <a:custGeom>
                  <a:avLst/>
                  <a:gdLst>
                    <a:gd name="T0" fmla="*/ 7 w 7"/>
                    <a:gd name="T1" fmla="*/ 3 h 6"/>
                    <a:gd name="T2" fmla="*/ 7 w 7"/>
                    <a:gd name="T3" fmla="*/ 2 h 6"/>
                    <a:gd name="T4" fmla="*/ 6 w 7"/>
                    <a:gd name="T5" fmla="*/ 1 h 6"/>
                    <a:gd name="T6" fmla="*/ 5 w 7"/>
                    <a:gd name="T7" fmla="*/ 0 h 6"/>
                    <a:gd name="T8" fmla="*/ 5 w 7"/>
                    <a:gd name="T9" fmla="*/ 1 h 6"/>
                    <a:gd name="T10" fmla="*/ 5 w 7"/>
                    <a:gd name="T11" fmla="*/ 0 h 6"/>
                    <a:gd name="T12" fmla="*/ 4 w 7"/>
                    <a:gd name="T13" fmla="*/ 1 h 6"/>
                    <a:gd name="T14" fmla="*/ 4 w 7"/>
                    <a:gd name="T15" fmla="*/ 2 h 6"/>
                    <a:gd name="T16" fmla="*/ 1 w 7"/>
                    <a:gd name="T17" fmla="*/ 2 h 6"/>
                    <a:gd name="T18" fmla="*/ 2 w 7"/>
                    <a:gd name="T19" fmla="*/ 4 h 6"/>
                    <a:gd name="T20" fmla="*/ 1 w 7"/>
                    <a:gd name="T21" fmla="*/ 3 h 6"/>
                    <a:gd name="T22" fmla="*/ 1 w 7"/>
                    <a:gd name="T23" fmla="*/ 3 h 6"/>
                    <a:gd name="T24" fmla="*/ 1 w 7"/>
                    <a:gd name="T25" fmla="*/ 3 h 6"/>
                    <a:gd name="T26" fmla="*/ 1 w 7"/>
                    <a:gd name="T27" fmla="*/ 4 h 6"/>
                    <a:gd name="T28" fmla="*/ 0 w 7"/>
                    <a:gd name="T29" fmla="*/ 3 h 6"/>
                    <a:gd name="T30" fmla="*/ 0 w 7"/>
                    <a:gd name="T31" fmla="*/ 4 h 6"/>
                    <a:gd name="T32" fmla="*/ 1 w 7"/>
                    <a:gd name="T33" fmla="*/ 5 h 6"/>
                    <a:gd name="T34" fmla="*/ 1 w 7"/>
                    <a:gd name="T35" fmla="*/ 6 h 6"/>
                    <a:gd name="T36" fmla="*/ 2 w 7"/>
                    <a:gd name="T37" fmla="*/ 3 h 6"/>
                    <a:gd name="T38" fmla="*/ 2 w 7"/>
                    <a:gd name="T39" fmla="*/ 4 h 6"/>
                    <a:gd name="T40" fmla="*/ 4 w 7"/>
                    <a:gd name="T41" fmla="*/ 4 h 6"/>
                    <a:gd name="T42" fmla="*/ 4 w 7"/>
                    <a:gd name="T43" fmla="*/ 3 h 6"/>
                    <a:gd name="T44" fmla="*/ 4 w 7"/>
                    <a:gd name="T45" fmla="*/ 3 h 6"/>
                    <a:gd name="T46" fmla="*/ 4 w 7"/>
                    <a:gd name="T47" fmla="*/ 3 h 6"/>
                    <a:gd name="T48" fmla="*/ 4 w 7"/>
                    <a:gd name="T49" fmla="*/ 3 h 6"/>
                    <a:gd name="T50" fmla="*/ 4 w 7"/>
                    <a:gd name="T51" fmla="*/ 2 h 6"/>
                    <a:gd name="T52" fmla="*/ 5 w 7"/>
                    <a:gd name="T53" fmla="*/ 4 h 6"/>
                    <a:gd name="T54" fmla="*/ 5 w 7"/>
                    <a:gd name="T55" fmla="*/ 3 h 6"/>
                    <a:gd name="T56" fmla="*/ 5 w 7"/>
                    <a:gd name="T57" fmla="*/ 2 h 6"/>
                    <a:gd name="T58" fmla="*/ 6 w 7"/>
                    <a:gd name="T59" fmla="*/ 4 h 6"/>
                    <a:gd name="T60" fmla="*/ 5 w 7"/>
                    <a:gd name="T61" fmla="*/ 2 h 6"/>
                    <a:gd name="T62" fmla="*/ 5 w 7"/>
                    <a:gd name="T63" fmla="*/ 2 h 6"/>
                    <a:gd name="T64" fmla="*/ 6 w 7"/>
                    <a:gd name="T65" fmla="*/ 2 h 6"/>
                    <a:gd name="T66" fmla="*/ 6 w 7"/>
                    <a:gd name="T67" fmla="*/ 3 h 6"/>
                    <a:gd name="T68" fmla="*/ 7 w 7"/>
                    <a:gd name="T69" fmla="*/ 4 h 6"/>
                    <a:gd name="T70" fmla="*/ 6 w 7"/>
                    <a:gd name="T71" fmla="*/ 2 h 6"/>
                    <a:gd name="T72" fmla="*/ 7 w 7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" h="6">
                      <a:moveTo>
                        <a:pt x="7" y="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0"/>
                        <a:pt x="6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3" y="1"/>
                        <a:pt x="3" y="3"/>
                        <a:pt x="1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3"/>
                        <a:pt x="1" y="5"/>
                        <a:pt x="0" y="3"/>
                      </a:cubicBezTo>
                      <a:cubicBezTo>
                        <a:pt x="0" y="2"/>
                        <a:pt x="1" y="4"/>
                        <a:pt x="0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6"/>
                        <a:pt x="1" y="5"/>
                        <a:pt x="1" y="6"/>
                      </a:cubicBezTo>
                      <a:cubicBezTo>
                        <a:pt x="1" y="6"/>
                        <a:pt x="2" y="4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4" y="4"/>
                      </a:cubicBezTo>
                      <a:cubicBezTo>
                        <a:pt x="3" y="4"/>
                        <a:pt x="4" y="5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6" y="4"/>
                      </a:cubicBezTo>
                      <a:cubicBezTo>
                        <a:pt x="6" y="4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6" y="2"/>
                        <a:pt x="6" y="2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4" name="Rectangle 2251"/>
                <p:cNvSpPr>
                  <a:spLocks noChangeArrowheads="1"/>
                </p:cNvSpPr>
                <p:nvPr/>
              </p:nvSpPr>
              <p:spPr bwMode="auto">
                <a:xfrm>
                  <a:off x="407" y="3209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5" name="Freeform 2252"/>
                <p:cNvSpPr/>
                <p:nvPr/>
              </p:nvSpPr>
              <p:spPr bwMode="auto">
                <a:xfrm>
                  <a:off x="407" y="3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6" name="Rectangle 2253"/>
                <p:cNvSpPr>
                  <a:spLocks noChangeArrowheads="1"/>
                </p:cNvSpPr>
                <p:nvPr/>
              </p:nvSpPr>
              <p:spPr bwMode="auto">
                <a:xfrm>
                  <a:off x="400" y="32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7" name="Freeform 2254"/>
                <p:cNvSpPr/>
                <p:nvPr/>
              </p:nvSpPr>
              <p:spPr bwMode="auto">
                <a:xfrm>
                  <a:off x="403" y="3209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8" name="Freeform 2255"/>
                <p:cNvSpPr/>
                <p:nvPr/>
              </p:nvSpPr>
              <p:spPr bwMode="auto">
                <a:xfrm>
                  <a:off x="400" y="3209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09" name="Rectangle 2256"/>
                <p:cNvSpPr>
                  <a:spLocks noChangeArrowheads="1"/>
                </p:cNvSpPr>
                <p:nvPr/>
              </p:nvSpPr>
              <p:spPr bwMode="auto">
                <a:xfrm>
                  <a:off x="407" y="3207"/>
                  <a:ext cx="1" cy="2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0" name="Freeform 2257"/>
                <p:cNvSpPr/>
                <p:nvPr/>
              </p:nvSpPr>
              <p:spPr bwMode="auto">
                <a:xfrm>
                  <a:off x="405" y="3193"/>
                  <a:ext cx="10" cy="11"/>
                </a:xfrm>
                <a:custGeom>
                  <a:avLst/>
                  <a:gdLst>
                    <a:gd name="T0" fmla="*/ 2 w 4"/>
                    <a:gd name="T1" fmla="*/ 1 h 5"/>
                    <a:gd name="T2" fmla="*/ 1 w 4"/>
                    <a:gd name="T3" fmla="*/ 1 h 5"/>
                    <a:gd name="T4" fmla="*/ 2 w 4"/>
                    <a:gd name="T5" fmla="*/ 3 h 5"/>
                    <a:gd name="T6" fmla="*/ 1 w 4"/>
                    <a:gd name="T7" fmla="*/ 1 h 5"/>
                    <a:gd name="T8" fmla="*/ 1 w 4"/>
                    <a:gd name="T9" fmla="*/ 3 h 5"/>
                    <a:gd name="T10" fmla="*/ 0 w 4"/>
                    <a:gd name="T11" fmla="*/ 2 h 5"/>
                    <a:gd name="T12" fmla="*/ 1 w 4"/>
                    <a:gd name="T13" fmla="*/ 4 h 5"/>
                    <a:gd name="T14" fmla="*/ 0 w 4"/>
                    <a:gd name="T15" fmla="*/ 2 h 5"/>
                    <a:gd name="T16" fmla="*/ 0 w 4"/>
                    <a:gd name="T17" fmla="*/ 2 h 5"/>
                    <a:gd name="T18" fmla="*/ 0 w 4"/>
                    <a:gd name="T19" fmla="*/ 3 h 5"/>
                    <a:gd name="T20" fmla="*/ 1 w 4"/>
                    <a:gd name="T21" fmla="*/ 4 h 5"/>
                    <a:gd name="T22" fmla="*/ 1 w 4"/>
                    <a:gd name="T23" fmla="*/ 5 h 5"/>
                    <a:gd name="T24" fmla="*/ 1 w 4"/>
                    <a:gd name="T25" fmla="*/ 4 h 5"/>
                    <a:gd name="T26" fmla="*/ 2 w 4"/>
                    <a:gd name="T27" fmla="*/ 5 h 5"/>
                    <a:gd name="T28" fmla="*/ 1 w 4"/>
                    <a:gd name="T29" fmla="*/ 4 h 5"/>
                    <a:gd name="T30" fmla="*/ 2 w 4"/>
                    <a:gd name="T31" fmla="*/ 5 h 5"/>
                    <a:gd name="T32" fmla="*/ 2 w 4"/>
                    <a:gd name="T33" fmla="*/ 4 h 5"/>
                    <a:gd name="T34" fmla="*/ 2 w 4"/>
                    <a:gd name="T35" fmla="*/ 4 h 5"/>
                    <a:gd name="T36" fmla="*/ 1 w 4"/>
                    <a:gd name="T37" fmla="*/ 3 h 5"/>
                    <a:gd name="T38" fmla="*/ 2 w 4"/>
                    <a:gd name="T39" fmla="*/ 4 h 5"/>
                    <a:gd name="T40" fmla="*/ 2 w 4"/>
                    <a:gd name="T41" fmla="*/ 4 h 5"/>
                    <a:gd name="T42" fmla="*/ 3 w 4"/>
                    <a:gd name="T43" fmla="*/ 4 h 5"/>
                    <a:gd name="T44" fmla="*/ 3 w 4"/>
                    <a:gd name="T45" fmla="*/ 4 h 5"/>
                    <a:gd name="T46" fmla="*/ 3 w 4"/>
                    <a:gd name="T47" fmla="*/ 4 h 5"/>
                    <a:gd name="T48" fmla="*/ 1 w 4"/>
                    <a:gd name="T49" fmla="*/ 2 h 5"/>
                    <a:gd name="T50" fmla="*/ 3 w 4"/>
                    <a:gd name="T51" fmla="*/ 4 h 5"/>
                    <a:gd name="T52" fmla="*/ 3 w 4"/>
                    <a:gd name="T53" fmla="*/ 3 h 5"/>
                    <a:gd name="T54" fmla="*/ 4 w 4"/>
                    <a:gd name="T55" fmla="*/ 3 h 5"/>
                    <a:gd name="T56" fmla="*/ 3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2 w 4"/>
                    <a:gd name="T65" fmla="*/ 1 h 5"/>
                    <a:gd name="T66" fmla="*/ 2 w 4"/>
                    <a:gd name="T67" fmla="*/ 2 h 5"/>
                    <a:gd name="T68" fmla="*/ 2 w 4"/>
                    <a:gd name="T6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5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2" y="5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2" y="5"/>
                        <a:pt x="1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4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2" y="3"/>
                        <a:pt x="2" y="2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4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1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1" name="Freeform 2258"/>
                <p:cNvSpPr/>
                <p:nvPr/>
              </p:nvSpPr>
              <p:spPr bwMode="auto">
                <a:xfrm>
                  <a:off x="410" y="3202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2" name="Freeform 2259"/>
                <p:cNvSpPr/>
                <p:nvPr/>
              </p:nvSpPr>
              <p:spPr bwMode="auto">
                <a:xfrm>
                  <a:off x="410" y="3188"/>
                  <a:ext cx="9" cy="14"/>
                </a:xfrm>
                <a:custGeom>
                  <a:avLst/>
                  <a:gdLst>
                    <a:gd name="T0" fmla="*/ 2 w 4"/>
                    <a:gd name="T1" fmla="*/ 3 h 6"/>
                    <a:gd name="T2" fmla="*/ 3 w 4"/>
                    <a:gd name="T3" fmla="*/ 4 h 6"/>
                    <a:gd name="T4" fmla="*/ 1 w 4"/>
                    <a:gd name="T5" fmla="*/ 2 h 6"/>
                    <a:gd name="T6" fmla="*/ 1 w 4"/>
                    <a:gd name="T7" fmla="*/ 2 h 6"/>
                    <a:gd name="T8" fmla="*/ 2 w 4"/>
                    <a:gd name="T9" fmla="*/ 3 h 6"/>
                    <a:gd name="T10" fmla="*/ 3 w 4"/>
                    <a:gd name="T11" fmla="*/ 3 h 6"/>
                    <a:gd name="T12" fmla="*/ 2 w 4"/>
                    <a:gd name="T13" fmla="*/ 2 h 6"/>
                    <a:gd name="T14" fmla="*/ 1 w 4"/>
                    <a:gd name="T15" fmla="*/ 1 h 6"/>
                    <a:gd name="T16" fmla="*/ 2 w 4"/>
                    <a:gd name="T17" fmla="*/ 2 h 6"/>
                    <a:gd name="T18" fmla="*/ 3 w 4"/>
                    <a:gd name="T19" fmla="*/ 3 h 6"/>
                    <a:gd name="T20" fmla="*/ 0 w 4"/>
                    <a:gd name="T21" fmla="*/ 0 h 6"/>
                    <a:gd name="T22" fmla="*/ 0 w 4"/>
                    <a:gd name="T23" fmla="*/ 0 h 6"/>
                    <a:gd name="T24" fmla="*/ 2 w 4"/>
                    <a:gd name="T25" fmla="*/ 1 h 6"/>
                    <a:gd name="T26" fmla="*/ 1 w 4"/>
                    <a:gd name="T27" fmla="*/ 1 h 6"/>
                    <a:gd name="T28" fmla="*/ 0 w 4"/>
                    <a:gd name="T29" fmla="*/ 0 h 6"/>
                    <a:gd name="T30" fmla="*/ 0 w 4"/>
                    <a:gd name="T31" fmla="*/ 2 h 6"/>
                    <a:gd name="T32" fmla="*/ 0 w 4"/>
                    <a:gd name="T33" fmla="*/ 1 h 6"/>
                    <a:gd name="T34" fmla="*/ 0 w 4"/>
                    <a:gd name="T35" fmla="*/ 2 h 6"/>
                    <a:gd name="T36" fmla="*/ 2 w 4"/>
                    <a:gd name="T37" fmla="*/ 3 h 6"/>
                    <a:gd name="T38" fmla="*/ 1 w 4"/>
                    <a:gd name="T39" fmla="*/ 3 h 6"/>
                    <a:gd name="T40" fmla="*/ 2 w 4"/>
                    <a:gd name="T41" fmla="*/ 4 h 6"/>
                    <a:gd name="T42" fmla="*/ 3 w 4"/>
                    <a:gd name="T43" fmla="*/ 5 h 6"/>
                    <a:gd name="T44" fmla="*/ 3 w 4"/>
                    <a:gd name="T45" fmla="*/ 4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2" y="3"/>
                      </a:moveTo>
                      <a:cubicBezTo>
                        <a:pt x="2" y="3"/>
                        <a:pt x="2" y="4"/>
                        <a:pt x="3" y="4"/>
                      </a:cubicBezTo>
                      <a:cubicBezTo>
                        <a:pt x="2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3"/>
                        <a:pt x="3" y="2"/>
                        <a:pt x="2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2" y="1"/>
                        <a:pt x="2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2" y="4"/>
                        <a:pt x="3" y="5"/>
                      </a:cubicBezTo>
                      <a:cubicBezTo>
                        <a:pt x="4" y="6"/>
                        <a:pt x="2" y="4"/>
                        <a:pt x="3" y="4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3" name="Freeform 2260"/>
                <p:cNvSpPr/>
                <p:nvPr/>
              </p:nvSpPr>
              <p:spPr bwMode="auto">
                <a:xfrm>
                  <a:off x="412" y="3195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0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4" name="Freeform 2261"/>
                <p:cNvSpPr/>
                <p:nvPr/>
              </p:nvSpPr>
              <p:spPr bwMode="auto">
                <a:xfrm>
                  <a:off x="407" y="3193"/>
                  <a:ext cx="3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5" name="Freeform 2262"/>
                <p:cNvSpPr/>
                <p:nvPr/>
              </p:nvSpPr>
              <p:spPr bwMode="auto">
                <a:xfrm>
                  <a:off x="417" y="3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6" name="Freeform 2263"/>
                <p:cNvSpPr/>
                <p:nvPr/>
              </p:nvSpPr>
              <p:spPr bwMode="auto">
                <a:xfrm>
                  <a:off x="410" y="3185"/>
                  <a:ext cx="7" cy="5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1 h 2"/>
                    <a:gd name="T8" fmla="*/ 1 w 3"/>
                    <a:gd name="T9" fmla="*/ 1 h 2"/>
                    <a:gd name="T10" fmla="*/ 0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3" y="2"/>
                        <a:pt x="1" y="1"/>
                        <a:pt x="1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7" name="Freeform 2264"/>
                <p:cNvSpPr/>
                <p:nvPr/>
              </p:nvSpPr>
              <p:spPr bwMode="auto">
                <a:xfrm>
                  <a:off x="410" y="3181"/>
                  <a:ext cx="12" cy="12"/>
                </a:xfrm>
                <a:custGeom>
                  <a:avLst/>
                  <a:gdLst>
                    <a:gd name="T0" fmla="*/ 3 w 5"/>
                    <a:gd name="T1" fmla="*/ 1 h 5"/>
                    <a:gd name="T2" fmla="*/ 2 w 5"/>
                    <a:gd name="T3" fmla="*/ 1 h 5"/>
                    <a:gd name="T4" fmla="*/ 3 w 5"/>
                    <a:gd name="T5" fmla="*/ 1 h 5"/>
                    <a:gd name="T6" fmla="*/ 3 w 5"/>
                    <a:gd name="T7" fmla="*/ 0 h 5"/>
                    <a:gd name="T8" fmla="*/ 2 w 5"/>
                    <a:gd name="T9" fmla="*/ 1 h 5"/>
                    <a:gd name="T10" fmla="*/ 2 w 5"/>
                    <a:gd name="T11" fmla="*/ 1 h 5"/>
                    <a:gd name="T12" fmla="*/ 1 w 5"/>
                    <a:gd name="T13" fmla="*/ 2 h 5"/>
                    <a:gd name="T14" fmla="*/ 1 w 5"/>
                    <a:gd name="T15" fmla="*/ 5 h 5"/>
                    <a:gd name="T16" fmla="*/ 1 w 5"/>
                    <a:gd name="T17" fmla="*/ 2 h 5"/>
                    <a:gd name="T18" fmla="*/ 2 w 5"/>
                    <a:gd name="T19" fmla="*/ 3 h 5"/>
                    <a:gd name="T20" fmla="*/ 2 w 5"/>
                    <a:gd name="T21" fmla="*/ 3 h 5"/>
                    <a:gd name="T22" fmla="*/ 2 w 5"/>
                    <a:gd name="T23" fmla="*/ 3 h 5"/>
                    <a:gd name="T24" fmla="*/ 2 w 5"/>
                    <a:gd name="T25" fmla="*/ 4 h 5"/>
                    <a:gd name="T26" fmla="*/ 3 w 5"/>
                    <a:gd name="T27" fmla="*/ 4 h 5"/>
                    <a:gd name="T28" fmla="*/ 3 w 5"/>
                    <a:gd name="T29" fmla="*/ 5 h 5"/>
                    <a:gd name="T30" fmla="*/ 4 w 5"/>
                    <a:gd name="T31" fmla="*/ 4 h 5"/>
                    <a:gd name="T32" fmla="*/ 4 w 5"/>
                    <a:gd name="T33" fmla="*/ 4 h 5"/>
                    <a:gd name="T34" fmla="*/ 4 w 5"/>
                    <a:gd name="T35" fmla="*/ 2 h 5"/>
                    <a:gd name="T36" fmla="*/ 4 w 5"/>
                    <a:gd name="T37" fmla="*/ 2 h 5"/>
                    <a:gd name="T38" fmla="*/ 4 w 5"/>
                    <a:gd name="T39" fmla="*/ 4 h 5"/>
                    <a:gd name="T40" fmla="*/ 4 w 5"/>
                    <a:gd name="T41" fmla="*/ 3 h 5"/>
                    <a:gd name="T42" fmla="*/ 4 w 5"/>
                    <a:gd name="T43" fmla="*/ 5 h 5"/>
                    <a:gd name="T44" fmla="*/ 5 w 5"/>
                    <a:gd name="T45" fmla="*/ 2 h 5"/>
                    <a:gd name="T46" fmla="*/ 5 w 5"/>
                    <a:gd name="T47" fmla="*/ 3 h 5"/>
                    <a:gd name="T48" fmla="*/ 5 w 5"/>
                    <a:gd name="T49" fmla="*/ 1 h 5"/>
                    <a:gd name="T50" fmla="*/ 3 w 5"/>
                    <a:gd name="T51" fmla="*/ 1 h 5"/>
                    <a:gd name="T52" fmla="*/ 3 w 5"/>
                    <a:gd name="T53" fmla="*/ 2 h 5"/>
                    <a:gd name="T54" fmla="*/ 3 w 5"/>
                    <a:gd name="T55" fmla="*/ 1 h 5"/>
                    <a:gd name="T56" fmla="*/ 3 w 5"/>
                    <a:gd name="T57" fmla="*/ 2 h 5"/>
                    <a:gd name="T58" fmla="*/ 3 w 5"/>
                    <a:gd name="T59" fmla="*/ 1 h 5"/>
                    <a:gd name="T60" fmla="*/ 3 w 5"/>
                    <a:gd name="T61" fmla="*/ 2 h 5"/>
                    <a:gd name="T62" fmla="*/ 3 w 5"/>
                    <a:gd name="T63" fmla="*/ 1 h 5"/>
                    <a:gd name="T64" fmla="*/ 1 w 5"/>
                    <a:gd name="T65" fmla="*/ 3 h 5"/>
                    <a:gd name="T66" fmla="*/ 1 w 5"/>
                    <a:gd name="T67" fmla="*/ 2 h 5"/>
                    <a:gd name="T68" fmla="*/ 2 w 5"/>
                    <a:gd name="T69" fmla="*/ 3 h 5"/>
                    <a:gd name="T70" fmla="*/ 3 w 5"/>
                    <a:gd name="T71" fmla="*/ 2 h 5"/>
                    <a:gd name="T72" fmla="*/ 1 w 5"/>
                    <a:gd name="T73" fmla="*/ 4 h 5"/>
                    <a:gd name="T74" fmla="*/ 1 w 5"/>
                    <a:gd name="T75" fmla="*/ 3 h 5"/>
                    <a:gd name="T76" fmla="*/ 2 w 5"/>
                    <a:gd name="T77" fmla="*/ 3 h 5"/>
                    <a:gd name="T78" fmla="*/ 1 w 5"/>
                    <a:gd name="T79" fmla="*/ 3 h 5"/>
                    <a:gd name="T80" fmla="*/ 4 w 5"/>
                    <a:gd name="T81" fmla="*/ 4 h 5"/>
                    <a:gd name="T82" fmla="*/ 4 w 5"/>
                    <a:gd name="T83" fmla="*/ 0 h 5"/>
                    <a:gd name="T84" fmla="*/ 3 w 5"/>
                    <a:gd name="T8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" h="5">
                      <a:moveTo>
                        <a:pt x="3" y="1"/>
                      </a:moveTo>
                      <a:cubicBezTo>
                        <a:pt x="2" y="1"/>
                        <a:pt x="2" y="2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1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2"/>
                        <a:pt x="2" y="1"/>
                      </a:cubicBezTo>
                      <a:cubicBezTo>
                        <a:pt x="2" y="1"/>
                        <a:pt x="0" y="1"/>
                        <a:pt x="1" y="2"/>
                      </a:cubicBezTo>
                      <a:cubicBezTo>
                        <a:pt x="1" y="4"/>
                        <a:pt x="1" y="3"/>
                        <a:pt x="1" y="5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3" y="4"/>
                        <a:pt x="4" y="2"/>
                      </a:cubicBezTo>
                      <a:cubicBezTo>
                        <a:pt x="4" y="4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3"/>
                        <a:pt x="4" y="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1"/>
                        <a:pt x="5" y="1"/>
                      </a:cubicBezTo>
                      <a:cubicBezTo>
                        <a:pt x="4" y="1"/>
                        <a:pt x="4" y="2"/>
                        <a:pt x="3" y="1"/>
                      </a:cubicBezTo>
                      <a:cubicBezTo>
                        <a:pt x="3" y="3"/>
                        <a:pt x="3" y="1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0" y="2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3" y="1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3"/>
                        <a:pt x="1" y="4"/>
                      </a:cubicBezTo>
                      <a:cubicBezTo>
                        <a:pt x="2" y="5"/>
                        <a:pt x="1" y="2"/>
                        <a:pt x="1" y="3"/>
                      </a:cubicBezTo>
                      <a:cubicBezTo>
                        <a:pt x="2" y="3"/>
                        <a:pt x="2" y="2"/>
                        <a:pt x="2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1" y="0"/>
                        <a:pt x="5" y="1"/>
                        <a:pt x="4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8" name="Freeform 2265"/>
                <p:cNvSpPr/>
                <p:nvPr/>
              </p:nvSpPr>
              <p:spPr bwMode="auto">
                <a:xfrm>
                  <a:off x="412" y="31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19" name="Freeform 2266"/>
                <p:cNvSpPr/>
                <p:nvPr/>
              </p:nvSpPr>
              <p:spPr bwMode="auto">
                <a:xfrm>
                  <a:off x="422" y="3185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0" name="Rectangle 2267"/>
                <p:cNvSpPr>
                  <a:spLocks noChangeArrowheads="1"/>
                </p:cNvSpPr>
                <p:nvPr/>
              </p:nvSpPr>
              <p:spPr bwMode="auto">
                <a:xfrm>
                  <a:off x="412" y="3188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1" name="Freeform 2268"/>
                <p:cNvSpPr/>
                <p:nvPr/>
              </p:nvSpPr>
              <p:spPr bwMode="auto">
                <a:xfrm>
                  <a:off x="417" y="3190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2" name="Freeform 2269"/>
                <p:cNvSpPr/>
                <p:nvPr/>
              </p:nvSpPr>
              <p:spPr bwMode="auto">
                <a:xfrm>
                  <a:off x="424" y="31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3" name="Freeform 2270"/>
                <p:cNvSpPr/>
                <p:nvPr/>
              </p:nvSpPr>
              <p:spPr bwMode="auto">
                <a:xfrm>
                  <a:off x="431" y="31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4" name="Freeform 2271"/>
                <p:cNvSpPr/>
                <p:nvPr/>
              </p:nvSpPr>
              <p:spPr bwMode="auto">
                <a:xfrm>
                  <a:off x="422" y="3169"/>
                  <a:ext cx="23" cy="24"/>
                </a:xfrm>
                <a:custGeom>
                  <a:avLst/>
                  <a:gdLst>
                    <a:gd name="T0" fmla="*/ 9 w 10"/>
                    <a:gd name="T1" fmla="*/ 3 h 10"/>
                    <a:gd name="T2" fmla="*/ 8 w 10"/>
                    <a:gd name="T3" fmla="*/ 1 h 10"/>
                    <a:gd name="T4" fmla="*/ 7 w 10"/>
                    <a:gd name="T5" fmla="*/ 1 h 10"/>
                    <a:gd name="T6" fmla="*/ 7 w 10"/>
                    <a:gd name="T7" fmla="*/ 2 h 10"/>
                    <a:gd name="T8" fmla="*/ 7 w 10"/>
                    <a:gd name="T9" fmla="*/ 3 h 10"/>
                    <a:gd name="T10" fmla="*/ 6 w 10"/>
                    <a:gd name="T11" fmla="*/ 3 h 10"/>
                    <a:gd name="T12" fmla="*/ 6 w 10"/>
                    <a:gd name="T13" fmla="*/ 5 h 10"/>
                    <a:gd name="T14" fmla="*/ 6 w 10"/>
                    <a:gd name="T15" fmla="*/ 4 h 10"/>
                    <a:gd name="T16" fmla="*/ 5 w 10"/>
                    <a:gd name="T17" fmla="*/ 4 h 10"/>
                    <a:gd name="T18" fmla="*/ 6 w 10"/>
                    <a:gd name="T19" fmla="*/ 6 h 10"/>
                    <a:gd name="T20" fmla="*/ 5 w 10"/>
                    <a:gd name="T21" fmla="*/ 7 h 10"/>
                    <a:gd name="T22" fmla="*/ 5 w 10"/>
                    <a:gd name="T23" fmla="*/ 6 h 10"/>
                    <a:gd name="T24" fmla="*/ 4 w 10"/>
                    <a:gd name="T25" fmla="*/ 6 h 10"/>
                    <a:gd name="T26" fmla="*/ 3 w 10"/>
                    <a:gd name="T27" fmla="*/ 6 h 10"/>
                    <a:gd name="T28" fmla="*/ 3 w 10"/>
                    <a:gd name="T29" fmla="*/ 7 h 10"/>
                    <a:gd name="T30" fmla="*/ 2 w 10"/>
                    <a:gd name="T31" fmla="*/ 8 h 10"/>
                    <a:gd name="T32" fmla="*/ 2 w 10"/>
                    <a:gd name="T33" fmla="*/ 7 h 10"/>
                    <a:gd name="T34" fmla="*/ 2 w 10"/>
                    <a:gd name="T35" fmla="*/ 7 h 10"/>
                    <a:gd name="T36" fmla="*/ 0 w 10"/>
                    <a:gd name="T37" fmla="*/ 7 h 10"/>
                    <a:gd name="T38" fmla="*/ 1 w 10"/>
                    <a:gd name="T39" fmla="*/ 7 h 10"/>
                    <a:gd name="T40" fmla="*/ 1 w 10"/>
                    <a:gd name="T41" fmla="*/ 6 h 10"/>
                    <a:gd name="T42" fmla="*/ 2 w 10"/>
                    <a:gd name="T43" fmla="*/ 9 h 10"/>
                    <a:gd name="T44" fmla="*/ 2 w 10"/>
                    <a:gd name="T45" fmla="*/ 10 h 10"/>
                    <a:gd name="T46" fmla="*/ 2 w 10"/>
                    <a:gd name="T47" fmla="*/ 9 h 10"/>
                    <a:gd name="T48" fmla="*/ 3 w 10"/>
                    <a:gd name="T49" fmla="*/ 10 h 10"/>
                    <a:gd name="T50" fmla="*/ 4 w 10"/>
                    <a:gd name="T51" fmla="*/ 9 h 10"/>
                    <a:gd name="T52" fmla="*/ 4 w 10"/>
                    <a:gd name="T53" fmla="*/ 9 h 10"/>
                    <a:gd name="T54" fmla="*/ 4 w 10"/>
                    <a:gd name="T55" fmla="*/ 9 h 10"/>
                    <a:gd name="T56" fmla="*/ 5 w 10"/>
                    <a:gd name="T57" fmla="*/ 9 h 10"/>
                    <a:gd name="T58" fmla="*/ 5 w 10"/>
                    <a:gd name="T59" fmla="*/ 8 h 10"/>
                    <a:gd name="T60" fmla="*/ 5 w 10"/>
                    <a:gd name="T61" fmla="*/ 7 h 10"/>
                    <a:gd name="T62" fmla="*/ 6 w 10"/>
                    <a:gd name="T63" fmla="*/ 8 h 10"/>
                    <a:gd name="T64" fmla="*/ 7 w 10"/>
                    <a:gd name="T65" fmla="*/ 8 h 10"/>
                    <a:gd name="T66" fmla="*/ 6 w 10"/>
                    <a:gd name="T67" fmla="*/ 7 h 10"/>
                    <a:gd name="T68" fmla="*/ 7 w 10"/>
                    <a:gd name="T69" fmla="*/ 6 h 10"/>
                    <a:gd name="T70" fmla="*/ 7 w 10"/>
                    <a:gd name="T71" fmla="*/ 5 h 10"/>
                    <a:gd name="T72" fmla="*/ 8 w 10"/>
                    <a:gd name="T73" fmla="*/ 5 h 10"/>
                    <a:gd name="T74" fmla="*/ 8 w 10"/>
                    <a:gd name="T75" fmla="*/ 4 h 10"/>
                    <a:gd name="T76" fmla="*/ 7 w 10"/>
                    <a:gd name="T77" fmla="*/ 3 h 10"/>
                    <a:gd name="T78" fmla="*/ 9 w 10"/>
                    <a:gd name="T7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" h="10">
                      <a:moveTo>
                        <a:pt x="10" y="4"/>
                      </a:moveTo>
                      <a:cubicBezTo>
                        <a:pt x="10" y="4"/>
                        <a:pt x="10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2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7" y="1"/>
                        <a:pt x="7" y="1"/>
                      </a:cubicBezTo>
                      <a:cubicBezTo>
                        <a:pt x="7" y="1"/>
                        <a:pt x="9" y="3"/>
                        <a:pt x="8" y="3"/>
                      </a:cubicBezTo>
                      <a:cubicBezTo>
                        <a:pt x="8" y="3"/>
                        <a:pt x="8" y="2"/>
                        <a:pt x="7" y="2"/>
                      </a:cubicBezTo>
                      <a:cubicBezTo>
                        <a:pt x="7" y="2"/>
                        <a:pt x="8" y="3"/>
                        <a:pt x="8" y="4"/>
                      </a:cubicBezTo>
                      <a:cubicBezTo>
                        <a:pt x="5" y="0"/>
                        <a:pt x="9" y="5"/>
                        <a:pt x="7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6" y="3"/>
                        <a:pt x="7" y="4"/>
                        <a:pt x="6" y="3"/>
                      </a:cubicBezTo>
                      <a:cubicBezTo>
                        <a:pt x="7" y="5"/>
                        <a:pt x="5" y="2"/>
                        <a:pt x="7" y="5"/>
                      </a:cubicBezTo>
                      <a:cubicBezTo>
                        <a:pt x="6" y="4"/>
                        <a:pt x="7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6" y="5"/>
                        <a:pt x="6" y="4"/>
                      </a:cubicBezTo>
                      <a:cubicBezTo>
                        <a:pt x="5" y="4"/>
                        <a:pt x="6" y="5"/>
                        <a:pt x="6" y="6"/>
                      </a:cubicBezTo>
                      <a:cubicBezTo>
                        <a:pt x="6" y="6"/>
                        <a:pt x="6" y="5"/>
                        <a:pt x="5" y="4"/>
                      </a:cubicBezTo>
                      <a:cubicBezTo>
                        <a:pt x="6" y="5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5" y="6"/>
                        <a:pt x="6" y="7"/>
                        <a:pt x="6" y="8"/>
                      </a:cubicBezTo>
                      <a:cubicBezTo>
                        <a:pt x="5" y="7"/>
                        <a:pt x="6" y="8"/>
                        <a:pt x="5" y="7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4"/>
                        <a:pt x="4" y="7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3" y="5"/>
                        <a:pt x="3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5"/>
                        <a:pt x="3" y="8"/>
                        <a:pt x="3" y="7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2" y="6"/>
                        <a:pt x="2" y="6"/>
                      </a:cubicBezTo>
                      <a:cubicBezTo>
                        <a:pt x="2" y="7"/>
                        <a:pt x="2" y="6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8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0" y="5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1" y="9"/>
                        <a:pt x="1" y="8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7"/>
                        <a:pt x="1" y="6"/>
                      </a:cubicBezTo>
                      <a:cubicBezTo>
                        <a:pt x="1" y="6"/>
                        <a:pt x="1" y="8"/>
                        <a:pt x="1" y="7"/>
                      </a:cubicBezTo>
                      <a:cubicBezTo>
                        <a:pt x="2" y="8"/>
                        <a:pt x="1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8"/>
                        <a:pt x="2" y="10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8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3" y="9"/>
                        <a:pt x="3" y="8"/>
                        <a:pt x="4" y="9"/>
                      </a:cubicBezTo>
                      <a:cubicBezTo>
                        <a:pt x="3" y="8"/>
                        <a:pt x="4" y="9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4" y="8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4" y="7"/>
                        <a:pt x="5" y="8"/>
                      </a:cubicBezTo>
                      <a:cubicBezTo>
                        <a:pt x="5" y="8"/>
                        <a:pt x="5" y="7"/>
                        <a:pt x="4" y="6"/>
                      </a:cubicBezTo>
                      <a:cubicBezTo>
                        <a:pt x="5" y="7"/>
                        <a:pt x="5" y="8"/>
                        <a:pt x="5" y="7"/>
                      </a:cubicBezTo>
                      <a:cubicBezTo>
                        <a:pt x="5" y="6"/>
                        <a:pt x="6" y="8"/>
                        <a:pt x="5" y="7"/>
                      </a:cubicBezTo>
                      <a:cubicBezTo>
                        <a:pt x="6" y="8"/>
                        <a:pt x="6" y="7"/>
                        <a:pt x="6" y="8"/>
                      </a:cubicBezTo>
                      <a:cubicBezTo>
                        <a:pt x="6" y="9"/>
                        <a:pt x="6" y="7"/>
                        <a:pt x="6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7"/>
                        <a:pt x="7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7" y="7"/>
                        <a:pt x="7" y="7"/>
                        <a:pt x="7" y="8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8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5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8" y="4"/>
                        <a:pt x="10" y="7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3"/>
                        <a:pt x="7" y="3"/>
                      </a:cubicBezTo>
                      <a:cubicBezTo>
                        <a:pt x="7" y="3"/>
                        <a:pt x="8" y="4"/>
                        <a:pt x="8" y="3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6"/>
                        <a:pt x="8" y="2"/>
                        <a:pt x="10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5" name="Freeform 2272"/>
                <p:cNvSpPr/>
                <p:nvPr/>
              </p:nvSpPr>
              <p:spPr bwMode="auto">
                <a:xfrm>
                  <a:off x="438" y="3183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6" name="Rectangle 2273"/>
                <p:cNvSpPr>
                  <a:spLocks noChangeArrowheads="1"/>
                </p:cNvSpPr>
                <p:nvPr/>
              </p:nvSpPr>
              <p:spPr bwMode="auto">
                <a:xfrm>
                  <a:off x="441" y="3183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7" name="Freeform 2274"/>
                <p:cNvSpPr/>
                <p:nvPr/>
              </p:nvSpPr>
              <p:spPr bwMode="auto">
                <a:xfrm>
                  <a:off x="445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8" name="Freeform 2275"/>
                <p:cNvSpPr/>
                <p:nvPr/>
              </p:nvSpPr>
              <p:spPr bwMode="auto">
                <a:xfrm>
                  <a:off x="443" y="317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29" name="Freeform 2276"/>
                <p:cNvSpPr/>
                <p:nvPr/>
              </p:nvSpPr>
              <p:spPr bwMode="auto">
                <a:xfrm>
                  <a:off x="438" y="3162"/>
                  <a:ext cx="10" cy="14"/>
                </a:xfrm>
                <a:custGeom>
                  <a:avLst/>
                  <a:gdLst>
                    <a:gd name="T0" fmla="*/ 3 w 4"/>
                    <a:gd name="T1" fmla="*/ 1 h 6"/>
                    <a:gd name="T2" fmla="*/ 2 w 4"/>
                    <a:gd name="T3" fmla="*/ 1 h 6"/>
                    <a:gd name="T4" fmla="*/ 3 w 4"/>
                    <a:gd name="T5" fmla="*/ 1 h 6"/>
                    <a:gd name="T6" fmla="*/ 2 w 4"/>
                    <a:gd name="T7" fmla="*/ 0 h 6"/>
                    <a:gd name="T8" fmla="*/ 2 w 4"/>
                    <a:gd name="T9" fmla="*/ 2 h 6"/>
                    <a:gd name="T10" fmla="*/ 1 w 4"/>
                    <a:gd name="T11" fmla="*/ 2 h 6"/>
                    <a:gd name="T12" fmla="*/ 2 w 4"/>
                    <a:gd name="T13" fmla="*/ 3 h 6"/>
                    <a:gd name="T14" fmla="*/ 1 w 4"/>
                    <a:gd name="T15" fmla="*/ 2 h 6"/>
                    <a:gd name="T16" fmla="*/ 1 w 4"/>
                    <a:gd name="T17" fmla="*/ 3 h 6"/>
                    <a:gd name="T18" fmla="*/ 2 w 4"/>
                    <a:gd name="T19" fmla="*/ 3 h 6"/>
                    <a:gd name="T20" fmla="*/ 1 w 4"/>
                    <a:gd name="T21" fmla="*/ 3 h 6"/>
                    <a:gd name="T22" fmla="*/ 2 w 4"/>
                    <a:gd name="T23" fmla="*/ 3 h 6"/>
                    <a:gd name="T24" fmla="*/ 1 w 4"/>
                    <a:gd name="T25" fmla="*/ 4 h 6"/>
                    <a:gd name="T26" fmla="*/ 1 w 4"/>
                    <a:gd name="T27" fmla="*/ 3 h 6"/>
                    <a:gd name="T28" fmla="*/ 2 w 4"/>
                    <a:gd name="T29" fmla="*/ 4 h 6"/>
                    <a:gd name="T30" fmla="*/ 1 w 4"/>
                    <a:gd name="T31" fmla="*/ 3 h 6"/>
                    <a:gd name="T32" fmla="*/ 1 w 4"/>
                    <a:gd name="T33" fmla="*/ 5 h 6"/>
                    <a:gd name="T34" fmla="*/ 2 w 4"/>
                    <a:gd name="T35" fmla="*/ 5 h 6"/>
                    <a:gd name="T36" fmla="*/ 2 w 4"/>
                    <a:gd name="T37" fmla="*/ 4 h 6"/>
                    <a:gd name="T38" fmla="*/ 2 w 4"/>
                    <a:gd name="T39" fmla="*/ 5 h 6"/>
                    <a:gd name="T40" fmla="*/ 2 w 4"/>
                    <a:gd name="T41" fmla="*/ 4 h 6"/>
                    <a:gd name="T42" fmla="*/ 3 w 4"/>
                    <a:gd name="T43" fmla="*/ 5 h 6"/>
                    <a:gd name="T44" fmla="*/ 4 w 4"/>
                    <a:gd name="T45" fmla="*/ 5 h 6"/>
                    <a:gd name="T46" fmla="*/ 4 w 4"/>
                    <a:gd name="T47" fmla="*/ 5 h 6"/>
                    <a:gd name="T48" fmla="*/ 4 w 4"/>
                    <a:gd name="T49" fmla="*/ 5 h 6"/>
                    <a:gd name="T50" fmla="*/ 3 w 4"/>
                    <a:gd name="T51" fmla="*/ 4 h 6"/>
                    <a:gd name="T52" fmla="*/ 2 w 4"/>
                    <a:gd name="T53" fmla="*/ 3 h 6"/>
                    <a:gd name="T54" fmla="*/ 2 w 4"/>
                    <a:gd name="T55" fmla="*/ 3 h 6"/>
                    <a:gd name="T56" fmla="*/ 3 w 4"/>
                    <a:gd name="T57" fmla="*/ 4 h 6"/>
                    <a:gd name="T58" fmla="*/ 3 w 4"/>
                    <a:gd name="T59" fmla="*/ 4 h 6"/>
                    <a:gd name="T60" fmla="*/ 4 w 4"/>
                    <a:gd name="T61" fmla="*/ 4 h 6"/>
                    <a:gd name="T62" fmla="*/ 3 w 4"/>
                    <a:gd name="T63" fmla="*/ 4 h 6"/>
                    <a:gd name="T64" fmla="*/ 3 w 4"/>
                    <a:gd name="T65" fmla="*/ 3 h 6"/>
                    <a:gd name="T66" fmla="*/ 4 w 4"/>
                    <a:gd name="T67" fmla="*/ 3 h 6"/>
                    <a:gd name="T68" fmla="*/ 3 w 4"/>
                    <a:gd name="T69" fmla="*/ 2 h 6"/>
                    <a:gd name="T70" fmla="*/ 4 w 4"/>
                    <a:gd name="T71" fmla="*/ 2 h 6"/>
                    <a:gd name="T72" fmla="*/ 3 w 4"/>
                    <a:gd name="T73" fmla="*/ 2 h 6"/>
                    <a:gd name="T74" fmla="*/ 3 w 4"/>
                    <a:gd name="T75" fmla="*/ 1 h 6"/>
                    <a:gd name="T76" fmla="*/ 3 w 4"/>
                    <a:gd name="T77" fmla="*/ 1 h 6"/>
                    <a:gd name="T78" fmla="*/ 2 w 4"/>
                    <a:gd name="T79" fmla="*/ 0 h 6"/>
                    <a:gd name="T80" fmla="*/ 3 w 4"/>
                    <a:gd name="T8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2" y="0"/>
                        <a:pt x="3" y="1"/>
                      </a:cubicBezTo>
                      <a:cubicBezTo>
                        <a:pt x="2" y="0"/>
                        <a:pt x="3" y="0"/>
                        <a:pt x="2" y="0"/>
                      </a:cubicBezTo>
                      <a:cubicBezTo>
                        <a:pt x="2" y="1"/>
                        <a:pt x="1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3"/>
                        <a:pt x="0" y="2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3" y="4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3"/>
                        <a:pt x="1" y="4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4"/>
                        <a:pt x="0" y="3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3"/>
                        <a:pt x="2" y="5"/>
                        <a:pt x="2" y="4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4" y="6"/>
                        <a:pt x="2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3" y="4"/>
                        <a:pt x="1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3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4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0" name="Freeform 2277"/>
                <p:cNvSpPr/>
                <p:nvPr/>
              </p:nvSpPr>
              <p:spPr bwMode="auto">
                <a:xfrm>
                  <a:off x="441" y="3159"/>
                  <a:ext cx="4" cy="3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1" name="Freeform 2278"/>
                <p:cNvSpPr/>
                <p:nvPr/>
              </p:nvSpPr>
              <p:spPr bwMode="auto">
                <a:xfrm>
                  <a:off x="438" y="3154"/>
                  <a:ext cx="10" cy="8"/>
                </a:xfrm>
                <a:custGeom>
                  <a:avLst/>
                  <a:gdLst>
                    <a:gd name="T0" fmla="*/ 2 w 4"/>
                    <a:gd name="T1" fmla="*/ 1 h 3"/>
                    <a:gd name="T2" fmla="*/ 2 w 4"/>
                    <a:gd name="T3" fmla="*/ 1 h 3"/>
                    <a:gd name="T4" fmla="*/ 1 w 4"/>
                    <a:gd name="T5" fmla="*/ 2 h 3"/>
                    <a:gd name="T6" fmla="*/ 3 w 4"/>
                    <a:gd name="T7" fmla="*/ 2 h 3"/>
                    <a:gd name="T8" fmla="*/ 2 w 4"/>
                    <a:gd name="T9" fmla="*/ 2 h 3"/>
                    <a:gd name="T10" fmla="*/ 3 w 4"/>
                    <a:gd name="T11" fmla="*/ 3 h 3"/>
                    <a:gd name="T12" fmla="*/ 2 w 4"/>
                    <a:gd name="T13" fmla="*/ 2 h 3"/>
                    <a:gd name="T14" fmla="*/ 3 w 4"/>
                    <a:gd name="T15" fmla="*/ 3 h 3"/>
                    <a:gd name="T16" fmla="*/ 3 w 4"/>
                    <a:gd name="T17" fmla="*/ 2 h 3"/>
                    <a:gd name="T18" fmla="*/ 3 w 4"/>
                    <a:gd name="T19" fmla="*/ 3 h 3"/>
                    <a:gd name="T20" fmla="*/ 2 w 4"/>
                    <a:gd name="T21" fmla="*/ 2 h 3"/>
                    <a:gd name="T22" fmla="*/ 3 w 4"/>
                    <a:gd name="T23" fmla="*/ 2 h 3"/>
                    <a:gd name="T24" fmla="*/ 4 w 4"/>
                    <a:gd name="T25" fmla="*/ 2 h 3"/>
                    <a:gd name="T26" fmla="*/ 4 w 4"/>
                    <a:gd name="T27" fmla="*/ 2 h 3"/>
                    <a:gd name="T28" fmla="*/ 2 w 4"/>
                    <a:gd name="T29" fmla="*/ 2 h 3"/>
                    <a:gd name="T30" fmla="*/ 4 w 4"/>
                    <a:gd name="T31" fmla="*/ 2 h 3"/>
                    <a:gd name="T32" fmla="*/ 4 w 4"/>
                    <a:gd name="T33" fmla="*/ 1 h 3"/>
                    <a:gd name="T34" fmla="*/ 2 w 4"/>
                    <a:gd name="T35" fmla="*/ 0 h 3"/>
                    <a:gd name="T36" fmla="*/ 3 w 4"/>
                    <a:gd name="T37" fmla="*/ 1 h 3"/>
                    <a:gd name="T38" fmla="*/ 3 w 4"/>
                    <a:gd name="T39" fmla="*/ 1 h 3"/>
                    <a:gd name="T40" fmla="*/ 1 w 4"/>
                    <a:gd name="T41" fmla="*/ 0 h 3"/>
                    <a:gd name="T42" fmla="*/ 2 w 4"/>
                    <a:gd name="T4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3" y="3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3" y="1"/>
                        <a:pt x="2" y="1"/>
                        <a:pt x="4" y="1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2" name="Rectangle 2279"/>
                <p:cNvSpPr>
                  <a:spLocks noChangeArrowheads="1"/>
                </p:cNvSpPr>
                <p:nvPr/>
              </p:nvSpPr>
              <p:spPr bwMode="auto">
                <a:xfrm>
                  <a:off x="441" y="3157"/>
                  <a:ext cx="2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3" name="Freeform 2280"/>
                <p:cNvSpPr/>
                <p:nvPr/>
              </p:nvSpPr>
              <p:spPr bwMode="auto">
                <a:xfrm>
                  <a:off x="850" y="300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2 w 2"/>
                    <a:gd name="T5" fmla="*/ 0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4" name="Freeform 2281"/>
                <p:cNvSpPr/>
                <p:nvPr/>
              </p:nvSpPr>
              <p:spPr bwMode="auto">
                <a:xfrm>
                  <a:off x="850" y="3004"/>
                  <a:ext cx="2" cy="10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  <a:gd name="T8" fmla="*/ 1 w 1"/>
                    <a:gd name="T9" fmla="*/ 2 h 4"/>
                    <a:gd name="T10" fmla="*/ 0 w 1"/>
                    <a:gd name="T11" fmla="*/ 3 h 4"/>
                    <a:gd name="T12" fmla="*/ 0 w 1"/>
                    <a:gd name="T13" fmla="*/ 3 h 4"/>
                    <a:gd name="T14" fmla="*/ 0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1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2"/>
                        <a:pt x="0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5" name="Freeform 2282"/>
                <p:cNvSpPr/>
                <p:nvPr/>
              </p:nvSpPr>
              <p:spPr bwMode="auto">
                <a:xfrm>
                  <a:off x="852" y="3009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6" name="Freeform 2283"/>
                <p:cNvSpPr/>
                <p:nvPr/>
              </p:nvSpPr>
              <p:spPr bwMode="auto">
                <a:xfrm>
                  <a:off x="852" y="300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7" name="Freeform 2284"/>
                <p:cNvSpPr/>
                <p:nvPr/>
              </p:nvSpPr>
              <p:spPr bwMode="auto">
                <a:xfrm>
                  <a:off x="854" y="3007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8" name="Freeform 2285"/>
                <p:cNvSpPr/>
                <p:nvPr/>
              </p:nvSpPr>
              <p:spPr bwMode="auto">
                <a:xfrm>
                  <a:off x="852" y="3007"/>
                  <a:ext cx="2" cy="7"/>
                </a:xfrm>
                <a:custGeom>
                  <a:avLst/>
                  <a:gdLst>
                    <a:gd name="T0" fmla="*/ 1 w 1"/>
                    <a:gd name="T1" fmla="*/ 1 h 3"/>
                    <a:gd name="T2" fmla="*/ 1 w 1"/>
                    <a:gd name="T3" fmla="*/ 1 h 3"/>
                    <a:gd name="T4" fmla="*/ 1 w 1"/>
                    <a:gd name="T5" fmla="*/ 1 h 3"/>
                    <a:gd name="T6" fmla="*/ 1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39" name="Freeform 2286"/>
                <p:cNvSpPr/>
                <p:nvPr/>
              </p:nvSpPr>
              <p:spPr bwMode="auto">
                <a:xfrm>
                  <a:off x="854" y="300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0" name="Freeform 2287"/>
                <p:cNvSpPr/>
                <p:nvPr/>
              </p:nvSpPr>
              <p:spPr bwMode="auto">
                <a:xfrm>
                  <a:off x="852" y="300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1" name="Freeform 2288"/>
                <p:cNvSpPr/>
                <p:nvPr/>
              </p:nvSpPr>
              <p:spPr bwMode="auto">
                <a:xfrm>
                  <a:off x="854" y="3007"/>
                  <a:ext cx="3" cy="9"/>
                </a:xfrm>
                <a:custGeom>
                  <a:avLst/>
                  <a:gdLst>
                    <a:gd name="T0" fmla="*/ 1 w 1"/>
                    <a:gd name="T1" fmla="*/ 1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3 h 4"/>
                    <a:gd name="T8" fmla="*/ 1 w 1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cubicBezTo>
                        <a:pt x="0" y="2"/>
                        <a:pt x="0" y="0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2" name="Freeform 2289"/>
                <p:cNvSpPr/>
                <p:nvPr/>
              </p:nvSpPr>
              <p:spPr bwMode="auto">
                <a:xfrm>
                  <a:off x="857" y="3016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3" name="Freeform 2290"/>
                <p:cNvSpPr/>
                <p:nvPr/>
              </p:nvSpPr>
              <p:spPr bwMode="auto">
                <a:xfrm>
                  <a:off x="857" y="3012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1 w 1"/>
                    <a:gd name="T5" fmla="*/ 0 h 4"/>
                    <a:gd name="T6" fmla="*/ 0 w 1"/>
                    <a:gd name="T7" fmla="*/ 1 h 4"/>
                    <a:gd name="T8" fmla="*/ 1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1 h 4"/>
                    <a:gd name="T18" fmla="*/ 0 w 1"/>
                    <a:gd name="T19" fmla="*/ 2 h 4"/>
                    <a:gd name="T20" fmla="*/ 1 w 1"/>
                    <a:gd name="T21" fmla="*/ 3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4"/>
                        <a:pt x="1" y="3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4" name="Freeform 2291"/>
                <p:cNvSpPr/>
                <p:nvPr/>
              </p:nvSpPr>
              <p:spPr bwMode="auto">
                <a:xfrm>
                  <a:off x="861" y="3014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5" name="Freeform 2292"/>
                <p:cNvSpPr/>
                <p:nvPr/>
              </p:nvSpPr>
              <p:spPr bwMode="auto">
                <a:xfrm>
                  <a:off x="861" y="3009"/>
                  <a:ext cx="3" cy="12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1 h 5"/>
                    <a:gd name="T4" fmla="*/ 0 w 1"/>
                    <a:gd name="T5" fmla="*/ 1 h 5"/>
                    <a:gd name="T6" fmla="*/ 0 w 1"/>
                    <a:gd name="T7" fmla="*/ 2 h 5"/>
                    <a:gd name="T8" fmla="*/ 0 w 1"/>
                    <a:gd name="T9" fmla="*/ 1 h 5"/>
                    <a:gd name="T10" fmla="*/ 1 w 1"/>
                    <a:gd name="T11" fmla="*/ 3 h 5"/>
                    <a:gd name="T12" fmla="*/ 0 w 1"/>
                    <a:gd name="T13" fmla="*/ 3 h 5"/>
                    <a:gd name="T14" fmla="*/ 1 w 1"/>
                    <a:gd name="T15" fmla="*/ 3 h 5"/>
                    <a:gd name="T16" fmla="*/ 1 w 1"/>
                    <a:gd name="T17" fmla="*/ 2 h 5"/>
                    <a:gd name="T18" fmla="*/ 1 w 1"/>
                    <a:gd name="T19" fmla="*/ 2 h 5"/>
                    <a:gd name="T20" fmla="*/ 0 w 1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1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1" y="5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6" name="Freeform 2293"/>
                <p:cNvSpPr/>
                <p:nvPr/>
              </p:nvSpPr>
              <p:spPr bwMode="auto">
                <a:xfrm>
                  <a:off x="859" y="3009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7" name="Freeform 2294"/>
                <p:cNvSpPr/>
                <p:nvPr/>
              </p:nvSpPr>
              <p:spPr bwMode="auto">
                <a:xfrm>
                  <a:off x="864" y="30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8" name="Freeform 2295"/>
                <p:cNvSpPr/>
                <p:nvPr/>
              </p:nvSpPr>
              <p:spPr bwMode="auto">
                <a:xfrm>
                  <a:off x="864" y="3009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49" name="Freeform 2296"/>
                <p:cNvSpPr/>
                <p:nvPr/>
              </p:nvSpPr>
              <p:spPr bwMode="auto">
                <a:xfrm>
                  <a:off x="864" y="3000"/>
                  <a:ext cx="19" cy="19"/>
                </a:xfrm>
                <a:custGeom>
                  <a:avLst/>
                  <a:gdLst>
                    <a:gd name="T0" fmla="*/ 8 w 8"/>
                    <a:gd name="T1" fmla="*/ 2 h 8"/>
                    <a:gd name="T2" fmla="*/ 8 w 8"/>
                    <a:gd name="T3" fmla="*/ 2 h 8"/>
                    <a:gd name="T4" fmla="*/ 7 w 8"/>
                    <a:gd name="T5" fmla="*/ 1 h 8"/>
                    <a:gd name="T6" fmla="*/ 6 w 8"/>
                    <a:gd name="T7" fmla="*/ 0 h 8"/>
                    <a:gd name="T8" fmla="*/ 6 w 8"/>
                    <a:gd name="T9" fmla="*/ 1 h 8"/>
                    <a:gd name="T10" fmla="*/ 5 w 8"/>
                    <a:gd name="T11" fmla="*/ 0 h 8"/>
                    <a:gd name="T12" fmla="*/ 5 w 8"/>
                    <a:gd name="T13" fmla="*/ 1 h 8"/>
                    <a:gd name="T14" fmla="*/ 4 w 8"/>
                    <a:gd name="T15" fmla="*/ 2 h 8"/>
                    <a:gd name="T16" fmla="*/ 2 w 8"/>
                    <a:gd name="T17" fmla="*/ 3 h 8"/>
                    <a:gd name="T18" fmla="*/ 2 w 8"/>
                    <a:gd name="T19" fmla="*/ 5 h 8"/>
                    <a:gd name="T20" fmla="*/ 1 w 8"/>
                    <a:gd name="T21" fmla="*/ 4 h 8"/>
                    <a:gd name="T22" fmla="*/ 2 w 8"/>
                    <a:gd name="T23" fmla="*/ 4 h 8"/>
                    <a:gd name="T24" fmla="*/ 1 w 8"/>
                    <a:gd name="T25" fmla="*/ 4 h 8"/>
                    <a:gd name="T26" fmla="*/ 1 w 8"/>
                    <a:gd name="T27" fmla="*/ 6 h 8"/>
                    <a:gd name="T28" fmla="*/ 0 w 8"/>
                    <a:gd name="T29" fmla="*/ 4 h 8"/>
                    <a:gd name="T30" fmla="*/ 0 w 8"/>
                    <a:gd name="T31" fmla="*/ 5 h 8"/>
                    <a:gd name="T32" fmla="*/ 1 w 8"/>
                    <a:gd name="T33" fmla="*/ 6 h 8"/>
                    <a:gd name="T34" fmla="*/ 1 w 8"/>
                    <a:gd name="T35" fmla="*/ 7 h 8"/>
                    <a:gd name="T36" fmla="*/ 2 w 8"/>
                    <a:gd name="T37" fmla="*/ 4 h 8"/>
                    <a:gd name="T38" fmla="*/ 3 w 8"/>
                    <a:gd name="T39" fmla="*/ 5 h 8"/>
                    <a:gd name="T40" fmla="*/ 4 w 8"/>
                    <a:gd name="T41" fmla="*/ 5 h 8"/>
                    <a:gd name="T42" fmla="*/ 4 w 8"/>
                    <a:gd name="T43" fmla="*/ 4 h 8"/>
                    <a:gd name="T44" fmla="*/ 5 w 8"/>
                    <a:gd name="T45" fmla="*/ 4 h 8"/>
                    <a:gd name="T46" fmla="*/ 4 w 8"/>
                    <a:gd name="T47" fmla="*/ 3 h 8"/>
                    <a:gd name="T48" fmla="*/ 5 w 8"/>
                    <a:gd name="T49" fmla="*/ 4 h 8"/>
                    <a:gd name="T50" fmla="*/ 4 w 8"/>
                    <a:gd name="T51" fmla="*/ 2 h 8"/>
                    <a:gd name="T52" fmla="*/ 6 w 8"/>
                    <a:gd name="T53" fmla="*/ 4 h 8"/>
                    <a:gd name="T54" fmla="*/ 6 w 8"/>
                    <a:gd name="T55" fmla="*/ 3 h 8"/>
                    <a:gd name="T56" fmla="*/ 5 w 8"/>
                    <a:gd name="T57" fmla="*/ 2 h 8"/>
                    <a:gd name="T58" fmla="*/ 6 w 8"/>
                    <a:gd name="T59" fmla="*/ 4 h 8"/>
                    <a:gd name="T60" fmla="*/ 6 w 8"/>
                    <a:gd name="T61" fmla="*/ 2 h 8"/>
                    <a:gd name="T62" fmla="*/ 6 w 8"/>
                    <a:gd name="T63" fmla="*/ 2 h 8"/>
                    <a:gd name="T64" fmla="*/ 7 w 8"/>
                    <a:gd name="T65" fmla="*/ 2 h 8"/>
                    <a:gd name="T66" fmla="*/ 7 w 8"/>
                    <a:gd name="T67" fmla="*/ 3 h 8"/>
                    <a:gd name="T68" fmla="*/ 8 w 8"/>
                    <a:gd name="T69" fmla="*/ 4 h 8"/>
                    <a:gd name="T70" fmla="*/ 7 w 8"/>
                    <a:gd name="T71" fmla="*/ 2 h 8"/>
                    <a:gd name="T72" fmla="*/ 8 w 8"/>
                    <a:gd name="T73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" h="8"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2"/>
                        <a:pt x="5" y="1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4" y="2"/>
                        <a:pt x="3" y="4"/>
                        <a:pt x="2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5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4"/>
                        <a:pt x="1" y="6"/>
                        <a:pt x="0" y="4"/>
                      </a:cubicBezTo>
                      <a:cubicBezTo>
                        <a:pt x="0" y="4"/>
                        <a:pt x="1" y="5"/>
                        <a:pt x="0" y="5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1" y="7"/>
                        <a:pt x="1" y="6"/>
                        <a:pt x="1" y="7"/>
                      </a:cubicBezTo>
                      <a:cubicBezTo>
                        <a:pt x="2" y="8"/>
                        <a:pt x="2" y="5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4" y="5"/>
                      </a:cubicBezTo>
                      <a:cubicBezTo>
                        <a:pt x="4" y="4"/>
                        <a:pt x="5" y="5"/>
                        <a:pt x="4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5" y="4"/>
                        <a:pt x="5" y="4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2"/>
                      </a:cubicBezTo>
                      <a:cubicBezTo>
                        <a:pt x="5" y="2"/>
                        <a:pt x="6" y="3"/>
                        <a:pt x="6" y="4"/>
                      </a:cubicBezTo>
                      <a:cubicBezTo>
                        <a:pt x="7" y="4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2"/>
                        <a:pt x="7" y="2"/>
                      </a:cubicBezTo>
                      <a:cubicBezTo>
                        <a:pt x="8" y="2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3"/>
                        <a:pt x="8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0" name="Rectangle 2297"/>
                <p:cNvSpPr>
                  <a:spLocks noChangeArrowheads="1"/>
                </p:cNvSpPr>
                <p:nvPr/>
              </p:nvSpPr>
              <p:spPr bwMode="auto">
                <a:xfrm>
                  <a:off x="883" y="3009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1" name="Freeform 2298"/>
                <p:cNvSpPr/>
                <p:nvPr/>
              </p:nvSpPr>
              <p:spPr bwMode="auto">
                <a:xfrm>
                  <a:off x="883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2" name="Rectangle 2299"/>
                <p:cNvSpPr>
                  <a:spLocks noChangeArrowheads="1"/>
                </p:cNvSpPr>
                <p:nvPr/>
              </p:nvSpPr>
              <p:spPr bwMode="auto">
                <a:xfrm>
                  <a:off x="876" y="30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3" name="Freeform 2300"/>
                <p:cNvSpPr/>
                <p:nvPr/>
              </p:nvSpPr>
              <p:spPr bwMode="auto">
                <a:xfrm>
                  <a:off x="878" y="3009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4" name="Freeform 2301"/>
                <p:cNvSpPr/>
                <p:nvPr/>
              </p:nvSpPr>
              <p:spPr bwMode="auto">
                <a:xfrm>
                  <a:off x="876" y="3012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5" name="Rectangle 2302"/>
                <p:cNvSpPr>
                  <a:spLocks noChangeArrowheads="1"/>
                </p:cNvSpPr>
                <p:nvPr/>
              </p:nvSpPr>
              <p:spPr bwMode="auto">
                <a:xfrm>
                  <a:off x="883" y="3007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6" name="Freeform 2303"/>
                <p:cNvSpPr/>
                <p:nvPr/>
              </p:nvSpPr>
              <p:spPr bwMode="auto">
                <a:xfrm>
                  <a:off x="878" y="2990"/>
                  <a:ext cx="12" cy="14"/>
                </a:xfrm>
                <a:custGeom>
                  <a:avLst/>
                  <a:gdLst>
                    <a:gd name="T0" fmla="*/ 2 w 5"/>
                    <a:gd name="T1" fmla="*/ 1 h 6"/>
                    <a:gd name="T2" fmla="*/ 1 w 5"/>
                    <a:gd name="T3" fmla="*/ 1 h 6"/>
                    <a:gd name="T4" fmla="*/ 3 w 5"/>
                    <a:gd name="T5" fmla="*/ 3 h 6"/>
                    <a:gd name="T6" fmla="*/ 1 w 5"/>
                    <a:gd name="T7" fmla="*/ 1 h 6"/>
                    <a:gd name="T8" fmla="*/ 2 w 5"/>
                    <a:gd name="T9" fmla="*/ 3 h 6"/>
                    <a:gd name="T10" fmla="*/ 1 w 5"/>
                    <a:gd name="T11" fmla="*/ 3 h 6"/>
                    <a:gd name="T12" fmla="*/ 2 w 5"/>
                    <a:gd name="T13" fmla="*/ 5 h 6"/>
                    <a:gd name="T14" fmla="*/ 0 w 5"/>
                    <a:gd name="T15" fmla="*/ 3 h 6"/>
                    <a:gd name="T16" fmla="*/ 0 w 5"/>
                    <a:gd name="T17" fmla="*/ 3 h 6"/>
                    <a:gd name="T18" fmla="*/ 0 w 5"/>
                    <a:gd name="T19" fmla="*/ 4 h 6"/>
                    <a:gd name="T20" fmla="*/ 1 w 5"/>
                    <a:gd name="T21" fmla="*/ 5 h 6"/>
                    <a:gd name="T22" fmla="*/ 2 w 5"/>
                    <a:gd name="T23" fmla="*/ 6 h 6"/>
                    <a:gd name="T24" fmla="*/ 2 w 5"/>
                    <a:gd name="T25" fmla="*/ 5 h 6"/>
                    <a:gd name="T26" fmla="*/ 3 w 5"/>
                    <a:gd name="T27" fmla="*/ 6 h 6"/>
                    <a:gd name="T28" fmla="*/ 2 w 5"/>
                    <a:gd name="T29" fmla="*/ 5 h 6"/>
                    <a:gd name="T30" fmla="*/ 3 w 5"/>
                    <a:gd name="T31" fmla="*/ 5 h 6"/>
                    <a:gd name="T32" fmla="*/ 3 w 5"/>
                    <a:gd name="T33" fmla="*/ 5 h 6"/>
                    <a:gd name="T34" fmla="*/ 3 w 5"/>
                    <a:gd name="T35" fmla="*/ 5 h 6"/>
                    <a:gd name="T36" fmla="*/ 2 w 5"/>
                    <a:gd name="T37" fmla="*/ 4 h 6"/>
                    <a:gd name="T38" fmla="*/ 3 w 5"/>
                    <a:gd name="T39" fmla="*/ 5 h 6"/>
                    <a:gd name="T40" fmla="*/ 3 w 5"/>
                    <a:gd name="T41" fmla="*/ 4 h 6"/>
                    <a:gd name="T42" fmla="*/ 4 w 5"/>
                    <a:gd name="T43" fmla="*/ 4 h 6"/>
                    <a:gd name="T44" fmla="*/ 3 w 5"/>
                    <a:gd name="T45" fmla="*/ 4 h 6"/>
                    <a:gd name="T46" fmla="*/ 4 w 5"/>
                    <a:gd name="T47" fmla="*/ 4 h 6"/>
                    <a:gd name="T48" fmla="*/ 2 w 5"/>
                    <a:gd name="T49" fmla="*/ 3 h 6"/>
                    <a:gd name="T50" fmla="*/ 4 w 5"/>
                    <a:gd name="T51" fmla="*/ 4 h 6"/>
                    <a:gd name="T52" fmla="*/ 4 w 5"/>
                    <a:gd name="T53" fmla="*/ 3 h 6"/>
                    <a:gd name="T54" fmla="*/ 4 w 5"/>
                    <a:gd name="T55" fmla="*/ 3 h 6"/>
                    <a:gd name="T56" fmla="*/ 4 w 5"/>
                    <a:gd name="T57" fmla="*/ 2 h 6"/>
                    <a:gd name="T58" fmla="*/ 4 w 5"/>
                    <a:gd name="T59" fmla="*/ 2 h 6"/>
                    <a:gd name="T60" fmla="*/ 3 w 5"/>
                    <a:gd name="T61" fmla="*/ 2 h 6"/>
                    <a:gd name="T62" fmla="*/ 4 w 5"/>
                    <a:gd name="T63" fmla="*/ 2 h 6"/>
                    <a:gd name="T64" fmla="*/ 2 w 5"/>
                    <a:gd name="T65" fmla="*/ 1 h 6"/>
                    <a:gd name="T66" fmla="*/ 3 w 5"/>
                    <a:gd name="T67" fmla="*/ 2 h 6"/>
                    <a:gd name="T68" fmla="*/ 2 w 5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3" y="2"/>
                        <a:pt x="3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5"/>
                        <a:pt x="2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2" y="5"/>
                        <a:pt x="3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6"/>
                        <a:pt x="3" y="5"/>
                      </a:cubicBezTo>
                      <a:cubicBezTo>
                        <a:pt x="3" y="5"/>
                        <a:pt x="2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5" y="5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3"/>
                        <a:pt x="4" y="4"/>
                        <a:pt x="4" y="4"/>
                      </a:cubicBez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3" y="3"/>
                        <a:pt x="2" y="2"/>
                        <a:pt x="4" y="4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5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7" name="Freeform 2304"/>
                <p:cNvSpPr/>
                <p:nvPr/>
              </p:nvSpPr>
              <p:spPr bwMode="auto">
                <a:xfrm>
                  <a:off x="885" y="300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8" name="Freeform 2305"/>
                <p:cNvSpPr/>
                <p:nvPr/>
              </p:nvSpPr>
              <p:spPr bwMode="auto">
                <a:xfrm>
                  <a:off x="883" y="2983"/>
                  <a:ext cx="12" cy="14"/>
                </a:xfrm>
                <a:custGeom>
                  <a:avLst/>
                  <a:gdLst>
                    <a:gd name="T0" fmla="*/ 2 w 5"/>
                    <a:gd name="T1" fmla="*/ 4 h 6"/>
                    <a:gd name="T2" fmla="*/ 3 w 5"/>
                    <a:gd name="T3" fmla="*/ 4 h 6"/>
                    <a:gd name="T4" fmla="*/ 1 w 5"/>
                    <a:gd name="T5" fmla="*/ 3 h 6"/>
                    <a:gd name="T6" fmla="*/ 1 w 5"/>
                    <a:gd name="T7" fmla="*/ 2 h 6"/>
                    <a:gd name="T8" fmla="*/ 3 w 5"/>
                    <a:gd name="T9" fmla="*/ 3 h 6"/>
                    <a:gd name="T10" fmla="*/ 3 w 5"/>
                    <a:gd name="T11" fmla="*/ 3 h 6"/>
                    <a:gd name="T12" fmla="*/ 2 w 5"/>
                    <a:gd name="T13" fmla="*/ 3 h 6"/>
                    <a:gd name="T14" fmla="*/ 2 w 5"/>
                    <a:gd name="T15" fmla="*/ 2 h 6"/>
                    <a:gd name="T16" fmla="*/ 2 w 5"/>
                    <a:gd name="T17" fmla="*/ 2 h 6"/>
                    <a:gd name="T18" fmla="*/ 4 w 5"/>
                    <a:gd name="T19" fmla="*/ 3 h 6"/>
                    <a:gd name="T20" fmla="*/ 0 w 5"/>
                    <a:gd name="T21" fmla="*/ 0 h 6"/>
                    <a:gd name="T22" fmla="*/ 1 w 5"/>
                    <a:gd name="T23" fmla="*/ 1 h 6"/>
                    <a:gd name="T24" fmla="*/ 2 w 5"/>
                    <a:gd name="T25" fmla="*/ 1 h 6"/>
                    <a:gd name="T26" fmla="*/ 2 w 5"/>
                    <a:gd name="T27" fmla="*/ 1 h 6"/>
                    <a:gd name="T28" fmla="*/ 1 w 5"/>
                    <a:gd name="T29" fmla="*/ 1 h 6"/>
                    <a:gd name="T30" fmla="*/ 0 w 5"/>
                    <a:gd name="T31" fmla="*/ 3 h 6"/>
                    <a:gd name="T32" fmla="*/ 0 w 5"/>
                    <a:gd name="T33" fmla="*/ 2 h 6"/>
                    <a:gd name="T34" fmla="*/ 1 w 5"/>
                    <a:gd name="T35" fmla="*/ 3 h 6"/>
                    <a:gd name="T36" fmla="*/ 2 w 5"/>
                    <a:gd name="T37" fmla="*/ 4 h 6"/>
                    <a:gd name="T38" fmla="*/ 2 w 5"/>
                    <a:gd name="T39" fmla="*/ 4 h 6"/>
                    <a:gd name="T40" fmla="*/ 3 w 5"/>
                    <a:gd name="T41" fmla="*/ 5 h 6"/>
                    <a:gd name="T42" fmla="*/ 4 w 5"/>
                    <a:gd name="T43" fmla="*/ 5 h 6"/>
                    <a:gd name="T44" fmla="*/ 4 w 5"/>
                    <a:gd name="T45" fmla="*/ 5 h 6"/>
                    <a:gd name="T46" fmla="*/ 2 w 5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" h="6">
                      <a:moveTo>
                        <a:pt x="2" y="4"/>
                      </a:move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2"/>
                        <a:pt x="4" y="3"/>
                      </a:cubicBezTo>
                      <a:cubicBezTo>
                        <a:pt x="2" y="2"/>
                        <a:pt x="3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5"/>
                      </a:cubicBezTo>
                      <a:cubicBezTo>
                        <a:pt x="5" y="6"/>
                        <a:pt x="3" y="5"/>
                        <a:pt x="4" y="5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59" name="Freeform 2306"/>
                <p:cNvSpPr/>
                <p:nvPr/>
              </p:nvSpPr>
              <p:spPr bwMode="auto">
                <a:xfrm>
                  <a:off x="888" y="2993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60" name="Freeform 2307"/>
                <p:cNvSpPr/>
                <p:nvPr/>
              </p:nvSpPr>
              <p:spPr bwMode="auto">
                <a:xfrm>
                  <a:off x="883" y="2990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61" name="Freeform 2308"/>
                <p:cNvSpPr/>
                <p:nvPr/>
              </p:nvSpPr>
              <p:spPr bwMode="auto">
                <a:xfrm>
                  <a:off x="890" y="2988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062" name="Freeform 2309"/>
                <p:cNvSpPr/>
                <p:nvPr/>
              </p:nvSpPr>
              <p:spPr bwMode="auto">
                <a:xfrm>
                  <a:off x="883" y="2981"/>
                  <a:ext cx="7" cy="4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1 h 2"/>
                    <a:gd name="T8" fmla="*/ 2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1" y="1"/>
                      </a:cubicBezTo>
                      <a:cubicBezTo>
                        <a:pt x="2" y="2"/>
                        <a:pt x="1" y="1"/>
                        <a:pt x="2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</p:grpSp>
        </p:grpSp>
        <p:pic>
          <p:nvPicPr>
            <p:cNvPr id="6" name="Picture 5" descr="A picture containing text&#10;&#10;Description automatically generate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699529">
              <a:off x="1396727" y="4132829"/>
              <a:ext cx="471259" cy="47125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082955" y="823920"/>
            <a:ext cx="6107231" cy="970678"/>
            <a:chOff x="2269370" y="818045"/>
            <a:chExt cx="5297289" cy="970678"/>
          </a:xfrm>
        </p:grpSpPr>
        <p:sp>
          <p:nvSpPr>
            <p:cNvPr id="762" name="圆角矩形标注 19"/>
            <p:cNvSpPr/>
            <p:nvPr/>
          </p:nvSpPr>
          <p:spPr>
            <a:xfrm>
              <a:off x="2269370" y="818045"/>
              <a:ext cx="4996843" cy="970678"/>
            </a:xfrm>
            <a:prstGeom prst="wedgeRoundRectCallout">
              <a:avLst>
                <a:gd name="adj1" fmla="val -56870"/>
                <a:gd name="adj2" fmla="val -293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 panose="00000500000000000000" pitchFamily="50" charset="0"/>
                <a:ea typeface="黑体" panose="02010609060101010101" pitchFamily="49" charset="-122"/>
              </a:endParaRPr>
            </a:p>
          </p:txBody>
        </p:sp>
        <p:sp>
          <p:nvSpPr>
            <p:cNvPr id="765" name="Rounded Rectangle 3"/>
            <p:cNvSpPr/>
            <p:nvPr/>
          </p:nvSpPr>
          <p:spPr>
            <a:xfrm>
              <a:off x="2388936" y="898564"/>
              <a:ext cx="5177723" cy="8096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1 – 2 câu để giới thiệu về: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71601" y="2462360"/>
            <a:ext cx="6937374" cy="619963"/>
            <a:chOff x="1177575" y="2788789"/>
            <a:chExt cx="1832982" cy="619963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1177575" y="2898055"/>
              <a:ext cx="1832982" cy="510697"/>
            </a:xfrm>
            <a:prstGeom prst="flowChartAlternateProcess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Một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01353" y="2788789"/>
              <a:ext cx="167111" cy="187275"/>
              <a:chOff x="2315858" y="2055398"/>
              <a:chExt cx="167111" cy="187275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15858" y="2059690"/>
                <a:ext cx="45719" cy="47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 panose="00000500000000000000" pitchFamily="50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326948" y="2055398"/>
                <a:ext cx="156021" cy="187275"/>
                <a:chOff x="1421109" y="2518338"/>
                <a:chExt cx="156021" cy="187275"/>
              </a:xfrm>
            </p:grpSpPr>
            <p:sp>
              <p:nvSpPr>
                <p:cNvPr id="17" name="弧形 16"/>
                <p:cNvSpPr/>
                <p:nvPr/>
              </p:nvSpPr>
              <p:spPr>
                <a:xfrm>
                  <a:off x="1421109" y="2549592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" name="Oval 5"/>
                <p:cNvSpPr>
                  <a:spLocks noChangeArrowheads="1"/>
                </p:cNvSpPr>
                <p:nvPr/>
              </p:nvSpPr>
              <p:spPr bwMode="auto">
                <a:xfrm flipH="1">
                  <a:off x="1422312" y="2518338"/>
                  <a:ext cx="45719" cy="473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</a:endParaRPr>
                </a:p>
              </p:txBody>
            </p:sp>
          </p:grpSp>
        </p:grpSp>
      </p:grpSp>
      <p:sp>
        <p:nvSpPr>
          <p:cNvPr id="366" name="Flowchart: Alternate Process 365"/>
          <p:cNvSpPr/>
          <p:nvPr/>
        </p:nvSpPr>
        <p:spPr>
          <a:xfrm>
            <a:off x="1344613" y="3499566"/>
            <a:ext cx="7031988" cy="510697"/>
          </a:xfrm>
          <a:prstGeom prst="flowChartAlternateProcess">
            <a:avLst/>
          </a:prstGeom>
          <a:solidFill>
            <a:srgbClr val="FFF7BD"/>
          </a:solidFill>
          <a:ln>
            <a:solidFill>
              <a:srgbClr val="EE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Một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Freeform 2311"/>
          <p:cNvSpPr/>
          <p:nvPr/>
        </p:nvSpPr>
        <p:spPr bwMode="auto">
          <a:xfrm>
            <a:off x="1401763" y="4713289"/>
            <a:ext cx="22225" cy="25400"/>
          </a:xfrm>
          <a:custGeom>
            <a:avLst/>
            <a:gdLst>
              <a:gd name="T0" fmla="*/ 4 w 6"/>
              <a:gd name="T1" fmla="*/ 6 h 7"/>
              <a:gd name="T2" fmla="*/ 4 w 6"/>
              <a:gd name="T3" fmla="*/ 5 h 7"/>
              <a:gd name="T4" fmla="*/ 5 w 6"/>
              <a:gd name="T5" fmla="*/ 6 h 7"/>
              <a:gd name="T6" fmla="*/ 5 w 6"/>
              <a:gd name="T7" fmla="*/ 6 h 7"/>
              <a:gd name="T8" fmla="*/ 5 w 6"/>
              <a:gd name="T9" fmla="*/ 5 h 7"/>
              <a:gd name="T10" fmla="*/ 5 w 6"/>
              <a:gd name="T11" fmla="*/ 5 h 7"/>
              <a:gd name="T12" fmla="*/ 4 w 6"/>
              <a:gd name="T13" fmla="*/ 4 h 7"/>
              <a:gd name="T14" fmla="*/ 6 w 6"/>
              <a:gd name="T15" fmla="*/ 4 h 7"/>
              <a:gd name="T16" fmla="*/ 3 w 6"/>
              <a:gd name="T17" fmla="*/ 4 h 7"/>
              <a:gd name="T18" fmla="*/ 4 w 6"/>
              <a:gd name="T19" fmla="*/ 3 h 7"/>
              <a:gd name="T20" fmla="*/ 4 w 6"/>
              <a:gd name="T21" fmla="*/ 3 h 7"/>
              <a:gd name="T22" fmla="*/ 4 w 6"/>
              <a:gd name="T23" fmla="*/ 3 h 7"/>
              <a:gd name="T24" fmla="*/ 5 w 6"/>
              <a:gd name="T25" fmla="*/ 3 h 7"/>
              <a:gd name="T26" fmla="*/ 5 w 6"/>
              <a:gd name="T27" fmla="*/ 2 h 7"/>
              <a:gd name="T28" fmla="*/ 6 w 6"/>
              <a:gd name="T29" fmla="*/ 2 h 7"/>
              <a:gd name="T30" fmla="*/ 6 w 6"/>
              <a:gd name="T31" fmla="*/ 2 h 7"/>
              <a:gd name="T32" fmla="*/ 3 w 6"/>
              <a:gd name="T33" fmla="*/ 3 h 7"/>
              <a:gd name="T34" fmla="*/ 3 w 6"/>
              <a:gd name="T35" fmla="*/ 4 h 7"/>
              <a:gd name="T36" fmla="*/ 4 w 6"/>
              <a:gd name="T37" fmla="*/ 2 h 7"/>
              <a:gd name="T38" fmla="*/ 5 w 6"/>
              <a:gd name="T39" fmla="*/ 2 h 7"/>
              <a:gd name="T40" fmla="*/ 4 w 6"/>
              <a:gd name="T41" fmla="*/ 3 h 7"/>
              <a:gd name="T42" fmla="*/ 4 w 6"/>
              <a:gd name="T43" fmla="*/ 3 h 7"/>
              <a:gd name="T44" fmla="*/ 4 w 6"/>
              <a:gd name="T45" fmla="*/ 4 h 7"/>
              <a:gd name="T46" fmla="*/ 5 w 6"/>
              <a:gd name="T47" fmla="*/ 2 h 7"/>
              <a:gd name="T48" fmla="*/ 6 w 6"/>
              <a:gd name="T49" fmla="*/ 3 h 7"/>
              <a:gd name="T50" fmla="*/ 6 w 6"/>
              <a:gd name="T51" fmla="*/ 1 h 7"/>
              <a:gd name="T52" fmla="*/ 4 w 6"/>
              <a:gd name="T53" fmla="*/ 0 h 7"/>
              <a:gd name="T54" fmla="*/ 4 w 6"/>
              <a:gd name="T55" fmla="*/ 2 h 7"/>
              <a:gd name="T56" fmla="*/ 2 w 6"/>
              <a:gd name="T57" fmla="*/ 2 h 7"/>
              <a:gd name="T58" fmla="*/ 4 w 6"/>
              <a:gd name="T59" fmla="*/ 2 h 7"/>
              <a:gd name="T60" fmla="*/ 2 w 6"/>
              <a:gd name="T61" fmla="*/ 2 h 7"/>
              <a:gd name="T62" fmla="*/ 4 w 6"/>
              <a:gd name="T63" fmla="*/ 2 h 7"/>
              <a:gd name="T64" fmla="*/ 2 w 6"/>
              <a:gd name="T65" fmla="*/ 2 h 7"/>
              <a:gd name="T66" fmla="*/ 2 w 6"/>
              <a:gd name="T67" fmla="*/ 5 h 7"/>
              <a:gd name="T68" fmla="*/ 3 w 6"/>
              <a:gd name="T69" fmla="*/ 5 h 7"/>
              <a:gd name="T70" fmla="*/ 3 w 6"/>
              <a:gd name="T71" fmla="*/ 6 h 7"/>
              <a:gd name="T72" fmla="*/ 4 w 6"/>
              <a:gd name="T73" fmla="*/ 6 h 7"/>
              <a:gd name="T74" fmla="*/ 1 w 6"/>
              <a:gd name="T75" fmla="*/ 5 h 7"/>
              <a:gd name="T76" fmla="*/ 2 w 6"/>
              <a:gd name="T77" fmla="*/ 6 h 7"/>
              <a:gd name="T78" fmla="*/ 2 w 6"/>
              <a:gd name="T79" fmla="*/ 6 h 7"/>
              <a:gd name="T80" fmla="*/ 2 w 6"/>
              <a:gd name="T81" fmla="*/ 6 h 7"/>
              <a:gd name="T82" fmla="*/ 4 w 6"/>
              <a:gd name="T83" fmla="*/ 7 h 7"/>
              <a:gd name="T84" fmla="*/ 6 w 6"/>
              <a:gd name="T85" fmla="*/ 6 h 7"/>
              <a:gd name="T86" fmla="*/ 4 w 6"/>
              <a:gd name="T8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" h="7">
                <a:moveTo>
                  <a:pt x="4" y="6"/>
                </a:moveTo>
                <a:cubicBezTo>
                  <a:pt x="4" y="6"/>
                  <a:pt x="4" y="5"/>
                  <a:pt x="4" y="5"/>
                </a:cubicBezTo>
                <a:cubicBezTo>
                  <a:pt x="5" y="5"/>
                  <a:pt x="5" y="6"/>
                  <a:pt x="5" y="6"/>
                </a:cubicBezTo>
                <a:cubicBezTo>
                  <a:pt x="6" y="6"/>
                  <a:pt x="4" y="5"/>
                  <a:pt x="5" y="6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5" y="4"/>
                  <a:pt x="4" y="4"/>
                  <a:pt x="3" y="4"/>
                </a:cubicBezTo>
                <a:cubicBezTo>
                  <a:pt x="4" y="3"/>
                  <a:pt x="3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6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0" y="5"/>
                  <a:pt x="4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3" y="3"/>
                  <a:pt x="4" y="2"/>
                </a:cubicBezTo>
                <a:cubicBezTo>
                  <a:pt x="3" y="4"/>
                  <a:pt x="5" y="1"/>
                  <a:pt x="5" y="2"/>
                </a:cubicBezTo>
                <a:cubicBezTo>
                  <a:pt x="4" y="3"/>
                  <a:pt x="4" y="2"/>
                  <a:pt x="4" y="3"/>
                </a:cubicBezTo>
                <a:cubicBezTo>
                  <a:pt x="4" y="2"/>
                  <a:pt x="4" y="3"/>
                  <a:pt x="4" y="3"/>
                </a:cubicBezTo>
                <a:cubicBezTo>
                  <a:pt x="4" y="4"/>
                  <a:pt x="5" y="3"/>
                  <a:pt x="4" y="4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6" y="3"/>
                </a:cubicBezTo>
                <a:cubicBezTo>
                  <a:pt x="5" y="3"/>
                  <a:pt x="6" y="1"/>
                  <a:pt x="6" y="1"/>
                </a:cubicBezTo>
                <a:cubicBezTo>
                  <a:pt x="5" y="1"/>
                  <a:pt x="5" y="1"/>
                  <a:pt x="4" y="0"/>
                </a:cubicBezTo>
                <a:cubicBezTo>
                  <a:pt x="4" y="1"/>
                  <a:pt x="3" y="1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3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5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5"/>
                </a:cubicBezTo>
                <a:cubicBezTo>
                  <a:pt x="2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7"/>
                  <a:pt x="3" y="6"/>
                  <a:pt x="4" y="7"/>
                </a:cubicBezTo>
                <a:cubicBezTo>
                  <a:pt x="3" y="6"/>
                  <a:pt x="6" y="7"/>
                  <a:pt x="6" y="6"/>
                </a:cubicBezTo>
                <a:cubicBezTo>
                  <a:pt x="5" y="6"/>
                  <a:pt x="5" y="6"/>
                  <a:pt x="4" y="6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8" name="Freeform 2312"/>
          <p:cNvSpPr/>
          <p:nvPr/>
        </p:nvSpPr>
        <p:spPr bwMode="auto">
          <a:xfrm>
            <a:off x="1404938" y="47323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9" name="Freeform 2313"/>
          <p:cNvSpPr/>
          <p:nvPr/>
        </p:nvSpPr>
        <p:spPr bwMode="auto">
          <a:xfrm>
            <a:off x="1423988" y="4719639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0" name="Rectangle 2314"/>
          <p:cNvSpPr>
            <a:spLocks noChangeArrowheads="1"/>
          </p:cNvSpPr>
          <p:nvPr/>
        </p:nvSpPr>
        <p:spPr bwMode="auto">
          <a:xfrm>
            <a:off x="1409701" y="473551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1" name="Rectangle 2315"/>
          <p:cNvSpPr>
            <a:spLocks noChangeArrowheads="1"/>
          </p:cNvSpPr>
          <p:nvPr/>
        </p:nvSpPr>
        <p:spPr bwMode="auto">
          <a:xfrm>
            <a:off x="1416051" y="473868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2" name="Freeform 2316"/>
          <p:cNvSpPr/>
          <p:nvPr/>
        </p:nvSpPr>
        <p:spPr bwMode="auto">
          <a:xfrm>
            <a:off x="1427163" y="47275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3" name="Freeform 2317"/>
          <p:cNvSpPr/>
          <p:nvPr/>
        </p:nvSpPr>
        <p:spPr bwMode="auto">
          <a:xfrm>
            <a:off x="1443038" y="47275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4" name="Freeform 2318"/>
          <p:cNvSpPr/>
          <p:nvPr/>
        </p:nvSpPr>
        <p:spPr bwMode="auto">
          <a:xfrm>
            <a:off x="1423988" y="4689477"/>
            <a:ext cx="41275" cy="42863"/>
          </a:xfrm>
          <a:custGeom>
            <a:avLst/>
            <a:gdLst>
              <a:gd name="T0" fmla="*/ 9 w 11"/>
              <a:gd name="T1" fmla="*/ 1 h 11"/>
              <a:gd name="T2" fmla="*/ 7 w 11"/>
              <a:gd name="T3" fmla="*/ 0 h 11"/>
              <a:gd name="T4" fmla="*/ 6 w 11"/>
              <a:gd name="T5" fmla="*/ 0 h 11"/>
              <a:gd name="T6" fmla="*/ 7 w 11"/>
              <a:gd name="T7" fmla="*/ 1 h 11"/>
              <a:gd name="T8" fmla="*/ 7 w 11"/>
              <a:gd name="T9" fmla="*/ 3 h 11"/>
              <a:gd name="T10" fmla="*/ 6 w 11"/>
              <a:gd name="T11" fmla="*/ 3 h 11"/>
              <a:gd name="T12" fmla="*/ 6 w 11"/>
              <a:gd name="T13" fmla="*/ 5 h 11"/>
              <a:gd name="T14" fmla="*/ 6 w 11"/>
              <a:gd name="T15" fmla="*/ 5 h 11"/>
              <a:gd name="T16" fmla="*/ 5 w 11"/>
              <a:gd name="T17" fmla="*/ 5 h 11"/>
              <a:gd name="T18" fmla="*/ 7 w 11"/>
              <a:gd name="T19" fmla="*/ 7 h 11"/>
              <a:gd name="T20" fmla="*/ 6 w 11"/>
              <a:gd name="T21" fmla="*/ 7 h 11"/>
              <a:gd name="T22" fmla="*/ 5 w 11"/>
              <a:gd name="T23" fmla="*/ 7 h 11"/>
              <a:gd name="T24" fmla="*/ 4 w 11"/>
              <a:gd name="T25" fmla="*/ 7 h 11"/>
              <a:gd name="T26" fmla="*/ 3 w 11"/>
              <a:gd name="T27" fmla="*/ 7 h 11"/>
              <a:gd name="T28" fmla="*/ 3 w 11"/>
              <a:gd name="T29" fmla="*/ 8 h 11"/>
              <a:gd name="T30" fmla="*/ 3 w 11"/>
              <a:gd name="T31" fmla="*/ 9 h 11"/>
              <a:gd name="T32" fmla="*/ 2 w 11"/>
              <a:gd name="T33" fmla="*/ 8 h 11"/>
              <a:gd name="T34" fmla="*/ 2 w 11"/>
              <a:gd name="T35" fmla="*/ 8 h 11"/>
              <a:gd name="T36" fmla="*/ 0 w 11"/>
              <a:gd name="T37" fmla="*/ 8 h 11"/>
              <a:gd name="T38" fmla="*/ 1 w 11"/>
              <a:gd name="T39" fmla="*/ 9 h 11"/>
              <a:gd name="T40" fmla="*/ 1 w 11"/>
              <a:gd name="T41" fmla="*/ 8 h 11"/>
              <a:gd name="T42" fmla="*/ 1 w 11"/>
              <a:gd name="T43" fmla="*/ 11 h 11"/>
              <a:gd name="T44" fmla="*/ 2 w 11"/>
              <a:gd name="T45" fmla="*/ 11 h 11"/>
              <a:gd name="T46" fmla="*/ 2 w 11"/>
              <a:gd name="T47" fmla="*/ 11 h 11"/>
              <a:gd name="T48" fmla="*/ 3 w 11"/>
              <a:gd name="T49" fmla="*/ 11 h 11"/>
              <a:gd name="T50" fmla="*/ 4 w 11"/>
              <a:gd name="T51" fmla="*/ 11 h 11"/>
              <a:gd name="T52" fmla="*/ 5 w 11"/>
              <a:gd name="T53" fmla="*/ 10 h 11"/>
              <a:gd name="T54" fmla="*/ 5 w 11"/>
              <a:gd name="T55" fmla="*/ 10 h 11"/>
              <a:gd name="T56" fmla="*/ 5 w 11"/>
              <a:gd name="T57" fmla="*/ 10 h 11"/>
              <a:gd name="T58" fmla="*/ 6 w 11"/>
              <a:gd name="T59" fmla="*/ 9 h 11"/>
              <a:gd name="T60" fmla="*/ 6 w 11"/>
              <a:gd name="T61" fmla="*/ 8 h 11"/>
              <a:gd name="T62" fmla="*/ 7 w 11"/>
              <a:gd name="T63" fmla="*/ 9 h 11"/>
              <a:gd name="T64" fmla="*/ 8 w 11"/>
              <a:gd name="T65" fmla="*/ 8 h 11"/>
              <a:gd name="T66" fmla="*/ 7 w 11"/>
              <a:gd name="T67" fmla="*/ 7 h 11"/>
              <a:gd name="T68" fmla="*/ 7 w 11"/>
              <a:gd name="T69" fmla="*/ 6 h 11"/>
              <a:gd name="T70" fmla="*/ 8 w 11"/>
              <a:gd name="T71" fmla="*/ 5 h 11"/>
              <a:gd name="T72" fmla="*/ 8 w 11"/>
              <a:gd name="T73" fmla="*/ 5 h 11"/>
              <a:gd name="T74" fmla="*/ 9 w 11"/>
              <a:gd name="T75" fmla="*/ 3 h 11"/>
              <a:gd name="T76" fmla="*/ 7 w 11"/>
              <a:gd name="T77" fmla="*/ 3 h 11"/>
              <a:gd name="T78" fmla="*/ 9 w 11"/>
              <a:gd name="T7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11">
                <a:moveTo>
                  <a:pt x="10" y="2"/>
                </a:move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7" y="0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7" y="0"/>
                  <a:pt x="6" y="0"/>
                </a:cubicBezTo>
                <a:cubicBezTo>
                  <a:pt x="7" y="1"/>
                  <a:pt x="9" y="2"/>
                  <a:pt x="8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8" y="2"/>
                  <a:pt x="8" y="3"/>
                </a:cubicBezTo>
                <a:cubicBezTo>
                  <a:pt x="5" y="1"/>
                  <a:pt x="9" y="4"/>
                  <a:pt x="7" y="3"/>
                </a:cubicBezTo>
                <a:cubicBezTo>
                  <a:pt x="7" y="3"/>
                  <a:pt x="6" y="3"/>
                  <a:pt x="7" y="4"/>
                </a:cubicBezTo>
                <a:cubicBezTo>
                  <a:pt x="6" y="3"/>
                  <a:pt x="7" y="4"/>
                  <a:pt x="6" y="3"/>
                </a:cubicBezTo>
                <a:cubicBezTo>
                  <a:pt x="8" y="5"/>
                  <a:pt x="5" y="3"/>
                  <a:pt x="7" y="5"/>
                </a:cubicBezTo>
                <a:cubicBezTo>
                  <a:pt x="6" y="5"/>
                  <a:pt x="7" y="5"/>
                  <a:pt x="6" y="5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7" y="6"/>
                  <a:pt x="6" y="5"/>
                </a:cubicBezTo>
                <a:cubicBezTo>
                  <a:pt x="5" y="5"/>
                  <a:pt x="6" y="5"/>
                  <a:pt x="7" y="6"/>
                </a:cubicBezTo>
                <a:cubicBezTo>
                  <a:pt x="6" y="6"/>
                  <a:pt x="6" y="6"/>
                  <a:pt x="5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7"/>
                </a:cubicBezTo>
                <a:cubicBezTo>
                  <a:pt x="6" y="7"/>
                  <a:pt x="7" y="8"/>
                  <a:pt x="7" y="8"/>
                </a:cubicBezTo>
                <a:cubicBezTo>
                  <a:pt x="6" y="7"/>
                  <a:pt x="7" y="8"/>
                  <a:pt x="6" y="7"/>
                </a:cubicBezTo>
                <a:cubicBezTo>
                  <a:pt x="6" y="7"/>
                  <a:pt x="6" y="7"/>
                  <a:pt x="5" y="6"/>
                </a:cubicBezTo>
                <a:cubicBezTo>
                  <a:pt x="5" y="6"/>
                  <a:pt x="5" y="6"/>
                  <a:pt x="5" y="7"/>
                </a:cubicBezTo>
                <a:cubicBezTo>
                  <a:pt x="5" y="7"/>
                  <a:pt x="5" y="6"/>
                  <a:pt x="4" y="6"/>
                </a:cubicBezTo>
                <a:cubicBezTo>
                  <a:pt x="4" y="6"/>
                  <a:pt x="5" y="8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6"/>
                  <a:pt x="4" y="9"/>
                  <a:pt x="3" y="8"/>
                </a:cubicBezTo>
                <a:cubicBezTo>
                  <a:pt x="3" y="9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8"/>
                  <a:pt x="3" y="7"/>
                </a:cubicBezTo>
                <a:cubicBezTo>
                  <a:pt x="3" y="8"/>
                  <a:pt x="2" y="7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6"/>
                  <a:pt x="0" y="8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0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1" y="8"/>
                </a:cubicBezTo>
                <a:cubicBezTo>
                  <a:pt x="1" y="7"/>
                  <a:pt x="1" y="9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2" y="10"/>
                  <a:pt x="2" y="11"/>
                </a:cubicBezTo>
                <a:cubicBezTo>
                  <a:pt x="2" y="9"/>
                  <a:pt x="2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1"/>
                  <a:pt x="3" y="10"/>
                  <a:pt x="3" y="11"/>
                </a:cubicBezTo>
                <a:cubicBezTo>
                  <a:pt x="3" y="10"/>
                  <a:pt x="3" y="9"/>
                  <a:pt x="3" y="9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9"/>
                  <a:pt x="5" y="10"/>
                  <a:pt x="5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9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5" y="8"/>
                  <a:pt x="6" y="9"/>
                </a:cubicBezTo>
                <a:cubicBezTo>
                  <a:pt x="6" y="8"/>
                  <a:pt x="6" y="8"/>
                  <a:pt x="5" y="7"/>
                </a:cubicBezTo>
                <a:cubicBezTo>
                  <a:pt x="5" y="7"/>
                  <a:pt x="6" y="8"/>
                  <a:pt x="6" y="8"/>
                </a:cubicBezTo>
                <a:cubicBezTo>
                  <a:pt x="5" y="7"/>
                  <a:pt x="7" y="8"/>
                  <a:pt x="6" y="7"/>
                </a:cubicBezTo>
                <a:cubicBezTo>
                  <a:pt x="7" y="9"/>
                  <a:pt x="6" y="8"/>
                  <a:pt x="7" y="9"/>
                </a:cubicBezTo>
                <a:cubicBezTo>
                  <a:pt x="8" y="9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7" y="7"/>
                  <a:pt x="8" y="8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8" y="6"/>
                  <a:pt x="7" y="5"/>
                </a:cubicBezTo>
                <a:cubicBezTo>
                  <a:pt x="7" y="4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8" y="5"/>
                </a:cubicBezTo>
                <a:cubicBezTo>
                  <a:pt x="8" y="4"/>
                  <a:pt x="9" y="5"/>
                  <a:pt x="9" y="5"/>
                </a:cubicBezTo>
                <a:cubicBezTo>
                  <a:pt x="8" y="4"/>
                  <a:pt x="11" y="5"/>
                  <a:pt x="9" y="3"/>
                </a:cubicBezTo>
                <a:cubicBezTo>
                  <a:pt x="9" y="3"/>
                  <a:pt x="8" y="3"/>
                  <a:pt x="8" y="4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9" y="4"/>
                  <a:pt x="9" y="4"/>
                  <a:pt x="9" y="4"/>
                </a:cubicBezTo>
                <a:cubicBezTo>
                  <a:pt x="11" y="4"/>
                  <a:pt x="7" y="2"/>
                  <a:pt x="10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5" name="Freeform 2319"/>
          <p:cNvSpPr/>
          <p:nvPr/>
        </p:nvSpPr>
        <p:spPr bwMode="auto">
          <a:xfrm>
            <a:off x="1454151" y="4713289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6" name="Rectangle 2320"/>
          <p:cNvSpPr>
            <a:spLocks noChangeArrowheads="1"/>
          </p:cNvSpPr>
          <p:nvPr/>
        </p:nvSpPr>
        <p:spPr bwMode="auto">
          <a:xfrm>
            <a:off x="1454151" y="4708527"/>
            <a:ext cx="1588" cy="4763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7" name="Freeform 2321"/>
          <p:cNvSpPr/>
          <p:nvPr/>
        </p:nvSpPr>
        <p:spPr bwMode="auto">
          <a:xfrm>
            <a:off x="1462088" y="4694239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8" name="Freeform 2322"/>
          <p:cNvSpPr/>
          <p:nvPr/>
        </p:nvSpPr>
        <p:spPr bwMode="auto">
          <a:xfrm>
            <a:off x="1457326" y="4694239"/>
            <a:ext cx="4763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9" name="Freeform 2323"/>
          <p:cNvSpPr/>
          <p:nvPr/>
        </p:nvSpPr>
        <p:spPr bwMode="auto">
          <a:xfrm>
            <a:off x="1443038" y="4667252"/>
            <a:ext cx="22225" cy="26988"/>
          </a:xfrm>
          <a:custGeom>
            <a:avLst/>
            <a:gdLst>
              <a:gd name="T0" fmla="*/ 4 w 6"/>
              <a:gd name="T1" fmla="*/ 1 h 7"/>
              <a:gd name="T2" fmla="*/ 3 w 6"/>
              <a:gd name="T3" fmla="*/ 1 h 7"/>
              <a:gd name="T4" fmla="*/ 4 w 6"/>
              <a:gd name="T5" fmla="*/ 1 h 7"/>
              <a:gd name="T6" fmla="*/ 2 w 6"/>
              <a:gd name="T7" fmla="*/ 1 h 7"/>
              <a:gd name="T8" fmla="*/ 3 w 6"/>
              <a:gd name="T9" fmla="*/ 3 h 7"/>
              <a:gd name="T10" fmla="*/ 2 w 6"/>
              <a:gd name="T11" fmla="*/ 3 h 7"/>
              <a:gd name="T12" fmla="*/ 3 w 6"/>
              <a:gd name="T13" fmla="*/ 4 h 7"/>
              <a:gd name="T14" fmla="*/ 2 w 6"/>
              <a:gd name="T15" fmla="*/ 4 h 7"/>
              <a:gd name="T16" fmla="*/ 2 w 6"/>
              <a:gd name="T17" fmla="*/ 5 h 7"/>
              <a:gd name="T18" fmla="*/ 3 w 6"/>
              <a:gd name="T19" fmla="*/ 5 h 7"/>
              <a:gd name="T20" fmla="*/ 3 w 6"/>
              <a:gd name="T21" fmla="*/ 5 h 7"/>
              <a:gd name="T22" fmla="*/ 3 w 6"/>
              <a:gd name="T23" fmla="*/ 5 h 7"/>
              <a:gd name="T24" fmla="*/ 3 w 6"/>
              <a:gd name="T25" fmla="*/ 5 h 7"/>
              <a:gd name="T26" fmla="*/ 3 w 6"/>
              <a:gd name="T27" fmla="*/ 5 h 7"/>
              <a:gd name="T28" fmla="*/ 3 w 6"/>
              <a:gd name="T29" fmla="*/ 6 h 7"/>
              <a:gd name="T30" fmla="*/ 2 w 6"/>
              <a:gd name="T31" fmla="*/ 5 h 7"/>
              <a:gd name="T32" fmla="*/ 3 w 6"/>
              <a:gd name="T33" fmla="*/ 7 h 7"/>
              <a:gd name="T34" fmla="*/ 4 w 6"/>
              <a:gd name="T35" fmla="*/ 7 h 7"/>
              <a:gd name="T36" fmla="*/ 4 w 6"/>
              <a:gd name="T37" fmla="*/ 6 h 7"/>
              <a:gd name="T38" fmla="*/ 4 w 6"/>
              <a:gd name="T39" fmla="*/ 6 h 7"/>
              <a:gd name="T40" fmla="*/ 3 w 6"/>
              <a:gd name="T41" fmla="*/ 5 h 7"/>
              <a:gd name="T42" fmla="*/ 5 w 6"/>
              <a:gd name="T43" fmla="*/ 6 h 7"/>
              <a:gd name="T44" fmla="*/ 6 w 6"/>
              <a:gd name="T45" fmla="*/ 6 h 7"/>
              <a:gd name="T46" fmla="*/ 6 w 6"/>
              <a:gd name="T47" fmla="*/ 6 h 7"/>
              <a:gd name="T48" fmla="*/ 5 w 6"/>
              <a:gd name="T49" fmla="*/ 5 h 7"/>
              <a:gd name="T50" fmla="*/ 5 w 6"/>
              <a:gd name="T51" fmla="*/ 5 h 7"/>
              <a:gd name="T52" fmla="*/ 3 w 6"/>
              <a:gd name="T53" fmla="*/ 5 h 7"/>
              <a:gd name="T54" fmla="*/ 3 w 6"/>
              <a:gd name="T55" fmla="*/ 5 h 7"/>
              <a:gd name="T56" fmla="*/ 4 w 6"/>
              <a:gd name="T57" fmla="*/ 5 h 7"/>
              <a:gd name="T58" fmla="*/ 4 w 6"/>
              <a:gd name="T59" fmla="*/ 5 h 7"/>
              <a:gd name="T60" fmla="*/ 5 w 6"/>
              <a:gd name="T61" fmla="*/ 5 h 7"/>
              <a:gd name="T62" fmla="*/ 4 w 6"/>
              <a:gd name="T63" fmla="*/ 4 h 7"/>
              <a:gd name="T64" fmla="*/ 4 w 6"/>
              <a:gd name="T65" fmla="*/ 3 h 7"/>
              <a:gd name="T66" fmla="*/ 5 w 6"/>
              <a:gd name="T67" fmla="*/ 4 h 7"/>
              <a:gd name="T68" fmla="*/ 4 w 6"/>
              <a:gd name="T69" fmla="*/ 3 h 7"/>
              <a:gd name="T70" fmla="*/ 5 w 6"/>
              <a:gd name="T71" fmla="*/ 2 h 7"/>
              <a:gd name="T72" fmla="*/ 4 w 6"/>
              <a:gd name="T73" fmla="*/ 2 h 7"/>
              <a:gd name="T74" fmla="*/ 4 w 6"/>
              <a:gd name="T75" fmla="*/ 2 h 7"/>
              <a:gd name="T76" fmla="*/ 4 w 6"/>
              <a:gd name="T77" fmla="*/ 2 h 7"/>
              <a:gd name="T78" fmla="*/ 3 w 6"/>
              <a:gd name="T79" fmla="*/ 1 h 7"/>
              <a:gd name="T80" fmla="*/ 4 w 6"/>
              <a:gd name="T8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3" y="1"/>
                  <a:pt x="4" y="0"/>
                  <a:pt x="2" y="1"/>
                </a:cubicBezTo>
                <a:cubicBezTo>
                  <a:pt x="3" y="1"/>
                  <a:pt x="2" y="2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4" y="4"/>
                  <a:pt x="0" y="3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4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3" y="5"/>
                  <a:pt x="3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2" y="5"/>
                  <a:pt x="2" y="5"/>
                </a:cubicBezTo>
                <a:cubicBezTo>
                  <a:pt x="3" y="6"/>
                  <a:pt x="1" y="5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1" y="5"/>
                  <a:pt x="4" y="6"/>
                  <a:pt x="3" y="5"/>
                </a:cubicBezTo>
                <a:cubicBezTo>
                  <a:pt x="4" y="6"/>
                  <a:pt x="4" y="6"/>
                  <a:pt x="5" y="6"/>
                </a:cubicBezTo>
                <a:cubicBezTo>
                  <a:pt x="6" y="6"/>
                  <a:pt x="3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3" y="5"/>
                </a:cubicBezTo>
                <a:cubicBezTo>
                  <a:pt x="4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5" y="5"/>
                  <a:pt x="5" y="5"/>
                  <a:pt x="4" y="4"/>
                </a:cubicBezTo>
                <a:cubicBezTo>
                  <a:pt x="5" y="5"/>
                  <a:pt x="5" y="4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3"/>
                  <a:pt x="4" y="3"/>
                </a:cubicBezTo>
                <a:cubicBezTo>
                  <a:pt x="3" y="3"/>
                  <a:pt x="4" y="3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0" name="Freeform 2324"/>
          <p:cNvSpPr/>
          <p:nvPr/>
        </p:nvSpPr>
        <p:spPr bwMode="auto">
          <a:xfrm>
            <a:off x="1450976" y="4667252"/>
            <a:ext cx="6350" cy="4763"/>
          </a:xfrm>
          <a:custGeom>
            <a:avLst/>
            <a:gdLst>
              <a:gd name="T0" fmla="*/ 1 w 2"/>
              <a:gd name="T1" fmla="*/ 0 h 1"/>
              <a:gd name="T2" fmla="*/ 2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1" name="Freeform 2325"/>
          <p:cNvSpPr/>
          <p:nvPr/>
        </p:nvSpPr>
        <p:spPr bwMode="auto">
          <a:xfrm>
            <a:off x="1443038" y="4659314"/>
            <a:ext cx="19050" cy="7938"/>
          </a:xfrm>
          <a:custGeom>
            <a:avLst/>
            <a:gdLst>
              <a:gd name="T0" fmla="*/ 2 w 5"/>
              <a:gd name="T1" fmla="*/ 1 h 2"/>
              <a:gd name="T2" fmla="*/ 1 w 5"/>
              <a:gd name="T3" fmla="*/ 1 h 2"/>
              <a:gd name="T4" fmla="*/ 1 w 5"/>
              <a:gd name="T5" fmla="*/ 2 h 2"/>
              <a:gd name="T6" fmla="*/ 3 w 5"/>
              <a:gd name="T7" fmla="*/ 2 h 2"/>
              <a:gd name="T8" fmla="*/ 2 w 5"/>
              <a:gd name="T9" fmla="*/ 2 h 2"/>
              <a:gd name="T10" fmla="*/ 3 w 5"/>
              <a:gd name="T11" fmla="*/ 2 h 2"/>
              <a:gd name="T12" fmla="*/ 3 w 5"/>
              <a:gd name="T13" fmla="*/ 2 h 2"/>
              <a:gd name="T14" fmla="*/ 3 w 5"/>
              <a:gd name="T15" fmla="*/ 2 h 2"/>
              <a:gd name="T16" fmla="*/ 3 w 5"/>
              <a:gd name="T17" fmla="*/ 2 h 2"/>
              <a:gd name="T18" fmla="*/ 4 w 5"/>
              <a:gd name="T19" fmla="*/ 2 h 2"/>
              <a:gd name="T20" fmla="*/ 2 w 5"/>
              <a:gd name="T21" fmla="*/ 2 h 2"/>
              <a:gd name="T22" fmla="*/ 3 w 5"/>
              <a:gd name="T23" fmla="*/ 1 h 2"/>
              <a:gd name="T24" fmla="*/ 4 w 5"/>
              <a:gd name="T25" fmla="*/ 1 h 2"/>
              <a:gd name="T26" fmla="*/ 3 w 5"/>
              <a:gd name="T27" fmla="*/ 1 h 2"/>
              <a:gd name="T28" fmla="*/ 2 w 5"/>
              <a:gd name="T29" fmla="*/ 1 h 2"/>
              <a:gd name="T30" fmla="*/ 4 w 5"/>
              <a:gd name="T31" fmla="*/ 1 h 2"/>
              <a:gd name="T32" fmla="*/ 3 w 5"/>
              <a:gd name="T33" fmla="*/ 0 h 2"/>
              <a:gd name="T34" fmla="*/ 1 w 5"/>
              <a:gd name="T35" fmla="*/ 0 h 2"/>
              <a:gd name="T36" fmla="*/ 2 w 5"/>
              <a:gd name="T37" fmla="*/ 0 h 2"/>
              <a:gd name="T38" fmla="*/ 3 w 5"/>
              <a:gd name="T39" fmla="*/ 0 h 2"/>
              <a:gd name="T40" fmla="*/ 1 w 5"/>
              <a:gd name="T41" fmla="*/ 1 h 2"/>
              <a:gd name="T42" fmla="*/ 2 w 5"/>
              <a:gd name="T4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2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3" y="2"/>
                </a:cubicBezTo>
                <a:cubicBezTo>
                  <a:pt x="3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1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1" y="1"/>
                  <a:pt x="3" y="1"/>
                  <a:pt x="4" y="1"/>
                </a:cubicBezTo>
                <a:cubicBezTo>
                  <a:pt x="3" y="1"/>
                  <a:pt x="2" y="1"/>
                  <a:pt x="3" y="0"/>
                </a:cubicBezTo>
                <a:cubicBezTo>
                  <a:pt x="2" y="0"/>
                  <a:pt x="1" y="1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2" y="0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2" name="Rectangle 2326"/>
          <p:cNvSpPr>
            <a:spLocks noChangeArrowheads="1"/>
          </p:cNvSpPr>
          <p:nvPr/>
        </p:nvSpPr>
        <p:spPr bwMode="auto">
          <a:xfrm>
            <a:off x="1446213" y="4664077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3" name="Freeform 2327"/>
          <p:cNvSpPr/>
          <p:nvPr/>
        </p:nvSpPr>
        <p:spPr bwMode="auto">
          <a:xfrm>
            <a:off x="1401763" y="4927602"/>
            <a:ext cx="3175" cy="4763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0 w 2"/>
              <a:gd name="T5" fmla="*/ 0 h 3"/>
              <a:gd name="T6" fmla="*/ 2 w 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4" name="Freeform 2328"/>
          <p:cNvSpPr/>
          <p:nvPr/>
        </p:nvSpPr>
        <p:spPr bwMode="auto">
          <a:xfrm>
            <a:off x="1401763" y="4927602"/>
            <a:ext cx="11113" cy="12700"/>
          </a:xfrm>
          <a:custGeom>
            <a:avLst/>
            <a:gdLst>
              <a:gd name="T0" fmla="*/ 3 w 3"/>
              <a:gd name="T1" fmla="*/ 3 h 3"/>
              <a:gd name="T2" fmla="*/ 3 w 3"/>
              <a:gd name="T3" fmla="*/ 3 h 3"/>
              <a:gd name="T4" fmla="*/ 0 w 3"/>
              <a:gd name="T5" fmla="*/ 0 h 3"/>
              <a:gd name="T6" fmla="*/ 2 w 3"/>
              <a:gd name="T7" fmla="*/ 2 h 3"/>
              <a:gd name="T8" fmla="*/ 1 w 3"/>
              <a:gd name="T9" fmla="*/ 1 h 3"/>
              <a:gd name="T10" fmla="*/ 2 w 3"/>
              <a:gd name="T11" fmla="*/ 2 h 3"/>
              <a:gd name="T12" fmla="*/ 2 w 3"/>
              <a:gd name="T13" fmla="*/ 2 h 3"/>
              <a:gd name="T14" fmla="*/ 3 w 3"/>
              <a:gd name="T1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1" y="1"/>
                  <a:pt x="2" y="1"/>
                  <a:pt x="0" y="0"/>
                </a:cubicBezTo>
                <a:cubicBezTo>
                  <a:pt x="1" y="0"/>
                  <a:pt x="1" y="1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2" y="2"/>
                  <a:pt x="2" y="2"/>
                </a:cubicBezTo>
                <a:lnTo>
                  <a:pt x="3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5" name="Freeform 2329"/>
          <p:cNvSpPr/>
          <p:nvPr/>
        </p:nvSpPr>
        <p:spPr bwMode="auto">
          <a:xfrm>
            <a:off x="1409701" y="493236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6" name="Freeform 2330"/>
          <p:cNvSpPr/>
          <p:nvPr/>
        </p:nvSpPr>
        <p:spPr bwMode="auto">
          <a:xfrm>
            <a:off x="1404938" y="4927602"/>
            <a:ext cx="4763" cy="7938"/>
          </a:xfrm>
          <a:custGeom>
            <a:avLst/>
            <a:gdLst>
              <a:gd name="T0" fmla="*/ 0 w 1"/>
              <a:gd name="T1" fmla="*/ 1 h 2"/>
              <a:gd name="T2" fmla="*/ 1 w 1"/>
              <a:gd name="T3" fmla="*/ 2 h 2"/>
              <a:gd name="T4" fmla="*/ 0 w 1"/>
              <a:gd name="T5" fmla="*/ 0 h 2"/>
              <a:gd name="T6" fmla="*/ 0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7" name="Freeform 2331"/>
          <p:cNvSpPr/>
          <p:nvPr/>
        </p:nvSpPr>
        <p:spPr bwMode="auto">
          <a:xfrm>
            <a:off x="1409701" y="4927602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8" name="Freeform 2332"/>
          <p:cNvSpPr/>
          <p:nvPr/>
        </p:nvSpPr>
        <p:spPr bwMode="auto">
          <a:xfrm>
            <a:off x="1404938" y="4927602"/>
            <a:ext cx="7938" cy="12700"/>
          </a:xfrm>
          <a:custGeom>
            <a:avLst/>
            <a:gdLst>
              <a:gd name="T0" fmla="*/ 1 w 2"/>
              <a:gd name="T1" fmla="*/ 0 h 3"/>
              <a:gd name="T2" fmla="*/ 1 w 2"/>
              <a:gd name="T3" fmla="*/ 1 h 3"/>
              <a:gd name="T4" fmla="*/ 1 w 2"/>
              <a:gd name="T5" fmla="*/ 1 h 3"/>
              <a:gd name="T6" fmla="*/ 1 w 2"/>
              <a:gd name="T7" fmla="*/ 2 h 3"/>
              <a:gd name="T8" fmla="*/ 1 w 2"/>
              <a:gd name="T9" fmla="*/ 2 h 3"/>
              <a:gd name="T10" fmla="*/ 2 w 2"/>
              <a:gd name="T11" fmla="*/ 3 h 3"/>
              <a:gd name="T12" fmla="*/ 1 w 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0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2"/>
                </a:cubicBezTo>
                <a:cubicBezTo>
                  <a:pt x="2" y="2"/>
                  <a:pt x="1" y="1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9" name="Freeform 2333"/>
          <p:cNvSpPr/>
          <p:nvPr/>
        </p:nvSpPr>
        <p:spPr bwMode="auto">
          <a:xfrm>
            <a:off x="1409701" y="49323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0" name="Rectangle 2334"/>
          <p:cNvSpPr>
            <a:spLocks noChangeArrowheads="1"/>
          </p:cNvSpPr>
          <p:nvPr/>
        </p:nvSpPr>
        <p:spPr bwMode="auto">
          <a:xfrm>
            <a:off x="1409701" y="493236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1" name="Freeform 2335"/>
          <p:cNvSpPr/>
          <p:nvPr/>
        </p:nvSpPr>
        <p:spPr bwMode="auto">
          <a:xfrm>
            <a:off x="1409701" y="4927602"/>
            <a:ext cx="3175" cy="12700"/>
          </a:xfrm>
          <a:custGeom>
            <a:avLst/>
            <a:gdLst>
              <a:gd name="T0" fmla="*/ 0 w 1"/>
              <a:gd name="T1" fmla="*/ 0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3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1" y="2"/>
                  <a:pt x="0" y="0"/>
                  <a:pt x="0" y="1"/>
                </a:cubicBezTo>
                <a:cubicBezTo>
                  <a:pt x="0" y="1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2" name="Freeform 2336"/>
          <p:cNvSpPr/>
          <p:nvPr/>
        </p:nvSpPr>
        <p:spPr bwMode="auto">
          <a:xfrm>
            <a:off x="1416051" y="49434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3" name="Freeform 2337"/>
          <p:cNvSpPr/>
          <p:nvPr/>
        </p:nvSpPr>
        <p:spPr bwMode="auto">
          <a:xfrm>
            <a:off x="1412876" y="4932364"/>
            <a:ext cx="7938" cy="14288"/>
          </a:xfrm>
          <a:custGeom>
            <a:avLst/>
            <a:gdLst>
              <a:gd name="T0" fmla="*/ 0 w 2"/>
              <a:gd name="T1" fmla="*/ 0 h 4"/>
              <a:gd name="T2" fmla="*/ 1 w 2"/>
              <a:gd name="T3" fmla="*/ 2 h 4"/>
              <a:gd name="T4" fmla="*/ 0 w 2"/>
              <a:gd name="T5" fmla="*/ 1 h 4"/>
              <a:gd name="T6" fmla="*/ 0 w 2"/>
              <a:gd name="T7" fmla="*/ 1 h 4"/>
              <a:gd name="T8" fmla="*/ 0 w 2"/>
              <a:gd name="T9" fmla="*/ 0 h 4"/>
              <a:gd name="T10" fmla="*/ 0 w 2"/>
              <a:gd name="T11" fmla="*/ 1 h 4"/>
              <a:gd name="T12" fmla="*/ 0 w 2"/>
              <a:gd name="T13" fmla="*/ 0 h 4"/>
              <a:gd name="T14" fmla="*/ 0 w 2"/>
              <a:gd name="T15" fmla="*/ 2 h 4"/>
              <a:gd name="T16" fmla="*/ 0 w 2"/>
              <a:gd name="T17" fmla="*/ 2 h 4"/>
              <a:gd name="T18" fmla="*/ 1 w 2"/>
              <a:gd name="T19" fmla="*/ 3 h 4"/>
              <a:gd name="T20" fmla="*/ 1 w 2"/>
              <a:gd name="T21" fmla="*/ 3 h 4"/>
              <a:gd name="T22" fmla="*/ 0 w 2"/>
              <a:gd name="T2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ubicBezTo>
                  <a:pt x="0" y="0"/>
                  <a:pt x="0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0" y="1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2"/>
                  <a:pt x="1" y="4"/>
                  <a:pt x="1" y="3"/>
                </a:cubicBezTo>
                <a:cubicBezTo>
                  <a:pt x="2" y="3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4" name="Rectangle 2338"/>
          <p:cNvSpPr>
            <a:spLocks noChangeArrowheads="1"/>
          </p:cNvSpPr>
          <p:nvPr/>
        </p:nvSpPr>
        <p:spPr bwMode="auto">
          <a:xfrm>
            <a:off x="1416051" y="494030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5" name="Freeform 2339"/>
          <p:cNvSpPr/>
          <p:nvPr/>
        </p:nvSpPr>
        <p:spPr bwMode="auto">
          <a:xfrm>
            <a:off x="1412876" y="4927602"/>
            <a:ext cx="7938" cy="15875"/>
          </a:xfrm>
          <a:custGeom>
            <a:avLst/>
            <a:gdLst>
              <a:gd name="T0" fmla="*/ 0 w 2"/>
              <a:gd name="T1" fmla="*/ 1 h 4"/>
              <a:gd name="T2" fmla="*/ 1 w 2"/>
              <a:gd name="T3" fmla="*/ 2 h 4"/>
              <a:gd name="T4" fmla="*/ 0 w 2"/>
              <a:gd name="T5" fmla="*/ 1 h 4"/>
              <a:gd name="T6" fmla="*/ 1 w 2"/>
              <a:gd name="T7" fmla="*/ 2 h 4"/>
              <a:gd name="T8" fmla="*/ 1 w 2"/>
              <a:gd name="T9" fmla="*/ 1 h 4"/>
              <a:gd name="T10" fmla="*/ 2 w 2"/>
              <a:gd name="T11" fmla="*/ 3 h 4"/>
              <a:gd name="T12" fmla="*/ 1 w 2"/>
              <a:gd name="T13" fmla="*/ 3 h 4"/>
              <a:gd name="T14" fmla="*/ 2 w 2"/>
              <a:gd name="T15" fmla="*/ 2 h 4"/>
              <a:gd name="T16" fmla="*/ 2 w 2"/>
              <a:gd name="T17" fmla="*/ 2 h 4"/>
              <a:gd name="T18" fmla="*/ 2 w 2"/>
              <a:gd name="T19" fmla="*/ 2 h 4"/>
              <a:gd name="T20" fmla="*/ 0 w 2"/>
              <a:gd name="T2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4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4"/>
                  <a:pt x="1" y="2"/>
                  <a:pt x="1" y="1"/>
                </a:cubicBezTo>
                <a:cubicBezTo>
                  <a:pt x="1" y="2"/>
                  <a:pt x="1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2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6" name="Freeform 2340"/>
          <p:cNvSpPr/>
          <p:nvPr/>
        </p:nvSpPr>
        <p:spPr bwMode="auto">
          <a:xfrm>
            <a:off x="1412876" y="4927602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7" name="Freeform 2341"/>
          <p:cNvSpPr/>
          <p:nvPr/>
        </p:nvSpPr>
        <p:spPr bwMode="auto">
          <a:xfrm>
            <a:off x="1420813" y="49355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8" name="Freeform 2342"/>
          <p:cNvSpPr/>
          <p:nvPr/>
        </p:nvSpPr>
        <p:spPr bwMode="auto">
          <a:xfrm>
            <a:off x="1416051" y="4927602"/>
            <a:ext cx="0" cy="4763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9" name="Freeform 2343"/>
          <p:cNvSpPr/>
          <p:nvPr/>
        </p:nvSpPr>
        <p:spPr bwMode="auto">
          <a:xfrm>
            <a:off x="1416051" y="4913314"/>
            <a:ext cx="19050" cy="26988"/>
          </a:xfrm>
          <a:custGeom>
            <a:avLst/>
            <a:gdLst>
              <a:gd name="T0" fmla="*/ 2 w 5"/>
              <a:gd name="T1" fmla="*/ 5 h 7"/>
              <a:gd name="T2" fmla="*/ 2 w 5"/>
              <a:gd name="T3" fmla="*/ 5 h 7"/>
              <a:gd name="T4" fmla="*/ 2 w 5"/>
              <a:gd name="T5" fmla="*/ 4 h 7"/>
              <a:gd name="T6" fmla="*/ 2 w 5"/>
              <a:gd name="T7" fmla="*/ 2 h 7"/>
              <a:gd name="T8" fmla="*/ 2 w 5"/>
              <a:gd name="T9" fmla="*/ 3 h 7"/>
              <a:gd name="T10" fmla="*/ 2 w 5"/>
              <a:gd name="T11" fmla="*/ 2 h 7"/>
              <a:gd name="T12" fmla="*/ 1 w 5"/>
              <a:gd name="T13" fmla="*/ 2 h 7"/>
              <a:gd name="T14" fmla="*/ 1 w 5"/>
              <a:gd name="T15" fmla="*/ 3 h 7"/>
              <a:gd name="T16" fmla="*/ 0 w 5"/>
              <a:gd name="T17" fmla="*/ 3 h 7"/>
              <a:gd name="T18" fmla="*/ 2 w 5"/>
              <a:gd name="T19" fmla="*/ 4 h 7"/>
              <a:gd name="T20" fmla="*/ 1 w 5"/>
              <a:gd name="T21" fmla="*/ 4 h 7"/>
              <a:gd name="T22" fmla="*/ 1 w 5"/>
              <a:gd name="T23" fmla="*/ 4 h 7"/>
              <a:gd name="T24" fmla="*/ 0 w 5"/>
              <a:gd name="T25" fmla="*/ 4 h 7"/>
              <a:gd name="T26" fmla="*/ 2 w 5"/>
              <a:gd name="T27" fmla="*/ 5 h 7"/>
              <a:gd name="T28" fmla="*/ 0 w 5"/>
              <a:gd name="T29" fmla="*/ 4 h 7"/>
              <a:gd name="T30" fmla="*/ 1 w 5"/>
              <a:gd name="T31" fmla="*/ 5 h 7"/>
              <a:gd name="T32" fmla="*/ 2 w 5"/>
              <a:gd name="T33" fmla="*/ 6 h 7"/>
              <a:gd name="T34" fmla="*/ 2 w 5"/>
              <a:gd name="T35" fmla="*/ 7 h 7"/>
              <a:gd name="T36" fmla="*/ 2 w 5"/>
              <a:gd name="T37" fmla="*/ 4 h 7"/>
              <a:gd name="T38" fmla="*/ 2 w 5"/>
              <a:gd name="T39" fmla="*/ 4 h 7"/>
              <a:gd name="T40" fmla="*/ 4 w 5"/>
              <a:gd name="T41" fmla="*/ 3 h 7"/>
              <a:gd name="T42" fmla="*/ 2 w 5"/>
              <a:gd name="T43" fmla="*/ 2 h 7"/>
              <a:gd name="T44" fmla="*/ 0 w 5"/>
              <a:gd name="T45" fmla="*/ 4 h 7"/>
              <a:gd name="T46" fmla="*/ 0 w 5"/>
              <a:gd name="T47" fmla="*/ 4 h 7"/>
              <a:gd name="T48" fmla="*/ 0 w 5"/>
              <a:gd name="T49" fmla="*/ 5 h 7"/>
              <a:gd name="T50" fmla="*/ 1 w 5"/>
              <a:gd name="T51" fmla="*/ 3 h 7"/>
              <a:gd name="T52" fmla="*/ 1 w 5"/>
              <a:gd name="T53" fmla="*/ 5 h 7"/>
              <a:gd name="T54" fmla="*/ 1 w 5"/>
              <a:gd name="T55" fmla="*/ 4 h 7"/>
              <a:gd name="T56" fmla="*/ 1 w 5"/>
              <a:gd name="T57" fmla="*/ 4 h 7"/>
              <a:gd name="T58" fmla="*/ 1 w 5"/>
              <a:gd name="T59" fmla="*/ 5 h 7"/>
              <a:gd name="T60" fmla="*/ 1 w 5"/>
              <a:gd name="T61" fmla="*/ 4 h 7"/>
              <a:gd name="T62" fmla="*/ 1 w 5"/>
              <a:gd name="T63" fmla="*/ 3 h 7"/>
              <a:gd name="T64" fmla="*/ 2 w 5"/>
              <a:gd name="T65" fmla="*/ 4 h 7"/>
              <a:gd name="T66" fmla="*/ 2 w 5"/>
              <a:gd name="T67" fmla="*/ 5 h 7"/>
              <a:gd name="T68" fmla="*/ 2 w 5"/>
              <a:gd name="T69" fmla="*/ 6 h 7"/>
              <a:gd name="T70" fmla="*/ 2 w 5"/>
              <a:gd name="T71" fmla="*/ 4 h 7"/>
              <a:gd name="T72" fmla="*/ 2 w 5"/>
              <a:gd name="T7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" h="7"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3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2"/>
                  <a:pt x="2" y="3"/>
                  <a:pt x="0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1" y="4"/>
                  <a:pt x="0" y="4"/>
                </a:cubicBezTo>
                <a:cubicBezTo>
                  <a:pt x="0" y="4"/>
                  <a:pt x="2" y="5"/>
                  <a:pt x="2" y="5"/>
                </a:cubicBezTo>
                <a:cubicBezTo>
                  <a:pt x="0" y="4"/>
                  <a:pt x="1" y="5"/>
                  <a:pt x="0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5"/>
                  <a:pt x="2" y="6"/>
                </a:cubicBezTo>
                <a:cubicBezTo>
                  <a:pt x="2" y="7"/>
                  <a:pt x="1" y="6"/>
                  <a:pt x="2" y="7"/>
                </a:cubicBezTo>
                <a:cubicBezTo>
                  <a:pt x="3" y="7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4" y="3"/>
                </a:cubicBezTo>
                <a:cubicBezTo>
                  <a:pt x="3" y="3"/>
                  <a:pt x="4" y="3"/>
                  <a:pt x="2" y="2"/>
                </a:cubicBezTo>
                <a:cubicBezTo>
                  <a:pt x="2" y="3"/>
                  <a:pt x="5" y="0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4"/>
                  <a:pt x="1" y="4"/>
                  <a:pt x="1" y="3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6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0" name="Rectangle 2344"/>
          <p:cNvSpPr>
            <a:spLocks noChangeArrowheads="1"/>
          </p:cNvSpPr>
          <p:nvPr/>
        </p:nvSpPr>
        <p:spPr bwMode="auto">
          <a:xfrm>
            <a:off x="1423988" y="4935539"/>
            <a:ext cx="1588" cy="4763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1" name="Freeform 2345"/>
          <p:cNvSpPr/>
          <p:nvPr/>
        </p:nvSpPr>
        <p:spPr bwMode="auto">
          <a:xfrm>
            <a:off x="1423988" y="493236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2" name="Rectangle 2346"/>
          <p:cNvSpPr>
            <a:spLocks noChangeArrowheads="1"/>
          </p:cNvSpPr>
          <p:nvPr/>
        </p:nvSpPr>
        <p:spPr bwMode="auto">
          <a:xfrm>
            <a:off x="1420813" y="492125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3" name="Freeform 2347"/>
          <p:cNvSpPr/>
          <p:nvPr/>
        </p:nvSpPr>
        <p:spPr bwMode="auto">
          <a:xfrm>
            <a:off x="1420813" y="4932364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4" name="Freeform 2348"/>
          <p:cNvSpPr/>
          <p:nvPr/>
        </p:nvSpPr>
        <p:spPr bwMode="auto">
          <a:xfrm>
            <a:off x="1431926" y="49244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5" name="Rectangle 2349"/>
          <p:cNvSpPr>
            <a:spLocks noChangeArrowheads="1"/>
          </p:cNvSpPr>
          <p:nvPr/>
        </p:nvSpPr>
        <p:spPr bwMode="auto">
          <a:xfrm>
            <a:off x="1423988" y="493553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6" name="Freeform 2350"/>
          <p:cNvSpPr/>
          <p:nvPr/>
        </p:nvSpPr>
        <p:spPr bwMode="auto">
          <a:xfrm>
            <a:off x="1423988" y="4913314"/>
            <a:ext cx="11113" cy="22225"/>
          </a:xfrm>
          <a:custGeom>
            <a:avLst/>
            <a:gdLst>
              <a:gd name="T0" fmla="*/ 2 w 3"/>
              <a:gd name="T1" fmla="*/ 1 h 6"/>
              <a:gd name="T2" fmla="*/ 2 w 3"/>
              <a:gd name="T3" fmla="*/ 1 h 6"/>
              <a:gd name="T4" fmla="*/ 2 w 3"/>
              <a:gd name="T5" fmla="*/ 3 h 6"/>
              <a:gd name="T6" fmla="*/ 2 w 3"/>
              <a:gd name="T7" fmla="*/ 1 h 6"/>
              <a:gd name="T8" fmla="*/ 1 w 3"/>
              <a:gd name="T9" fmla="*/ 3 h 6"/>
              <a:gd name="T10" fmla="*/ 1 w 3"/>
              <a:gd name="T11" fmla="*/ 2 h 6"/>
              <a:gd name="T12" fmla="*/ 1 w 3"/>
              <a:gd name="T13" fmla="*/ 4 h 6"/>
              <a:gd name="T14" fmla="*/ 1 w 3"/>
              <a:gd name="T15" fmla="*/ 2 h 6"/>
              <a:gd name="T16" fmla="*/ 1 w 3"/>
              <a:gd name="T17" fmla="*/ 1 h 6"/>
              <a:gd name="T18" fmla="*/ 0 w 3"/>
              <a:gd name="T19" fmla="*/ 2 h 6"/>
              <a:gd name="T20" fmla="*/ 0 w 3"/>
              <a:gd name="T21" fmla="*/ 4 h 6"/>
              <a:gd name="T22" fmla="*/ 0 w 3"/>
              <a:gd name="T23" fmla="*/ 5 h 6"/>
              <a:gd name="T24" fmla="*/ 1 w 3"/>
              <a:gd name="T25" fmla="*/ 4 h 6"/>
              <a:gd name="T26" fmla="*/ 1 w 3"/>
              <a:gd name="T27" fmla="*/ 5 h 6"/>
              <a:gd name="T28" fmla="*/ 1 w 3"/>
              <a:gd name="T29" fmla="*/ 4 h 6"/>
              <a:gd name="T30" fmla="*/ 1 w 3"/>
              <a:gd name="T31" fmla="*/ 5 h 6"/>
              <a:gd name="T32" fmla="*/ 1 w 3"/>
              <a:gd name="T33" fmla="*/ 5 h 6"/>
              <a:gd name="T34" fmla="*/ 1 w 3"/>
              <a:gd name="T35" fmla="*/ 5 h 6"/>
              <a:gd name="T36" fmla="*/ 1 w 3"/>
              <a:gd name="T37" fmla="*/ 4 h 6"/>
              <a:gd name="T38" fmla="*/ 1 w 3"/>
              <a:gd name="T39" fmla="*/ 5 h 6"/>
              <a:gd name="T40" fmla="*/ 1 w 3"/>
              <a:gd name="T41" fmla="*/ 4 h 6"/>
              <a:gd name="T42" fmla="*/ 2 w 3"/>
              <a:gd name="T43" fmla="*/ 5 h 6"/>
              <a:gd name="T44" fmla="*/ 2 w 3"/>
              <a:gd name="T45" fmla="*/ 4 h 6"/>
              <a:gd name="T46" fmla="*/ 2 w 3"/>
              <a:gd name="T47" fmla="*/ 5 h 6"/>
              <a:gd name="T48" fmla="*/ 1 w 3"/>
              <a:gd name="T49" fmla="*/ 3 h 6"/>
              <a:gd name="T50" fmla="*/ 2 w 3"/>
              <a:gd name="T51" fmla="*/ 5 h 6"/>
              <a:gd name="T52" fmla="*/ 2 w 3"/>
              <a:gd name="T53" fmla="*/ 4 h 6"/>
              <a:gd name="T54" fmla="*/ 2 w 3"/>
              <a:gd name="T55" fmla="*/ 5 h 6"/>
              <a:gd name="T56" fmla="*/ 3 w 3"/>
              <a:gd name="T57" fmla="*/ 4 h 6"/>
              <a:gd name="T58" fmla="*/ 2 w 3"/>
              <a:gd name="T59" fmla="*/ 3 h 6"/>
              <a:gd name="T60" fmla="*/ 2 w 3"/>
              <a:gd name="T61" fmla="*/ 3 h 6"/>
              <a:gd name="T62" fmla="*/ 2 w 3"/>
              <a:gd name="T63" fmla="*/ 3 h 6"/>
              <a:gd name="T64" fmla="*/ 2 w 3"/>
              <a:gd name="T65" fmla="*/ 2 h 6"/>
              <a:gd name="T66" fmla="*/ 2 w 3"/>
              <a:gd name="T67" fmla="*/ 3 h 6"/>
              <a:gd name="T68" fmla="*/ 2 w 3"/>
              <a:gd name="T6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" h="6">
                <a:moveTo>
                  <a:pt x="2" y="1"/>
                </a:move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3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5"/>
                  <a:pt x="1" y="4"/>
                </a:cubicBezTo>
                <a:cubicBezTo>
                  <a:pt x="1" y="3"/>
                  <a:pt x="1" y="3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5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6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4"/>
                  <a:pt x="2" y="3"/>
                  <a:pt x="1" y="3"/>
                </a:cubicBezTo>
                <a:cubicBezTo>
                  <a:pt x="2" y="4"/>
                  <a:pt x="2" y="3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2"/>
                  <a:pt x="2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7" name="Freeform 2351"/>
          <p:cNvSpPr/>
          <p:nvPr/>
        </p:nvSpPr>
        <p:spPr bwMode="auto">
          <a:xfrm>
            <a:off x="1427163" y="49323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8" name="Freeform 2352"/>
          <p:cNvSpPr/>
          <p:nvPr/>
        </p:nvSpPr>
        <p:spPr bwMode="auto">
          <a:xfrm>
            <a:off x="1431926" y="4910139"/>
            <a:ext cx="7938" cy="25400"/>
          </a:xfrm>
          <a:custGeom>
            <a:avLst/>
            <a:gdLst>
              <a:gd name="T0" fmla="*/ 1 w 2"/>
              <a:gd name="T1" fmla="*/ 4 h 7"/>
              <a:gd name="T2" fmla="*/ 2 w 2"/>
              <a:gd name="T3" fmla="*/ 5 h 7"/>
              <a:gd name="T4" fmla="*/ 1 w 2"/>
              <a:gd name="T5" fmla="*/ 3 h 7"/>
              <a:gd name="T6" fmla="*/ 1 w 2"/>
              <a:gd name="T7" fmla="*/ 2 h 7"/>
              <a:gd name="T8" fmla="*/ 2 w 2"/>
              <a:gd name="T9" fmla="*/ 4 h 7"/>
              <a:gd name="T10" fmla="*/ 2 w 2"/>
              <a:gd name="T11" fmla="*/ 5 h 7"/>
              <a:gd name="T12" fmla="*/ 1 w 2"/>
              <a:gd name="T13" fmla="*/ 3 h 7"/>
              <a:gd name="T14" fmla="*/ 1 w 2"/>
              <a:gd name="T15" fmla="*/ 3 h 7"/>
              <a:gd name="T16" fmla="*/ 1 w 2"/>
              <a:gd name="T17" fmla="*/ 3 h 7"/>
              <a:gd name="T18" fmla="*/ 2 w 2"/>
              <a:gd name="T19" fmla="*/ 4 h 7"/>
              <a:gd name="T20" fmla="*/ 1 w 2"/>
              <a:gd name="T21" fmla="*/ 1 h 7"/>
              <a:gd name="T22" fmla="*/ 1 w 2"/>
              <a:gd name="T23" fmla="*/ 1 h 7"/>
              <a:gd name="T24" fmla="*/ 2 w 2"/>
              <a:gd name="T25" fmla="*/ 3 h 7"/>
              <a:gd name="T26" fmla="*/ 1 w 2"/>
              <a:gd name="T27" fmla="*/ 2 h 7"/>
              <a:gd name="T28" fmla="*/ 1 w 2"/>
              <a:gd name="T29" fmla="*/ 1 h 7"/>
              <a:gd name="T30" fmla="*/ 0 w 2"/>
              <a:gd name="T31" fmla="*/ 2 h 7"/>
              <a:gd name="T32" fmla="*/ 0 w 2"/>
              <a:gd name="T33" fmla="*/ 2 h 7"/>
              <a:gd name="T34" fmla="*/ 1 w 2"/>
              <a:gd name="T35" fmla="*/ 3 h 7"/>
              <a:gd name="T36" fmla="*/ 1 w 2"/>
              <a:gd name="T37" fmla="*/ 4 h 7"/>
              <a:gd name="T38" fmla="*/ 1 w 2"/>
              <a:gd name="T39" fmla="*/ 4 h 7"/>
              <a:gd name="T40" fmla="*/ 1 w 2"/>
              <a:gd name="T41" fmla="*/ 5 h 7"/>
              <a:gd name="T42" fmla="*/ 1 w 2"/>
              <a:gd name="T43" fmla="*/ 6 h 7"/>
              <a:gd name="T44" fmla="*/ 2 w 2"/>
              <a:gd name="T45" fmla="*/ 6 h 7"/>
              <a:gd name="T46" fmla="*/ 1 w 2"/>
              <a:gd name="T4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" h="7">
                <a:moveTo>
                  <a:pt x="1" y="4"/>
                </a:moveTo>
                <a:cubicBezTo>
                  <a:pt x="1" y="4"/>
                  <a:pt x="1" y="5"/>
                  <a:pt x="2" y="5"/>
                </a:cubicBezTo>
                <a:cubicBezTo>
                  <a:pt x="2" y="4"/>
                  <a:pt x="1" y="4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1" y="4"/>
                  <a:pt x="2" y="4"/>
                  <a:pt x="1" y="3"/>
                </a:cubicBezTo>
                <a:cubicBezTo>
                  <a:pt x="1" y="3"/>
                  <a:pt x="1" y="2"/>
                  <a:pt x="1" y="3"/>
                </a:cubicBezTo>
                <a:cubicBezTo>
                  <a:pt x="2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3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6"/>
                  <a:pt x="1" y="5"/>
                  <a:pt x="1" y="6"/>
                </a:cubicBezTo>
                <a:cubicBezTo>
                  <a:pt x="2" y="7"/>
                  <a:pt x="1" y="5"/>
                  <a:pt x="2" y="6"/>
                </a:cubicBezTo>
                <a:lnTo>
                  <a:pt x="1" y="4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9" name="Freeform 2353"/>
          <p:cNvSpPr/>
          <p:nvPr/>
        </p:nvSpPr>
        <p:spPr bwMode="auto">
          <a:xfrm>
            <a:off x="1435101" y="4924427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0" name="Freeform 2354"/>
          <p:cNvSpPr/>
          <p:nvPr/>
        </p:nvSpPr>
        <p:spPr bwMode="auto">
          <a:xfrm>
            <a:off x="1431926" y="491331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1" name="Freeform 2355"/>
          <p:cNvSpPr/>
          <p:nvPr/>
        </p:nvSpPr>
        <p:spPr bwMode="auto">
          <a:xfrm>
            <a:off x="1439863" y="49244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2" name="Freeform 2356"/>
          <p:cNvSpPr/>
          <p:nvPr/>
        </p:nvSpPr>
        <p:spPr bwMode="auto">
          <a:xfrm>
            <a:off x="1435101" y="4910139"/>
            <a:ext cx="4763" cy="11113"/>
          </a:xfrm>
          <a:custGeom>
            <a:avLst/>
            <a:gdLst>
              <a:gd name="T0" fmla="*/ 0 w 1"/>
              <a:gd name="T1" fmla="*/ 0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1 h 3"/>
              <a:gd name="T8" fmla="*/ 1 w 1"/>
              <a:gd name="T9" fmla="*/ 1 h 3"/>
              <a:gd name="T10" fmla="*/ 0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1"/>
                  <a:pt x="0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1" y="1"/>
                </a:cubicBezTo>
                <a:cubicBezTo>
                  <a:pt x="1" y="2"/>
                  <a:pt x="1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3" name="Freeform 2357"/>
          <p:cNvSpPr/>
          <p:nvPr/>
        </p:nvSpPr>
        <p:spPr bwMode="auto">
          <a:xfrm>
            <a:off x="1439863" y="4905377"/>
            <a:ext cx="17463" cy="22225"/>
          </a:xfrm>
          <a:custGeom>
            <a:avLst/>
            <a:gdLst>
              <a:gd name="T0" fmla="*/ 1 w 5"/>
              <a:gd name="T1" fmla="*/ 4 h 6"/>
              <a:gd name="T2" fmla="*/ 1 w 5"/>
              <a:gd name="T3" fmla="*/ 4 h 6"/>
              <a:gd name="T4" fmla="*/ 2 w 5"/>
              <a:gd name="T5" fmla="*/ 4 h 6"/>
              <a:gd name="T6" fmla="*/ 2 w 5"/>
              <a:gd name="T7" fmla="*/ 5 h 6"/>
              <a:gd name="T8" fmla="*/ 2 w 5"/>
              <a:gd name="T9" fmla="*/ 4 h 6"/>
              <a:gd name="T10" fmla="*/ 2 w 5"/>
              <a:gd name="T11" fmla="*/ 4 h 6"/>
              <a:gd name="T12" fmla="*/ 1 w 5"/>
              <a:gd name="T13" fmla="*/ 3 h 6"/>
              <a:gd name="T14" fmla="*/ 3 w 5"/>
              <a:gd name="T15" fmla="*/ 4 h 6"/>
              <a:gd name="T16" fmla="*/ 1 w 5"/>
              <a:gd name="T17" fmla="*/ 2 h 6"/>
              <a:gd name="T18" fmla="*/ 2 w 5"/>
              <a:gd name="T19" fmla="*/ 3 h 6"/>
              <a:gd name="T20" fmla="*/ 2 w 5"/>
              <a:gd name="T21" fmla="*/ 3 h 6"/>
              <a:gd name="T22" fmla="*/ 2 w 5"/>
              <a:gd name="T23" fmla="*/ 3 h 6"/>
              <a:gd name="T24" fmla="*/ 3 w 5"/>
              <a:gd name="T25" fmla="*/ 4 h 6"/>
              <a:gd name="T26" fmla="*/ 3 w 5"/>
              <a:gd name="T27" fmla="*/ 3 h 6"/>
              <a:gd name="T28" fmla="*/ 4 w 5"/>
              <a:gd name="T29" fmla="*/ 4 h 6"/>
              <a:gd name="T30" fmla="*/ 4 w 5"/>
              <a:gd name="T31" fmla="*/ 3 h 6"/>
              <a:gd name="T32" fmla="*/ 4 w 5"/>
              <a:gd name="T33" fmla="*/ 3 h 6"/>
              <a:gd name="T34" fmla="*/ 2 w 5"/>
              <a:gd name="T35" fmla="*/ 1 h 6"/>
              <a:gd name="T36" fmla="*/ 3 w 5"/>
              <a:gd name="T37" fmla="*/ 1 h 6"/>
              <a:gd name="T38" fmla="*/ 4 w 5"/>
              <a:gd name="T39" fmla="*/ 3 h 6"/>
              <a:gd name="T40" fmla="*/ 3 w 5"/>
              <a:gd name="T41" fmla="*/ 2 h 6"/>
              <a:gd name="T42" fmla="*/ 5 w 5"/>
              <a:gd name="T43" fmla="*/ 3 h 6"/>
              <a:gd name="T44" fmla="*/ 3 w 5"/>
              <a:gd name="T45" fmla="*/ 1 h 6"/>
              <a:gd name="T46" fmla="*/ 4 w 5"/>
              <a:gd name="T47" fmla="*/ 1 h 6"/>
              <a:gd name="T48" fmla="*/ 2 w 5"/>
              <a:gd name="T49" fmla="*/ 0 h 6"/>
              <a:gd name="T50" fmla="*/ 2 w 5"/>
              <a:gd name="T51" fmla="*/ 1 h 6"/>
              <a:gd name="T52" fmla="*/ 2 w 5"/>
              <a:gd name="T53" fmla="*/ 2 h 6"/>
              <a:gd name="T54" fmla="*/ 1 w 5"/>
              <a:gd name="T55" fmla="*/ 1 h 6"/>
              <a:gd name="T56" fmla="*/ 2 w 5"/>
              <a:gd name="T57" fmla="*/ 2 h 6"/>
              <a:gd name="T58" fmla="*/ 1 w 5"/>
              <a:gd name="T59" fmla="*/ 1 h 6"/>
              <a:gd name="T60" fmla="*/ 2 w 5"/>
              <a:gd name="T61" fmla="*/ 2 h 6"/>
              <a:gd name="T62" fmla="*/ 1 w 5"/>
              <a:gd name="T63" fmla="*/ 1 h 6"/>
              <a:gd name="T64" fmla="*/ 0 w 5"/>
              <a:gd name="T65" fmla="*/ 2 h 6"/>
              <a:gd name="T66" fmla="*/ 1 w 5"/>
              <a:gd name="T67" fmla="*/ 3 h 6"/>
              <a:gd name="T68" fmla="*/ 1 w 5"/>
              <a:gd name="T69" fmla="*/ 3 h 6"/>
              <a:gd name="T70" fmla="*/ 1 w 5"/>
              <a:gd name="T71" fmla="*/ 4 h 6"/>
              <a:gd name="T72" fmla="*/ 0 w 5"/>
              <a:gd name="T73" fmla="*/ 2 h 6"/>
              <a:gd name="T74" fmla="*/ 0 w 5"/>
              <a:gd name="T75" fmla="*/ 2 h 6"/>
              <a:gd name="T76" fmla="*/ 0 w 5"/>
              <a:gd name="T77" fmla="*/ 3 h 6"/>
              <a:gd name="T78" fmla="*/ 0 w 5"/>
              <a:gd name="T79" fmla="*/ 2 h 6"/>
              <a:gd name="T80" fmla="*/ 1 w 5"/>
              <a:gd name="T81" fmla="*/ 5 h 6"/>
              <a:gd name="T82" fmla="*/ 2 w 5"/>
              <a:gd name="T83" fmla="*/ 5 h 6"/>
              <a:gd name="T84" fmla="*/ 1 w 5"/>
              <a:gd name="T8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" h="6">
                <a:moveTo>
                  <a:pt x="1" y="4"/>
                </a:moveTo>
                <a:cubicBezTo>
                  <a:pt x="1" y="4"/>
                  <a:pt x="1" y="3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4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1" y="3"/>
                  <a:pt x="2" y="4"/>
                </a:cubicBezTo>
                <a:cubicBezTo>
                  <a:pt x="2" y="3"/>
                  <a:pt x="2" y="3"/>
                  <a:pt x="1" y="3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2" y="3"/>
                  <a:pt x="1" y="2"/>
                </a:cubicBezTo>
                <a:cubicBezTo>
                  <a:pt x="2" y="3"/>
                  <a:pt x="1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4"/>
                  <a:pt x="2" y="2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3"/>
                  <a:pt x="2" y="1"/>
                </a:cubicBezTo>
                <a:cubicBezTo>
                  <a:pt x="4" y="3"/>
                  <a:pt x="2" y="1"/>
                  <a:pt x="3" y="1"/>
                </a:cubicBezTo>
                <a:cubicBezTo>
                  <a:pt x="4" y="2"/>
                  <a:pt x="3" y="2"/>
                  <a:pt x="4" y="3"/>
                </a:cubicBezTo>
                <a:cubicBezTo>
                  <a:pt x="3" y="2"/>
                  <a:pt x="4" y="2"/>
                  <a:pt x="3" y="2"/>
                </a:cubicBezTo>
                <a:cubicBezTo>
                  <a:pt x="4" y="3"/>
                  <a:pt x="4" y="2"/>
                  <a:pt x="5" y="3"/>
                </a:cubicBezTo>
                <a:cubicBezTo>
                  <a:pt x="3" y="1"/>
                  <a:pt x="3" y="1"/>
                  <a:pt x="3" y="1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3" y="2"/>
                  <a:pt x="1" y="1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2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2" y="1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2" y="5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0" y="3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0" y="3"/>
                  <a:pt x="2" y="6"/>
                  <a:pt x="2" y="5"/>
                </a:cubicBezTo>
                <a:cubicBezTo>
                  <a:pt x="2" y="5"/>
                  <a:pt x="2" y="5"/>
                  <a:pt x="1" y="4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4" name="Freeform 2358"/>
          <p:cNvSpPr/>
          <p:nvPr/>
        </p:nvSpPr>
        <p:spPr bwMode="auto">
          <a:xfrm>
            <a:off x="1439863" y="49133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5" name="Freeform 2359"/>
          <p:cNvSpPr/>
          <p:nvPr/>
        </p:nvSpPr>
        <p:spPr bwMode="auto">
          <a:xfrm>
            <a:off x="1450976" y="4910139"/>
            <a:ext cx="3175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6" name="Rectangle 2360"/>
          <p:cNvSpPr>
            <a:spLocks noChangeArrowheads="1"/>
          </p:cNvSpPr>
          <p:nvPr/>
        </p:nvSpPr>
        <p:spPr bwMode="auto">
          <a:xfrm>
            <a:off x="1439863" y="491331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7" name="Freeform 2361"/>
          <p:cNvSpPr/>
          <p:nvPr/>
        </p:nvSpPr>
        <p:spPr bwMode="auto">
          <a:xfrm>
            <a:off x="1443038" y="4921252"/>
            <a:ext cx="0" cy="3175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8" name="Freeform 2362"/>
          <p:cNvSpPr/>
          <p:nvPr/>
        </p:nvSpPr>
        <p:spPr bwMode="auto">
          <a:xfrm>
            <a:off x="1457326" y="4910139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9" name="Freeform 2363"/>
          <p:cNvSpPr/>
          <p:nvPr/>
        </p:nvSpPr>
        <p:spPr bwMode="auto">
          <a:xfrm>
            <a:off x="1462088" y="49053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0" name="Freeform 2364"/>
          <p:cNvSpPr/>
          <p:nvPr/>
        </p:nvSpPr>
        <p:spPr bwMode="auto">
          <a:xfrm>
            <a:off x="1446213" y="4883152"/>
            <a:ext cx="26988" cy="30163"/>
          </a:xfrm>
          <a:custGeom>
            <a:avLst/>
            <a:gdLst>
              <a:gd name="T0" fmla="*/ 4 w 7"/>
              <a:gd name="T1" fmla="*/ 1 h 8"/>
              <a:gd name="T2" fmla="*/ 2 w 7"/>
              <a:gd name="T3" fmla="*/ 0 h 8"/>
              <a:gd name="T4" fmla="*/ 2 w 7"/>
              <a:gd name="T5" fmla="*/ 0 h 8"/>
              <a:gd name="T6" fmla="*/ 2 w 7"/>
              <a:gd name="T7" fmla="*/ 1 h 8"/>
              <a:gd name="T8" fmla="*/ 2 w 7"/>
              <a:gd name="T9" fmla="*/ 1 h 8"/>
              <a:gd name="T10" fmla="*/ 2 w 7"/>
              <a:gd name="T11" fmla="*/ 2 h 8"/>
              <a:gd name="T12" fmla="*/ 3 w 7"/>
              <a:gd name="T13" fmla="*/ 3 h 8"/>
              <a:gd name="T14" fmla="*/ 2 w 7"/>
              <a:gd name="T15" fmla="*/ 3 h 8"/>
              <a:gd name="T16" fmla="*/ 2 w 7"/>
              <a:gd name="T17" fmla="*/ 3 h 8"/>
              <a:gd name="T18" fmla="*/ 4 w 7"/>
              <a:gd name="T19" fmla="*/ 4 h 8"/>
              <a:gd name="T20" fmla="*/ 4 w 7"/>
              <a:gd name="T21" fmla="*/ 5 h 8"/>
              <a:gd name="T22" fmla="*/ 3 w 7"/>
              <a:gd name="T23" fmla="*/ 4 h 8"/>
              <a:gd name="T24" fmla="*/ 2 w 7"/>
              <a:gd name="T25" fmla="*/ 5 h 8"/>
              <a:gd name="T26" fmla="*/ 2 w 7"/>
              <a:gd name="T27" fmla="*/ 5 h 8"/>
              <a:gd name="T28" fmla="*/ 2 w 7"/>
              <a:gd name="T29" fmla="*/ 5 h 8"/>
              <a:gd name="T30" fmla="*/ 3 w 7"/>
              <a:gd name="T31" fmla="*/ 6 h 8"/>
              <a:gd name="T32" fmla="*/ 2 w 7"/>
              <a:gd name="T33" fmla="*/ 6 h 8"/>
              <a:gd name="T34" fmla="*/ 2 w 7"/>
              <a:gd name="T35" fmla="*/ 6 h 8"/>
              <a:gd name="T36" fmla="*/ 1 w 7"/>
              <a:gd name="T37" fmla="*/ 7 h 8"/>
              <a:gd name="T38" fmla="*/ 2 w 7"/>
              <a:gd name="T39" fmla="*/ 6 h 8"/>
              <a:gd name="T40" fmla="*/ 1 w 7"/>
              <a:gd name="T41" fmla="*/ 6 h 8"/>
              <a:gd name="T42" fmla="*/ 4 w 7"/>
              <a:gd name="T43" fmla="*/ 8 h 8"/>
              <a:gd name="T44" fmla="*/ 4 w 7"/>
              <a:gd name="T45" fmla="*/ 8 h 8"/>
              <a:gd name="T46" fmla="*/ 4 w 7"/>
              <a:gd name="T47" fmla="*/ 7 h 8"/>
              <a:gd name="T48" fmla="*/ 4 w 7"/>
              <a:gd name="T49" fmla="*/ 7 h 8"/>
              <a:gd name="T50" fmla="*/ 5 w 7"/>
              <a:gd name="T51" fmla="*/ 7 h 8"/>
              <a:gd name="T52" fmla="*/ 4 w 7"/>
              <a:gd name="T53" fmla="*/ 6 h 8"/>
              <a:gd name="T54" fmla="*/ 5 w 7"/>
              <a:gd name="T55" fmla="*/ 6 h 8"/>
              <a:gd name="T56" fmla="*/ 5 w 7"/>
              <a:gd name="T57" fmla="*/ 6 h 8"/>
              <a:gd name="T58" fmla="*/ 4 w 7"/>
              <a:gd name="T59" fmla="*/ 6 h 8"/>
              <a:gd name="T60" fmla="*/ 4 w 7"/>
              <a:gd name="T61" fmla="*/ 5 h 8"/>
              <a:gd name="T62" fmla="*/ 5 w 7"/>
              <a:gd name="T63" fmla="*/ 5 h 8"/>
              <a:gd name="T64" fmla="*/ 5 w 7"/>
              <a:gd name="T65" fmla="*/ 5 h 8"/>
              <a:gd name="T66" fmla="*/ 4 w 7"/>
              <a:gd name="T67" fmla="*/ 4 h 8"/>
              <a:gd name="T68" fmla="*/ 4 w 7"/>
              <a:gd name="T69" fmla="*/ 4 h 8"/>
              <a:gd name="T70" fmla="*/ 4 w 7"/>
              <a:gd name="T71" fmla="*/ 3 h 8"/>
              <a:gd name="T72" fmla="*/ 4 w 7"/>
              <a:gd name="T73" fmla="*/ 3 h 8"/>
              <a:gd name="T74" fmla="*/ 4 w 7"/>
              <a:gd name="T75" fmla="*/ 2 h 8"/>
              <a:gd name="T76" fmla="*/ 3 w 7"/>
              <a:gd name="T77" fmla="*/ 2 h 8"/>
              <a:gd name="T78" fmla="*/ 5 w 7"/>
              <a:gd name="T7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" h="8">
                <a:moveTo>
                  <a:pt x="5" y="2"/>
                </a:moveTo>
                <a:cubicBezTo>
                  <a:pt x="5" y="2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2" y="0"/>
                  <a:pt x="2" y="0"/>
                </a:cubicBezTo>
                <a:cubicBezTo>
                  <a:pt x="2" y="0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4" y="1"/>
                  <a:pt x="4" y="2"/>
                </a:cubicBezTo>
                <a:cubicBezTo>
                  <a:pt x="0" y="0"/>
                  <a:pt x="5" y="2"/>
                  <a:pt x="2" y="1"/>
                </a:cubicBezTo>
                <a:cubicBezTo>
                  <a:pt x="2" y="2"/>
                  <a:pt x="2" y="2"/>
                  <a:pt x="3" y="2"/>
                </a:cubicBezTo>
                <a:cubicBezTo>
                  <a:pt x="2" y="2"/>
                  <a:pt x="3" y="2"/>
                  <a:pt x="2" y="2"/>
                </a:cubicBezTo>
                <a:cubicBezTo>
                  <a:pt x="4" y="3"/>
                  <a:pt x="0" y="2"/>
                  <a:pt x="3" y="3"/>
                </a:cubicBezTo>
                <a:cubicBezTo>
                  <a:pt x="2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4" y="3"/>
                  <a:pt x="2" y="3"/>
                </a:cubicBezTo>
                <a:cubicBezTo>
                  <a:pt x="2" y="3"/>
                  <a:pt x="3" y="3"/>
                  <a:pt x="4" y="4"/>
                </a:cubicBezTo>
                <a:cubicBezTo>
                  <a:pt x="3" y="4"/>
                  <a:pt x="3" y="3"/>
                  <a:pt x="2" y="3"/>
                </a:cubicBezTo>
                <a:cubicBezTo>
                  <a:pt x="3" y="4"/>
                  <a:pt x="2" y="3"/>
                  <a:pt x="3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5" y="5"/>
                  <a:pt x="5" y="5"/>
                </a:cubicBezTo>
                <a:cubicBezTo>
                  <a:pt x="3" y="5"/>
                  <a:pt x="5" y="5"/>
                  <a:pt x="4" y="5"/>
                </a:cubicBezTo>
                <a:cubicBezTo>
                  <a:pt x="3" y="4"/>
                  <a:pt x="3" y="4"/>
                  <a:pt x="2" y="3"/>
                </a:cubicBezTo>
                <a:cubicBezTo>
                  <a:pt x="2" y="3"/>
                  <a:pt x="2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3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1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4"/>
                  <a:pt x="4" y="6"/>
                  <a:pt x="2" y="5"/>
                </a:cubicBezTo>
                <a:cubicBezTo>
                  <a:pt x="3" y="6"/>
                  <a:pt x="4" y="7"/>
                  <a:pt x="4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2" y="5"/>
                  <a:pt x="1" y="5"/>
                </a:cubicBezTo>
                <a:cubicBezTo>
                  <a:pt x="2" y="5"/>
                  <a:pt x="1" y="5"/>
                  <a:pt x="2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3" y="7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0" y="5"/>
                  <a:pt x="1" y="7"/>
                </a:cubicBezTo>
                <a:cubicBezTo>
                  <a:pt x="2" y="7"/>
                  <a:pt x="3" y="8"/>
                  <a:pt x="3" y="8"/>
                </a:cubicBezTo>
                <a:cubicBezTo>
                  <a:pt x="3" y="8"/>
                  <a:pt x="2" y="7"/>
                  <a:pt x="2" y="6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2" y="6"/>
                  <a:pt x="1" y="6"/>
                </a:cubicBezTo>
                <a:cubicBezTo>
                  <a:pt x="1" y="6"/>
                  <a:pt x="2" y="7"/>
                  <a:pt x="2" y="6"/>
                </a:cubicBezTo>
                <a:cubicBezTo>
                  <a:pt x="3" y="7"/>
                  <a:pt x="3" y="7"/>
                  <a:pt x="4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4" y="8"/>
                </a:cubicBezTo>
                <a:cubicBezTo>
                  <a:pt x="3" y="7"/>
                  <a:pt x="5" y="8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3" y="6"/>
                  <a:pt x="3" y="6"/>
                </a:cubicBezTo>
                <a:cubicBezTo>
                  <a:pt x="4" y="7"/>
                  <a:pt x="4" y="6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3" y="5"/>
                  <a:pt x="4" y="6"/>
                </a:cubicBezTo>
                <a:cubicBezTo>
                  <a:pt x="4" y="5"/>
                  <a:pt x="4" y="5"/>
                  <a:pt x="3" y="4"/>
                </a:cubicBezTo>
                <a:cubicBezTo>
                  <a:pt x="3" y="5"/>
                  <a:pt x="4" y="5"/>
                  <a:pt x="4" y="5"/>
                </a:cubicBezTo>
                <a:cubicBezTo>
                  <a:pt x="3" y="4"/>
                  <a:pt x="5" y="5"/>
                  <a:pt x="4" y="5"/>
                </a:cubicBezTo>
                <a:cubicBezTo>
                  <a:pt x="5" y="5"/>
                  <a:pt x="4" y="5"/>
                  <a:pt x="5" y="5"/>
                </a:cubicBezTo>
                <a:cubicBezTo>
                  <a:pt x="6" y="6"/>
                  <a:pt x="4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4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5" y="5"/>
                  <a:pt x="5" y="4"/>
                  <a:pt x="6" y="5"/>
                </a:cubicBezTo>
                <a:cubicBezTo>
                  <a:pt x="4" y="4"/>
                  <a:pt x="4" y="4"/>
                  <a:pt x="4" y="4"/>
                </a:cubicBezTo>
                <a:cubicBezTo>
                  <a:pt x="6" y="4"/>
                  <a:pt x="4" y="4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4" y="2"/>
                  <a:pt x="7" y="3"/>
                  <a:pt x="4" y="2"/>
                </a:cubicBezTo>
                <a:cubicBezTo>
                  <a:pt x="4" y="2"/>
                  <a:pt x="3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3" y="2"/>
                </a:cubicBezTo>
                <a:cubicBezTo>
                  <a:pt x="5" y="2"/>
                  <a:pt x="5" y="2"/>
                  <a:pt x="5" y="2"/>
                </a:cubicBezTo>
                <a:cubicBezTo>
                  <a:pt x="7" y="3"/>
                  <a:pt x="3" y="1"/>
                  <a:pt x="5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1" name="Freeform 2365"/>
          <p:cNvSpPr/>
          <p:nvPr/>
        </p:nvSpPr>
        <p:spPr bwMode="auto">
          <a:xfrm>
            <a:off x="1465263" y="489426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2" name="Freeform 2366"/>
          <p:cNvSpPr/>
          <p:nvPr/>
        </p:nvSpPr>
        <p:spPr bwMode="auto">
          <a:xfrm>
            <a:off x="1462088" y="4894264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3" name="Freeform 2367"/>
          <p:cNvSpPr/>
          <p:nvPr/>
        </p:nvSpPr>
        <p:spPr bwMode="auto">
          <a:xfrm>
            <a:off x="1465263" y="48863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4" name="Freeform 2368"/>
          <p:cNvSpPr/>
          <p:nvPr/>
        </p:nvSpPr>
        <p:spPr bwMode="auto">
          <a:xfrm>
            <a:off x="1462088" y="4886327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5" name="Freeform 2369"/>
          <p:cNvSpPr/>
          <p:nvPr/>
        </p:nvSpPr>
        <p:spPr bwMode="auto">
          <a:xfrm>
            <a:off x="1446213" y="4867277"/>
            <a:ext cx="23813" cy="19050"/>
          </a:xfrm>
          <a:custGeom>
            <a:avLst/>
            <a:gdLst>
              <a:gd name="T0" fmla="*/ 4 w 6"/>
              <a:gd name="T1" fmla="*/ 2 h 5"/>
              <a:gd name="T2" fmla="*/ 3 w 6"/>
              <a:gd name="T3" fmla="*/ 1 h 5"/>
              <a:gd name="T4" fmla="*/ 4 w 6"/>
              <a:gd name="T5" fmla="*/ 1 h 5"/>
              <a:gd name="T6" fmla="*/ 2 w 6"/>
              <a:gd name="T7" fmla="*/ 0 h 5"/>
              <a:gd name="T8" fmla="*/ 3 w 6"/>
              <a:gd name="T9" fmla="*/ 2 h 5"/>
              <a:gd name="T10" fmla="*/ 2 w 6"/>
              <a:gd name="T11" fmla="*/ 2 h 5"/>
              <a:gd name="T12" fmla="*/ 3 w 6"/>
              <a:gd name="T13" fmla="*/ 3 h 5"/>
              <a:gd name="T14" fmla="*/ 2 w 6"/>
              <a:gd name="T15" fmla="*/ 3 h 5"/>
              <a:gd name="T16" fmla="*/ 2 w 6"/>
              <a:gd name="T17" fmla="*/ 3 h 5"/>
              <a:gd name="T18" fmla="*/ 3 w 6"/>
              <a:gd name="T19" fmla="*/ 3 h 5"/>
              <a:gd name="T20" fmla="*/ 3 w 6"/>
              <a:gd name="T21" fmla="*/ 3 h 5"/>
              <a:gd name="T22" fmla="*/ 3 w 6"/>
              <a:gd name="T23" fmla="*/ 3 h 5"/>
              <a:gd name="T24" fmla="*/ 3 w 6"/>
              <a:gd name="T25" fmla="*/ 4 h 5"/>
              <a:gd name="T26" fmla="*/ 3 w 6"/>
              <a:gd name="T27" fmla="*/ 3 h 5"/>
              <a:gd name="T28" fmla="*/ 3 w 6"/>
              <a:gd name="T29" fmla="*/ 4 h 5"/>
              <a:gd name="T30" fmla="*/ 2 w 6"/>
              <a:gd name="T31" fmla="*/ 3 h 5"/>
              <a:gd name="T32" fmla="*/ 3 w 6"/>
              <a:gd name="T33" fmla="*/ 4 h 5"/>
              <a:gd name="T34" fmla="*/ 4 w 6"/>
              <a:gd name="T35" fmla="*/ 5 h 5"/>
              <a:gd name="T36" fmla="*/ 4 w 6"/>
              <a:gd name="T37" fmla="*/ 4 h 5"/>
              <a:gd name="T38" fmla="*/ 4 w 6"/>
              <a:gd name="T39" fmla="*/ 4 h 5"/>
              <a:gd name="T40" fmla="*/ 3 w 6"/>
              <a:gd name="T41" fmla="*/ 4 h 5"/>
              <a:gd name="T42" fmla="*/ 4 w 6"/>
              <a:gd name="T43" fmla="*/ 4 h 5"/>
              <a:gd name="T44" fmla="*/ 5 w 6"/>
              <a:gd name="T45" fmla="*/ 4 h 5"/>
              <a:gd name="T46" fmla="*/ 5 w 6"/>
              <a:gd name="T47" fmla="*/ 4 h 5"/>
              <a:gd name="T48" fmla="*/ 5 w 6"/>
              <a:gd name="T49" fmla="*/ 4 h 5"/>
              <a:gd name="T50" fmla="*/ 5 w 6"/>
              <a:gd name="T51" fmla="*/ 4 h 5"/>
              <a:gd name="T52" fmla="*/ 3 w 6"/>
              <a:gd name="T53" fmla="*/ 3 h 5"/>
              <a:gd name="T54" fmla="*/ 3 w 6"/>
              <a:gd name="T55" fmla="*/ 3 h 5"/>
              <a:gd name="T56" fmla="*/ 4 w 6"/>
              <a:gd name="T57" fmla="*/ 4 h 5"/>
              <a:gd name="T58" fmla="*/ 4 w 6"/>
              <a:gd name="T59" fmla="*/ 3 h 5"/>
              <a:gd name="T60" fmla="*/ 5 w 6"/>
              <a:gd name="T61" fmla="*/ 4 h 5"/>
              <a:gd name="T62" fmla="*/ 4 w 6"/>
              <a:gd name="T63" fmla="*/ 3 h 5"/>
              <a:gd name="T64" fmla="*/ 4 w 6"/>
              <a:gd name="T65" fmla="*/ 3 h 5"/>
              <a:gd name="T66" fmla="*/ 5 w 6"/>
              <a:gd name="T67" fmla="*/ 3 h 5"/>
              <a:gd name="T68" fmla="*/ 4 w 6"/>
              <a:gd name="T69" fmla="*/ 3 h 5"/>
              <a:gd name="T70" fmla="*/ 4 w 6"/>
              <a:gd name="T71" fmla="*/ 2 h 5"/>
              <a:gd name="T72" fmla="*/ 4 w 6"/>
              <a:gd name="T73" fmla="*/ 2 h 5"/>
              <a:gd name="T74" fmla="*/ 4 w 6"/>
              <a:gd name="T75" fmla="*/ 2 h 5"/>
              <a:gd name="T76" fmla="*/ 4 w 6"/>
              <a:gd name="T77" fmla="*/ 2 h 5"/>
              <a:gd name="T78" fmla="*/ 3 w 6"/>
              <a:gd name="T79" fmla="*/ 1 h 5"/>
              <a:gd name="T80" fmla="*/ 4 w 6"/>
              <a:gd name="T8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" h="5">
                <a:moveTo>
                  <a:pt x="4" y="2"/>
                </a:move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3" y="1"/>
                  <a:pt x="4" y="1"/>
                  <a:pt x="2" y="0"/>
                </a:cubicBezTo>
                <a:cubicBezTo>
                  <a:pt x="3" y="1"/>
                  <a:pt x="1" y="1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4" y="3"/>
                  <a:pt x="0" y="2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4" y="4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3"/>
                  <a:pt x="3" y="4"/>
                  <a:pt x="3" y="3"/>
                </a:cubicBezTo>
                <a:cubicBezTo>
                  <a:pt x="2" y="3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3" y="4"/>
                  <a:pt x="1" y="3"/>
                  <a:pt x="3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1" y="3"/>
                  <a:pt x="4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5"/>
                  <a:pt x="3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3" y="3"/>
                  <a:pt x="3" y="3"/>
                </a:cubicBezTo>
                <a:cubicBezTo>
                  <a:pt x="4" y="4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4"/>
                  <a:pt x="5" y="4"/>
                </a:cubicBezTo>
                <a:cubicBezTo>
                  <a:pt x="5" y="4"/>
                  <a:pt x="5" y="4"/>
                  <a:pt x="4" y="3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2" y="1"/>
                  <a:pt x="3" y="1"/>
                </a:cubicBezTo>
                <a:cubicBezTo>
                  <a:pt x="4" y="1"/>
                  <a:pt x="3" y="1"/>
                  <a:pt x="4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6" name="Freeform 2370"/>
          <p:cNvSpPr/>
          <p:nvPr/>
        </p:nvSpPr>
        <p:spPr bwMode="auto">
          <a:xfrm>
            <a:off x="1454151" y="4867277"/>
            <a:ext cx="7938" cy="4763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0 w 2"/>
              <a:gd name="T5" fmla="*/ 0 h 1"/>
              <a:gd name="T6" fmla="*/ 1 w 2"/>
              <a:gd name="T7" fmla="*/ 0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7" name="Freeform 2371"/>
          <p:cNvSpPr/>
          <p:nvPr/>
        </p:nvSpPr>
        <p:spPr bwMode="auto">
          <a:xfrm>
            <a:off x="1450976" y="4860927"/>
            <a:ext cx="14288" cy="11113"/>
          </a:xfrm>
          <a:custGeom>
            <a:avLst/>
            <a:gdLst>
              <a:gd name="T0" fmla="*/ 2 w 4"/>
              <a:gd name="T1" fmla="*/ 1 h 3"/>
              <a:gd name="T2" fmla="*/ 1 w 4"/>
              <a:gd name="T3" fmla="*/ 1 h 3"/>
              <a:gd name="T4" fmla="*/ 1 w 4"/>
              <a:gd name="T5" fmla="*/ 1 h 3"/>
              <a:gd name="T6" fmla="*/ 2 w 4"/>
              <a:gd name="T7" fmla="*/ 2 h 3"/>
              <a:gd name="T8" fmla="*/ 1 w 4"/>
              <a:gd name="T9" fmla="*/ 2 h 3"/>
              <a:gd name="T10" fmla="*/ 2 w 4"/>
              <a:gd name="T11" fmla="*/ 3 h 3"/>
              <a:gd name="T12" fmla="*/ 2 w 4"/>
              <a:gd name="T13" fmla="*/ 2 h 3"/>
              <a:gd name="T14" fmla="*/ 3 w 4"/>
              <a:gd name="T15" fmla="*/ 3 h 3"/>
              <a:gd name="T16" fmla="*/ 2 w 4"/>
              <a:gd name="T17" fmla="*/ 2 h 3"/>
              <a:gd name="T18" fmla="*/ 3 w 4"/>
              <a:gd name="T19" fmla="*/ 3 h 3"/>
              <a:gd name="T20" fmla="*/ 2 w 4"/>
              <a:gd name="T21" fmla="*/ 2 h 3"/>
              <a:gd name="T22" fmla="*/ 3 w 4"/>
              <a:gd name="T23" fmla="*/ 2 h 3"/>
              <a:gd name="T24" fmla="*/ 4 w 4"/>
              <a:gd name="T25" fmla="*/ 2 h 3"/>
              <a:gd name="T26" fmla="*/ 3 w 4"/>
              <a:gd name="T27" fmla="*/ 2 h 3"/>
              <a:gd name="T28" fmla="*/ 2 w 4"/>
              <a:gd name="T29" fmla="*/ 2 h 3"/>
              <a:gd name="T30" fmla="*/ 4 w 4"/>
              <a:gd name="T31" fmla="*/ 2 h 3"/>
              <a:gd name="T32" fmla="*/ 3 w 4"/>
              <a:gd name="T33" fmla="*/ 1 h 3"/>
              <a:gd name="T34" fmla="*/ 2 w 4"/>
              <a:gd name="T35" fmla="*/ 1 h 3"/>
              <a:gd name="T36" fmla="*/ 3 w 4"/>
              <a:gd name="T37" fmla="*/ 1 h 3"/>
              <a:gd name="T38" fmla="*/ 3 w 4"/>
              <a:gd name="T39" fmla="*/ 1 h 3"/>
              <a:gd name="T40" fmla="*/ 1 w 4"/>
              <a:gd name="T41" fmla="*/ 0 h 3"/>
              <a:gd name="T42" fmla="*/ 2 w 4"/>
              <a:gd name="T4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3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1"/>
                </a:cubicBezTo>
                <a:cubicBezTo>
                  <a:pt x="1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1" y="2"/>
                  <a:pt x="2" y="3"/>
                </a:cubicBezTo>
                <a:cubicBezTo>
                  <a:pt x="3" y="3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1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1" y="1"/>
                  <a:pt x="3" y="2"/>
                  <a:pt x="4" y="2"/>
                </a:cubicBezTo>
                <a:cubicBezTo>
                  <a:pt x="3" y="2"/>
                  <a:pt x="2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3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8" name="Rectangle 2372"/>
          <p:cNvSpPr>
            <a:spLocks noChangeArrowheads="1"/>
          </p:cNvSpPr>
          <p:nvPr/>
        </p:nvSpPr>
        <p:spPr bwMode="auto">
          <a:xfrm>
            <a:off x="1454151" y="486410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9" name="Freeform 2373"/>
          <p:cNvSpPr/>
          <p:nvPr/>
        </p:nvSpPr>
        <p:spPr bwMode="auto">
          <a:xfrm>
            <a:off x="1235076" y="493236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0" name="Freeform 2374"/>
          <p:cNvSpPr/>
          <p:nvPr/>
        </p:nvSpPr>
        <p:spPr bwMode="auto">
          <a:xfrm>
            <a:off x="1231901" y="4932364"/>
            <a:ext cx="7938" cy="14288"/>
          </a:xfrm>
          <a:custGeom>
            <a:avLst/>
            <a:gdLst>
              <a:gd name="T0" fmla="*/ 0 w 2"/>
              <a:gd name="T1" fmla="*/ 4 h 4"/>
              <a:gd name="T2" fmla="*/ 1 w 2"/>
              <a:gd name="T3" fmla="*/ 3 h 4"/>
              <a:gd name="T4" fmla="*/ 2 w 2"/>
              <a:gd name="T5" fmla="*/ 0 h 4"/>
              <a:gd name="T6" fmla="*/ 1 w 2"/>
              <a:gd name="T7" fmla="*/ 2 h 4"/>
              <a:gd name="T8" fmla="*/ 1 w 2"/>
              <a:gd name="T9" fmla="*/ 1 h 4"/>
              <a:gd name="T10" fmla="*/ 0 w 2"/>
              <a:gd name="T11" fmla="*/ 3 h 4"/>
              <a:gd name="T12" fmla="*/ 1 w 2"/>
              <a:gd name="T13" fmla="*/ 3 h 4"/>
              <a:gd name="T14" fmla="*/ 0 w 2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4">
                <a:moveTo>
                  <a:pt x="0" y="4"/>
                </a:moveTo>
                <a:cubicBezTo>
                  <a:pt x="1" y="3"/>
                  <a:pt x="1" y="3"/>
                  <a:pt x="1" y="3"/>
                </a:cubicBezTo>
                <a:cubicBezTo>
                  <a:pt x="1" y="1"/>
                  <a:pt x="1" y="2"/>
                  <a:pt x="2" y="0"/>
                </a:cubicBezTo>
                <a:cubicBezTo>
                  <a:pt x="1" y="0"/>
                  <a:pt x="1" y="1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2"/>
                  <a:pt x="1" y="2"/>
                  <a:pt x="0" y="3"/>
                </a:cubicBezTo>
                <a:cubicBezTo>
                  <a:pt x="0" y="4"/>
                  <a:pt x="1" y="2"/>
                  <a:pt x="1" y="3"/>
                </a:cubicBezTo>
                <a:lnTo>
                  <a:pt x="0" y="4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1" name="Freeform 2375"/>
          <p:cNvSpPr/>
          <p:nvPr/>
        </p:nvSpPr>
        <p:spPr bwMode="auto">
          <a:xfrm>
            <a:off x="1235076" y="4935539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2" name="Freeform 2376"/>
          <p:cNvSpPr/>
          <p:nvPr/>
        </p:nvSpPr>
        <p:spPr bwMode="auto">
          <a:xfrm>
            <a:off x="1235076" y="4935539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3" name="Freeform 2377"/>
          <p:cNvSpPr/>
          <p:nvPr/>
        </p:nvSpPr>
        <p:spPr bwMode="auto">
          <a:xfrm>
            <a:off x="1239838" y="49355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4" name="Freeform 2378"/>
          <p:cNvSpPr/>
          <p:nvPr/>
        </p:nvSpPr>
        <p:spPr bwMode="auto">
          <a:xfrm>
            <a:off x="1239838" y="4935539"/>
            <a:ext cx="3175" cy="7938"/>
          </a:xfrm>
          <a:custGeom>
            <a:avLst/>
            <a:gdLst>
              <a:gd name="T0" fmla="*/ 1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2 h 2"/>
              <a:gd name="T8" fmla="*/ 0 w 1"/>
              <a:gd name="T9" fmla="*/ 1 h 2"/>
              <a:gd name="T10" fmla="*/ 0 w 1"/>
              <a:gd name="T11" fmla="*/ 2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5" name="Freeform 2379"/>
          <p:cNvSpPr/>
          <p:nvPr/>
        </p:nvSpPr>
        <p:spPr bwMode="auto">
          <a:xfrm>
            <a:off x="1239838" y="4935539"/>
            <a:ext cx="0" cy="4763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6" name="Freeform 2380"/>
          <p:cNvSpPr/>
          <p:nvPr/>
        </p:nvSpPr>
        <p:spPr bwMode="auto">
          <a:xfrm>
            <a:off x="1239838" y="4935539"/>
            <a:ext cx="0" cy="4763"/>
          </a:xfrm>
          <a:custGeom>
            <a:avLst/>
            <a:gdLst>
              <a:gd name="T0" fmla="*/ 0 h 3"/>
              <a:gd name="T1" fmla="*/ 0 h 3"/>
              <a:gd name="T2" fmla="*/ 3 h 3"/>
              <a:gd name="T3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7" name="Freeform 2381"/>
          <p:cNvSpPr/>
          <p:nvPr/>
        </p:nvSpPr>
        <p:spPr bwMode="auto">
          <a:xfrm>
            <a:off x="1239838" y="4935539"/>
            <a:ext cx="3175" cy="11113"/>
          </a:xfrm>
          <a:custGeom>
            <a:avLst/>
            <a:gdLst>
              <a:gd name="T0" fmla="*/ 1 w 1"/>
              <a:gd name="T1" fmla="*/ 0 h 3"/>
              <a:gd name="T2" fmla="*/ 0 w 1"/>
              <a:gd name="T3" fmla="*/ 1 h 3"/>
              <a:gd name="T4" fmla="*/ 0 w 1"/>
              <a:gd name="T5" fmla="*/ 3 h 3"/>
              <a:gd name="T6" fmla="*/ 1 w 1"/>
              <a:gd name="T7" fmla="*/ 3 h 3"/>
              <a:gd name="T8" fmla="*/ 1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2"/>
                  <a:pt x="1" y="0"/>
                  <a:pt x="0" y="1"/>
                </a:cubicBezTo>
                <a:cubicBezTo>
                  <a:pt x="1" y="1"/>
                  <a:pt x="1" y="2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8" name="Freeform 2382"/>
          <p:cNvSpPr/>
          <p:nvPr/>
        </p:nvSpPr>
        <p:spPr bwMode="auto">
          <a:xfrm>
            <a:off x="1243013" y="49514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9" name="Freeform 2383"/>
          <p:cNvSpPr/>
          <p:nvPr/>
        </p:nvSpPr>
        <p:spPr bwMode="auto">
          <a:xfrm>
            <a:off x="1243013" y="4940302"/>
            <a:ext cx="3175" cy="14288"/>
          </a:xfrm>
          <a:custGeom>
            <a:avLst/>
            <a:gdLst>
              <a:gd name="T0" fmla="*/ 1 w 1"/>
              <a:gd name="T1" fmla="*/ 1 h 4"/>
              <a:gd name="T2" fmla="*/ 1 w 1"/>
              <a:gd name="T3" fmla="*/ 2 h 4"/>
              <a:gd name="T4" fmla="*/ 1 w 1"/>
              <a:gd name="T5" fmla="*/ 1 h 4"/>
              <a:gd name="T6" fmla="*/ 0 w 1"/>
              <a:gd name="T7" fmla="*/ 2 h 4"/>
              <a:gd name="T8" fmla="*/ 1 w 1"/>
              <a:gd name="T9" fmla="*/ 0 h 4"/>
              <a:gd name="T10" fmla="*/ 0 w 1"/>
              <a:gd name="T11" fmla="*/ 2 h 4"/>
              <a:gd name="T12" fmla="*/ 0 w 1"/>
              <a:gd name="T13" fmla="*/ 0 h 4"/>
              <a:gd name="T14" fmla="*/ 0 w 1"/>
              <a:gd name="T15" fmla="*/ 2 h 4"/>
              <a:gd name="T16" fmla="*/ 0 w 1"/>
              <a:gd name="T17" fmla="*/ 2 h 4"/>
              <a:gd name="T18" fmla="*/ 0 w 1"/>
              <a:gd name="T19" fmla="*/ 3 h 4"/>
              <a:gd name="T20" fmla="*/ 1 w 1"/>
              <a:gd name="T21" fmla="*/ 4 h 4"/>
              <a:gd name="T22" fmla="*/ 1 w 1"/>
              <a:gd name="T2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" h="4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0"/>
                  <a:pt x="1" y="2"/>
                  <a:pt x="1" y="0"/>
                </a:cubicBezTo>
                <a:cubicBezTo>
                  <a:pt x="1" y="0"/>
                  <a:pt x="0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1"/>
                  <a:pt x="1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0" name="Freeform 2384"/>
          <p:cNvSpPr/>
          <p:nvPr/>
        </p:nvSpPr>
        <p:spPr bwMode="auto">
          <a:xfrm>
            <a:off x="1246188" y="4946652"/>
            <a:ext cx="0" cy="4763"/>
          </a:xfrm>
          <a:custGeom>
            <a:avLst/>
            <a:gdLst>
              <a:gd name="T0" fmla="*/ 0 h 3"/>
              <a:gd name="T1" fmla="*/ 3 h 3"/>
              <a:gd name="T2" fmla="*/ 0 h 3"/>
              <a:gd name="T3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1" name="Freeform 2385"/>
          <p:cNvSpPr/>
          <p:nvPr/>
        </p:nvSpPr>
        <p:spPr bwMode="auto">
          <a:xfrm>
            <a:off x="1246188" y="4940302"/>
            <a:ext cx="4763" cy="17463"/>
          </a:xfrm>
          <a:custGeom>
            <a:avLst/>
            <a:gdLst>
              <a:gd name="T0" fmla="*/ 1 w 1"/>
              <a:gd name="T1" fmla="*/ 0 h 5"/>
              <a:gd name="T2" fmla="*/ 1 w 1"/>
              <a:gd name="T3" fmla="*/ 1 h 5"/>
              <a:gd name="T4" fmla="*/ 1 w 1"/>
              <a:gd name="T5" fmla="*/ 1 h 5"/>
              <a:gd name="T6" fmla="*/ 0 w 1"/>
              <a:gd name="T7" fmla="*/ 2 h 5"/>
              <a:gd name="T8" fmla="*/ 1 w 1"/>
              <a:gd name="T9" fmla="*/ 1 h 5"/>
              <a:gd name="T10" fmla="*/ 1 w 1"/>
              <a:gd name="T11" fmla="*/ 3 h 5"/>
              <a:gd name="T12" fmla="*/ 1 w 1"/>
              <a:gd name="T13" fmla="*/ 3 h 5"/>
              <a:gd name="T14" fmla="*/ 1 w 1"/>
              <a:gd name="T15" fmla="*/ 3 h 5"/>
              <a:gd name="T16" fmla="*/ 1 w 1"/>
              <a:gd name="T17" fmla="*/ 2 h 5"/>
              <a:gd name="T18" fmla="*/ 1 w 1"/>
              <a:gd name="T19" fmla="*/ 2 h 5"/>
              <a:gd name="T20" fmla="*/ 1 w 1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5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2" name="Freeform 2386"/>
          <p:cNvSpPr/>
          <p:nvPr/>
        </p:nvSpPr>
        <p:spPr bwMode="auto">
          <a:xfrm>
            <a:off x="1246188" y="4940302"/>
            <a:ext cx="4763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3" name="Freeform 2387"/>
          <p:cNvSpPr/>
          <p:nvPr/>
        </p:nvSpPr>
        <p:spPr bwMode="auto">
          <a:xfrm>
            <a:off x="1250951" y="49514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4" name="Freeform 2388"/>
          <p:cNvSpPr/>
          <p:nvPr/>
        </p:nvSpPr>
        <p:spPr bwMode="auto">
          <a:xfrm>
            <a:off x="1250951" y="4940302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5" name="Freeform 2389"/>
          <p:cNvSpPr/>
          <p:nvPr/>
        </p:nvSpPr>
        <p:spPr bwMode="auto">
          <a:xfrm>
            <a:off x="1254126" y="4935539"/>
            <a:ext cx="26988" cy="19050"/>
          </a:xfrm>
          <a:custGeom>
            <a:avLst/>
            <a:gdLst>
              <a:gd name="T0" fmla="*/ 7 w 7"/>
              <a:gd name="T1" fmla="*/ 3 h 5"/>
              <a:gd name="T2" fmla="*/ 6 w 7"/>
              <a:gd name="T3" fmla="*/ 3 h 5"/>
              <a:gd name="T4" fmla="*/ 6 w 7"/>
              <a:gd name="T5" fmla="*/ 1 h 5"/>
              <a:gd name="T6" fmla="*/ 6 w 7"/>
              <a:gd name="T7" fmla="*/ 0 h 5"/>
              <a:gd name="T8" fmla="*/ 6 w 7"/>
              <a:gd name="T9" fmla="*/ 1 h 5"/>
              <a:gd name="T10" fmla="*/ 5 w 7"/>
              <a:gd name="T11" fmla="*/ 0 h 5"/>
              <a:gd name="T12" fmla="*/ 5 w 7"/>
              <a:gd name="T13" fmla="*/ 0 h 5"/>
              <a:gd name="T14" fmla="*/ 4 w 7"/>
              <a:gd name="T15" fmla="*/ 1 h 5"/>
              <a:gd name="T16" fmla="*/ 1 w 7"/>
              <a:gd name="T17" fmla="*/ 1 h 5"/>
              <a:gd name="T18" fmla="*/ 1 w 7"/>
              <a:gd name="T19" fmla="*/ 3 h 5"/>
              <a:gd name="T20" fmla="*/ 1 w 7"/>
              <a:gd name="T21" fmla="*/ 2 h 5"/>
              <a:gd name="T22" fmla="*/ 1 w 7"/>
              <a:gd name="T23" fmla="*/ 2 h 5"/>
              <a:gd name="T24" fmla="*/ 0 w 7"/>
              <a:gd name="T25" fmla="*/ 1 h 5"/>
              <a:gd name="T26" fmla="*/ 0 w 7"/>
              <a:gd name="T27" fmla="*/ 3 h 5"/>
              <a:gd name="T28" fmla="*/ 0 w 7"/>
              <a:gd name="T29" fmla="*/ 1 h 5"/>
              <a:gd name="T30" fmla="*/ 0 w 7"/>
              <a:gd name="T31" fmla="*/ 2 h 5"/>
              <a:gd name="T32" fmla="*/ 0 w 7"/>
              <a:gd name="T33" fmla="*/ 4 h 5"/>
              <a:gd name="T34" fmla="*/ 0 w 7"/>
              <a:gd name="T35" fmla="*/ 4 h 5"/>
              <a:gd name="T36" fmla="*/ 2 w 7"/>
              <a:gd name="T37" fmla="*/ 2 h 5"/>
              <a:gd name="T38" fmla="*/ 2 w 7"/>
              <a:gd name="T39" fmla="*/ 3 h 5"/>
              <a:gd name="T40" fmla="*/ 3 w 7"/>
              <a:gd name="T41" fmla="*/ 4 h 5"/>
              <a:gd name="T42" fmla="*/ 3 w 7"/>
              <a:gd name="T43" fmla="*/ 2 h 5"/>
              <a:gd name="T44" fmla="*/ 3 w 7"/>
              <a:gd name="T45" fmla="*/ 3 h 5"/>
              <a:gd name="T46" fmla="*/ 3 w 7"/>
              <a:gd name="T47" fmla="*/ 2 h 5"/>
              <a:gd name="T48" fmla="*/ 4 w 7"/>
              <a:gd name="T49" fmla="*/ 3 h 5"/>
              <a:gd name="T50" fmla="*/ 4 w 7"/>
              <a:gd name="T51" fmla="*/ 1 h 5"/>
              <a:gd name="T52" fmla="*/ 5 w 7"/>
              <a:gd name="T53" fmla="*/ 4 h 5"/>
              <a:gd name="T54" fmla="*/ 4 w 7"/>
              <a:gd name="T55" fmla="*/ 3 h 5"/>
              <a:gd name="T56" fmla="*/ 4 w 7"/>
              <a:gd name="T57" fmla="*/ 2 h 5"/>
              <a:gd name="T58" fmla="*/ 5 w 7"/>
              <a:gd name="T59" fmla="*/ 3 h 5"/>
              <a:gd name="T60" fmla="*/ 5 w 7"/>
              <a:gd name="T61" fmla="*/ 2 h 5"/>
              <a:gd name="T62" fmla="*/ 5 w 7"/>
              <a:gd name="T63" fmla="*/ 1 h 5"/>
              <a:gd name="T64" fmla="*/ 6 w 7"/>
              <a:gd name="T65" fmla="*/ 2 h 5"/>
              <a:gd name="T66" fmla="*/ 6 w 7"/>
              <a:gd name="T67" fmla="*/ 3 h 5"/>
              <a:gd name="T68" fmla="*/ 6 w 7"/>
              <a:gd name="T69" fmla="*/ 4 h 5"/>
              <a:gd name="T70" fmla="*/ 6 w 7"/>
              <a:gd name="T71" fmla="*/ 2 h 5"/>
              <a:gd name="T72" fmla="*/ 7 w 7"/>
              <a:gd name="T7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" h="5">
                <a:moveTo>
                  <a:pt x="7" y="3"/>
                </a:moveTo>
                <a:cubicBezTo>
                  <a:pt x="7" y="3"/>
                  <a:pt x="6" y="2"/>
                  <a:pt x="6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5" y="0"/>
                </a:cubicBezTo>
                <a:cubicBezTo>
                  <a:pt x="4" y="0"/>
                  <a:pt x="4" y="1"/>
                  <a:pt x="4" y="1"/>
                </a:cubicBezTo>
                <a:cubicBezTo>
                  <a:pt x="3" y="1"/>
                  <a:pt x="2" y="2"/>
                  <a:pt x="1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2"/>
                  <a:pt x="0" y="1"/>
                </a:cubicBezTo>
                <a:cubicBezTo>
                  <a:pt x="0" y="1"/>
                  <a:pt x="0" y="3"/>
                  <a:pt x="0" y="3"/>
                </a:cubicBezTo>
                <a:cubicBezTo>
                  <a:pt x="0" y="1"/>
                  <a:pt x="0" y="3"/>
                  <a:pt x="0" y="1"/>
                </a:cubicBezTo>
                <a:cubicBezTo>
                  <a:pt x="0" y="1"/>
                  <a:pt x="0" y="3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3"/>
                  <a:pt x="0" y="4"/>
                </a:cubicBezTo>
                <a:cubicBezTo>
                  <a:pt x="0" y="5"/>
                  <a:pt x="1" y="3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3" y="4"/>
                </a:cubicBezTo>
                <a:cubicBezTo>
                  <a:pt x="3" y="3"/>
                  <a:pt x="3" y="4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3"/>
                  <a:pt x="4" y="3"/>
                </a:cubicBezTo>
                <a:cubicBezTo>
                  <a:pt x="3" y="2"/>
                  <a:pt x="4" y="2"/>
                  <a:pt x="4" y="1"/>
                </a:cubicBezTo>
                <a:cubicBezTo>
                  <a:pt x="5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4" y="2"/>
                  <a:pt x="4" y="2"/>
                </a:cubicBezTo>
                <a:cubicBezTo>
                  <a:pt x="4" y="2"/>
                  <a:pt x="5" y="3"/>
                  <a:pt x="5" y="3"/>
                </a:cubicBezTo>
                <a:cubicBezTo>
                  <a:pt x="5" y="4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7" y="3"/>
                  <a:pt x="7" y="3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6" name="Freeform 2390"/>
          <p:cNvSpPr/>
          <p:nvPr/>
        </p:nvSpPr>
        <p:spPr bwMode="auto">
          <a:xfrm>
            <a:off x="1276351" y="495141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7" name="Freeform 2391"/>
          <p:cNvSpPr/>
          <p:nvPr/>
        </p:nvSpPr>
        <p:spPr bwMode="auto">
          <a:xfrm>
            <a:off x="1281113" y="494665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8" name="Freeform 2392"/>
          <p:cNvSpPr/>
          <p:nvPr/>
        </p:nvSpPr>
        <p:spPr bwMode="auto">
          <a:xfrm>
            <a:off x="1270001" y="4935539"/>
            <a:ext cx="3175" cy="4763"/>
          </a:xfrm>
          <a:custGeom>
            <a:avLst/>
            <a:gdLst>
              <a:gd name="T0" fmla="*/ 0 w 2"/>
              <a:gd name="T1" fmla="*/ 0 h 3"/>
              <a:gd name="T2" fmla="*/ 2 w 2"/>
              <a:gd name="T3" fmla="*/ 0 h 3"/>
              <a:gd name="T4" fmla="*/ 2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0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9" name="Freeform 2393"/>
          <p:cNvSpPr/>
          <p:nvPr/>
        </p:nvSpPr>
        <p:spPr bwMode="auto">
          <a:xfrm>
            <a:off x="1273176" y="4951414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0" name="Freeform 2394"/>
          <p:cNvSpPr/>
          <p:nvPr/>
        </p:nvSpPr>
        <p:spPr bwMode="auto">
          <a:xfrm>
            <a:off x="1265238" y="495141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1" name="Rectangle 2395"/>
          <p:cNvSpPr>
            <a:spLocks noChangeArrowheads="1"/>
          </p:cNvSpPr>
          <p:nvPr/>
        </p:nvSpPr>
        <p:spPr bwMode="auto">
          <a:xfrm>
            <a:off x="1276351" y="4951414"/>
            <a:ext cx="4763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2" name="Freeform 2396"/>
          <p:cNvSpPr/>
          <p:nvPr/>
        </p:nvSpPr>
        <p:spPr bwMode="auto">
          <a:xfrm>
            <a:off x="1276351" y="4924427"/>
            <a:ext cx="15875" cy="22225"/>
          </a:xfrm>
          <a:custGeom>
            <a:avLst/>
            <a:gdLst>
              <a:gd name="T0" fmla="*/ 3 w 4"/>
              <a:gd name="T1" fmla="*/ 1 h 6"/>
              <a:gd name="T2" fmla="*/ 2 w 4"/>
              <a:gd name="T3" fmla="*/ 1 h 6"/>
              <a:gd name="T4" fmla="*/ 3 w 4"/>
              <a:gd name="T5" fmla="*/ 3 h 6"/>
              <a:gd name="T6" fmla="*/ 2 w 4"/>
              <a:gd name="T7" fmla="*/ 1 h 6"/>
              <a:gd name="T8" fmla="*/ 1 w 4"/>
              <a:gd name="T9" fmla="*/ 3 h 6"/>
              <a:gd name="T10" fmla="*/ 1 w 4"/>
              <a:gd name="T11" fmla="*/ 2 h 6"/>
              <a:gd name="T12" fmla="*/ 1 w 4"/>
              <a:gd name="T13" fmla="*/ 5 h 6"/>
              <a:gd name="T14" fmla="*/ 1 w 4"/>
              <a:gd name="T15" fmla="*/ 2 h 6"/>
              <a:gd name="T16" fmla="*/ 0 w 4"/>
              <a:gd name="T17" fmla="*/ 2 h 6"/>
              <a:gd name="T18" fmla="*/ 0 w 4"/>
              <a:gd name="T19" fmla="*/ 3 h 6"/>
              <a:gd name="T20" fmla="*/ 1 w 4"/>
              <a:gd name="T21" fmla="*/ 5 h 6"/>
              <a:gd name="T22" fmla="*/ 1 w 4"/>
              <a:gd name="T23" fmla="*/ 6 h 6"/>
              <a:gd name="T24" fmla="*/ 1 w 4"/>
              <a:gd name="T25" fmla="*/ 5 h 6"/>
              <a:gd name="T26" fmla="*/ 1 w 4"/>
              <a:gd name="T27" fmla="*/ 6 h 6"/>
              <a:gd name="T28" fmla="*/ 1 w 4"/>
              <a:gd name="T29" fmla="*/ 5 h 6"/>
              <a:gd name="T30" fmla="*/ 2 w 4"/>
              <a:gd name="T31" fmla="*/ 6 h 6"/>
              <a:gd name="T32" fmla="*/ 2 w 4"/>
              <a:gd name="T33" fmla="*/ 5 h 6"/>
              <a:gd name="T34" fmla="*/ 2 w 4"/>
              <a:gd name="T35" fmla="*/ 5 h 6"/>
              <a:gd name="T36" fmla="*/ 2 w 4"/>
              <a:gd name="T37" fmla="*/ 4 h 6"/>
              <a:gd name="T38" fmla="*/ 2 w 4"/>
              <a:gd name="T39" fmla="*/ 5 h 6"/>
              <a:gd name="T40" fmla="*/ 2 w 4"/>
              <a:gd name="T41" fmla="*/ 4 h 6"/>
              <a:gd name="T42" fmla="*/ 3 w 4"/>
              <a:gd name="T43" fmla="*/ 5 h 6"/>
              <a:gd name="T44" fmla="*/ 3 w 4"/>
              <a:gd name="T45" fmla="*/ 4 h 6"/>
              <a:gd name="T46" fmla="*/ 3 w 4"/>
              <a:gd name="T47" fmla="*/ 5 h 6"/>
              <a:gd name="T48" fmla="*/ 2 w 4"/>
              <a:gd name="T49" fmla="*/ 3 h 6"/>
              <a:gd name="T50" fmla="*/ 3 w 4"/>
              <a:gd name="T51" fmla="*/ 5 h 6"/>
              <a:gd name="T52" fmla="*/ 4 w 4"/>
              <a:gd name="T53" fmla="*/ 4 h 6"/>
              <a:gd name="T54" fmla="*/ 4 w 4"/>
              <a:gd name="T55" fmla="*/ 4 h 6"/>
              <a:gd name="T56" fmla="*/ 4 w 4"/>
              <a:gd name="T57" fmla="*/ 3 h 6"/>
              <a:gd name="T58" fmla="*/ 4 w 4"/>
              <a:gd name="T59" fmla="*/ 3 h 6"/>
              <a:gd name="T60" fmla="*/ 3 w 4"/>
              <a:gd name="T61" fmla="*/ 2 h 6"/>
              <a:gd name="T62" fmla="*/ 4 w 4"/>
              <a:gd name="T63" fmla="*/ 3 h 6"/>
              <a:gd name="T64" fmla="*/ 3 w 4"/>
              <a:gd name="T65" fmla="*/ 1 h 6"/>
              <a:gd name="T66" fmla="*/ 3 w 4"/>
              <a:gd name="T67" fmla="*/ 2 h 6"/>
              <a:gd name="T68" fmla="*/ 3 w 4"/>
              <a:gd name="T6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" h="6">
                <a:moveTo>
                  <a:pt x="3" y="1"/>
                </a:moveTo>
                <a:cubicBezTo>
                  <a:pt x="2" y="0"/>
                  <a:pt x="2" y="1"/>
                  <a:pt x="2" y="1"/>
                </a:cubicBezTo>
                <a:cubicBezTo>
                  <a:pt x="2" y="2"/>
                  <a:pt x="3" y="3"/>
                  <a:pt x="3" y="3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1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2" y="5"/>
                  <a:pt x="1" y="5"/>
                </a:cubicBezTo>
                <a:cubicBezTo>
                  <a:pt x="1" y="3"/>
                  <a:pt x="1" y="4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5"/>
                  <a:pt x="1" y="6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1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3" y="6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3" y="4"/>
                  <a:pt x="2" y="3"/>
                  <a:pt x="2" y="3"/>
                </a:cubicBezTo>
                <a:cubicBezTo>
                  <a:pt x="3" y="4"/>
                  <a:pt x="2" y="3"/>
                  <a:pt x="3" y="5"/>
                </a:cubicBezTo>
                <a:cubicBezTo>
                  <a:pt x="4" y="5"/>
                  <a:pt x="3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3"/>
                  <a:pt x="4" y="5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3" name="Freeform 2397"/>
          <p:cNvSpPr/>
          <p:nvPr/>
        </p:nvSpPr>
        <p:spPr bwMode="auto">
          <a:xfrm>
            <a:off x="1284288" y="4943477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4" name="Freeform 2398"/>
          <p:cNvSpPr/>
          <p:nvPr/>
        </p:nvSpPr>
        <p:spPr bwMode="auto">
          <a:xfrm>
            <a:off x="1289051" y="4921252"/>
            <a:ext cx="11113" cy="22225"/>
          </a:xfrm>
          <a:custGeom>
            <a:avLst/>
            <a:gdLst>
              <a:gd name="T0" fmla="*/ 2 w 3"/>
              <a:gd name="T1" fmla="*/ 3 h 6"/>
              <a:gd name="T2" fmla="*/ 3 w 3"/>
              <a:gd name="T3" fmla="*/ 4 h 6"/>
              <a:gd name="T4" fmla="*/ 1 w 3"/>
              <a:gd name="T5" fmla="*/ 2 h 6"/>
              <a:gd name="T6" fmla="*/ 1 w 3"/>
              <a:gd name="T7" fmla="*/ 2 h 6"/>
              <a:gd name="T8" fmla="*/ 2 w 3"/>
              <a:gd name="T9" fmla="*/ 3 h 6"/>
              <a:gd name="T10" fmla="*/ 3 w 3"/>
              <a:gd name="T11" fmla="*/ 3 h 6"/>
              <a:gd name="T12" fmla="*/ 2 w 3"/>
              <a:gd name="T13" fmla="*/ 2 h 6"/>
              <a:gd name="T14" fmla="*/ 2 w 3"/>
              <a:gd name="T15" fmla="*/ 1 h 6"/>
              <a:gd name="T16" fmla="*/ 2 w 3"/>
              <a:gd name="T17" fmla="*/ 2 h 6"/>
              <a:gd name="T18" fmla="*/ 3 w 3"/>
              <a:gd name="T19" fmla="*/ 3 h 6"/>
              <a:gd name="T20" fmla="*/ 1 w 3"/>
              <a:gd name="T21" fmla="*/ 0 h 6"/>
              <a:gd name="T22" fmla="*/ 1 w 3"/>
              <a:gd name="T23" fmla="*/ 0 h 6"/>
              <a:gd name="T24" fmla="*/ 2 w 3"/>
              <a:gd name="T25" fmla="*/ 1 h 6"/>
              <a:gd name="T26" fmla="*/ 2 w 3"/>
              <a:gd name="T27" fmla="*/ 1 h 6"/>
              <a:gd name="T28" fmla="*/ 1 w 3"/>
              <a:gd name="T29" fmla="*/ 0 h 6"/>
              <a:gd name="T30" fmla="*/ 0 w 3"/>
              <a:gd name="T31" fmla="*/ 1 h 6"/>
              <a:gd name="T32" fmla="*/ 0 w 3"/>
              <a:gd name="T33" fmla="*/ 1 h 6"/>
              <a:gd name="T34" fmla="*/ 1 w 3"/>
              <a:gd name="T35" fmla="*/ 2 h 6"/>
              <a:gd name="T36" fmla="*/ 2 w 3"/>
              <a:gd name="T37" fmla="*/ 3 h 6"/>
              <a:gd name="T38" fmla="*/ 1 w 3"/>
              <a:gd name="T39" fmla="*/ 3 h 6"/>
              <a:gd name="T40" fmla="*/ 2 w 3"/>
              <a:gd name="T41" fmla="*/ 4 h 6"/>
              <a:gd name="T42" fmla="*/ 2 w 3"/>
              <a:gd name="T43" fmla="*/ 5 h 6"/>
              <a:gd name="T44" fmla="*/ 3 w 3"/>
              <a:gd name="T45" fmla="*/ 5 h 6"/>
              <a:gd name="T46" fmla="*/ 2 w 3"/>
              <a:gd name="T4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" h="6">
                <a:moveTo>
                  <a:pt x="2" y="3"/>
                </a:moveTo>
                <a:cubicBezTo>
                  <a:pt x="2" y="3"/>
                  <a:pt x="2" y="4"/>
                  <a:pt x="3" y="4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2" y="3"/>
                  <a:pt x="3" y="3"/>
                  <a:pt x="2" y="2"/>
                </a:cubicBezTo>
                <a:cubicBezTo>
                  <a:pt x="1" y="2"/>
                  <a:pt x="1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2" y="2"/>
                  <a:pt x="3" y="3"/>
                </a:cubicBezTo>
                <a:cubicBezTo>
                  <a:pt x="2" y="2"/>
                  <a:pt x="3" y="1"/>
                  <a:pt x="1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2" y="1"/>
                  <a:pt x="2" y="1"/>
                </a:cubicBezTo>
                <a:cubicBezTo>
                  <a:pt x="2" y="1"/>
                  <a:pt x="2" y="2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2" y="4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4"/>
                  <a:pt x="2" y="5"/>
                </a:cubicBezTo>
                <a:cubicBezTo>
                  <a:pt x="3" y="6"/>
                  <a:pt x="2" y="4"/>
                  <a:pt x="3" y="5"/>
                </a:cubicBezTo>
                <a:lnTo>
                  <a:pt x="2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5" name="Rectangle 2399"/>
          <p:cNvSpPr>
            <a:spLocks noChangeArrowheads="1"/>
          </p:cNvSpPr>
          <p:nvPr/>
        </p:nvSpPr>
        <p:spPr bwMode="auto">
          <a:xfrm>
            <a:off x="1292226" y="4935539"/>
            <a:ext cx="3175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6" name="Freeform 2400"/>
          <p:cNvSpPr/>
          <p:nvPr/>
        </p:nvSpPr>
        <p:spPr bwMode="auto">
          <a:xfrm>
            <a:off x="1289051" y="4924427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7" name="Freeform 2401"/>
          <p:cNvSpPr/>
          <p:nvPr/>
        </p:nvSpPr>
        <p:spPr bwMode="auto">
          <a:xfrm>
            <a:off x="1300163" y="4927602"/>
            <a:ext cx="0" cy="4763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8" name="Freeform 2402"/>
          <p:cNvSpPr/>
          <p:nvPr/>
        </p:nvSpPr>
        <p:spPr bwMode="auto">
          <a:xfrm>
            <a:off x="1289051" y="4916489"/>
            <a:ext cx="11113" cy="7938"/>
          </a:xfrm>
          <a:custGeom>
            <a:avLst/>
            <a:gdLst>
              <a:gd name="T0" fmla="*/ 0 w 3"/>
              <a:gd name="T1" fmla="*/ 0 h 2"/>
              <a:gd name="T2" fmla="*/ 0 w 3"/>
              <a:gd name="T3" fmla="*/ 1 h 2"/>
              <a:gd name="T4" fmla="*/ 3 w 3"/>
              <a:gd name="T5" fmla="*/ 2 h 2"/>
              <a:gd name="T6" fmla="*/ 1 w 3"/>
              <a:gd name="T7" fmla="*/ 1 h 2"/>
              <a:gd name="T8" fmla="*/ 2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2" y="2"/>
                  <a:pt x="3" y="2"/>
                </a:cubicBezTo>
                <a:cubicBezTo>
                  <a:pt x="3" y="2"/>
                  <a:pt x="2" y="1"/>
                  <a:pt x="1" y="1"/>
                </a:cubicBezTo>
                <a:cubicBezTo>
                  <a:pt x="2" y="1"/>
                  <a:pt x="1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9" name="Freeform 2403"/>
          <p:cNvSpPr/>
          <p:nvPr/>
        </p:nvSpPr>
        <p:spPr bwMode="auto">
          <a:xfrm>
            <a:off x="1289051" y="4902202"/>
            <a:ext cx="22225" cy="19050"/>
          </a:xfrm>
          <a:custGeom>
            <a:avLst/>
            <a:gdLst>
              <a:gd name="T0" fmla="*/ 4 w 6"/>
              <a:gd name="T1" fmla="*/ 4 h 5"/>
              <a:gd name="T2" fmla="*/ 4 w 6"/>
              <a:gd name="T3" fmla="*/ 4 h 5"/>
              <a:gd name="T4" fmla="*/ 5 w 6"/>
              <a:gd name="T5" fmla="*/ 4 h 5"/>
              <a:gd name="T6" fmla="*/ 5 w 6"/>
              <a:gd name="T7" fmla="*/ 4 h 5"/>
              <a:gd name="T8" fmla="*/ 5 w 6"/>
              <a:gd name="T9" fmla="*/ 4 h 5"/>
              <a:gd name="T10" fmla="*/ 4 w 6"/>
              <a:gd name="T11" fmla="*/ 3 h 5"/>
              <a:gd name="T12" fmla="*/ 3 w 6"/>
              <a:gd name="T13" fmla="*/ 3 h 5"/>
              <a:gd name="T14" fmla="*/ 5 w 6"/>
              <a:gd name="T15" fmla="*/ 2 h 5"/>
              <a:gd name="T16" fmla="*/ 2 w 6"/>
              <a:gd name="T17" fmla="*/ 3 h 5"/>
              <a:gd name="T18" fmla="*/ 3 w 6"/>
              <a:gd name="T19" fmla="*/ 2 h 5"/>
              <a:gd name="T20" fmla="*/ 3 w 6"/>
              <a:gd name="T21" fmla="*/ 2 h 5"/>
              <a:gd name="T22" fmla="*/ 3 w 6"/>
              <a:gd name="T23" fmla="*/ 2 h 5"/>
              <a:gd name="T24" fmla="*/ 4 w 6"/>
              <a:gd name="T25" fmla="*/ 1 h 5"/>
              <a:gd name="T26" fmla="*/ 4 w 6"/>
              <a:gd name="T27" fmla="*/ 1 h 5"/>
              <a:gd name="T28" fmla="*/ 4 w 6"/>
              <a:gd name="T29" fmla="*/ 1 h 5"/>
              <a:gd name="T30" fmla="*/ 2 w 6"/>
              <a:gd name="T31" fmla="*/ 3 h 5"/>
              <a:gd name="T32" fmla="*/ 3 w 6"/>
              <a:gd name="T33" fmla="*/ 4 h 5"/>
              <a:gd name="T34" fmla="*/ 3 w 6"/>
              <a:gd name="T35" fmla="*/ 4 h 5"/>
              <a:gd name="T36" fmla="*/ 4 w 6"/>
              <a:gd name="T37" fmla="*/ 3 h 5"/>
              <a:gd name="T38" fmla="*/ 4 w 6"/>
              <a:gd name="T39" fmla="*/ 4 h 5"/>
              <a:gd name="T40" fmla="*/ 4 w 6"/>
              <a:gd name="T41" fmla="*/ 1 h 5"/>
              <a:gd name="T42" fmla="*/ 4 w 6"/>
              <a:gd name="T43" fmla="*/ 2 h 5"/>
              <a:gd name="T44" fmla="*/ 4 w 6"/>
              <a:gd name="T45" fmla="*/ 3 h 5"/>
              <a:gd name="T46" fmla="*/ 4 w 6"/>
              <a:gd name="T47" fmla="*/ 2 h 5"/>
              <a:gd name="T48" fmla="*/ 5 w 6"/>
              <a:gd name="T49" fmla="*/ 4 h 5"/>
              <a:gd name="T50" fmla="*/ 5 w 6"/>
              <a:gd name="T51" fmla="*/ 2 h 5"/>
              <a:gd name="T52" fmla="*/ 5 w 6"/>
              <a:gd name="T53" fmla="*/ 2 h 5"/>
              <a:gd name="T54" fmla="*/ 4 w 6"/>
              <a:gd name="T55" fmla="*/ 0 h 5"/>
              <a:gd name="T56" fmla="*/ 3 w 6"/>
              <a:gd name="T57" fmla="*/ 0 h 5"/>
              <a:gd name="T58" fmla="*/ 3 w 6"/>
              <a:gd name="T59" fmla="*/ 2 h 5"/>
              <a:gd name="T60" fmla="*/ 3 w 6"/>
              <a:gd name="T61" fmla="*/ 0 h 5"/>
              <a:gd name="T62" fmla="*/ 3 w 6"/>
              <a:gd name="T63" fmla="*/ 2 h 5"/>
              <a:gd name="T64" fmla="*/ 3 w 6"/>
              <a:gd name="T65" fmla="*/ 0 h 5"/>
              <a:gd name="T66" fmla="*/ 3 w 6"/>
              <a:gd name="T67" fmla="*/ 2 h 5"/>
              <a:gd name="T68" fmla="*/ 2 w 6"/>
              <a:gd name="T69" fmla="*/ 0 h 5"/>
              <a:gd name="T70" fmla="*/ 2 w 6"/>
              <a:gd name="T71" fmla="*/ 4 h 5"/>
              <a:gd name="T72" fmla="*/ 3 w 6"/>
              <a:gd name="T73" fmla="*/ 4 h 5"/>
              <a:gd name="T74" fmla="*/ 3 w 6"/>
              <a:gd name="T75" fmla="*/ 5 h 5"/>
              <a:gd name="T76" fmla="*/ 4 w 6"/>
              <a:gd name="T77" fmla="*/ 5 h 5"/>
              <a:gd name="T78" fmla="*/ 1 w 6"/>
              <a:gd name="T79" fmla="*/ 4 h 5"/>
              <a:gd name="T80" fmla="*/ 2 w 6"/>
              <a:gd name="T81" fmla="*/ 5 h 5"/>
              <a:gd name="T82" fmla="*/ 2 w 6"/>
              <a:gd name="T83" fmla="*/ 5 h 5"/>
              <a:gd name="T84" fmla="*/ 2 w 6"/>
              <a:gd name="T85" fmla="*/ 5 h 5"/>
              <a:gd name="T86" fmla="*/ 4 w 6"/>
              <a:gd name="T87" fmla="*/ 5 h 5"/>
              <a:gd name="T88" fmla="*/ 6 w 6"/>
              <a:gd name="T89" fmla="*/ 5 h 5"/>
              <a:gd name="T90" fmla="*/ 4 w 6"/>
              <a:gd name="T9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" h="5">
                <a:moveTo>
                  <a:pt x="4" y="4"/>
                </a:moveTo>
                <a:cubicBezTo>
                  <a:pt x="4" y="4"/>
                  <a:pt x="3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6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3" y="4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4" y="3"/>
                  <a:pt x="4" y="3"/>
                  <a:pt x="5" y="2"/>
                </a:cubicBezTo>
                <a:cubicBezTo>
                  <a:pt x="4" y="2"/>
                  <a:pt x="3" y="3"/>
                  <a:pt x="2" y="3"/>
                </a:cubicBezTo>
                <a:cubicBezTo>
                  <a:pt x="4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5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1" y="5"/>
                  <a:pt x="3" y="2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4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3" y="3"/>
                  <a:pt x="4" y="1"/>
                </a:cubicBezTo>
                <a:cubicBezTo>
                  <a:pt x="4" y="4"/>
                  <a:pt x="4" y="1"/>
                  <a:pt x="4" y="2"/>
                </a:cubicBezTo>
                <a:cubicBezTo>
                  <a:pt x="4" y="2"/>
                  <a:pt x="4" y="2"/>
                  <a:pt x="4" y="3"/>
                </a:cubicBezTo>
                <a:cubicBezTo>
                  <a:pt x="4" y="2"/>
                  <a:pt x="4" y="3"/>
                  <a:pt x="4" y="2"/>
                </a:cubicBezTo>
                <a:cubicBezTo>
                  <a:pt x="4" y="4"/>
                  <a:pt x="5" y="2"/>
                  <a:pt x="5" y="4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0"/>
                  <a:pt x="4" y="0"/>
                </a:cubicBezTo>
                <a:cubicBezTo>
                  <a:pt x="4" y="0"/>
                  <a:pt x="4" y="1"/>
                  <a:pt x="3" y="0"/>
                </a:cubicBezTo>
                <a:cubicBezTo>
                  <a:pt x="3" y="2"/>
                  <a:pt x="3" y="0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1"/>
                  <a:pt x="3" y="0"/>
                </a:cubicBezTo>
                <a:cubicBezTo>
                  <a:pt x="2" y="0"/>
                  <a:pt x="3" y="1"/>
                  <a:pt x="3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4"/>
                  <a:pt x="3" y="2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5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2" y="5"/>
                  <a:pt x="1" y="4"/>
                </a:cubicBezTo>
                <a:cubicBezTo>
                  <a:pt x="2" y="5"/>
                  <a:pt x="1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3" y="5"/>
                  <a:pt x="4" y="5"/>
                </a:cubicBezTo>
                <a:cubicBezTo>
                  <a:pt x="3" y="4"/>
                  <a:pt x="6" y="5"/>
                  <a:pt x="6" y="5"/>
                </a:cubicBezTo>
                <a:cubicBezTo>
                  <a:pt x="5" y="4"/>
                  <a:pt x="5" y="5"/>
                  <a:pt x="4" y="4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0" name="Freeform 2404"/>
          <p:cNvSpPr/>
          <p:nvPr/>
        </p:nvSpPr>
        <p:spPr bwMode="auto">
          <a:xfrm>
            <a:off x="1292226" y="491648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1" name="Freeform 2405"/>
          <p:cNvSpPr/>
          <p:nvPr/>
        </p:nvSpPr>
        <p:spPr bwMode="auto">
          <a:xfrm>
            <a:off x="1306513" y="4910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2" name="Rectangle 2406"/>
          <p:cNvSpPr>
            <a:spLocks noChangeArrowheads="1"/>
          </p:cNvSpPr>
          <p:nvPr/>
        </p:nvSpPr>
        <p:spPr bwMode="auto">
          <a:xfrm>
            <a:off x="1295401" y="492125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3" name="Rectangle 2407"/>
          <p:cNvSpPr>
            <a:spLocks noChangeArrowheads="1"/>
          </p:cNvSpPr>
          <p:nvPr/>
        </p:nvSpPr>
        <p:spPr bwMode="auto">
          <a:xfrm>
            <a:off x="1303338" y="4924427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4" name="Freeform 2408"/>
          <p:cNvSpPr/>
          <p:nvPr/>
        </p:nvSpPr>
        <p:spPr bwMode="auto">
          <a:xfrm>
            <a:off x="1311276" y="4913314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5" name="Freeform 2409"/>
          <p:cNvSpPr/>
          <p:nvPr/>
        </p:nvSpPr>
        <p:spPr bwMode="auto">
          <a:xfrm>
            <a:off x="1325563" y="4910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6" name="Freeform 2410"/>
          <p:cNvSpPr/>
          <p:nvPr/>
        </p:nvSpPr>
        <p:spPr bwMode="auto">
          <a:xfrm>
            <a:off x="1306513" y="4875214"/>
            <a:ext cx="38100" cy="41275"/>
          </a:xfrm>
          <a:custGeom>
            <a:avLst/>
            <a:gdLst>
              <a:gd name="T0" fmla="*/ 7 w 10"/>
              <a:gd name="T1" fmla="*/ 1 h 11"/>
              <a:gd name="T2" fmla="*/ 6 w 10"/>
              <a:gd name="T3" fmla="*/ 0 h 11"/>
              <a:gd name="T4" fmla="*/ 5 w 10"/>
              <a:gd name="T5" fmla="*/ 0 h 11"/>
              <a:gd name="T6" fmla="*/ 5 w 10"/>
              <a:gd name="T7" fmla="*/ 1 h 11"/>
              <a:gd name="T8" fmla="*/ 5 w 10"/>
              <a:gd name="T9" fmla="*/ 2 h 11"/>
              <a:gd name="T10" fmla="*/ 4 w 10"/>
              <a:gd name="T11" fmla="*/ 3 h 11"/>
              <a:gd name="T12" fmla="*/ 5 w 10"/>
              <a:gd name="T13" fmla="*/ 4 h 11"/>
              <a:gd name="T14" fmla="*/ 5 w 10"/>
              <a:gd name="T15" fmla="*/ 4 h 11"/>
              <a:gd name="T16" fmla="*/ 4 w 10"/>
              <a:gd name="T17" fmla="*/ 4 h 11"/>
              <a:gd name="T18" fmla="*/ 6 w 10"/>
              <a:gd name="T19" fmla="*/ 6 h 11"/>
              <a:gd name="T20" fmla="*/ 5 w 10"/>
              <a:gd name="T21" fmla="*/ 6 h 11"/>
              <a:gd name="T22" fmla="*/ 4 w 10"/>
              <a:gd name="T23" fmla="*/ 6 h 11"/>
              <a:gd name="T24" fmla="*/ 4 w 10"/>
              <a:gd name="T25" fmla="*/ 7 h 11"/>
              <a:gd name="T26" fmla="*/ 3 w 10"/>
              <a:gd name="T27" fmla="*/ 7 h 11"/>
              <a:gd name="T28" fmla="*/ 3 w 10"/>
              <a:gd name="T29" fmla="*/ 7 h 11"/>
              <a:gd name="T30" fmla="*/ 3 w 10"/>
              <a:gd name="T31" fmla="*/ 8 h 11"/>
              <a:gd name="T32" fmla="*/ 2 w 10"/>
              <a:gd name="T33" fmla="*/ 7 h 11"/>
              <a:gd name="T34" fmla="*/ 2 w 10"/>
              <a:gd name="T35" fmla="*/ 8 h 11"/>
              <a:gd name="T36" fmla="*/ 0 w 10"/>
              <a:gd name="T37" fmla="*/ 8 h 11"/>
              <a:gd name="T38" fmla="*/ 1 w 10"/>
              <a:gd name="T39" fmla="*/ 8 h 11"/>
              <a:gd name="T40" fmla="*/ 1 w 10"/>
              <a:gd name="T41" fmla="*/ 8 h 11"/>
              <a:gd name="T42" fmla="*/ 2 w 10"/>
              <a:gd name="T43" fmla="*/ 10 h 11"/>
              <a:gd name="T44" fmla="*/ 2 w 10"/>
              <a:gd name="T45" fmla="*/ 10 h 11"/>
              <a:gd name="T46" fmla="*/ 3 w 10"/>
              <a:gd name="T47" fmla="*/ 10 h 11"/>
              <a:gd name="T48" fmla="*/ 4 w 10"/>
              <a:gd name="T49" fmla="*/ 10 h 11"/>
              <a:gd name="T50" fmla="*/ 4 w 10"/>
              <a:gd name="T51" fmla="*/ 10 h 11"/>
              <a:gd name="T52" fmla="*/ 5 w 10"/>
              <a:gd name="T53" fmla="*/ 9 h 11"/>
              <a:gd name="T54" fmla="*/ 5 w 10"/>
              <a:gd name="T55" fmla="*/ 9 h 11"/>
              <a:gd name="T56" fmla="*/ 5 w 10"/>
              <a:gd name="T57" fmla="*/ 9 h 11"/>
              <a:gd name="T58" fmla="*/ 5 w 10"/>
              <a:gd name="T59" fmla="*/ 8 h 11"/>
              <a:gd name="T60" fmla="*/ 5 w 10"/>
              <a:gd name="T61" fmla="*/ 7 h 11"/>
              <a:gd name="T62" fmla="*/ 6 w 10"/>
              <a:gd name="T63" fmla="*/ 8 h 11"/>
              <a:gd name="T64" fmla="*/ 7 w 10"/>
              <a:gd name="T65" fmla="*/ 7 h 11"/>
              <a:gd name="T66" fmla="*/ 6 w 10"/>
              <a:gd name="T67" fmla="*/ 6 h 11"/>
              <a:gd name="T68" fmla="*/ 6 w 10"/>
              <a:gd name="T69" fmla="*/ 5 h 11"/>
              <a:gd name="T70" fmla="*/ 7 w 10"/>
              <a:gd name="T71" fmla="*/ 4 h 11"/>
              <a:gd name="T72" fmla="*/ 7 w 10"/>
              <a:gd name="T73" fmla="*/ 4 h 11"/>
              <a:gd name="T74" fmla="*/ 7 w 10"/>
              <a:gd name="T75" fmla="*/ 3 h 11"/>
              <a:gd name="T76" fmla="*/ 6 w 10"/>
              <a:gd name="T77" fmla="*/ 3 h 11"/>
              <a:gd name="T78" fmla="*/ 8 w 10"/>
              <a:gd name="T7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" h="11">
                <a:moveTo>
                  <a:pt x="8" y="2"/>
                </a:moveTo>
                <a:cubicBezTo>
                  <a:pt x="8" y="2"/>
                  <a:pt x="8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1"/>
                  <a:pt x="5" y="0"/>
                  <a:pt x="5" y="0"/>
                </a:cubicBezTo>
                <a:cubicBezTo>
                  <a:pt x="5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7" y="2"/>
                  <a:pt x="7" y="2"/>
                </a:cubicBezTo>
                <a:cubicBezTo>
                  <a:pt x="3" y="0"/>
                  <a:pt x="8" y="3"/>
                  <a:pt x="5" y="2"/>
                </a:cubicBezTo>
                <a:cubicBezTo>
                  <a:pt x="5" y="3"/>
                  <a:pt x="5" y="3"/>
                  <a:pt x="6" y="3"/>
                </a:cubicBezTo>
                <a:cubicBezTo>
                  <a:pt x="5" y="2"/>
                  <a:pt x="5" y="3"/>
                  <a:pt x="4" y="3"/>
                </a:cubicBezTo>
                <a:cubicBezTo>
                  <a:pt x="7" y="4"/>
                  <a:pt x="3" y="2"/>
                  <a:pt x="6" y="4"/>
                </a:cubicBezTo>
                <a:cubicBezTo>
                  <a:pt x="5" y="4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6" y="5"/>
                  <a:pt x="5" y="4"/>
                </a:cubicBezTo>
                <a:cubicBezTo>
                  <a:pt x="4" y="4"/>
                  <a:pt x="5" y="5"/>
                  <a:pt x="6" y="5"/>
                </a:cubicBezTo>
                <a:cubicBezTo>
                  <a:pt x="5" y="5"/>
                  <a:pt x="5" y="5"/>
                  <a:pt x="4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6"/>
                  <a:pt x="6" y="6"/>
                </a:cubicBezTo>
                <a:cubicBezTo>
                  <a:pt x="5" y="6"/>
                  <a:pt x="6" y="7"/>
                  <a:pt x="6" y="7"/>
                </a:cubicBezTo>
                <a:cubicBezTo>
                  <a:pt x="5" y="6"/>
                  <a:pt x="7" y="7"/>
                  <a:pt x="5" y="6"/>
                </a:cubicBezTo>
                <a:cubicBezTo>
                  <a:pt x="5" y="6"/>
                  <a:pt x="5" y="6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3" y="5"/>
                  <a:pt x="4" y="7"/>
                  <a:pt x="4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3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4" y="9"/>
                  <a:pt x="3" y="7"/>
                </a:cubicBezTo>
                <a:cubicBezTo>
                  <a:pt x="3" y="9"/>
                  <a:pt x="3" y="9"/>
                  <a:pt x="3" y="10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2" y="7"/>
                  <a:pt x="2" y="6"/>
                </a:cubicBezTo>
                <a:cubicBezTo>
                  <a:pt x="2" y="7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2" y="9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0" y="6"/>
                  <a:pt x="0" y="8"/>
                </a:cubicBezTo>
                <a:cubicBezTo>
                  <a:pt x="0" y="9"/>
                  <a:pt x="1" y="10"/>
                  <a:pt x="1" y="11"/>
                </a:cubicBezTo>
                <a:cubicBezTo>
                  <a:pt x="1" y="10"/>
                  <a:pt x="1" y="9"/>
                  <a:pt x="1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1" y="8"/>
                </a:cubicBezTo>
                <a:cubicBezTo>
                  <a:pt x="1" y="7"/>
                  <a:pt x="1" y="9"/>
                  <a:pt x="1" y="8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11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9"/>
                  <a:pt x="3" y="8"/>
                  <a:pt x="3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8"/>
                  <a:pt x="5" y="9"/>
                  <a:pt x="4" y="8"/>
                </a:cubicBezTo>
                <a:cubicBezTo>
                  <a:pt x="4" y="8"/>
                  <a:pt x="4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9"/>
                  <a:pt x="5" y="7"/>
                  <a:pt x="5" y="8"/>
                </a:cubicBezTo>
                <a:cubicBezTo>
                  <a:pt x="5" y="8"/>
                  <a:pt x="5" y="7"/>
                  <a:pt x="4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7"/>
                  <a:pt x="6" y="7"/>
                </a:cubicBezTo>
                <a:cubicBezTo>
                  <a:pt x="6" y="8"/>
                  <a:pt x="6" y="7"/>
                  <a:pt x="6" y="8"/>
                </a:cubicBezTo>
                <a:cubicBezTo>
                  <a:pt x="7" y="8"/>
                  <a:pt x="6" y="7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6" y="6"/>
                  <a:pt x="7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8" y="7"/>
                </a:cubicBezTo>
                <a:cubicBezTo>
                  <a:pt x="6" y="5"/>
                  <a:pt x="6" y="5"/>
                  <a:pt x="6" y="5"/>
                </a:cubicBezTo>
                <a:cubicBezTo>
                  <a:pt x="8" y="6"/>
                  <a:pt x="7" y="5"/>
                  <a:pt x="6" y="4"/>
                </a:cubicBezTo>
                <a:cubicBezTo>
                  <a:pt x="6" y="4"/>
                  <a:pt x="6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8" y="5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7" y="3"/>
                  <a:pt x="10" y="4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7" y="3"/>
                  <a:pt x="6" y="2"/>
                </a:cubicBezTo>
                <a:cubicBezTo>
                  <a:pt x="8" y="3"/>
                  <a:pt x="8" y="3"/>
                  <a:pt x="8" y="3"/>
                </a:cubicBezTo>
                <a:cubicBezTo>
                  <a:pt x="10" y="3"/>
                  <a:pt x="6" y="1"/>
                  <a:pt x="8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7" name="Freeform 2411"/>
          <p:cNvSpPr/>
          <p:nvPr/>
        </p:nvSpPr>
        <p:spPr bwMode="auto">
          <a:xfrm>
            <a:off x="1333501" y="4894264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8" name="Freeform 2412"/>
          <p:cNvSpPr/>
          <p:nvPr/>
        </p:nvSpPr>
        <p:spPr bwMode="auto">
          <a:xfrm>
            <a:off x="1333501" y="4891089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9" name="Freeform 2413"/>
          <p:cNvSpPr/>
          <p:nvPr/>
        </p:nvSpPr>
        <p:spPr bwMode="auto">
          <a:xfrm>
            <a:off x="1336676" y="4878389"/>
            <a:ext cx="4763" cy="0"/>
          </a:xfrm>
          <a:custGeom>
            <a:avLst/>
            <a:gdLst>
              <a:gd name="T0" fmla="*/ 0 w 1"/>
              <a:gd name="T1" fmla="*/ 0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0" name="Rectangle 2414"/>
          <p:cNvSpPr>
            <a:spLocks noChangeArrowheads="1"/>
          </p:cNvSpPr>
          <p:nvPr/>
        </p:nvSpPr>
        <p:spPr bwMode="auto">
          <a:xfrm>
            <a:off x="1336676" y="487838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1" name="Freeform 2415"/>
          <p:cNvSpPr/>
          <p:nvPr/>
        </p:nvSpPr>
        <p:spPr bwMode="auto">
          <a:xfrm>
            <a:off x="1322388" y="4852989"/>
            <a:ext cx="19050" cy="25400"/>
          </a:xfrm>
          <a:custGeom>
            <a:avLst/>
            <a:gdLst>
              <a:gd name="T0" fmla="*/ 3 w 5"/>
              <a:gd name="T1" fmla="*/ 2 h 7"/>
              <a:gd name="T2" fmla="*/ 2 w 5"/>
              <a:gd name="T3" fmla="*/ 1 h 7"/>
              <a:gd name="T4" fmla="*/ 3 w 5"/>
              <a:gd name="T5" fmla="*/ 1 h 7"/>
              <a:gd name="T6" fmla="*/ 1 w 5"/>
              <a:gd name="T7" fmla="*/ 0 h 7"/>
              <a:gd name="T8" fmla="*/ 2 w 5"/>
              <a:gd name="T9" fmla="*/ 3 h 7"/>
              <a:gd name="T10" fmla="*/ 1 w 5"/>
              <a:gd name="T11" fmla="*/ 3 h 7"/>
              <a:gd name="T12" fmla="*/ 2 w 5"/>
              <a:gd name="T13" fmla="*/ 4 h 7"/>
              <a:gd name="T14" fmla="*/ 1 w 5"/>
              <a:gd name="T15" fmla="*/ 4 h 7"/>
              <a:gd name="T16" fmla="*/ 1 w 5"/>
              <a:gd name="T17" fmla="*/ 5 h 7"/>
              <a:gd name="T18" fmla="*/ 2 w 5"/>
              <a:gd name="T19" fmla="*/ 5 h 7"/>
              <a:gd name="T20" fmla="*/ 2 w 5"/>
              <a:gd name="T21" fmla="*/ 5 h 7"/>
              <a:gd name="T22" fmla="*/ 2 w 5"/>
              <a:gd name="T23" fmla="*/ 5 h 7"/>
              <a:gd name="T24" fmla="*/ 2 w 5"/>
              <a:gd name="T25" fmla="*/ 5 h 7"/>
              <a:gd name="T26" fmla="*/ 2 w 5"/>
              <a:gd name="T27" fmla="*/ 5 h 7"/>
              <a:gd name="T28" fmla="*/ 2 w 5"/>
              <a:gd name="T29" fmla="*/ 5 h 7"/>
              <a:gd name="T30" fmla="*/ 1 w 5"/>
              <a:gd name="T31" fmla="*/ 5 h 7"/>
              <a:gd name="T32" fmla="*/ 2 w 5"/>
              <a:gd name="T33" fmla="*/ 6 h 7"/>
              <a:gd name="T34" fmla="*/ 3 w 5"/>
              <a:gd name="T35" fmla="*/ 7 h 7"/>
              <a:gd name="T36" fmla="*/ 3 w 5"/>
              <a:gd name="T37" fmla="*/ 6 h 7"/>
              <a:gd name="T38" fmla="*/ 3 w 5"/>
              <a:gd name="T39" fmla="*/ 6 h 7"/>
              <a:gd name="T40" fmla="*/ 2 w 5"/>
              <a:gd name="T41" fmla="*/ 5 h 7"/>
              <a:gd name="T42" fmla="*/ 4 w 5"/>
              <a:gd name="T43" fmla="*/ 6 h 7"/>
              <a:gd name="T44" fmla="*/ 5 w 5"/>
              <a:gd name="T45" fmla="*/ 6 h 7"/>
              <a:gd name="T46" fmla="*/ 5 w 5"/>
              <a:gd name="T47" fmla="*/ 6 h 7"/>
              <a:gd name="T48" fmla="*/ 4 w 5"/>
              <a:gd name="T49" fmla="*/ 5 h 7"/>
              <a:gd name="T50" fmla="*/ 4 w 5"/>
              <a:gd name="T51" fmla="*/ 5 h 7"/>
              <a:gd name="T52" fmla="*/ 2 w 5"/>
              <a:gd name="T53" fmla="*/ 5 h 7"/>
              <a:gd name="T54" fmla="*/ 2 w 5"/>
              <a:gd name="T55" fmla="*/ 4 h 7"/>
              <a:gd name="T56" fmla="*/ 4 w 5"/>
              <a:gd name="T57" fmla="*/ 5 h 7"/>
              <a:gd name="T58" fmla="*/ 3 w 5"/>
              <a:gd name="T59" fmla="*/ 5 h 7"/>
              <a:gd name="T60" fmla="*/ 4 w 5"/>
              <a:gd name="T61" fmla="*/ 5 h 7"/>
              <a:gd name="T62" fmla="*/ 3 w 5"/>
              <a:gd name="T63" fmla="*/ 4 h 7"/>
              <a:gd name="T64" fmla="*/ 3 w 5"/>
              <a:gd name="T65" fmla="*/ 3 h 7"/>
              <a:gd name="T66" fmla="*/ 4 w 5"/>
              <a:gd name="T67" fmla="*/ 4 h 7"/>
              <a:gd name="T68" fmla="*/ 3 w 5"/>
              <a:gd name="T69" fmla="*/ 3 h 7"/>
              <a:gd name="T70" fmla="*/ 4 w 5"/>
              <a:gd name="T71" fmla="*/ 3 h 7"/>
              <a:gd name="T72" fmla="*/ 3 w 5"/>
              <a:gd name="T73" fmla="*/ 3 h 7"/>
              <a:gd name="T74" fmla="*/ 3 w 5"/>
              <a:gd name="T75" fmla="*/ 2 h 7"/>
              <a:gd name="T76" fmla="*/ 3 w 5"/>
              <a:gd name="T77" fmla="*/ 2 h 7"/>
              <a:gd name="T78" fmla="*/ 2 w 5"/>
              <a:gd name="T79" fmla="*/ 1 h 7"/>
              <a:gd name="T80" fmla="*/ 3 w 5"/>
              <a:gd name="T81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" h="7">
                <a:moveTo>
                  <a:pt x="3" y="2"/>
                </a:moveTo>
                <a:cubicBezTo>
                  <a:pt x="2" y="1"/>
                  <a:pt x="2" y="1"/>
                  <a:pt x="2" y="1"/>
                </a:cubicBezTo>
                <a:cubicBezTo>
                  <a:pt x="3" y="1"/>
                  <a:pt x="2" y="1"/>
                  <a:pt x="3" y="1"/>
                </a:cubicBezTo>
                <a:cubicBezTo>
                  <a:pt x="2" y="1"/>
                  <a:pt x="3" y="1"/>
                  <a:pt x="1" y="0"/>
                </a:cubicBezTo>
                <a:cubicBezTo>
                  <a:pt x="2" y="1"/>
                  <a:pt x="1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3" y="4"/>
                  <a:pt x="0" y="3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3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1" y="5"/>
                  <a:pt x="1" y="5"/>
                </a:cubicBezTo>
                <a:cubicBezTo>
                  <a:pt x="2" y="6"/>
                  <a:pt x="0" y="5"/>
                  <a:pt x="2" y="6"/>
                </a:cubicBezTo>
                <a:cubicBezTo>
                  <a:pt x="3" y="6"/>
                  <a:pt x="3" y="6"/>
                  <a:pt x="3" y="7"/>
                </a:cubicBezTo>
                <a:cubicBezTo>
                  <a:pt x="4" y="7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5"/>
                  <a:pt x="3" y="6"/>
                  <a:pt x="2" y="5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2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3" y="5"/>
                  <a:pt x="2" y="5"/>
                </a:cubicBezTo>
                <a:cubicBezTo>
                  <a:pt x="3" y="5"/>
                  <a:pt x="2" y="4"/>
                  <a:pt x="2" y="4"/>
                </a:cubicBezTo>
                <a:cubicBezTo>
                  <a:pt x="3" y="5"/>
                  <a:pt x="3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5"/>
                  <a:pt x="4" y="5"/>
                </a:cubicBezTo>
                <a:cubicBezTo>
                  <a:pt x="4" y="5"/>
                  <a:pt x="4" y="5"/>
                  <a:pt x="3" y="4"/>
                </a:cubicBezTo>
                <a:cubicBezTo>
                  <a:pt x="4" y="5"/>
                  <a:pt x="4" y="4"/>
                  <a:pt x="3" y="3"/>
                </a:cubicBezTo>
                <a:cubicBezTo>
                  <a:pt x="3" y="3"/>
                  <a:pt x="4" y="4"/>
                  <a:pt x="4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1" y="1"/>
                  <a:pt x="2" y="1"/>
                </a:cubicBezTo>
                <a:cubicBezTo>
                  <a:pt x="3" y="1"/>
                  <a:pt x="3" y="2"/>
                  <a:pt x="3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2" name="Freeform 2416"/>
          <p:cNvSpPr/>
          <p:nvPr/>
        </p:nvSpPr>
        <p:spPr bwMode="auto">
          <a:xfrm>
            <a:off x="1325563" y="4852989"/>
            <a:ext cx="7938" cy="3175"/>
          </a:xfrm>
          <a:custGeom>
            <a:avLst/>
            <a:gdLst>
              <a:gd name="T0" fmla="*/ 1 w 2"/>
              <a:gd name="T1" fmla="*/ 0 h 1"/>
              <a:gd name="T2" fmla="*/ 2 w 2"/>
              <a:gd name="T3" fmla="*/ 1 h 1"/>
              <a:gd name="T4" fmla="*/ 0 w 2"/>
              <a:gd name="T5" fmla="*/ 0 h 1"/>
              <a:gd name="T6" fmla="*/ 1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ubicBezTo>
                  <a:pt x="1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3" name="Freeform 2417"/>
          <p:cNvSpPr/>
          <p:nvPr/>
        </p:nvSpPr>
        <p:spPr bwMode="auto">
          <a:xfrm>
            <a:off x="1322388" y="4841877"/>
            <a:ext cx="14288" cy="11113"/>
          </a:xfrm>
          <a:custGeom>
            <a:avLst/>
            <a:gdLst>
              <a:gd name="T0" fmla="*/ 2 w 4"/>
              <a:gd name="T1" fmla="*/ 1 h 3"/>
              <a:gd name="T2" fmla="*/ 2 w 4"/>
              <a:gd name="T3" fmla="*/ 1 h 3"/>
              <a:gd name="T4" fmla="*/ 1 w 4"/>
              <a:gd name="T5" fmla="*/ 2 h 3"/>
              <a:gd name="T6" fmla="*/ 2 w 4"/>
              <a:gd name="T7" fmla="*/ 3 h 3"/>
              <a:gd name="T8" fmla="*/ 1 w 4"/>
              <a:gd name="T9" fmla="*/ 3 h 3"/>
              <a:gd name="T10" fmla="*/ 3 w 4"/>
              <a:gd name="T11" fmla="*/ 3 h 3"/>
              <a:gd name="T12" fmla="*/ 2 w 4"/>
              <a:gd name="T13" fmla="*/ 3 h 3"/>
              <a:gd name="T14" fmla="*/ 3 w 4"/>
              <a:gd name="T15" fmla="*/ 3 h 3"/>
              <a:gd name="T16" fmla="*/ 3 w 4"/>
              <a:gd name="T17" fmla="*/ 3 h 3"/>
              <a:gd name="T18" fmla="*/ 3 w 4"/>
              <a:gd name="T19" fmla="*/ 3 h 3"/>
              <a:gd name="T20" fmla="*/ 2 w 4"/>
              <a:gd name="T21" fmla="*/ 2 h 3"/>
              <a:gd name="T22" fmla="*/ 3 w 4"/>
              <a:gd name="T23" fmla="*/ 3 h 3"/>
              <a:gd name="T24" fmla="*/ 4 w 4"/>
              <a:gd name="T25" fmla="*/ 2 h 3"/>
              <a:gd name="T26" fmla="*/ 3 w 4"/>
              <a:gd name="T27" fmla="*/ 2 h 3"/>
              <a:gd name="T28" fmla="*/ 2 w 4"/>
              <a:gd name="T29" fmla="*/ 2 h 3"/>
              <a:gd name="T30" fmla="*/ 4 w 4"/>
              <a:gd name="T31" fmla="*/ 2 h 3"/>
              <a:gd name="T32" fmla="*/ 3 w 4"/>
              <a:gd name="T33" fmla="*/ 1 h 3"/>
              <a:gd name="T34" fmla="*/ 2 w 4"/>
              <a:gd name="T35" fmla="*/ 0 h 3"/>
              <a:gd name="T36" fmla="*/ 3 w 4"/>
              <a:gd name="T37" fmla="*/ 1 h 3"/>
              <a:gd name="T38" fmla="*/ 3 w 4"/>
              <a:gd name="T39" fmla="*/ 0 h 3"/>
              <a:gd name="T40" fmla="*/ 1 w 4"/>
              <a:gd name="T41" fmla="*/ 0 h 3"/>
              <a:gd name="T42" fmla="*/ 2 w 4"/>
              <a:gd name="T4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3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2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1" y="3"/>
                  <a:pt x="3" y="3"/>
                </a:cubicBezTo>
                <a:cubicBezTo>
                  <a:pt x="3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1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1" y="1"/>
                  <a:pt x="3" y="2"/>
                  <a:pt x="4" y="2"/>
                </a:cubicBezTo>
                <a:cubicBezTo>
                  <a:pt x="3" y="1"/>
                  <a:pt x="2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4" y="1"/>
                  <a:pt x="3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3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4" name="Rectangle 2418"/>
          <p:cNvSpPr>
            <a:spLocks noChangeArrowheads="1"/>
          </p:cNvSpPr>
          <p:nvPr/>
        </p:nvSpPr>
        <p:spPr bwMode="auto">
          <a:xfrm>
            <a:off x="1325563" y="4845052"/>
            <a:ext cx="4763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5" name="Freeform 2419"/>
          <p:cNvSpPr/>
          <p:nvPr/>
        </p:nvSpPr>
        <p:spPr bwMode="auto">
          <a:xfrm>
            <a:off x="741363" y="4232277"/>
            <a:ext cx="153988" cy="155575"/>
          </a:xfrm>
          <a:custGeom>
            <a:avLst/>
            <a:gdLst>
              <a:gd name="T0" fmla="*/ 30 w 41"/>
              <a:gd name="T1" fmla="*/ 3 h 41"/>
              <a:gd name="T2" fmla="*/ 2 w 41"/>
              <a:gd name="T3" fmla="*/ 20 h 41"/>
              <a:gd name="T4" fmla="*/ 30 w 41"/>
              <a:gd name="T5" fmla="*/ 34 h 41"/>
              <a:gd name="T6" fmla="*/ 29 w 41"/>
              <a:gd name="T7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41">
                <a:moveTo>
                  <a:pt x="30" y="3"/>
                </a:moveTo>
                <a:cubicBezTo>
                  <a:pt x="18" y="0"/>
                  <a:pt x="0" y="4"/>
                  <a:pt x="2" y="20"/>
                </a:cubicBezTo>
                <a:cubicBezTo>
                  <a:pt x="4" y="33"/>
                  <a:pt x="20" y="41"/>
                  <a:pt x="30" y="34"/>
                </a:cubicBezTo>
                <a:cubicBezTo>
                  <a:pt x="41" y="27"/>
                  <a:pt x="41" y="9"/>
                  <a:pt x="29" y="4"/>
                </a:cubicBezTo>
              </a:path>
            </a:pathLst>
          </a:custGeom>
          <a:solidFill>
            <a:srgbClr val="F9C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6" name="Freeform 2420"/>
          <p:cNvSpPr/>
          <p:nvPr/>
        </p:nvSpPr>
        <p:spPr bwMode="auto">
          <a:xfrm>
            <a:off x="760413" y="4248152"/>
            <a:ext cx="115888" cy="87313"/>
          </a:xfrm>
          <a:custGeom>
            <a:avLst/>
            <a:gdLst>
              <a:gd name="T0" fmla="*/ 20 w 31"/>
              <a:gd name="T1" fmla="*/ 7 h 23"/>
              <a:gd name="T2" fmla="*/ 11 w 31"/>
              <a:gd name="T3" fmla="*/ 20 h 23"/>
              <a:gd name="T4" fmla="*/ 21 w 31"/>
              <a:gd name="T5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23">
                <a:moveTo>
                  <a:pt x="20" y="7"/>
                </a:moveTo>
                <a:cubicBezTo>
                  <a:pt x="12" y="0"/>
                  <a:pt x="0" y="16"/>
                  <a:pt x="11" y="20"/>
                </a:cubicBezTo>
                <a:cubicBezTo>
                  <a:pt x="19" y="23"/>
                  <a:pt x="31" y="12"/>
                  <a:pt x="21" y="8"/>
                </a:cubicBezTo>
              </a:path>
            </a:pathLst>
          </a:custGeom>
          <a:solidFill>
            <a:srgbClr val="F77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7" name="Freeform 2421"/>
          <p:cNvSpPr/>
          <p:nvPr/>
        </p:nvSpPr>
        <p:spPr bwMode="auto">
          <a:xfrm>
            <a:off x="900113" y="4527552"/>
            <a:ext cx="296863" cy="19050"/>
          </a:xfrm>
          <a:custGeom>
            <a:avLst/>
            <a:gdLst>
              <a:gd name="T0" fmla="*/ 51 w 79"/>
              <a:gd name="T1" fmla="*/ 0 h 5"/>
              <a:gd name="T2" fmla="*/ 20 w 79"/>
              <a:gd name="T3" fmla="*/ 1 h 5"/>
              <a:gd name="T4" fmla="*/ 16 w 79"/>
              <a:gd name="T5" fmla="*/ 1 h 5"/>
              <a:gd name="T6" fmla="*/ 1 w 79"/>
              <a:gd name="T7" fmla="*/ 0 h 5"/>
              <a:gd name="T8" fmla="*/ 0 w 79"/>
              <a:gd name="T9" fmla="*/ 3 h 5"/>
              <a:gd name="T10" fmla="*/ 16 w 79"/>
              <a:gd name="T11" fmla="*/ 4 h 5"/>
              <a:gd name="T12" fmla="*/ 20 w 79"/>
              <a:gd name="T13" fmla="*/ 4 h 5"/>
              <a:gd name="T14" fmla="*/ 51 w 79"/>
              <a:gd name="T15" fmla="*/ 3 h 5"/>
              <a:gd name="T16" fmla="*/ 79 w 79"/>
              <a:gd name="T17" fmla="*/ 3 h 5"/>
              <a:gd name="T18" fmla="*/ 79 w 79"/>
              <a:gd name="T19" fmla="*/ 0 h 5"/>
              <a:gd name="T20" fmla="*/ 51 w 79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5">
                <a:moveTo>
                  <a:pt x="51" y="0"/>
                </a:moveTo>
                <a:cubicBezTo>
                  <a:pt x="41" y="0"/>
                  <a:pt x="30" y="0"/>
                  <a:pt x="20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1" y="1"/>
                  <a:pt x="5" y="2"/>
                  <a:pt x="1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5"/>
                  <a:pt x="11" y="5"/>
                  <a:pt x="16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30" y="3"/>
                  <a:pt x="41" y="3"/>
                  <a:pt x="51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0"/>
                  <a:pt x="79" y="0"/>
                  <a:pt x="79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8" name="Freeform 2422"/>
          <p:cNvSpPr/>
          <p:nvPr/>
        </p:nvSpPr>
        <p:spPr bwMode="auto">
          <a:xfrm>
            <a:off x="933451" y="4489452"/>
            <a:ext cx="15875" cy="49213"/>
          </a:xfrm>
          <a:custGeom>
            <a:avLst/>
            <a:gdLst>
              <a:gd name="T0" fmla="*/ 0 w 4"/>
              <a:gd name="T1" fmla="*/ 0 h 13"/>
              <a:gd name="T2" fmla="*/ 1 w 4"/>
              <a:gd name="T3" fmla="*/ 3 h 13"/>
              <a:gd name="T4" fmla="*/ 0 w 4"/>
              <a:gd name="T5" fmla="*/ 2 h 13"/>
              <a:gd name="T6" fmla="*/ 1 w 4"/>
              <a:gd name="T7" fmla="*/ 7 h 13"/>
              <a:gd name="T8" fmla="*/ 2 w 4"/>
              <a:gd name="T9" fmla="*/ 12 h 13"/>
              <a:gd name="T10" fmla="*/ 4 w 4"/>
              <a:gd name="T11" fmla="*/ 12 h 13"/>
              <a:gd name="T12" fmla="*/ 4 w 4"/>
              <a:gd name="T13" fmla="*/ 10 h 13"/>
              <a:gd name="T14" fmla="*/ 4 w 4"/>
              <a:gd name="T15" fmla="*/ 10 h 13"/>
              <a:gd name="T16" fmla="*/ 4 w 4"/>
              <a:gd name="T17" fmla="*/ 7 h 13"/>
              <a:gd name="T18" fmla="*/ 3 w 4"/>
              <a:gd name="T19" fmla="*/ 0 h 13"/>
              <a:gd name="T20" fmla="*/ 0 w 4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13">
                <a:moveTo>
                  <a:pt x="0" y="0"/>
                </a:moveTo>
                <a:cubicBezTo>
                  <a:pt x="0" y="1"/>
                  <a:pt x="0" y="2"/>
                  <a:pt x="1" y="3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5"/>
                  <a:pt x="1" y="7"/>
                </a:cubicBezTo>
                <a:cubicBezTo>
                  <a:pt x="1" y="10"/>
                  <a:pt x="1" y="12"/>
                  <a:pt x="2" y="12"/>
                </a:cubicBezTo>
                <a:cubicBezTo>
                  <a:pt x="2" y="13"/>
                  <a:pt x="3" y="13"/>
                  <a:pt x="4" y="12"/>
                </a:cubicBezTo>
                <a:cubicBezTo>
                  <a:pt x="4" y="12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8"/>
                  <a:pt x="4" y="7"/>
                </a:cubicBezTo>
                <a:cubicBezTo>
                  <a:pt x="4" y="3"/>
                  <a:pt x="4" y="1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9" name="Freeform 2423"/>
          <p:cNvSpPr/>
          <p:nvPr/>
        </p:nvSpPr>
        <p:spPr bwMode="auto">
          <a:xfrm>
            <a:off x="985838" y="4486277"/>
            <a:ext cx="15875" cy="49213"/>
          </a:xfrm>
          <a:custGeom>
            <a:avLst/>
            <a:gdLst>
              <a:gd name="T0" fmla="*/ 2 w 4"/>
              <a:gd name="T1" fmla="*/ 0 h 13"/>
              <a:gd name="T2" fmla="*/ 0 w 4"/>
              <a:gd name="T3" fmla="*/ 2 h 13"/>
              <a:gd name="T4" fmla="*/ 0 w 4"/>
              <a:gd name="T5" fmla="*/ 4 h 13"/>
              <a:gd name="T6" fmla="*/ 1 w 4"/>
              <a:gd name="T7" fmla="*/ 12 h 13"/>
              <a:gd name="T8" fmla="*/ 3 w 4"/>
              <a:gd name="T9" fmla="*/ 13 h 13"/>
              <a:gd name="T10" fmla="*/ 4 w 4"/>
              <a:gd name="T11" fmla="*/ 10 h 13"/>
              <a:gd name="T12" fmla="*/ 4 w 4"/>
              <a:gd name="T13" fmla="*/ 5 h 13"/>
              <a:gd name="T14" fmla="*/ 4 w 4"/>
              <a:gd name="T15" fmla="*/ 2 h 13"/>
              <a:gd name="T16" fmla="*/ 2 w 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3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7"/>
                  <a:pt x="0" y="10"/>
                  <a:pt x="1" y="12"/>
                </a:cubicBezTo>
                <a:cubicBezTo>
                  <a:pt x="1" y="12"/>
                  <a:pt x="2" y="13"/>
                  <a:pt x="3" y="13"/>
                </a:cubicBezTo>
                <a:cubicBezTo>
                  <a:pt x="4" y="12"/>
                  <a:pt x="4" y="11"/>
                  <a:pt x="4" y="10"/>
                </a:cubicBezTo>
                <a:cubicBezTo>
                  <a:pt x="4" y="9"/>
                  <a:pt x="4" y="6"/>
                  <a:pt x="4" y="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60" name="Freeform 2424"/>
          <p:cNvSpPr/>
          <p:nvPr/>
        </p:nvSpPr>
        <p:spPr bwMode="auto">
          <a:xfrm>
            <a:off x="1039813" y="4489452"/>
            <a:ext cx="19050" cy="41275"/>
          </a:xfrm>
          <a:custGeom>
            <a:avLst/>
            <a:gdLst>
              <a:gd name="T0" fmla="*/ 1 w 5"/>
              <a:gd name="T1" fmla="*/ 1 h 11"/>
              <a:gd name="T2" fmla="*/ 1 w 5"/>
              <a:gd name="T3" fmla="*/ 9 h 11"/>
              <a:gd name="T4" fmla="*/ 3 w 5"/>
              <a:gd name="T5" fmla="*/ 10 h 11"/>
              <a:gd name="T6" fmla="*/ 4 w 5"/>
              <a:gd name="T7" fmla="*/ 8 h 11"/>
              <a:gd name="T8" fmla="*/ 4 w 5"/>
              <a:gd name="T9" fmla="*/ 2 h 11"/>
              <a:gd name="T10" fmla="*/ 3 w 5"/>
              <a:gd name="T11" fmla="*/ 0 h 11"/>
              <a:gd name="T12" fmla="*/ 1 w 5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1" y="1"/>
                </a:moveTo>
                <a:cubicBezTo>
                  <a:pt x="0" y="3"/>
                  <a:pt x="0" y="6"/>
                  <a:pt x="1" y="9"/>
                </a:cubicBezTo>
                <a:cubicBezTo>
                  <a:pt x="2" y="10"/>
                  <a:pt x="2" y="11"/>
                  <a:pt x="3" y="10"/>
                </a:cubicBezTo>
                <a:cubicBezTo>
                  <a:pt x="4" y="10"/>
                  <a:pt x="5" y="9"/>
                  <a:pt x="4" y="8"/>
                </a:cubicBezTo>
                <a:cubicBezTo>
                  <a:pt x="3" y="6"/>
                  <a:pt x="3" y="4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61" name="Freeform 2425"/>
          <p:cNvSpPr/>
          <p:nvPr/>
        </p:nvSpPr>
        <p:spPr bwMode="auto">
          <a:xfrm>
            <a:off x="1095376" y="4494214"/>
            <a:ext cx="15875" cy="41275"/>
          </a:xfrm>
          <a:custGeom>
            <a:avLst/>
            <a:gdLst>
              <a:gd name="T0" fmla="*/ 1 w 4"/>
              <a:gd name="T1" fmla="*/ 1 h 11"/>
              <a:gd name="T2" fmla="*/ 1 w 4"/>
              <a:gd name="T3" fmla="*/ 10 h 11"/>
              <a:gd name="T4" fmla="*/ 3 w 4"/>
              <a:gd name="T5" fmla="*/ 11 h 11"/>
              <a:gd name="T6" fmla="*/ 4 w 4"/>
              <a:gd name="T7" fmla="*/ 9 h 11"/>
              <a:gd name="T8" fmla="*/ 4 w 4"/>
              <a:gd name="T9" fmla="*/ 2 h 11"/>
              <a:gd name="T10" fmla="*/ 3 w 4"/>
              <a:gd name="T11" fmla="*/ 0 h 11"/>
              <a:gd name="T12" fmla="*/ 1 w 4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1" y="1"/>
                </a:moveTo>
                <a:cubicBezTo>
                  <a:pt x="0" y="4"/>
                  <a:pt x="0" y="9"/>
                  <a:pt x="1" y="10"/>
                </a:cubicBezTo>
                <a:cubicBezTo>
                  <a:pt x="1" y="11"/>
                  <a:pt x="2" y="11"/>
                  <a:pt x="3" y="11"/>
                </a:cubicBezTo>
                <a:cubicBezTo>
                  <a:pt x="4" y="11"/>
                  <a:pt x="4" y="10"/>
                  <a:pt x="4" y="9"/>
                </a:cubicBezTo>
                <a:cubicBezTo>
                  <a:pt x="3" y="8"/>
                  <a:pt x="3" y="4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62" name="Freeform 2426"/>
          <p:cNvSpPr/>
          <p:nvPr/>
        </p:nvSpPr>
        <p:spPr bwMode="auto">
          <a:xfrm>
            <a:off x="1141413" y="4486277"/>
            <a:ext cx="19050" cy="49213"/>
          </a:xfrm>
          <a:custGeom>
            <a:avLst/>
            <a:gdLst>
              <a:gd name="T0" fmla="*/ 1 w 5"/>
              <a:gd name="T1" fmla="*/ 2 h 13"/>
              <a:gd name="T2" fmla="*/ 1 w 5"/>
              <a:gd name="T3" fmla="*/ 11 h 13"/>
              <a:gd name="T4" fmla="*/ 3 w 5"/>
              <a:gd name="T5" fmla="*/ 13 h 13"/>
              <a:gd name="T6" fmla="*/ 4 w 5"/>
              <a:gd name="T7" fmla="*/ 11 h 13"/>
              <a:gd name="T8" fmla="*/ 4 w 5"/>
              <a:gd name="T9" fmla="*/ 3 h 13"/>
              <a:gd name="T10" fmla="*/ 3 w 5"/>
              <a:gd name="T11" fmla="*/ 1 h 13"/>
              <a:gd name="T12" fmla="*/ 1 w 5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3">
                <a:moveTo>
                  <a:pt x="1" y="2"/>
                </a:moveTo>
                <a:cubicBezTo>
                  <a:pt x="0" y="5"/>
                  <a:pt x="1" y="11"/>
                  <a:pt x="1" y="11"/>
                </a:cubicBezTo>
                <a:cubicBezTo>
                  <a:pt x="1" y="12"/>
                  <a:pt x="2" y="13"/>
                  <a:pt x="3" y="13"/>
                </a:cubicBezTo>
                <a:cubicBezTo>
                  <a:pt x="4" y="12"/>
                  <a:pt x="5" y="12"/>
                  <a:pt x="4" y="11"/>
                </a:cubicBezTo>
                <a:cubicBezTo>
                  <a:pt x="4" y="8"/>
                  <a:pt x="4" y="4"/>
                  <a:pt x="4" y="3"/>
                </a:cubicBezTo>
                <a:cubicBezTo>
                  <a:pt x="5" y="2"/>
                  <a:pt x="4" y="1"/>
                  <a:pt x="3" y="1"/>
                </a:cubicBezTo>
                <a:cubicBezTo>
                  <a:pt x="3" y="0"/>
                  <a:pt x="2" y="1"/>
                  <a:pt x="1" y="2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654433"/>
            <a:ext cx="1490663" cy="14906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1613" y="3684589"/>
            <a:ext cx="1792288" cy="1538288"/>
            <a:chOff x="201613" y="3684589"/>
            <a:chExt cx="1792288" cy="1538288"/>
          </a:xfrm>
        </p:grpSpPr>
        <p:grpSp>
          <p:nvGrpSpPr>
            <p:cNvPr id="3" name="Group 2"/>
            <p:cNvGrpSpPr/>
            <p:nvPr/>
          </p:nvGrpSpPr>
          <p:grpSpPr>
            <a:xfrm>
              <a:off x="201613" y="3684589"/>
              <a:ext cx="1792288" cy="1538288"/>
              <a:chOff x="201613" y="3684589"/>
              <a:chExt cx="1792288" cy="1538288"/>
            </a:xfrm>
          </p:grpSpPr>
          <p:sp>
            <p:nvSpPr>
              <p:cNvPr id="2263" name="Freeform 1708"/>
              <p:cNvSpPr/>
              <p:nvPr/>
            </p:nvSpPr>
            <p:spPr bwMode="auto">
              <a:xfrm>
                <a:off x="894216" y="4479475"/>
                <a:ext cx="317500" cy="454026"/>
              </a:xfrm>
              <a:custGeom>
                <a:avLst/>
                <a:gdLst>
                  <a:gd name="T0" fmla="*/ 2 w 84"/>
                  <a:gd name="T1" fmla="*/ 28 h 120"/>
                  <a:gd name="T2" fmla="*/ 1 w 84"/>
                  <a:gd name="T3" fmla="*/ 15 h 120"/>
                  <a:gd name="T4" fmla="*/ 1 w 84"/>
                  <a:gd name="T5" fmla="*/ 6 h 120"/>
                  <a:gd name="T6" fmla="*/ 25 w 84"/>
                  <a:gd name="T7" fmla="*/ 1 h 120"/>
                  <a:gd name="T8" fmla="*/ 54 w 84"/>
                  <a:gd name="T9" fmla="*/ 2 h 120"/>
                  <a:gd name="T10" fmla="*/ 77 w 84"/>
                  <a:gd name="T11" fmla="*/ 2 h 120"/>
                  <a:gd name="T12" fmla="*/ 83 w 84"/>
                  <a:gd name="T13" fmla="*/ 6 h 120"/>
                  <a:gd name="T14" fmla="*/ 83 w 84"/>
                  <a:gd name="T15" fmla="*/ 18 h 120"/>
                  <a:gd name="T16" fmla="*/ 80 w 84"/>
                  <a:gd name="T17" fmla="*/ 56 h 120"/>
                  <a:gd name="T18" fmla="*/ 76 w 84"/>
                  <a:gd name="T19" fmla="*/ 91 h 120"/>
                  <a:gd name="T20" fmla="*/ 73 w 84"/>
                  <a:gd name="T21" fmla="*/ 113 h 120"/>
                  <a:gd name="T22" fmla="*/ 46 w 84"/>
                  <a:gd name="T23" fmla="*/ 115 h 120"/>
                  <a:gd name="T24" fmla="*/ 18 w 84"/>
                  <a:gd name="T25" fmla="*/ 120 h 120"/>
                  <a:gd name="T26" fmla="*/ 22 w 84"/>
                  <a:gd name="T27" fmla="*/ 102 h 120"/>
                  <a:gd name="T28" fmla="*/ 9 w 84"/>
                  <a:gd name="T29" fmla="*/ 94 h 120"/>
                  <a:gd name="T30" fmla="*/ 8 w 84"/>
                  <a:gd name="T31" fmla="*/ 84 h 120"/>
                  <a:gd name="T32" fmla="*/ 16 w 84"/>
                  <a:gd name="T33" fmla="*/ 74 h 120"/>
                  <a:gd name="T34" fmla="*/ 27 w 84"/>
                  <a:gd name="T35" fmla="*/ 51 h 120"/>
                  <a:gd name="T36" fmla="*/ 9 w 84"/>
                  <a:gd name="T37" fmla="*/ 24 h 120"/>
                  <a:gd name="T38" fmla="*/ 4 w 84"/>
                  <a:gd name="T39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20">
                    <a:moveTo>
                      <a:pt x="2" y="28"/>
                    </a:moveTo>
                    <a:cubicBezTo>
                      <a:pt x="1" y="25"/>
                      <a:pt x="1" y="19"/>
                      <a:pt x="1" y="15"/>
                    </a:cubicBezTo>
                    <a:cubicBezTo>
                      <a:pt x="1" y="12"/>
                      <a:pt x="0" y="8"/>
                      <a:pt x="1" y="6"/>
                    </a:cubicBezTo>
                    <a:cubicBezTo>
                      <a:pt x="4" y="0"/>
                      <a:pt x="18" y="1"/>
                      <a:pt x="25" y="1"/>
                    </a:cubicBezTo>
                    <a:cubicBezTo>
                      <a:pt x="35" y="1"/>
                      <a:pt x="44" y="1"/>
                      <a:pt x="54" y="2"/>
                    </a:cubicBezTo>
                    <a:cubicBezTo>
                      <a:pt x="61" y="2"/>
                      <a:pt x="69" y="1"/>
                      <a:pt x="77" y="2"/>
                    </a:cubicBezTo>
                    <a:cubicBezTo>
                      <a:pt x="81" y="2"/>
                      <a:pt x="83" y="2"/>
                      <a:pt x="83" y="6"/>
                    </a:cubicBezTo>
                    <a:cubicBezTo>
                      <a:pt x="84" y="10"/>
                      <a:pt x="83" y="14"/>
                      <a:pt x="83" y="18"/>
                    </a:cubicBezTo>
                    <a:cubicBezTo>
                      <a:pt x="83" y="31"/>
                      <a:pt x="81" y="43"/>
                      <a:pt x="80" y="56"/>
                    </a:cubicBezTo>
                    <a:cubicBezTo>
                      <a:pt x="79" y="68"/>
                      <a:pt x="78" y="79"/>
                      <a:pt x="76" y="91"/>
                    </a:cubicBezTo>
                    <a:cubicBezTo>
                      <a:pt x="75" y="98"/>
                      <a:pt x="74" y="105"/>
                      <a:pt x="73" y="113"/>
                    </a:cubicBezTo>
                    <a:cubicBezTo>
                      <a:pt x="64" y="114"/>
                      <a:pt x="55" y="115"/>
                      <a:pt x="46" y="115"/>
                    </a:cubicBezTo>
                    <a:cubicBezTo>
                      <a:pt x="36" y="115"/>
                      <a:pt x="27" y="119"/>
                      <a:pt x="18" y="120"/>
                    </a:cubicBezTo>
                    <a:cubicBezTo>
                      <a:pt x="18" y="114"/>
                      <a:pt x="22" y="108"/>
                      <a:pt x="22" y="102"/>
                    </a:cubicBezTo>
                    <a:cubicBezTo>
                      <a:pt x="22" y="95"/>
                      <a:pt x="15" y="91"/>
                      <a:pt x="9" y="94"/>
                    </a:cubicBezTo>
                    <a:cubicBezTo>
                      <a:pt x="10" y="90"/>
                      <a:pt x="8" y="87"/>
                      <a:pt x="8" y="84"/>
                    </a:cubicBezTo>
                    <a:cubicBezTo>
                      <a:pt x="9" y="81"/>
                      <a:pt x="14" y="77"/>
                      <a:pt x="16" y="74"/>
                    </a:cubicBezTo>
                    <a:cubicBezTo>
                      <a:pt x="20" y="67"/>
                      <a:pt x="25" y="59"/>
                      <a:pt x="27" y="51"/>
                    </a:cubicBezTo>
                    <a:cubicBezTo>
                      <a:pt x="30" y="40"/>
                      <a:pt x="25" y="16"/>
                      <a:pt x="9" y="24"/>
                    </a:cubicBezTo>
                    <a:cubicBezTo>
                      <a:pt x="7" y="25"/>
                      <a:pt x="6" y="27"/>
                      <a:pt x="4" y="28"/>
                    </a:cubicBezTo>
                  </a:path>
                </a:pathLst>
              </a:custGeom>
              <a:solidFill>
                <a:srgbClr val="48A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 panose="00000500000000000000" pitchFamily="50" charset="0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1746" name="Group 2310"/>
              <p:cNvGrpSpPr/>
              <p:nvPr/>
            </p:nvGrpSpPr>
            <p:grpSpPr bwMode="auto">
              <a:xfrm>
                <a:off x="201613" y="3684589"/>
                <a:ext cx="1792288" cy="1538288"/>
                <a:chOff x="127" y="2321"/>
                <a:chExt cx="1129" cy="969"/>
              </a:xfrm>
            </p:grpSpPr>
            <p:sp>
              <p:nvSpPr>
                <p:cNvPr id="1863" name="Freeform 2110"/>
                <p:cNvSpPr/>
                <p:nvPr/>
              </p:nvSpPr>
              <p:spPr bwMode="auto">
                <a:xfrm>
                  <a:off x="1247" y="2764"/>
                  <a:ext cx="4" cy="2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4" name="Freeform 2111"/>
                <p:cNvSpPr/>
                <p:nvPr/>
              </p:nvSpPr>
              <p:spPr bwMode="auto">
                <a:xfrm>
                  <a:off x="1247" y="2754"/>
                  <a:ext cx="9" cy="10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3 h 4"/>
                    <a:gd name="T4" fmla="*/ 3 w 4"/>
                    <a:gd name="T5" fmla="*/ 4 h 4"/>
                    <a:gd name="T6" fmla="*/ 3 w 4"/>
                    <a:gd name="T7" fmla="*/ 3 h 4"/>
                    <a:gd name="T8" fmla="*/ 3 w 4"/>
                    <a:gd name="T9" fmla="*/ 3 h 4"/>
                    <a:gd name="T10" fmla="*/ 3 w 4"/>
                    <a:gd name="T11" fmla="*/ 3 h 4"/>
                    <a:gd name="T12" fmla="*/ 2 w 4"/>
                    <a:gd name="T13" fmla="*/ 3 h 4"/>
                    <a:gd name="T14" fmla="*/ 3 w 4"/>
                    <a:gd name="T15" fmla="*/ 3 h 4"/>
                    <a:gd name="T16" fmla="*/ 1 w 4"/>
                    <a:gd name="T17" fmla="*/ 3 h 4"/>
                    <a:gd name="T18" fmla="*/ 2 w 4"/>
                    <a:gd name="T19" fmla="*/ 2 h 4"/>
                    <a:gd name="T20" fmla="*/ 2 w 4"/>
                    <a:gd name="T21" fmla="*/ 2 h 4"/>
                    <a:gd name="T22" fmla="*/ 2 w 4"/>
                    <a:gd name="T23" fmla="*/ 2 h 4"/>
                    <a:gd name="T24" fmla="*/ 3 w 4"/>
                    <a:gd name="T25" fmla="*/ 2 h 4"/>
                    <a:gd name="T26" fmla="*/ 3 w 4"/>
                    <a:gd name="T27" fmla="*/ 2 h 4"/>
                    <a:gd name="T28" fmla="*/ 3 w 4"/>
                    <a:gd name="T29" fmla="*/ 2 h 4"/>
                    <a:gd name="T30" fmla="*/ 3 w 4"/>
                    <a:gd name="T31" fmla="*/ 1 h 4"/>
                    <a:gd name="T32" fmla="*/ 3 w 4"/>
                    <a:gd name="T33" fmla="*/ 1 h 4"/>
                    <a:gd name="T34" fmla="*/ 2 w 4"/>
                    <a:gd name="T35" fmla="*/ 1 h 4"/>
                    <a:gd name="T36" fmla="*/ 2 w 4"/>
                    <a:gd name="T37" fmla="*/ 1 h 4"/>
                    <a:gd name="T38" fmla="*/ 3 w 4"/>
                    <a:gd name="T39" fmla="*/ 1 h 4"/>
                    <a:gd name="T40" fmla="*/ 2 w 4"/>
                    <a:gd name="T41" fmla="*/ 1 h 4"/>
                    <a:gd name="T42" fmla="*/ 3 w 4"/>
                    <a:gd name="T43" fmla="*/ 1 h 4"/>
                    <a:gd name="T44" fmla="*/ 2 w 4"/>
                    <a:gd name="T45" fmla="*/ 1 h 4"/>
                    <a:gd name="T46" fmla="*/ 2 w 4"/>
                    <a:gd name="T47" fmla="*/ 1 h 4"/>
                    <a:gd name="T48" fmla="*/ 1 w 4"/>
                    <a:gd name="T49" fmla="*/ 1 h 4"/>
                    <a:gd name="T50" fmla="*/ 1 w 4"/>
                    <a:gd name="T51" fmla="*/ 1 h 4"/>
                    <a:gd name="T52" fmla="*/ 2 w 4"/>
                    <a:gd name="T53" fmla="*/ 2 h 4"/>
                    <a:gd name="T54" fmla="*/ 1 w 4"/>
                    <a:gd name="T55" fmla="*/ 2 h 4"/>
                    <a:gd name="T56" fmla="*/ 2 w 4"/>
                    <a:gd name="T57" fmla="*/ 2 h 4"/>
                    <a:gd name="T58" fmla="*/ 1 w 4"/>
                    <a:gd name="T59" fmla="*/ 2 h 4"/>
                    <a:gd name="T60" fmla="*/ 2 w 4"/>
                    <a:gd name="T61" fmla="*/ 2 h 4"/>
                    <a:gd name="T62" fmla="*/ 0 w 4"/>
                    <a:gd name="T63" fmla="*/ 2 h 4"/>
                    <a:gd name="T64" fmla="*/ 1 w 4"/>
                    <a:gd name="T65" fmla="*/ 3 h 4"/>
                    <a:gd name="T66" fmla="*/ 2 w 4"/>
                    <a:gd name="T67" fmla="*/ 3 h 4"/>
                    <a:gd name="T68" fmla="*/ 2 w 4"/>
                    <a:gd name="T69" fmla="*/ 4 h 4"/>
                    <a:gd name="T70" fmla="*/ 2 w 4"/>
                    <a:gd name="T71" fmla="*/ 4 h 4"/>
                    <a:gd name="T72" fmla="*/ 1 w 4"/>
                    <a:gd name="T73" fmla="*/ 4 h 4"/>
                    <a:gd name="T74" fmla="*/ 1 w 4"/>
                    <a:gd name="T75" fmla="*/ 4 h 4"/>
                    <a:gd name="T76" fmla="*/ 1 w 4"/>
                    <a:gd name="T77" fmla="*/ 4 h 4"/>
                    <a:gd name="T78" fmla="*/ 1 w 4"/>
                    <a:gd name="T79" fmla="*/ 4 h 4"/>
                    <a:gd name="T80" fmla="*/ 3 w 4"/>
                    <a:gd name="T81" fmla="*/ 4 h 4"/>
                    <a:gd name="T82" fmla="*/ 4 w 4"/>
                    <a:gd name="T83" fmla="*/ 4 h 4"/>
                    <a:gd name="T84" fmla="*/ 2 w 4"/>
                    <a:gd name="T8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4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2" y="3"/>
                        <a:pt x="1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ubicBezTo>
                        <a:pt x="3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2" y="1"/>
                        <a:pt x="3" y="1"/>
                        <a:pt x="2" y="1"/>
                      </a:cubicBezTo>
                      <a:cubicBezTo>
                        <a:pt x="3" y="1"/>
                        <a:pt x="2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1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1" y="4"/>
                        <a:pt x="4" y="4"/>
                        <a:pt x="4" y="4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5" name="Freeform 2112"/>
                <p:cNvSpPr/>
                <p:nvPr/>
              </p:nvSpPr>
              <p:spPr bwMode="auto">
                <a:xfrm>
                  <a:off x="1247" y="276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6" name="Freeform 2113"/>
                <p:cNvSpPr/>
                <p:nvPr/>
              </p:nvSpPr>
              <p:spPr bwMode="auto">
                <a:xfrm>
                  <a:off x="1251" y="2754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7" name="Rectangle 2114"/>
                <p:cNvSpPr>
                  <a:spLocks noChangeArrowheads="1"/>
                </p:cNvSpPr>
                <p:nvPr/>
              </p:nvSpPr>
              <p:spPr bwMode="auto">
                <a:xfrm>
                  <a:off x="1249" y="2764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8" name="Freeform 2115"/>
                <p:cNvSpPr/>
                <p:nvPr/>
              </p:nvSpPr>
              <p:spPr bwMode="auto">
                <a:xfrm>
                  <a:off x="1251" y="2764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9" name="Freeform 2116"/>
                <p:cNvSpPr/>
                <p:nvPr/>
              </p:nvSpPr>
              <p:spPr bwMode="auto">
                <a:xfrm>
                  <a:off x="1254" y="27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0" name="Freeform 2117"/>
                <p:cNvSpPr/>
                <p:nvPr/>
              </p:nvSpPr>
              <p:spPr bwMode="auto">
                <a:xfrm>
                  <a:off x="1254" y="27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1" name="Freeform 2118"/>
                <p:cNvSpPr/>
                <p:nvPr/>
              </p:nvSpPr>
              <p:spPr bwMode="auto">
                <a:xfrm>
                  <a:off x="1244" y="2740"/>
                  <a:ext cx="12" cy="14"/>
                </a:xfrm>
                <a:custGeom>
                  <a:avLst/>
                  <a:gdLst>
                    <a:gd name="T0" fmla="*/ 3 w 5"/>
                    <a:gd name="T1" fmla="*/ 0 h 6"/>
                    <a:gd name="T2" fmla="*/ 2 w 5"/>
                    <a:gd name="T3" fmla="*/ 0 h 6"/>
                    <a:gd name="T4" fmla="*/ 2 w 5"/>
                    <a:gd name="T5" fmla="*/ 0 h 6"/>
                    <a:gd name="T6" fmla="*/ 2 w 5"/>
                    <a:gd name="T7" fmla="*/ 1 h 6"/>
                    <a:gd name="T8" fmla="*/ 2 w 5"/>
                    <a:gd name="T9" fmla="*/ 1 h 6"/>
                    <a:gd name="T10" fmla="*/ 2 w 5"/>
                    <a:gd name="T11" fmla="*/ 2 h 6"/>
                    <a:gd name="T12" fmla="*/ 3 w 5"/>
                    <a:gd name="T13" fmla="*/ 2 h 6"/>
                    <a:gd name="T14" fmla="*/ 2 w 5"/>
                    <a:gd name="T15" fmla="*/ 3 h 6"/>
                    <a:gd name="T16" fmla="*/ 2 w 5"/>
                    <a:gd name="T17" fmla="*/ 3 h 6"/>
                    <a:gd name="T18" fmla="*/ 4 w 5"/>
                    <a:gd name="T19" fmla="*/ 3 h 6"/>
                    <a:gd name="T20" fmla="*/ 4 w 5"/>
                    <a:gd name="T21" fmla="*/ 4 h 6"/>
                    <a:gd name="T22" fmla="*/ 3 w 5"/>
                    <a:gd name="T23" fmla="*/ 4 h 6"/>
                    <a:gd name="T24" fmla="*/ 3 w 5"/>
                    <a:gd name="T25" fmla="*/ 4 h 6"/>
                    <a:gd name="T26" fmla="*/ 2 w 5"/>
                    <a:gd name="T27" fmla="*/ 5 h 6"/>
                    <a:gd name="T28" fmla="*/ 3 w 5"/>
                    <a:gd name="T29" fmla="*/ 5 h 6"/>
                    <a:gd name="T30" fmla="*/ 3 w 5"/>
                    <a:gd name="T31" fmla="*/ 5 h 6"/>
                    <a:gd name="T32" fmla="*/ 3 w 5"/>
                    <a:gd name="T33" fmla="*/ 5 h 6"/>
                    <a:gd name="T34" fmla="*/ 3 w 5"/>
                    <a:gd name="T35" fmla="*/ 6 h 6"/>
                    <a:gd name="T36" fmla="*/ 3 w 5"/>
                    <a:gd name="T37" fmla="*/ 6 h 6"/>
                    <a:gd name="T38" fmla="*/ 3 w 5"/>
                    <a:gd name="T39" fmla="*/ 6 h 6"/>
                    <a:gd name="T40" fmla="*/ 2 w 5"/>
                    <a:gd name="T41" fmla="*/ 6 h 6"/>
                    <a:gd name="T42" fmla="*/ 4 w 5"/>
                    <a:gd name="T43" fmla="*/ 6 h 6"/>
                    <a:gd name="T44" fmla="*/ 5 w 5"/>
                    <a:gd name="T45" fmla="*/ 6 h 6"/>
                    <a:gd name="T46" fmla="*/ 4 w 5"/>
                    <a:gd name="T47" fmla="*/ 6 h 6"/>
                    <a:gd name="T48" fmla="*/ 5 w 5"/>
                    <a:gd name="T49" fmla="*/ 5 h 6"/>
                    <a:gd name="T50" fmla="*/ 5 w 5"/>
                    <a:gd name="T51" fmla="*/ 5 h 6"/>
                    <a:gd name="T52" fmla="*/ 4 w 5"/>
                    <a:gd name="T53" fmla="*/ 5 h 6"/>
                    <a:gd name="T54" fmla="*/ 5 w 5"/>
                    <a:gd name="T55" fmla="*/ 5 h 6"/>
                    <a:gd name="T56" fmla="*/ 5 w 5"/>
                    <a:gd name="T57" fmla="*/ 4 h 6"/>
                    <a:gd name="T58" fmla="*/ 4 w 5"/>
                    <a:gd name="T59" fmla="*/ 4 h 6"/>
                    <a:gd name="T60" fmla="*/ 4 w 5"/>
                    <a:gd name="T61" fmla="*/ 4 h 6"/>
                    <a:gd name="T62" fmla="*/ 5 w 5"/>
                    <a:gd name="T63" fmla="*/ 4 h 6"/>
                    <a:gd name="T64" fmla="*/ 5 w 5"/>
                    <a:gd name="T65" fmla="*/ 3 h 6"/>
                    <a:gd name="T66" fmla="*/ 4 w 5"/>
                    <a:gd name="T67" fmla="*/ 3 h 6"/>
                    <a:gd name="T68" fmla="*/ 4 w 5"/>
                    <a:gd name="T69" fmla="*/ 3 h 6"/>
                    <a:gd name="T70" fmla="*/ 3 w 5"/>
                    <a:gd name="T71" fmla="*/ 2 h 6"/>
                    <a:gd name="T72" fmla="*/ 4 w 5"/>
                    <a:gd name="T73" fmla="*/ 2 h 6"/>
                    <a:gd name="T74" fmla="*/ 3 w 5"/>
                    <a:gd name="T75" fmla="*/ 1 h 6"/>
                    <a:gd name="T76" fmla="*/ 2 w 5"/>
                    <a:gd name="T77" fmla="*/ 1 h 6"/>
                    <a:gd name="T78" fmla="*/ 4 w 5"/>
                    <a:gd name="T7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" h="6">
                      <a:moveTo>
                        <a:pt x="4" y="1"/>
                      </a:move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0" y="0"/>
                        <a:pt x="4" y="1"/>
                        <a:pt x="2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1" y="2"/>
                        <a:pt x="3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3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3" y="3"/>
                        <a:pt x="4" y="3"/>
                        <a:pt x="4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4"/>
                        <a:pt x="4" y="5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3" y="5"/>
                        <a:pt x="2" y="5"/>
                      </a:cubicBezTo>
                      <a:cubicBezTo>
                        <a:pt x="3" y="5"/>
                        <a:pt x="2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4" y="5"/>
                        <a:pt x="3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1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5" y="6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4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5" y="4"/>
                        <a:pt x="4" y="4"/>
                        <a:pt x="5" y="4"/>
                      </a:cubicBezTo>
                      <a:cubicBezTo>
                        <a:pt x="5" y="4"/>
                        <a:pt x="4" y="4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5" y="2"/>
                        <a:pt x="4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3" y="2"/>
                        <a:pt x="5" y="2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2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2" name="Freeform 2119"/>
                <p:cNvSpPr/>
                <p:nvPr/>
              </p:nvSpPr>
              <p:spPr bwMode="auto">
                <a:xfrm>
                  <a:off x="1254" y="2745"/>
                  <a:ext cx="2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3" name="Rectangle 2120"/>
                <p:cNvSpPr>
                  <a:spLocks noChangeArrowheads="1"/>
                </p:cNvSpPr>
                <p:nvPr/>
              </p:nvSpPr>
              <p:spPr bwMode="auto">
                <a:xfrm>
                  <a:off x="1254" y="2745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4" name="Freeform 2121"/>
                <p:cNvSpPr/>
                <p:nvPr/>
              </p:nvSpPr>
              <p:spPr bwMode="auto">
                <a:xfrm>
                  <a:off x="1254" y="274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5" name="Rectangle 2122"/>
                <p:cNvSpPr>
                  <a:spLocks noChangeArrowheads="1"/>
                </p:cNvSpPr>
                <p:nvPr/>
              </p:nvSpPr>
              <p:spPr bwMode="auto">
                <a:xfrm>
                  <a:off x="1254" y="2740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6" name="Freeform 2123"/>
                <p:cNvSpPr/>
                <p:nvPr/>
              </p:nvSpPr>
              <p:spPr bwMode="auto">
                <a:xfrm>
                  <a:off x="1247" y="2731"/>
                  <a:ext cx="9" cy="9"/>
                </a:xfrm>
                <a:custGeom>
                  <a:avLst/>
                  <a:gdLst>
                    <a:gd name="T0" fmla="*/ 2 w 4"/>
                    <a:gd name="T1" fmla="*/ 1 h 4"/>
                    <a:gd name="T2" fmla="*/ 2 w 4"/>
                    <a:gd name="T3" fmla="*/ 1 h 4"/>
                    <a:gd name="T4" fmla="*/ 2 w 4"/>
                    <a:gd name="T5" fmla="*/ 1 h 4"/>
                    <a:gd name="T6" fmla="*/ 1 w 4"/>
                    <a:gd name="T7" fmla="*/ 0 h 4"/>
                    <a:gd name="T8" fmla="*/ 2 w 4"/>
                    <a:gd name="T9" fmla="*/ 2 h 4"/>
                    <a:gd name="T10" fmla="*/ 1 w 4"/>
                    <a:gd name="T11" fmla="*/ 2 h 4"/>
                    <a:gd name="T12" fmla="*/ 2 w 4"/>
                    <a:gd name="T13" fmla="*/ 3 h 4"/>
                    <a:gd name="T14" fmla="*/ 1 w 4"/>
                    <a:gd name="T15" fmla="*/ 2 h 4"/>
                    <a:gd name="T16" fmla="*/ 1 w 4"/>
                    <a:gd name="T17" fmla="*/ 3 h 4"/>
                    <a:gd name="T18" fmla="*/ 1 w 4"/>
                    <a:gd name="T19" fmla="*/ 3 h 4"/>
                    <a:gd name="T20" fmla="*/ 1 w 4"/>
                    <a:gd name="T21" fmla="*/ 3 h 4"/>
                    <a:gd name="T22" fmla="*/ 1 w 4"/>
                    <a:gd name="T23" fmla="*/ 3 h 4"/>
                    <a:gd name="T24" fmla="*/ 1 w 4"/>
                    <a:gd name="T25" fmla="*/ 3 h 4"/>
                    <a:gd name="T26" fmla="*/ 1 w 4"/>
                    <a:gd name="T27" fmla="*/ 3 h 4"/>
                    <a:gd name="T28" fmla="*/ 2 w 4"/>
                    <a:gd name="T29" fmla="*/ 3 h 4"/>
                    <a:gd name="T30" fmla="*/ 1 w 4"/>
                    <a:gd name="T31" fmla="*/ 3 h 4"/>
                    <a:gd name="T32" fmla="*/ 2 w 4"/>
                    <a:gd name="T33" fmla="*/ 4 h 4"/>
                    <a:gd name="T34" fmla="*/ 2 w 4"/>
                    <a:gd name="T35" fmla="*/ 4 h 4"/>
                    <a:gd name="T36" fmla="*/ 2 w 4"/>
                    <a:gd name="T37" fmla="*/ 4 h 4"/>
                    <a:gd name="T38" fmla="*/ 2 w 4"/>
                    <a:gd name="T39" fmla="*/ 4 h 4"/>
                    <a:gd name="T40" fmla="*/ 2 w 4"/>
                    <a:gd name="T41" fmla="*/ 3 h 4"/>
                    <a:gd name="T42" fmla="*/ 3 w 4"/>
                    <a:gd name="T43" fmla="*/ 4 h 4"/>
                    <a:gd name="T44" fmla="*/ 3 w 4"/>
                    <a:gd name="T45" fmla="*/ 4 h 4"/>
                    <a:gd name="T46" fmla="*/ 3 w 4"/>
                    <a:gd name="T47" fmla="*/ 4 h 4"/>
                    <a:gd name="T48" fmla="*/ 3 w 4"/>
                    <a:gd name="T49" fmla="*/ 3 h 4"/>
                    <a:gd name="T50" fmla="*/ 3 w 4"/>
                    <a:gd name="T51" fmla="*/ 3 h 4"/>
                    <a:gd name="T52" fmla="*/ 2 w 4"/>
                    <a:gd name="T53" fmla="*/ 3 h 4"/>
                    <a:gd name="T54" fmla="*/ 2 w 4"/>
                    <a:gd name="T55" fmla="*/ 3 h 4"/>
                    <a:gd name="T56" fmla="*/ 2 w 4"/>
                    <a:gd name="T57" fmla="*/ 3 h 4"/>
                    <a:gd name="T58" fmla="*/ 2 w 4"/>
                    <a:gd name="T59" fmla="*/ 3 h 4"/>
                    <a:gd name="T60" fmla="*/ 3 w 4"/>
                    <a:gd name="T61" fmla="*/ 3 h 4"/>
                    <a:gd name="T62" fmla="*/ 2 w 4"/>
                    <a:gd name="T63" fmla="*/ 3 h 4"/>
                    <a:gd name="T64" fmla="*/ 2 w 4"/>
                    <a:gd name="T65" fmla="*/ 2 h 4"/>
                    <a:gd name="T66" fmla="*/ 3 w 4"/>
                    <a:gd name="T67" fmla="*/ 2 h 4"/>
                    <a:gd name="T68" fmla="*/ 2 w 4"/>
                    <a:gd name="T69" fmla="*/ 2 h 4"/>
                    <a:gd name="T70" fmla="*/ 3 w 4"/>
                    <a:gd name="T71" fmla="*/ 2 h 4"/>
                    <a:gd name="T72" fmla="*/ 2 w 4"/>
                    <a:gd name="T73" fmla="*/ 2 h 4"/>
                    <a:gd name="T74" fmla="*/ 2 w 4"/>
                    <a:gd name="T75" fmla="*/ 1 h 4"/>
                    <a:gd name="T76" fmla="*/ 2 w 4"/>
                    <a:gd name="T77" fmla="*/ 1 h 4"/>
                    <a:gd name="T78" fmla="*/ 1 w 4"/>
                    <a:gd name="T79" fmla="*/ 1 h 4"/>
                    <a:gd name="T80" fmla="*/ 2 w 4"/>
                    <a:gd name="T8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3" y="1"/>
                        <a:pt x="1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0" y="2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0" y="3"/>
                        <a:pt x="2" y="4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3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7" name="Freeform 2124"/>
                <p:cNvSpPr/>
                <p:nvPr/>
              </p:nvSpPr>
              <p:spPr bwMode="auto">
                <a:xfrm>
                  <a:off x="1249" y="2731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8" name="Freeform 2125"/>
                <p:cNvSpPr/>
                <p:nvPr/>
              </p:nvSpPr>
              <p:spPr bwMode="auto">
                <a:xfrm>
                  <a:off x="1249" y="2726"/>
                  <a:ext cx="5" cy="5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1 h 2"/>
                    <a:gd name="T6" fmla="*/ 1 w 2"/>
                    <a:gd name="T7" fmla="*/ 2 h 2"/>
                    <a:gd name="T8" fmla="*/ 0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  <a:gd name="T18" fmla="*/ 2 w 2"/>
                    <a:gd name="T19" fmla="*/ 2 h 2"/>
                    <a:gd name="T20" fmla="*/ 1 w 2"/>
                    <a:gd name="T21" fmla="*/ 1 h 2"/>
                    <a:gd name="T22" fmla="*/ 2 w 2"/>
                    <a:gd name="T23" fmla="*/ 2 h 2"/>
                    <a:gd name="T24" fmla="*/ 2 w 2"/>
                    <a:gd name="T25" fmla="*/ 2 h 2"/>
                    <a:gd name="T26" fmla="*/ 2 w 2"/>
                    <a:gd name="T27" fmla="*/ 2 h 2"/>
                    <a:gd name="T28" fmla="*/ 1 w 2"/>
                    <a:gd name="T29" fmla="*/ 1 h 2"/>
                    <a:gd name="T30" fmla="*/ 2 w 2"/>
                    <a:gd name="T31" fmla="*/ 2 h 2"/>
                    <a:gd name="T32" fmla="*/ 2 w 2"/>
                    <a:gd name="T33" fmla="*/ 1 h 2"/>
                    <a:gd name="T34" fmla="*/ 1 w 2"/>
                    <a:gd name="T35" fmla="*/ 0 h 2"/>
                    <a:gd name="T36" fmla="*/ 2 w 2"/>
                    <a:gd name="T37" fmla="*/ 1 h 2"/>
                    <a:gd name="T38" fmla="*/ 2 w 2"/>
                    <a:gd name="T39" fmla="*/ 1 h 2"/>
                    <a:gd name="T40" fmla="*/ 1 w 2"/>
                    <a:gd name="T41" fmla="*/ 0 h 2"/>
                    <a:gd name="T42" fmla="*/ 1 w 2"/>
                    <a:gd name="T4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0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2" y="2"/>
                      </a:cubicBezTo>
                      <a:cubicBezTo>
                        <a:pt x="2" y="2"/>
                        <a:pt x="2" y="1"/>
                        <a:pt x="2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9" name="Freeform 2126"/>
                <p:cNvSpPr/>
                <p:nvPr/>
              </p:nvSpPr>
              <p:spPr bwMode="auto">
                <a:xfrm>
                  <a:off x="1251" y="272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0" name="Freeform 2127"/>
                <p:cNvSpPr/>
                <p:nvPr/>
              </p:nvSpPr>
              <p:spPr bwMode="auto">
                <a:xfrm>
                  <a:off x="132" y="2466"/>
                  <a:ext cx="939" cy="824"/>
                </a:xfrm>
                <a:custGeom>
                  <a:avLst/>
                  <a:gdLst>
                    <a:gd name="T0" fmla="*/ 298 w 395"/>
                    <a:gd name="T1" fmla="*/ 200 h 346"/>
                    <a:gd name="T2" fmla="*/ 283 w 395"/>
                    <a:gd name="T3" fmla="*/ 212 h 346"/>
                    <a:gd name="T4" fmla="*/ 264 w 395"/>
                    <a:gd name="T5" fmla="*/ 221 h 346"/>
                    <a:gd name="T6" fmla="*/ 261 w 395"/>
                    <a:gd name="T7" fmla="*/ 241 h 346"/>
                    <a:gd name="T8" fmla="*/ 257 w 395"/>
                    <a:gd name="T9" fmla="*/ 263 h 346"/>
                    <a:gd name="T10" fmla="*/ 226 w 395"/>
                    <a:gd name="T11" fmla="*/ 263 h 346"/>
                    <a:gd name="T12" fmla="*/ 197 w 395"/>
                    <a:gd name="T13" fmla="*/ 268 h 346"/>
                    <a:gd name="T14" fmla="*/ 190 w 395"/>
                    <a:gd name="T15" fmla="*/ 243 h 346"/>
                    <a:gd name="T16" fmla="*/ 191 w 395"/>
                    <a:gd name="T17" fmla="*/ 232 h 346"/>
                    <a:gd name="T18" fmla="*/ 191 w 395"/>
                    <a:gd name="T19" fmla="*/ 232 h 346"/>
                    <a:gd name="T20" fmla="*/ 208 w 395"/>
                    <a:gd name="T21" fmla="*/ 195 h 346"/>
                    <a:gd name="T22" fmla="*/ 183 w 395"/>
                    <a:gd name="T23" fmla="*/ 177 h 346"/>
                    <a:gd name="T24" fmla="*/ 182 w 395"/>
                    <a:gd name="T25" fmla="*/ 155 h 346"/>
                    <a:gd name="T26" fmla="*/ 219 w 395"/>
                    <a:gd name="T27" fmla="*/ 150 h 346"/>
                    <a:gd name="T28" fmla="*/ 221 w 395"/>
                    <a:gd name="T29" fmla="*/ 126 h 346"/>
                    <a:gd name="T30" fmla="*/ 215 w 395"/>
                    <a:gd name="T31" fmla="*/ 95 h 346"/>
                    <a:gd name="T32" fmla="*/ 210 w 395"/>
                    <a:gd name="T33" fmla="*/ 62 h 346"/>
                    <a:gd name="T34" fmla="*/ 190 w 395"/>
                    <a:gd name="T35" fmla="*/ 17 h 346"/>
                    <a:gd name="T36" fmla="*/ 180 w 395"/>
                    <a:gd name="T37" fmla="*/ 8 h 346"/>
                    <a:gd name="T38" fmla="*/ 130 w 395"/>
                    <a:gd name="T39" fmla="*/ 13 h 346"/>
                    <a:gd name="T40" fmla="*/ 107 w 395"/>
                    <a:gd name="T41" fmla="*/ 69 h 346"/>
                    <a:gd name="T42" fmla="*/ 98 w 395"/>
                    <a:gd name="T43" fmla="*/ 137 h 346"/>
                    <a:gd name="T44" fmla="*/ 82 w 395"/>
                    <a:gd name="T45" fmla="*/ 221 h 346"/>
                    <a:gd name="T46" fmla="*/ 74 w 395"/>
                    <a:gd name="T47" fmla="*/ 251 h 346"/>
                    <a:gd name="T48" fmla="*/ 63 w 395"/>
                    <a:gd name="T49" fmla="*/ 261 h 346"/>
                    <a:gd name="T50" fmla="*/ 35 w 395"/>
                    <a:gd name="T51" fmla="*/ 279 h 346"/>
                    <a:gd name="T52" fmla="*/ 15 w 395"/>
                    <a:gd name="T53" fmla="*/ 305 h 346"/>
                    <a:gd name="T54" fmla="*/ 1 w 395"/>
                    <a:gd name="T55" fmla="*/ 332 h 346"/>
                    <a:gd name="T56" fmla="*/ 4 w 395"/>
                    <a:gd name="T57" fmla="*/ 344 h 346"/>
                    <a:gd name="T58" fmla="*/ 17 w 395"/>
                    <a:gd name="T59" fmla="*/ 343 h 346"/>
                    <a:gd name="T60" fmla="*/ 47 w 395"/>
                    <a:gd name="T61" fmla="*/ 343 h 346"/>
                    <a:gd name="T62" fmla="*/ 107 w 395"/>
                    <a:gd name="T63" fmla="*/ 342 h 346"/>
                    <a:gd name="T64" fmla="*/ 149 w 395"/>
                    <a:gd name="T65" fmla="*/ 341 h 346"/>
                    <a:gd name="T66" fmla="*/ 197 w 395"/>
                    <a:gd name="T67" fmla="*/ 342 h 346"/>
                    <a:gd name="T68" fmla="*/ 239 w 395"/>
                    <a:gd name="T69" fmla="*/ 341 h 346"/>
                    <a:gd name="T70" fmla="*/ 289 w 395"/>
                    <a:gd name="T71" fmla="*/ 342 h 346"/>
                    <a:gd name="T72" fmla="*/ 311 w 395"/>
                    <a:gd name="T73" fmla="*/ 344 h 346"/>
                    <a:gd name="T74" fmla="*/ 331 w 395"/>
                    <a:gd name="T75" fmla="*/ 335 h 346"/>
                    <a:gd name="T76" fmla="*/ 358 w 395"/>
                    <a:gd name="T77" fmla="*/ 321 h 346"/>
                    <a:gd name="T78" fmla="*/ 379 w 395"/>
                    <a:gd name="T79" fmla="*/ 302 h 346"/>
                    <a:gd name="T80" fmla="*/ 389 w 395"/>
                    <a:gd name="T81" fmla="*/ 278 h 346"/>
                    <a:gd name="T82" fmla="*/ 364 w 395"/>
                    <a:gd name="T83" fmla="*/ 283 h 346"/>
                    <a:gd name="T84" fmla="*/ 394 w 395"/>
                    <a:gd name="T85" fmla="*/ 243 h 346"/>
                    <a:gd name="T86" fmla="*/ 386 w 395"/>
                    <a:gd name="T87" fmla="*/ 225 h 346"/>
                    <a:gd name="T88" fmla="*/ 360 w 395"/>
                    <a:gd name="T89" fmla="*/ 239 h 346"/>
                    <a:gd name="T90" fmla="*/ 371 w 395"/>
                    <a:gd name="T91" fmla="*/ 224 h 346"/>
                    <a:gd name="T92" fmla="*/ 379 w 395"/>
                    <a:gd name="T93" fmla="*/ 210 h 346"/>
                    <a:gd name="T94" fmla="*/ 385 w 395"/>
                    <a:gd name="T95" fmla="*/ 186 h 346"/>
                    <a:gd name="T96" fmla="*/ 367 w 395"/>
                    <a:gd name="T97" fmla="*/ 177 h 346"/>
                    <a:gd name="T98" fmla="*/ 350 w 395"/>
                    <a:gd name="T99" fmla="*/ 194 h 346"/>
                    <a:gd name="T100" fmla="*/ 353 w 395"/>
                    <a:gd name="T101" fmla="*/ 114 h 346"/>
                    <a:gd name="T102" fmla="*/ 357 w 395"/>
                    <a:gd name="T103" fmla="*/ 122 h 346"/>
                    <a:gd name="T104" fmla="*/ 361 w 395"/>
                    <a:gd name="T105" fmla="*/ 135 h 346"/>
                    <a:gd name="T106" fmla="*/ 363 w 395"/>
                    <a:gd name="T107" fmla="*/ 124 h 346"/>
                    <a:gd name="T108" fmla="*/ 345 w 395"/>
                    <a:gd name="T109" fmla="*/ 107 h 346"/>
                    <a:gd name="T110" fmla="*/ 331 w 395"/>
                    <a:gd name="T111" fmla="*/ 129 h 346"/>
                    <a:gd name="T112" fmla="*/ 329 w 395"/>
                    <a:gd name="T113" fmla="*/ 147 h 346"/>
                    <a:gd name="T114" fmla="*/ 324 w 395"/>
                    <a:gd name="T115" fmla="*/ 162 h 346"/>
                    <a:gd name="T116" fmla="*/ 298 w 395"/>
                    <a:gd name="T117" fmla="*/ 20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95" h="346">
                      <a:moveTo>
                        <a:pt x="298" y="200"/>
                      </a:moveTo>
                      <a:cubicBezTo>
                        <a:pt x="294" y="205"/>
                        <a:pt x="289" y="209"/>
                        <a:pt x="283" y="212"/>
                      </a:cubicBezTo>
                      <a:cubicBezTo>
                        <a:pt x="278" y="215"/>
                        <a:pt x="267" y="217"/>
                        <a:pt x="264" y="221"/>
                      </a:cubicBezTo>
                      <a:cubicBezTo>
                        <a:pt x="261" y="224"/>
                        <a:pt x="261" y="236"/>
                        <a:pt x="261" y="241"/>
                      </a:cubicBezTo>
                      <a:cubicBezTo>
                        <a:pt x="259" y="248"/>
                        <a:pt x="257" y="255"/>
                        <a:pt x="257" y="263"/>
                      </a:cubicBezTo>
                      <a:cubicBezTo>
                        <a:pt x="246" y="263"/>
                        <a:pt x="237" y="262"/>
                        <a:pt x="226" y="263"/>
                      </a:cubicBezTo>
                      <a:cubicBezTo>
                        <a:pt x="216" y="265"/>
                        <a:pt x="208" y="269"/>
                        <a:pt x="197" y="268"/>
                      </a:cubicBezTo>
                      <a:cubicBezTo>
                        <a:pt x="201" y="261"/>
                        <a:pt x="206" y="241"/>
                        <a:pt x="190" y="243"/>
                      </a:cubicBezTo>
                      <a:cubicBezTo>
                        <a:pt x="190" y="240"/>
                        <a:pt x="190" y="235"/>
                        <a:pt x="191" y="232"/>
                      </a:cubicBezTo>
                      <a:cubicBezTo>
                        <a:pt x="190" y="233"/>
                        <a:pt x="191" y="231"/>
                        <a:pt x="191" y="232"/>
                      </a:cubicBezTo>
                      <a:cubicBezTo>
                        <a:pt x="200" y="223"/>
                        <a:pt x="206" y="207"/>
                        <a:pt x="208" y="195"/>
                      </a:cubicBezTo>
                      <a:cubicBezTo>
                        <a:pt x="210" y="180"/>
                        <a:pt x="199" y="164"/>
                        <a:pt x="183" y="177"/>
                      </a:cubicBezTo>
                      <a:cubicBezTo>
                        <a:pt x="183" y="169"/>
                        <a:pt x="181" y="162"/>
                        <a:pt x="182" y="155"/>
                      </a:cubicBezTo>
                      <a:cubicBezTo>
                        <a:pt x="192" y="151"/>
                        <a:pt x="208" y="149"/>
                        <a:pt x="219" y="150"/>
                      </a:cubicBezTo>
                      <a:cubicBezTo>
                        <a:pt x="219" y="142"/>
                        <a:pt x="220" y="134"/>
                        <a:pt x="221" y="126"/>
                      </a:cubicBezTo>
                      <a:cubicBezTo>
                        <a:pt x="221" y="116"/>
                        <a:pt x="217" y="105"/>
                        <a:pt x="215" y="95"/>
                      </a:cubicBezTo>
                      <a:cubicBezTo>
                        <a:pt x="213" y="84"/>
                        <a:pt x="213" y="73"/>
                        <a:pt x="210" y="62"/>
                      </a:cubicBezTo>
                      <a:cubicBezTo>
                        <a:pt x="206" y="46"/>
                        <a:pt x="205" y="28"/>
                        <a:pt x="190" y="17"/>
                      </a:cubicBezTo>
                      <a:cubicBezTo>
                        <a:pt x="187" y="14"/>
                        <a:pt x="184" y="10"/>
                        <a:pt x="180" y="8"/>
                      </a:cubicBezTo>
                      <a:cubicBezTo>
                        <a:pt x="169" y="0"/>
                        <a:pt x="139" y="2"/>
                        <a:pt x="130" y="13"/>
                      </a:cubicBezTo>
                      <a:cubicBezTo>
                        <a:pt x="118" y="27"/>
                        <a:pt x="112" y="51"/>
                        <a:pt x="107" y="69"/>
                      </a:cubicBezTo>
                      <a:cubicBezTo>
                        <a:pt x="101" y="91"/>
                        <a:pt x="99" y="115"/>
                        <a:pt x="98" y="137"/>
                      </a:cubicBezTo>
                      <a:cubicBezTo>
                        <a:pt x="96" y="166"/>
                        <a:pt x="89" y="194"/>
                        <a:pt x="82" y="221"/>
                      </a:cubicBezTo>
                      <a:cubicBezTo>
                        <a:pt x="79" y="231"/>
                        <a:pt x="77" y="242"/>
                        <a:pt x="74" y="251"/>
                      </a:cubicBezTo>
                      <a:cubicBezTo>
                        <a:pt x="71" y="256"/>
                        <a:pt x="68" y="258"/>
                        <a:pt x="63" y="261"/>
                      </a:cubicBezTo>
                      <a:cubicBezTo>
                        <a:pt x="53" y="267"/>
                        <a:pt x="43" y="271"/>
                        <a:pt x="35" y="279"/>
                      </a:cubicBezTo>
                      <a:cubicBezTo>
                        <a:pt x="27" y="287"/>
                        <a:pt x="21" y="296"/>
                        <a:pt x="15" y="305"/>
                      </a:cubicBezTo>
                      <a:cubicBezTo>
                        <a:pt x="10" y="313"/>
                        <a:pt x="3" y="322"/>
                        <a:pt x="1" y="332"/>
                      </a:cubicBezTo>
                      <a:cubicBezTo>
                        <a:pt x="0" y="335"/>
                        <a:pt x="0" y="342"/>
                        <a:pt x="4" y="344"/>
                      </a:cubicBezTo>
                      <a:cubicBezTo>
                        <a:pt x="7" y="346"/>
                        <a:pt x="14" y="343"/>
                        <a:pt x="17" y="343"/>
                      </a:cubicBezTo>
                      <a:cubicBezTo>
                        <a:pt x="27" y="342"/>
                        <a:pt x="37" y="342"/>
                        <a:pt x="47" y="343"/>
                      </a:cubicBezTo>
                      <a:cubicBezTo>
                        <a:pt x="67" y="345"/>
                        <a:pt x="87" y="341"/>
                        <a:pt x="107" y="342"/>
                      </a:cubicBezTo>
                      <a:cubicBezTo>
                        <a:pt x="121" y="343"/>
                        <a:pt x="135" y="341"/>
                        <a:pt x="149" y="341"/>
                      </a:cubicBezTo>
                      <a:cubicBezTo>
                        <a:pt x="165" y="340"/>
                        <a:pt x="181" y="343"/>
                        <a:pt x="197" y="342"/>
                      </a:cubicBezTo>
                      <a:cubicBezTo>
                        <a:pt x="211" y="341"/>
                        <a:pt x="225" y="341"/>
                        <a:pt x="239" y="341"/>
                      </a:cubicBezTo>
                      <a:cubicBezTo>
                        <a:pt x="256" y="341"/>
                        <a:pt x="273" y="341"/>
                        <a:pt x="289" y="342"/>
                      </a:cubicBezTo>
                      <a:cubicBezTo>
                        <a:pt x="297" y="342"/>
                        <a:pt x="304" y="344"/>
                        <a:pt x="311" y="344"/>
                      </a:cubicBezTo>
                      <a:cubicBezTo>
                        <a:pt x="318" y="344"/>
                        <a:pt x="325" y="339"/>
                        <a:pt x="331" y="335"/>
                      </a:cubicBezTo>
                      <a:cubicBezTo>
                        <a:pt x="340" y="330"/>
                        <a:pt x="350" y="327"/>
                        <a:pt x="358" y="321"/>
                      </a:cubicBezTo>
                      <a:cubicBezTo>
                        <a:pt x="366" y="316"/>
                        <a:pt x="373" y="309"/>
                        <a:pt x="379" y="302"/>
                      </a:cubicBezTo>
                      <a:cubicBezTo>
                        <a:pt x="383" y="297"/>
                        <a:pt x="394" y="285"/>
                        <a:pt x="389" y="278"/>
                      </a:cubicBezTo>
                      <a:cubicBezTo>
                        <a:pt x="380" y="274"/>
                        <a:pt x="372" y="277"/>
                        <a:pt x="364" y="283"/>
                      </a:cubicBezTo>
                      <a:cubicBezTo>
                        <a:pt x="376" y="272"/>
                        <a:pt x="391" y="259"/>
                        <a:pt x="394" y="243"/>
                      </a:cubicBezTo>
                      <a:cubicBezTo>
                        <a:pt x="395" y="236"/>
                        <a:pt x="394" y="226"/>
                        <a:pt x="386" y="225"/>
                      </a:cubicBezTo>
                      <a:cubicBezTo>
                        <a:pt x="378" y="224"/>
                        <a:pt x="363" y="231"/>
                        <a:pt x="360" y="239"/>
                      </a:cubicBezTo>
                      <a:cubicBezTo>
                        <a:pt x="362" y="233"/>
                        <a:pt x="368" y="228"/>
                        <a:pt x="371" y="224"/>
                      </a:cubicBezTo>
                      <a:cubicBezTo>
                        <a:pt x="374" y="219"/>
                        <a:pt x="376" y="214"/>
                        <a:pt x="379" y="210"/>
                      </a:cubicBezTo>
                      <a:cubicBezTo>
                        <a:pt x="383" y="203"/>
                        <a:pt x="386" y="194"/>
                        <a:pt x="385" y="186"/>
                      </a:cubicBezTo>
                      <a:cubicBezTo>
                        <a:pt x="383" y="177"/>
                        <a:pt x="374" y="175"/>
                        <a:pt x="367" y="177"/>
                      </a:cubicBezTo>
                      <a:cubicBezTo>
                        <a:pt x="358" y="179"/>
                        <a:pt x="353" y="186"/>
                        <a:pt x="350" y="194"/>
                      </a:cubicBezTo>
                      <a:cubicBezTo>
                        <a:pt x="364" y="174"/>
                        <a:pt x="376" y="132"/>
                        <a:pt x="353" y="114"/>
                      </a:cubicBezTo>
                      <a:cubicBezTo>
                        <a:pt x="354" y="116"/>
                        <a:pt x="356" y="119"/>
                        <a:pt x="357" y="122"/>
                      </a:cubicBezTo>
                      <a:cubicBezTo>
                        <a:pt x="358" y="125"/>
                        <a:pt x="359" y="133"/>
                        <a:pt x="361" y="135"/>
                      </a:cubicBezTo>
                      <a:cubicBezTo>
                        <a:pt x="367" y="140"/>
                        <a:pt x="363" y="126"/>
                        <a:pt x="363" y="124"/>
                      </a:cubicBezTo>
                      <a:cubicBezTo>
                        <a:pt x="361" y="117"/>
                        <a:pt x="354" y="106"/>
                        <a:pt x="345" y="107"/>
                      </a:cubicBezTo>
                      <a:cubicBezTo>
                        <a:pt x="336" y="108"/>
                        <a:pt x="333" y="122"/>
                        <a:pt x="331" y="129"/>
                      </a:cubicBezTo>
                      <a:cubicBezTo>
                        <a:pt x="330" y="135"/>
                        <a:pt x="331" y="141"/>
                        <a:pt x="329" y="147"/>
                      </a:cubicBezTo>
                      <a:cubicBezTo>
                        <a:pt x="328" y="152"/>
                        <a:pt x="326" y="157"/>
                        <a:pt x="324" y="162"/>
                      </a:cubicBezTo>
                      <a:cubicBezTo>
                        <a:pt x="318" y="176"/>
                        <a:pt x="309" y="189"/>
                        <a:pt x="298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1" name="Freeform 2128"/>
                <p:cNvSpPr/>
                <p:nvPr/>
              </p:nvSpPr>
              <p:spPr bwMode="auto">
                <a:xfrm>
                  <a:off x="624" y="2464"/>
                  <a:ext cx="133" cy="152"/>
                </a:xfrm>
                <a:custGeom>
                  <a:avLst/>
                  <a:gdLst>
                    <a:gd name="T0" fmla="*/ 0 w 56"/>
                    <a:gd name="T1" fmla="*/ 49 h 64"/>
                    <a:gd name="T2" fmla="*/ 31 w 56"/>
                    <a:gd name="T3" fmla="*/ 28 h 64"/>
                    <a:gd name="T4" fmla="*/ 56 w 56"/>
                    <a:gd name="T5" fmla="*/ 17 h 64"/>
                    <a:gd name="T6" fmla="*/ 25 w 56"/>
                    <a:gd name="T7" fmla="*/ 48 h 64"/>
                    <a:gd name="T8" fmla="*/ 5 w 56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64">
                      <a:moveTo>
                        <a:pt x="0" y="49"/>
                      </a:moveTo>
                      <a:cubicBezTo>
                        <a:pt x="13" y="44"/>
                        <a:pt x="21" y="37"/>
                        <a:pt x="31" y="28"/>
                      </a:cubicBezTo>
                      <a:cubicBezTo>
                        <a:pt x="35" y="24"/>
                        <a:pt x="55" y="0"/>
                        <a:pt x="56" y="17"/>
                      </a:cubicBezTo>
                      <a:cubicBezTo>
                        <a:pt x="56" y="29"/>
                        <a:pt x="33" y="42"/>
                        <a:pt x="25" y="48"/>
                      </a:cubicBezTo>
                      <a:cubicBezTo>
                        <a:pt x="18" y="53"/>
                        <a:pt x="9" y="57"/>
                        <a:pt x="5" y="64"/>
                      </a:cubicBezTo>
                    </a:path>
                  </a:pathLst>
                </a:custGeom>
                <a:solidFill>
                  <a:srgbClr val="E8CB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2" name="Freeform 2129"/>
                <p:cNvSpPr/>
                <p:nvPr/>
              </p:nvSpPr>
              <p:spPr bwMode="auto">
                <a:xfrm>
                  <a:off x="619" y="2483"/>
                  <a:ext cx="143" cy="138"/>
                </a:xfrm>
                <a:custGeom>
                  <a:avLst/>
                  <a:gdLst>
                    <a:gd name="T0" fmla="*/ 34 w 60"/>
                    <a:gd name="T1" fmla="*/ 16 h 58"/>
                    <a:gd name="T2" fmla="*/ 32 w 60"/>
                    <a:gd name="T3" fmla="*/ 19 h 58"/>
                    <a:gd name="T4" fmla="*/ 1 w 60"/>
                    <a:gd name="T5" fmla="*/ 39 h 58"/>
                    <a:gd name="T6" fmla="*/ 1 w 60"/>
                    <a:gd name="T7" fmla="*/ 41 h 58"/>
                    <a:gd name="T8" fmla="*/ 3 w 60"/>
                    <a:gd name="T9" fmla="*/ 42 h 58"/>
                    <a:gd name="T10" fmla="*/ 34 w 60"/>
                    <a:gd name="T11" fmla="*/ 21 h 58"/>
                    <a:gd name="T12" fmla="*/ 37 w 60"/>
                    <a:gd name="T13" fmla="*/ 19 h 58"/>
                    <a:gd name="T14" fmla="*/ 54 w 60"/>
                    <a:gd name="T15" fmla="*/ 5 h 58"/>
                    <a:gd name="T16" fmla="*/ 56 w 60"/>
                    <a:gd name="T17" fmla="*/ 9 h 58"/>
                    <a:gd name="T18" fmla="*/ 32 w 60"/>
                    <a:gd name="T19" fmla="*/ 34 h 58"/>
                    <a:gd name="T20" fmla="*/ 26 w 60"/>
                    <a:gd name="T21" fmla="*/ 39 h 58"/>
                    <a:gd name="T22" fmla="*/ 19 w 60"/>
                    <a:gd name="T23" fmla="*/ 43 h 58"/>
                    <a:gd name="T24" fmla="*/ 5 w 60"/>
                    <a:gd name="T25" fmla="*/ 55 h 58"/>
                    <a:gd name="T26" fmla="*/ 6 w 60"/>
                    <a:gd name="T27" fmla="*/ 58 h 58"/>
                    <a:gd name="T28" fmla="*/ 8 w 60"/>
                    <a:gd name="T29" fmla="*/ 57 h 58"/>
                    <a:gd name="T30" fmla="*/ 21 w 60"/>
                    <a:gd name="T31" fmla="*/ 46 h 58"/>
                    <a:gd name="T32" fmla="*/ 28 w 60"/>
                    <a:gd name="T33" fmla="*/ 41 h 58"/>
                    <a:gd name="T34" fmla="*/ 34 w 60"/>
                    <a:gd name="T35" fmla="*/ 37 h 58"/>
                    <a:gd name="T36" fmla="*/ 59 w 60"/>
                    <a:gd name="T37" fmla="*/ 9 h 58"/>
                    <a:gd name="T38" fmla="*/ 56 w 60"/>
                    <a:gd name="T39" fmla="*/ 2 h 58"/>
                    <a:gd name="T40" fmla="*/ 34 w 60"/>
                    <a:gd name="T41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8">
                      <a:moveTo>
                        <a:pt x="34" y="16"/>
                      </a:move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23" y="27"/>
                        <a:pt x="14" y="34"/>
                        <a:pt x="1" y="39"/>
                      </a:cubicBezTo>
                      <a:cubicBezTo>
                        <a:pt x="1" y="39"/>
                        <a:pt x="0" y="40"/>
                        <a:pt x="1" y="41"/>
                      </a:cubicBezTo>
                      <a:cubicBezTo>
                        <a:pt x="1" y="42"/>
                        <a:pt x="2" y="43"/>
                        <a:pt x="3" y="42"/>
                      </a:cubicBezTo>
                      <a:cubicBezTo>
                        <a:pt x="16" y="37"/>
                        <a:pt x="25" y="30"/>
                        <a:pt x="34" y="21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40" y="15"/>
                        <a:pt x="51" y="3"/>
                        <a:pt x="54" y="5"/>
                      </a:cubicBezTo>
                      <a:cubicBezTo>
                        <a:pt x="55" y="5"/>
                        <a:pt x="56" y="7"/>
                        <a:pt x="56" y="9"/>
                      </a:cubicBezTo>
                      <a:cubicBezTo>
                        <a:pt x="56" y="18"/>
                        <a:pt x="41" y="28"/>
                        <a:pt x="32" y="34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4" y="47"/>
                        <a:pt x="9" y="50"/>
                        <a:pt x="5" y="55"/>
                      </a:cubicBezTo>
                      <a:cubicBezTo>
                        <a:pt x="5" y="56"/>
                        <a:pt x="5" y="57"/>
                        <a:pt x="6" y="58"/>
                      </a:cubicBezTo>
                      <a:cubicBezTo>
                        <a:pt x="6" y="58"/>
                        <a:pt x="7" y="58"/>
                        <a:pt x="8" y="57"/>
                      </a:cubicBezTo>
                      <a:cubicBezTo>
                        <a:pt x="11" y="53"/>
                        <a:pt x="16" y="49"/>
                        <a:pt x="21" y="46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44" y="30"/>
                        <a:pt x="60" y="19"/>
                        <a:pt x="59" y="9"/>
                      </a:cubicBezTo>
                      <a:cubicBezTo>
                        <a:pt x="59" y="5"/>
                        <a:pt x="58" y="3"/>
                        <a:pt x="56" y="2"/>
                      </a:cubicBezTo>
                      <a:cubicBezTo>
                        <a:pt x="50" y="0"/>
                        <a:pt x="42" y="8"/>
                        <a:pt x="34" y="16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3" name="Freeform 2130"/>
                <p:cNvSpPr/>
                <p:nvPr/>
              </p:nvSpPr>
              <p:spPr bwMode="auto">
                <a:xfrm>
                  <a:off x="633" y="2623"/>
                  <a:ext cx="179" cy="53"/>
                </a:xfrm>
                <a:custGeom>
                  <a:avLst/>
                  <a:gdLst>
                    <a:gd name="T0" fmla="*/ 1 w 75"/>
                    <a:gd name="T1" fmla="*/ 3 h 22"/>
                    <a:gd name="T2" fmla="*/ 49 w 75"/>
                    <a:gd name="T3" fmla="*/ 3 h 22"/>
                    <a:gd name="T4" fmla="*/ 70 w 75"/>
                    <a:gd name="T5" fmla="*/ 4 h 22"/>
                    <a:gd name="T6" fmla="*/ 66 w 75"/>
                    <a:gd name="T7" fmla="*/ 14 h 22"/>
                    <a:gd name="T8" fmla="*/ 23 w 75"/>
                    <a:gd name="T9" fmla="*/ 18 h 22"/>
                    <a:gd name="T10" fmla="*/ 3 w 75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22">
                      <a:moveTo>
                        <a:pt x="1" y="3"/>
                      </a:moveTo>
                      <a:cubicBezTo>
                        <a:pt x="16" y="13"/>
                        <a:pt x="34" y="5"/>
                        <a:pt x="49" y="3"/>
                      </a:cubicBezTo>
                      <a:cubicBezTo>
                        <a:pt x="54" y="3"/>
                        <a:pt x="66" y="0"/>
                        <a:pt x="70" y="4"/>
                      </a:cubicBezTo>
                      <a:cubicBezTo>
                        <a:pt x="75" y="9"/>
                        <a:pt x="70" y="12"/>
                        <a:pt x="66" y="14"/>
                      </a:cubicBezTo>
                      <a:cubicBezTo>
                        <a:pt x="55" y="19"/>
                        <a:pt x="35" y="18"/>
                        <a:pt x="23" y="18"/>
                      </a:cubicBezTo>
                      <a:cubicBezTo>
                        <a:pt x="19" y="19"/>
                        <a:pt x="0" y="19"/>
                        <a:pt x="3" y="22"/>
                      </a:cubicBezTo>
                    </a:path>
                  </a:pathLst>
                </a:custGeom>
                <a:solidFill>
                  <a:srgbClr val="E8CB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4" name="Freeform 2131"/>
                <p:cNvSpPr/>
                <p:nvPr/>
              </p:nvSpPr>
              <p:spPr bwMode="auto">
                <a:xfrm>
                  <a:off x="631" y="2621"/>
                  <a:ext cx="178" cy="60"/>
                </a:xfrm>
                <a:custGeom>
                  <a:avLst/>
                  <a:gdLst>
                    <a:gd name="T0" fmla="*/ 53 w 75"/>
                    <a:gd name="T1" fmla="*/ 2 h 25"/>
                    <a:gd name="T2" fmla="*/ 50 w 75"/>
                    <a:gd name="T3" fmla="*/ 3 h 25"/>
                    <a:gd name="T4" fmla="*/ 38 w 75"/>
                    <a:gd name="T5" fmla="*/ 5 h 25"/>
                    <a:gd name="T6" fmla="*/ 3 w 75"/>
                    <a:gd name="T7" fmla="*/ 3 h 25"/>
                    <a:gd name="T8" fmla="*/ 1 w 75"/>
                    <a:gd name="T9" fmla="*/ 3 h 25"/>
                    <a:gd name="T10" fmla="*/ 1 w 75"/>
                    <a:gd name="T11" fmla="*/ 6 h 25"/>
                    <a:gd name="T12" fmla="*/ 39 w 75"/>
                    <a:gd name="T13" fmla="*/ 8 h 25"/>
                    <a:gd name="T14" fmla="*/ 51 w 75"/>
                    <a:gd name="T15" fmla="*/ 6 h 25"/>
                    <a:gd name="T16" fmla="*/ 53 w 75"/>
                    <a:gd name="T17" fmla="*/ 6 h 25"/>
                    <a:gd name="T18" fmla="*/ 70 w 75"/>
                    <a:gd name="T19" fmla="*/ 6 h 25"/>
                    <a:gd name="T20" fmla="*/ 71 w 75"/>
                    <a:gd name="T21" fmla="*/ 9 h 25"/>
                    <a:gd name="T22" fmla="*/ 66 w 75"/>
                    <a:gd name="T23" fmla="*/ 13 h 25"/>
                    <a:gd name="T24" fmla="*/ 34 w 75"/>
                    <a:gd name="T25" fmla="*/ 17 h 25"/>
                    <a:gd name="T26" fmla="*/ 24 w 75"/>
                    <a:gd name="T27" fmla="*/ 18 h 25"/>
                    <a:gd name="T28" fmla="*/ 22 w 75"/>
                    <a:gd name="T29" fmla="*/ 18 h 25"/>
                    <a:gd name="T30" fmla="*/ 2 w 75"/>
                    <a:gd name="T31" fmla="*/ 22 h 25"/>
                    <a:gd name="T32" fmla="*/ 3 w 75"/>
                    <a:gd name="T33" fmla="*/ 24 h 25"/>
                    <a:gd name="T34" fmla="*/ 5 w 75"/>
                    <a:gd name="T35" fmla="*/ 24 h 25"/>
                    <a:gd name="T36" fmla="*/ 6 w 75"/>
                    <a:gd name="T37" fmla="*/ 23 h 25"/>
                    <a:gd name="T38" fmla="*/ 6 w 75"/>
                    <a:gd name="T39" fmla="*/ 23 h 25"/>
                    <a:gd name="T40" fmla="*/ 22 w 75"/>
                    <a:gd name="T41" fmla="*/ 21 h 25"/>
                    <a:gd name="T42" fmla="*/ 24 w 75"/>
                    <a:gd name="T43" fmla="*/ 21 h 25"/>
                    <a:gd name="T44" fmla="*/ 34 w 75"/>
                    <a:gd name="T45" fmla="*/ 21 h 25"/>
                    <a:gd name="T46" fmla="*/ 67 w 75"/>
                    <a:gd name="T47" fmla="*/ 16 h 25"/>
                    <a:gd name="T48" fmla="*/ 75 w 75"/>
                    <a:gd name="T49" fmla="*/ 10 h 25"/>
                    <a:gd name="T50" fmla="*/ 75 w 75"/>
                    <a:gd name="T51" fmla="*/ 9 h 25"/>
                    <a:gd name="T52" fmla="*/ 72 w 75"/>
                    <a:gd name="T53" fmla="*/ 4 h 25"/>
                    <a:gd name="T54" fmla="*/ 53 w 75"/>
                    <a:gd name="T55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5" h="25">
                      <a:moveTo>
                        <a:pt x="53" y="2"/>
                      </a:move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26" y="7"/>
                        <a:pt x="13" y="10"/>
                        <a:pt x="3" y="3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13" y="13"/>
                        <a:pt x="26" y="11"/>
                        <a:pt x="39" y="8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8" y="5"/>
                        <a:pt x="67" y="3"/>
                        <a:pt x="70" y="6"/>
                      </a:cubicBezTo>
                      <a:cubicBezTo>
                        <a:pt x="71" y="7"/>
                        <a:pt x="71" y="8"/>
                        <a:pt x="71" y="9"/>
                      </a:cubicBezTo>
                      <a:cubicBezTo>
                        <a:pt x="71" y="11"/>
                        <a:pt x="68" y="12"/>
                        <a:pt x="66" y="13"/>
                      </a:cubicBezTo>
                      <a:cubicBezTo>
                        <a:pt x="58" y="17"/>
                        <a:pt x="45" y="17"/>
                        <a:pt x="34" y="17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8" y="18"/>
                        <a:pt x="3" y="19"/>
                        <a:pt x="2" y="22"/>
                      </a:cubicBezTo>
                      <a:cubicBezTo>
                        <a:pt x="2" y="22"/>
                        <a:pt x="2" y="23"/>
                        <a:pt x="3" y="24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5" y="24"/>
                        <a:pt x="6" y="24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2"/>
                        <a:pt x="11" y="22"/>
                        <a:pt x="22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45" y="20"/>
                        <a:pt x="59" y="20"/>
                        <a:pt x="67" y="16"/>
                      </a:cubicBezTo>
                      <a:cubicBezTo>
                        <a:pt x="71" y="15"/>
                        <a:pt x="74" y="13"/>
                        <a:pt x="75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7"/>
                        <a:pt x="74" y="5"/>
                        <a:pt x="72" y="4"/>
                      </a:cubicBezTo>
                      <a:cubicBezTo>
                        <a:pt x="69" y="0"/>
                        <a:pt x="61" y="1"/>
                        <a:pt x="53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5" name="Freeform 2132"/>
                <p:cNvSpPr/>
                <p:nvPr/>
              </p:nvSpPr>
              <p:spPr bwMode="auto">
                <a:xfrm>
                  <a:off x="222" y="2321"/>
                  <a:ext cx="404" cy="352"/>
                </a:xfrm>
                <a:custGeom>
                  <a:avLst/>
                  <a:gdLst>
                    <a:gd name="T0" fmla="*/ 69 w 170"/>
                    <a:gd name="T1" fmla="*/ 140 h 148"/>
                    <a:gd name="T2" fmla="*/ 5 w 170"/>
                    <a:gd name="T3" fmla="*/ 113 h 148"/>
                    <a:gd name="T4" fmla="*/ 17 w 170"/>
                    <a:gd name="T5" fmla="*/ 83 h 148"/>
                    <a:gd name="T6" fmla="*/ 52 w 170"/>
                    <a:gd name="T7" fmla="*/ 78 h 148"/>
                    <a:gd name="T8" fmla="*/ 62 w 170"/>
                    <a:gd name="T9" fmla="*/ 28 h 148"/>
                    <a:gd name="T10" fmla="*/ 105 w 170"/>
                    <a:gd name="T11" fmla="*/ 41 h 148"/>
                    <a:gd name="T12" fmla="*/ 153 w 170"/>
                    <a:gd name="T13" fmla="*/ 17 h 148"/>
                    <a:gd name="T14" fmla="*/ 145 w 170"/>
                    <a:gd name="T15" fmla="*/ 75 h 148"/>
                    <a:gd name="T16" fmla="*/ 88 w 170"/>
                    <a:gd name="T17" fmla="*/ 81 h 148"/>
                    <a:gd name="T18" fmla="*/ 66 w 170"/>
                    <a:gd name="T19" fmla="*/ 14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48">
                      <a:moveTo>
                        <a:pt x="69" y="140"/>
                      </a:moveTo>
                      <a:cubicBezTo>
                        <a:pt x="42" y="148"/>
                        <a:pt x="17" y="139"/>
                        <a:pt x="5" y="113"/>
                      </a:cubicBezTo>
                      <a:cubicBezTo>
                        <a:pt x="0" y="100"/>
                        <a:pt x="5" y="88"/>
                        <a:pt x="17" y="83"/>
                      </a:cubicBezTo>
                      <a:cubicBezTo>
                        <a:pt x="25" y="80"/>
                        <a:pt x="45" y="74"/>
                        <a:pt x="52" y="78"/>
                      </a:cubicBezTo>
                      <a:cubicBezTo>
                        <a:pt x="36" y="68"/>
                        <a:pt x="50" y="38"/>
                        <a:pt x="62" y="28"/>
                      </a:cubicBezTo>
                      <a:cubicBezTo>
                        <a:pt x="72" y="18"/>
                        <a:pt x="109" y="18"/>
                        <a:pt x="105" y="41"/>
                      </a:cubicBezTo>
                      <a:cubicBezTo>
                        <a:pt x="101" y="19"/>
                        <a:pt x="138" y="0"/>
                        <a:pt x="153" y="17"/>
                      </a:cubicBezTo>
                      <a:cubicBezTo>
                        <a:pt x="168" y="33"/>
                        <a:pt x="170" y="70"/>
                        <a:pt x="145" y="75"/>
                      </a:cubicBezTo>
                      <a:cubicBezTo>
                        <a:pt x="125" y="59"/>
                        <a:pt x="105" y="63"/>
                        <a:pt x="88" y="81"/>
                      </a:cubicBezTo>
                      <a:cubicBezTo>
                        <a:pt x="72" y="100"/>
                        <a:pt x="74" y="121"/>
                        <a:pt x="66" y="142"/>
                      </a:cubicBezTo>
                    </a:path>
                  </a:pathLst>
                </a:custGeom>
                <a:solidFill>
                  <a:srgbClr val="ED5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6" name="Freeform 2133"/>
                <p:cNvSpPr/>
                <p:nvPr/>
              </p:nvSpPr>
              <p:spPr bwMode="auto">
                <a:xfrm>
                  <a:off x="562" y="2876"/>
                  <a:ext cx="7" cy="12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0 w 3"/>
                    <a:gd name="T5" fmla="*/ 5 h 5"/>
                    <a:gd name="T6" fmla="*/ 1 w 3"/>
                    <a:gd name="T7" fmla="*/ 4 h 5"/>
                    <a:gd name="T8" fmla="*/ 3 w 3"/>
                    <a:gd name="T9" fmla="*/ 5 h 5"/>
                    <a:gd name="T10" fmla="*/ 3 w 3"/>
                    <a:gd name="T11" fmla="*/ 2 h 5"/>
                    <a:gd name="T12" fmla="*/ 1 w 3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2" y="4"/>
                        <a:pt x="3" y="4"/>
                        <a:pt x="3" y="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7" name="Freeform 2134"/>
                <p:cNvSpPr/>
                <p:nvPr/>
              </p:nvSpPr>
              <p:spPr bwMode="auto">
                <a:xfrm>
                  <a:off x="576" y="3019"/>
                  <a:ext cx="12" cy="31"/>
                </a:xfrm>
                <a:custGeom>
                  <a:avLst/>
                  <a:gdLst>
                    <a:gd name="T0" fmla="*/ 2 w 5"/>
                    <a:gd name="T1" fmla="*/ 2 h 13"/>
                    <a:gd name="T2" fmla="*/ 0 w 5"/>
                    <a:gd name="T3" fmla="*/ 0 h 13"/>
                    <a:gd name="T4" fmla="*/ 2 w 5"/>
                    <a:gd name="T5" fmla="*/ 12 h 13"/>
                    <a:gd name="T6" fmla="*/ 3 w 5"/>
                    <a:gd name="T7" fmla="*/ 13 h 13"/>
                    <a:gd name="T8" fmla="*/ 5 w 5"/>
                    <a:gd name="T9" fmla="*/ 11 h 13"/>
                    <a:gd name="T10" fmla="*/ 4 w 5"/>
                    <a:gd name="T11" fmla="*/ 0 h 13"/>
                    <a:gd name="T12" fmla="*/ 2 w 5"/>
                    <a:gd name="T1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3">
                      <a:moveTo>
                        <a:pt x="2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4" y="13"/>
                        <a:pt x="5" y="12"/>
                        <a:pt x="5" y="1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8" name="Freeform 2135"/>
                <p:cNvSpPr>
                  <a:spLocks noEditPoints="1"/>
                </p:cNvSpPr>
                <p:nvPr/>
              </p:nvSpPr>
              <p:spPr bwMode="auto">
                <a:xfrm>
                  <a:off x="557" y="2819"/>
                  <a:ext cx="205" cy="295"/>
                </a:xfrm>
                <a:custGeom>
                  <a:avLst/>
                  <a:gdLst>
                    <a:gd name="T0" fmla="*/ 85 w 86"/>
                    <a:gd name="T1" fmla="*/ 1 h 124"/>
                    <a:gd name="T2" fmla="*/ 71 w 86"/>
                    <a:gd name="T3" fmla="*/ 1 h 124"/>
                    <a:gd name="T4" fmla="*/ 44 w 86"/>
                    <a:gd name="T5" fmla="*/ 1 h 124"/>
                    <a:gd name="T6" fmla="*/ 2 w 86"/>
                    <a:gd name="T7" fmla="*/ 3 h 124"/>
                    <a:gd name="T8" fmla="*/ 0 w 86"/>
                    <a:gd name="T9" fmla="*/ 5 h 124"/>
                    <a:gd name="T10" fmla="*/ 1 w 86"/>
                    <a:gd name="T11" fmla="*/ 13 h 124"/>
                    <a:gd name="T12" fmla="*/ 1 w 86"/>
                    <a:gd name="T13" fmla="*/ 29 h 124"/>
                    <a:gd name="T14" fmla="*/ 2 w 86"/>
                    <a:gd name="T15" fmla="*/ 28 h 124"/>
                    <a:gd name="T16" fmla="*/ 1 w 86"/>
                    <a:gd name="T17" fmla="*/ 31 h 124"/>
                    <a:gd name="T18" fmla="*/ 3 w 86"/>
                    <a:gd name="T19" fmla="*/ 31 h 124"/>
                    <a:gd name="T20" fmla="*/ 5 w 86"/>
                    <a:gd name="T21" fmla="*/ 25 h 124"/>
                    <a:gd name="T22" fmla="*/ 4 w 86"/>
                    <a:gd name="T23" fmla="*/ 12 h 124"/>
                    <a:gd name="T24" fmla="*/ 4 w 86"/>
                    <a:gd name="T25" fmla="*/ 6 h 124"/>
                    <a:gd name="T26" fmla="*/ 44 w 86"/>
                    <a:gd name="T27" fmla="*/ 5 h 124"/>
                    <a:gd name="T28" fmla="*/ 71 w 86"/>
                    <a:gd name="T29" fmla="*/ 4 h 124"/>
                    <a:gd name="T30" fmla="*/ 83 w 86"/>
                    <a:gd name="T31" fmla="*/ 4 h 124"/>
                    <a:gd name="T32" fmla="*/ 82 w 86"/>
                    <a:gd name="T33" fmla="*/ 22 h 124"/>
                    <a:gd name="T34" fmla="*/ 74 w 86"/>
                    <a:gd name="T35" fmla="*/ 113 h 124"/>
                    <a:gd name="T36" fmla="*/ 39 w 86"/>
                    <a:gd name="T37" fmla="*/ 116 h 124"/>
                    <a:gd name="T38" fmla="*/ 17 w 86"/>
                    <a:gd name="T39" fmla="*/ 120 h 124"/>
                    <a:gd name="T40" fmla="*/ 15 w 86"/>
                    <a:gd name="T41" fmla="*/ 122 h 124"/>
                    <a:gd name="T42" fmla="*/ 17 w 86"/>
                    <a:gd name="T43" fmla="*/ 124 h 124"/>
                    <a:gd name="T44" fmla="*/ 39 w 86"/>
                    <a:gd name="T45" fmla="*/ 120 h 124"/>
                    <a:gd name="T46" fmla="*/ 75 w 86"/>
                    <a:gd name="T47" fmla="*/ 116 h 124"/>
                    <a:gd name="T48" fmla="*/ 77 w 86"/>
                    <a:gd name="T49" fmla="*/ 115 h 124"/>
                    <a:gd name="T50" fmla="*/ 86 w 86"/>
                    <a:gd name="T51" fmla="*/ 22 h 124"/>
                    <a:gd name="T52" fmla="*/ 86 w 86"/>
                    <a:gd name="T53" fmla="*/ 2 h 124"/>
                    <a:gd name="T54" fmla="*/ 86 w 86"/>
                    <a:gd name="T55" fmla="*/ 1 h 124"/>
                    <a:gd name="T56" fmla="*/ 85 w 86"/>
                    <a:gd name="T57" fmla="*/ 1 h 124"/>
                    <a:gd name="T58" fmla="*/ 76 w 86"/>
                    <a:gd name="T59" fmla="*/ 113 h 124"/>
                    <a:gd name="T60" fmla="*/ 76 w 86"/>
                    <a:gd name="T61" fmla="*/ 113 h 124"/>
                    <a:gd name="T62" fmla="*/ 76 w 86"/>
                    <a:gd name="T63" fmla="*/ 113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124">
                      <a:moveTo>
                        <a:pt x="85" y="1"/>
                      </a:move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62" y="1"/>
                        <a:pt x="53" y="2"/>
                        <a:pt x="44" y="1"/>
                      </a:cubicBezTo>
                      <a:cubicBezTo>
                        <a:pt x="30" y="1"/>
                        <a:pt x="14" y="0"/>
                        <a:pt x="2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8"/>
                        <a:pt x="2" y="27"/>
                        <a:pt x="1" y="29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9"/>
                        <a:pt x="1" y="30"/>
                        <a:pt x="1" y="31"/>
                      </a:cubicBezTo>
                      <a:cubicBezTo>
                        <a:pt x="2" y="31"/>
                        <a:pt x="3" y="32"/>
                        <a:pt x="3" y="31"/>
                      </a:cubicBezTo>
                      <a:cubicBezTo>
                        <a:pt x="5" y="31"/>
                        <a:pt x="5" y="29"/>
                        <a:pt x="5" y="25"/>
                      </a:cubicBezTo>
                      <a:cubicBezTo>
                        <a:pt x="5" y="22"/>
                        <a:pt x="5" y="18"/>
                        <a:pt x="4" y="12"/>
                      </a:cubicBezTo>
                      <a:cubicBezTo>
                        <a:pt x="4" y="12"/>
                        <a:pt x="4" y="8"/>
                        <a:pt x="4" y="6"/>
                      </a:cubicBezTo>
                      <a:cubicBezTo>
                        <a:pt x="16" y="4"/>
                        <a:pt x="31" y="4"/>
                        <a:pt x="44" y="5"/>
                      </a:cubicBezTo>
                      <a:cubicBezTo>
                        <a:pt x="53" y="5"/>
                        <a:pt x="62" y="5"/>
                        <a:pt x="71" y="4"/>
                      </a:cubicBezTo>
                      <a:cubicBezTo>
                        <a:pt x="71" y="4"/>
                        <a:pt x="80" y="4"/>
                        <a:pt x="83" y="4"/>
                      </a:cubicBezTo>
                      <a:cubicBezTo>
                        <a:pt x="83" y="7"/>
                        <a:pt x="82" y="22"/>
                        <a:pt x="82" y="22"/>
                      </a:cubicBezTo>
                      <a:cubicBezTo>
                        <a:pt x="82" y="52"/>
                        <a:pt x="81" y="84"/>
                        <a:pt x="74" y="113"/>
                      </a:cubicBezTo>
                      <a:cubicBezTo>
                        <a:pt x="63" y="111"/>
                        <a:pt x="51" y="114"/>
                        <a:pt x="39" y="116"/>
                      </a:cubicBezTo>
                      <a:cubicBezTo>
                        <a:pt x="31" y="118"/>
                        <a:pt x="24" y="120"/>
                        <a:pt x="17" y="120"/>
                      </a:cubicBezTo>
                      <a:cubicBezTo>
                        <a:pt x="16" y="120"/>
                        <a:pt x="15" y="121"/>
                        <a:pt x="15" y="122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24" y="123"/>
                        <a:pt x="32" y="121"/>
                        <a:pt x="39" y="120"/>
                      </a:cubicBezTo>
                      <a:cubicBezTo>
                        <a:pt x="52" y="117"/>
                        <a:pt x="65" y="114"/>
                        <a:pt x="75" y="116"/>
                      </a:cubicBezTo>
                      <a:cubicBezTo>
                        <a:pt x="76" y="116"/>
                        <a:pt x="77" y="116"/>
                        <a:pt x="77" y="115"/>
                      </a:cubicBezTo>
                      <a:cubicBezTo>
                        <a:pt x="84" y="85"/>
                        <a:pt x="85" y="53"/>
                        <a:pt x="86" y="22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2"/>
                        <a:pt x="86" y="2"/>
                        <a:pt x="86" y="1"/>
                      </a:cubicBezTo>
                      <a:cubicBezTo>
                        <a:pt x="85" y="1"/>
                        <a:pt x="85" y="1"/>
                        <a:pt x="85" y="1"/>
                      </a:cubicBezTo>
                      <a:close/>
                      <a:moveTo>
                        <a:pt x="76" y="113"/>
                      </a:moveTo>
                      <a:cubicBezTo>
                        <a:pt x="76" y="113"/>
                        <a:pt x="76" y="113"/>
                        <a:pt x="76" y="113"/>
                      </a:cubicBezTo>
                      <a:cubicBezTo>
                        <a:pt x="76" y="113"/>
                        <a:pt x="76" y="113"/>
                        <a:pt x="76" y="11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9" name="Freeform 2136"/>
                <p:cNvSpPr/>
                <p:nvPr/>
              </p:nvSpPr>
              <p:spPr bwMode="auto">
                <a:xfrm>
                  <a:off x="300" y="2452"/>
                  <a:ext cx="362" cy="629"/>
                </a:xfrm>
                <a:custGeom>
                  <a:avLst/>
                  <a:gdLst>
                    <a:gd name="T0" fmla="*/ 40 w 152"/>
                    <a:gd name="T1" fmla="*/ 57 h 264"/>
                    <a:gd name="T2" fmla="*/ 27 w 152"/>
                    <a:gd name="T3" fmla="*/ 134 h 264"/>
                    <a:gd name="T4" fmla="*/ 25 w 152"/>
                    <a:gd name="T5" fmla="*/ 151 h 264"/>
                    <a:gd name="T6" fmla="*/ 0 w 152"/>
                    <a:gd name="T7" fmla="*/ 261 h 264"/>
                    <a:gd name="T8" fmla="*/ 1 w 152"/>
                    <a:gd name="T9" fmla="*/ 263 h 264"/>
                    <a:gd name="T10" fmla="*/ 3 w 152"/>
                    <a:gd name="T11" fmla="*/ 262 h 264"/>
                    <a:gd name="T12" fmla="*/ 29 w 152"/>
                    <a:gd name="T13" fmla="*/ 151 h 264"/>
                    <a:gd name="T14" fmla="*/ 31 w 152"/>
                    <a:gd name="T15" fmla="*/ 134 h 264"/>
                    <a:gd name="T16" fmla="*/ 44 w 152"/>
                    <a:gd name="T17" fmla="*/ 58 h 264"/>
                    <a:gd name="T18" fmla="*/ 94 w 152"/>
                    <a:gd name="T19" fmla="*/ 11 h 264"/>
                    <a:gd name="T20" fmla="*/ 141 w 152"/>
                    <a:gd name="T21" fmla="*/ 91 h 264"/>
                    <a:gd name="T22" fmla="*/ 143 w 152"/>
                    <a:gd name="T23" fmla="*/ 107 h 264"/>
                    <a:gd name="T24" fmla="*/ 146 w 152"/>
                    <a:gd name="T25" fmla="*/ 156 h 264"/>
                    <a:gd name="T26" fmla="*/ 147 w 152"/>
                    <a:gd name="T27" fmla="*/ 158 h 264"/>
                    <a:gd name="T28" fmla="*/ 149 w 152"/>
                    <a:gd name="T29" fmla="*/ 157 h 264"/>
                    <a:gd name="T30" fmla="*/ 147 w 152"/>
                    <a:gd name="T31" fmla="*/ 106 h 264"/>
                    <a:gd name="T32" fmla="*/ 145 w 152"/>
                    <a:gd name="T33" fmla="*/ 91 h 264"/>
                    <a:gd name="T34" fmla="*/ 95 w 152"/>
                    <a:gd name="T35" fmla="*/ 8 h 264"/>
                    <a:gd name="T36" fmla="*/ 40 w 152"/>
                    <a:gd name="T37" fmla="*/ 57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2" h="264">
                      <a:moveTo>
                        <a:pt x="40" y="57"/>
                      </a:moveTo>
                      <a:cubicBezTo>
                        <a:pt x="33" y="81"/>
                        <a:pt x="30" y="108"/>
                        <a:pt x="27" y="134"/>
                      </a:cubicBezTo>
                      <a:cubicBezTo>
                        <a:pt x="25" y="151"/>
                        <a:pt x="25" y="151"/>
                        <a:pt x="25" y="151"/>
                      </a:cubicBezTo>
                      <a:cubicBezTo>
                        <a:pt x="21" y="191"/>
                        <a:pt x="10" y="228"/>
                        <a:pt x="0" y="261"/>
                      </a:cubicBezTo>
                      <a:cubicBezTo>
                        <a:pt x="0" y="262"/>
                        <a:pt x="0" y="263"/>
                        <a:pt x="1" y="263"/>
                      </a:cubicBezTo>
                      <a:cubicBezTo>
                        <a:pt x="2" y="264"/>
                        <a:pt x="3" y="263"/>
                        <a:pt x="3" y="262"/>
                      </a:cubicBezTo>
                      <a:cubicBezTo>
                        <a:pt x="14" y="228"/>
                        <a:pt x="24" y="192"/>
                        <a:pt x="29" y="151"/>
                      </a:cubicBezTo>
                      <a:cubicBezTo>
                        <a:pt x="31" y="134"/>
                        <a:pt x="31" y="134"/>
                        <a:pt x="31" y="134"/>
                      </a:cubicBezTo>
                      <a:cubicBezTo>
                        <a:pt x="34" y="108"/>
                        <a:pt x="37" y="82"/>
                        <a:pt x="44" y="58"/>
                      </a:cubicBezTo>
                      <a:cubicBezTo>
                        <a:pt x="47" y="45"/>
                        <a:pt x="62" y="4"/>
                        <a:pt x="94" y="11"/>
                      </a:cubicBezTo>
                      <a:cubicBezTo>
                        <a:pt x="128" y="19"/>
                        <a:pt x="137" y="58"/>
                        <a:pt x="141" y="91"/>
                      </a:cubicBezTo>
                      <a:cubicBezTo>
                        <a:pt x="143" y="107"/>
                        <a:pt x="143" y="107"/>
                        <a:pt x="143" y="107"/>
                      </a:cubicBezTo>
                      <a:cubicBezTo>
                        <a:pt x="146" y="124"/>
                        <a:pt x="149" y="141"/>
                        <a:pt x="146" y="156"/>
                      </a:cubicBezTo>
                      <a:cubicBezTo>
                        <a:pt x="146" y="157"/>
                        <a:pt x="146" y="158"/>
                        <a:pt x="147" y="158"/>
                      </a:cubicBezTo>
                      <a:cubicBezTo>
                        <a:pt x="148" y="158"/>
                        <a:pt x="149" y="158"/>
                        <a:pt x="149" y="157"/>
                      </a:cubicBezTo>
                      <a:cubicBezTo>
                        <a:pt x="152" y="141"/>
                        <a:pt x="149" y="123"/>
                        <a:pt x="147" y="106"/>
                      </a:cubicBezTo>
                      <a:cubicBezTo>
                        <a:pt x="145" y="91"/>
                        <a:pt x="145" y="91"/>
                        <a:pt x="145" y="91"/>
                      </a:cubicBezTo>
                      <a:cubicBezTo>
                        <a:pt x="140" y="56"/>
                        <a:pt x="131" y="16"/>
                        <a:pt x="95" y="8"/>
                      </a:cubicBezTo>
                      <a:cubicBezTo>
                        <a:pt x="60" y="0"/>
                        <a:pt x="44" y="44"/>
                        <a:pt x="40" y="57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0" name="Freeform 2137"/>
                <p:cNvSpPr/>
                <p:nvPr/>
              </p:nvSpPr>
              <p:spPr bwMode="auto">
                <a:xfrm>
                  <a:off x="476" y="2566"/>
                  <a:ext cx="57" cy="36"/>
                </a:xfrm>
                <a:custGeom>
                  <a:avLst/>
                  <a:gdLst>
                    <a:gd name="T0" fmla="*/ 9 w 24"/>
                    <a:gd name="T1" fmla="*/ 2 h 15"/>
                    <a:gd name="T2" fmla="*/ 0 w 24"/>
                    <a:gd name="T3" fmla="*/ 13 h 15"/>
                    <a:gd name="T4" fmla="*/ 1 w 24"/>
                    <a:gd name="T5" fmla="*/ 15 h 15"/>
                    <a:gd name="T6" fmla="*/ 3 w 24"/>
                    <a:gd name="T7" fmla="*/ 13 h 15"/>
                    <a:gd name="T8" fmla="*/ 11 w 24"/>
                    <a:gd name="T9" fmla="*/ 5 h 15"/>
                    <a:gd name="T10" fmla="*/ 22 w 24"/>
                    <a:gd name="T11" fmla="*/ 6 h 15"/>
                    <a:gd name="T12" fmla="*/ 24 w 24"/>
                    <a:gd name="T13" fmla="*/ 5 h 15"/>
                    <a:gd name="T14" fmla="*/ 23 w 24"/>
                    <a:gd name="T15" fmla="*/ 3 h 15"/>
                    <a:gd name="T16" fmla="*/ 9 w 24"/>
                    <a:gd name="T1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5">
                      <a:moveTo>
                        <a:pt x="9" y="2"/>
                      </a:moveTo>
                      <a:cubicBezTo>
                        <a:pt x="5" y="4"/>
                        <a:pt x="1" y="8"/>
                        <a:pt x="0" y="13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2" y="15"/>
                        <a:pt x="3" y="14"/>
                        <a:pt x="3" y="13"/>
                      </a:cubicBezTo>
                      <a:cubicBezTo>
                        <a:pt x="4" y="10"/>
                        <a:pt x="7" y="7"/>
                        <a:pt x="11" y="5"/>
                      </a:cubicBezTo>
                      <a:cubicBezTo>
                        <a:pt x="15" y="4"/>
                        <a:pt x="19" y="4"/>
                        <a:pt x="22" y="6"/>
                      </a:cubicBezTo>
                      <a:cubicBezTo>
                        <a:pt x="22" y="6"/>
                        <a:pt x="23" y="6"/>
                        <a:pt x="24" y="5"/>
                      </a:cubicBezTo>
                      <a:cubicBezTo>
                        <a:pt x="24" y="5"/>
                        <a:pt x="24" y="3"/>
                        <a:pt x="23" y="3"/>
                      </a:cubicBezTo>
                      <a:cubicBezTo>
                        <a:pt x="20" y="0"/>
                        <a:pt x="14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1" name="Freeform 2138"/>
                <p:cNvSpPr/>
                <p:nvPr/>
              </p:nvSpPr>
              <p:spPr bwMode="auto">
                <a:xfrm>
                  <a:off x="505" y="2602"/>
                  <a:ext cx="50" cy="43"/>
                </a:xfrm>
                <a:custGeom>
                  <a:avLst/>
                  <a:gdLst>
                    <a:gd name="T0" fmla="*/ 9 w 21"/>
                    <a:gd name="T1" fmla="*/ 4 h 18"/>
                    <a:gd name="T2" fmla="*/ 13 w 21"/>
                    <a:gd name="T3" fmla="*/ 14 h 18"/>
                    <a:gd name="T4" fmla="*/ 9 w 21"/>
                    <a:gd name="T5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18">
                      <a:moveTo>
                        <a:pt x="9" y="4"/>
                      </a:moveTo>
                      <a:cubicBezTo>
                        <a:pt x="0" y="5"/>
                        <a:pt x="5" y="18"/>
                        <a:pt x="13" y="14"/>
                      </a:cubicBezTo>
                      <a:cubicBezTo>
                        <a:pt x="21" y="11"/>
                        <a:pt x="17" y="0"/>
                        <a:pt x="9" y="3"/>
                      </a:cubicBezTo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2" name="Freeform 2139"/>
                <p:cNvSpPr/>
                <p:nvPr/>
              </p:nvSpPr>
              <p:spPr bwMode="auto">
                <a:xfrm>
                  <a:off x="224" y="2335"/>
                  <a:ext cx="402" cy="331"/>
                </a:xfrm>
                <a:custGeom>
                  <a:avLst/>
                  <a:gdLst>
                    <a:gd name="T0" fmla="*/ 125 w 169"/>
                    <a:gd name="T1" fmla="*/ 4 h 139"/>
                    <a:gd name="T2" fmla="*/ 104 w 169"/>
                    <a:gd name="T3" fmla="*/ 27 h 139"/>
                    <a:gd name="T4" fmla="*/ 95 w 169"/>
                    <a:gd name="T5" fmla="*/ 18 h 139"/>
                    <a:gd name="T6" fmla="*/ 61 w 169"/>
                    <a:gd name="T7" fmla="*/ 21 h 139"/>
                    <a:gd name="T8" fmla="*/ 43 w 169"/>
                    <a:gd name="T9" fmla="*/ 56 h 139"/>
                    <a:gd name="T10" fmla="*/ 43 w 169"/>
                    <a:gd name="T11" fmla="*/ 59 h 139"/>
                    <a:gd name="T12" fmla="*/ 47 w 169"/>
                    <a:gd name="T13" fmla="*/ 69 h 139"/>
                    <a:gd name="T14" fmla="*/ 21 w 169"/>
                    <a:gd name="T15" fmla="*/ 74 h 139"/>
                    <a:gd name="T16" fmla="*/ 5 w 169"/>
                    <a:gd name="T17" fmla="*/ 110 h 139"/>
                    <a:gd name="T18" fmla="*/ 42 w 169"/>
                    <a:gd name="T19" fmla="*/ 138 h 139"/>
                    <a:gd name="T20" fmla="*/ 67 w 169"/>
                    <a:gd name="T21" fmla="*/ 135 h 139"/>
                    <a:gd name="T22" fmla="*/ 68 w 169"/>
                    <a:gd name="T23" fmla="*/ 133 h 139"/>
                    <a:gd name="T24" fmla="*/ 65 w 169"/>
                    <a:gd name="T25" fmla="*/ 133 h 139"/>
                    <a:gd name="T26" fmla="*/ 42 w 169"/>
                    <a:gd name="T27" fmla="*/ 135 h 139"/>
                    <a:gd name="T28" fmla="*/ 8 w 169"/>
                    <a:gd name="T29" fmla="*/ 109 h 139"/>
                    <a:gd name="T30" fmla="*/ 22 w 169"/>
                    <a:gd name="T31" fmla="*/ 77 h 139"/>
                    <a:gd name="T32" fmla="*/ 54 w 169"/>
                    <a:gd name="T33" fmla="*/ 75 h 139"/>
                    <a:gd name="T34" fmla="*/ 54 w 169"/>
                    <a:gd name="T35" fmla="*/ 75 h 139"/>
                    <a:gd name="T36" fmla="*/ 54 w 169"/>
                    <a:gd name="T37" fmla="*/ 75 h 139"/>
                    <a:gd name="T38" fmla="*/ 56 w 169"/>
                    <a:gd name="T39" fmla="*/ 74 h 139"/>
                    <a:gd name="T40" fmla="*/ 56 w 169"/>
                    <a:gd name="T41" fmla="*/ 74 h 139"/>
                    <a:gd name="T42" fmla="*/ 56 w 169"/>
                    <a:gd name="T43" fmla="*/ 72 h 139"/>
                    <a:gd name="T44" fmla="*/ 55 w 169"/>
                    <a:gd name="T45" fmla="*/ 72 h 139"/>
                    <a:gd name="T46" fmla="*/ 55 w 169"/>
                    <a:gd name="T47" fmla="*/ 72 h 139"/>
                    <a:gd name="T48" fmla="*/ 46 w 169"/>
                    <a:gd name="T49" fmla="*/ 59 h 139"/>
                    <a:gd name="T50" fmla="*/ 63 w 169"/>
                    <a:gd name="T51" fmla="*/ 23 h 139"/>
                    <a:gd name="T52" fmla="*/ 93 w 169"/>
                    <a:gd name="T53" fmla="*/ 21 h 139"/>
                    <a:gd name="T54" fmla="*/ 102 w 169"/>
                    <a:gd name="T55" fmla="*/ 36 h 139"/>
                    <a:gd name="T56" fmla="*/ 102 w 169"/>
                    <a:gd name="T57" fmla="*/ 36 h 139"/>
                    <a:gd name="T58" fmla="*/ 102 w 169"/>
                    <a:gd name="T59" fmla="*/ 36 h 139"/>
                    <a:gd name="T60" fmla="*/ 104 w 169"/>
                    <a:gd name="T61" fmla="*/ 38 h 139"/>
                    <a:gd name="T62" fmla="*/ 106 w 169"/>
                    <a:gd name="T63" fmla="*/ 37 h 139"/>
                    <a:gd name="T64" fmla="*/ 106 w 169"/>
                    <a:gd name="T65" fmla="*/ 36 h 139"/>
                    <a:gd name="T66" fmla="*/ 106 w 169"/>
                    <a:gd name="T67" fmla="*/ 37 h 139"/>
                    <a:gd name="T68" fmla="*/ 126 w 169"/>
                    <a:gd name="T69" fmla="*/ 7 h 139"/>
                    <a:gd name="T70" fmla="*/ 154 w 169"/>
                    <a:gd name="T71" fmla="*/ 17 h 139"/>
                    <a:gd name="T72" fmla="*/ 158 w 169"/>
                    <a:gd name="T73" fmla="*/ 56 h 139"/>
                    <a:gd name="T74" fmla="*/ 144 w 169"/>
                    <a:gd name="T75" fmla="*/ 65 h 139"/>
                    <a:gd name="T76" fmla="*/ 142 w 169"/>
                    <a:gd name="T77" fmla="*/ 67 h 139"/>
                    <a:gd name="T78" fmla="*/ 143 w 169"/>
                    <a:gd name="T79" fmla="*/ 69 h 139"/>
                    <a:gd name="T80" fmla="*/ 161 w 169"/>
                    <a:gd name="T81" fmla="*/ 58 h 139"/>
                    <a:gd name="T82" fmla="*/ 157 w 169"/>
                    <a:gd name="T83" fmla="*/ 15 h 139"/>
                    <a:gd name="T84" fmla="*/ 125 w 169"/>
                    <a:gd name="T85" fmla="*/ 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9" h="139">
                      <a:moveTo>
                        <a:pt x="125" y="4"/>
                      </a:moveTo>
                      <a:cubicBezTo>
                        <a:pt x="115" y="7"/>
                        <a:pt x="107" y="16"/>
                        <a:pt x="104" y="27"/>
                      </a:cubicBezTo>
                      <a:cubicBezTo>
                        <a:pt x="102" y="24"/>
                        <a:pt x="99" y="20"/>
                        <a:pt x="95" y="18"/>
                      </a:cubicBezTo>
                      <a:cubicBezTo>
                        <a:pt x="84" y="13"/>
                        <a:pt x="69" y="14"/>
                        <a:pt x="61" y="21"/>
                      </a:cubicBezTo>
                      <a:cubicBezTo>
                        <a:pt x="53" y="27"/>
                        <a:pt x="43" y="43"/>
                        <a:pt x="43" y="56"/>
                      </a:cubicBezTo>
                      <a:cubicBezTo>
                        <a:pt x="43" y="57"/>
                        <a:pt x="43" y="58"/>
                        <a:pt x="43" y="59"/>
                      </a:cubicBezTo>
                      <a:cubicBezTo>
                        <a:pt x="43" y="63"/>
                        <a:pt x="45" y="66"/>
                        <a:pt x="47" y="69"/>
                      </a:cubicBezTo>
                      <a:cubicBezTo>
                        <a:pt x="38" y="68"/>
                        <a:pt x="28" y="71"/>
                        <a:pt x="21" y="74"/>
                      </a:cubicBezTo>
                      <a:cubicBezTo>
                        <a:pt x="6" y="79"/>
                        <a:pt x="0" y="93"/>
                        <a:pt x="5" y="110"/>
                      </a:cubicBezTo>
                      <a:cubicBezTo>
                        <a:pt x="10" y="125"/>
                        <a:pt x="27" y="138"/>
                        <a:pt x="42" y="138"/>
                      </a:cubicBezTo>
                      <a:cubicBezTo>
                        <a:pt x="42" y="138"/>
                        <a:pt x="64" y="139"/>
                        <a:pt x="67" y="135"/>
                      </a:cubicBezTo>
                      <a:cubicBezTo>
                        <a:pt x="68" y="135"/>
                        <a:pt x="68" y="134"/>
                        <a:pt x="68" y="133"/>
                      </a:cubicBezTo>
                      <a:cubicBezTo>
                        <a:pt x="67" y="132"/>
                        <a:pt x="66" y="132"/>
                        <a:pt x="65" y="133"/>
                      </a:cubicBezTo>
                      <a:cubicBezTo>
                        <a:pt x="64" y="135"/>
                        <a:pt x="50" y="135"/>
                        <a:pt x="42" y="135"/>
                      </a:cubicBezTo>
                      <a:cubicBezTo>
                        <a:pt x="28" y="134"/>
                        <a:pt x="13" y="122"/>
                        <a:pt x="8" y="109"/>
                      </a:cubicBezTo>
                      <a:cubicBezTo>
                        <a:pt x="3" y="94"/>
                        <a:pt x="8" y="82"/>
                        <a:pt x="22" y="77"/>
                      </a:cubicBezTo>
                      <a:cubicBezTo>
                        <a:pt x="31" y="74"/>
                        <a:pt x="44" y="69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5" y="75"/>
                        <a:pt x="56" y="75"/>
                        <a:pt x="56" y="74"/>
                      </a:cubicBez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6" y="73"/>
                        <a:pt x="56" y="72"/>
                        <a:pt x="56" y="72"/>
                      </a:cubicBez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50" y="69"/>
                        <a:pt x="47" y="65"/>
                        <a:pt x="46" y="59"/>
                      </a:cubicBezTo>
                      <a:cubicBezTo>
                        <a:pt x="45" y="47"/>
                        <a:pt x="54" y="30"/>
                        <a:pt x="63" y="23"/>
                      </a:cubicBezTo>
                      <a:cubicBezTo>
                        <a:pt x="70" y="17"/>
                        <a:pt x="84" y="17"/>
                        <a:pt x="93" y="21"/>
                      </a:cubicBezTo>
                      <a:cubicBezTo>
                        <a:pt x="97" y="23"/>
                        <a:pt x="103" y="28"/>
                        <a:pt x="102" y="3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02" y="37"/>
                        <a:pt x="103" y="38"/>
                        <a:pt x="104" y="38"/>
                      </a:cubicBezTo>
                      <a:cubicBezTo>
                        <a:pt x="105" y="38"/>
                        <a:pt x="106" y="37"/>
                        <a:pt x="106" y="37"/>
                      </a:cubicBezTo>
                      <a:cubicBezTo>
                        <a:pt x="106" y="37"/>
                        <a:pt x="106" y="37"/>
                        <a:pt x="106" y="36"/>
                      </a:cubicBezTo>
                      <a:cubicBezTo>
                        <a:pt x="106" y="37"/>
                        <a:pt x="106" y="37"/>
                        <a:pt x="106" y="37"/>
                      </a:cubicBezTo>
                      <a:cubicBezTo>
                        <a:pt x="106" y="23"/>
                        <a:pt x="114" y="11"/>
                        <a:pt x="126" y="7"/>
                      </a:cubicBezTo>
                      <a:cubicBezTo>
                        <a:pt x="136" y="4"/>
                        <a:pt x="146" y="7"/>
                        <a:pt x="154" y="17"/>
                      </a:cubicBezTo>
                      <a:cubicBezTo>
                        <a:pt x="163" y="28"/>
                        <a:pt x="165" y="45"/>
                        <a:pt x="158" y="56"/>
                      </a:cubicBezTo>
                      <a:cubicBezTo>
                        <a:pt x="155" y="62"/>
                        <a:pt x="152" y="67"/>
                        <a:pt x="144" y="65"/>
                      </a:cubicBezTo>
                      <a:cubicBezTo>
                        <a:pt x="143" y="65"/>
                        <a:pt x="142" y="66"/>
                        <a:pt x="142" y="67"/>
                      </a:cubicBezTo>
                      <a:cubicBezTo>
                        <a:pt x="142" y="68"/>
                        <a:pt x="143" y="69"/>
                        <a:pt x="143" y="69"/>
                      </a:cubicBezTo>
                      <a:cubicBezTo>
                        <a:pt x="153" y="70"/>
                        <a:pt x="157" y="64"/>
                        <a:pt x="161" y="58"/>
                      </a:cubicBezTo>
                      <a:cubicBezTo>
                        <a:pt x="169" y="45"/>
                        <a:pt x="167" y="27"/>
                        <a:pt x="157" y="15"/>
                      </a:cubicBezTo>
                      <a:cubicBezTo>
                        <a:pt x="148" y="4"/>
                        <a:pt x="136" y="0"/>
                        <a:pt x="125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3" name="Freeform 2140"/>
                <p:cNvSpPr/>
                <p:nvPr/>
              </p:nvSpPr>
              <p:spPr bwMode="auto">
                <a:xfrm>
                  <a:off x="127" y="2869"/>
                  <a:ext cx="509" cy="414"/>
                </a:xfrm>
                <a:custGeom>
                  <a:avLst/>
                  <a:gdLst>
                    <a:gd name="T0" fmla="*/ 164 w 214"/>
                    <a:gd name="T1" fmla="*/ 25 h 174"/>
                    <a:gd name="T2" fmla="*/ 156 w 214"/>
                    <a:gd name="T3" fmla="*/ 33 h 174"/>
                    <a:gd name="T4" fmla="*/ 83 w 214"/>
                    <a:gd name="T5" fmla="*/ 82 h 174"/>
                    <a:gd name="T6" fmla="*/ 76 w 214"/>
                    <a:gd name="T7" fmla="*/ 85 h 174"/>
                    <a:gd name="T8" fmla="*/ 31 w 214"/>
                    <a:gd name="T9" fmla="*/ 112 h 174"/>
                    <a:gd name="T10" fmla="*/ 1 w 214"/>
                    <a:gd name="T11" fmla="*/ 167 h 174"/>
                    <a:gd name="T12" fmla="*/ 4 w 214"/>
                    <a:gd name="T13" fmla="*/ 174 h 174"/>
                    <a:gd name="T14" fmla="*/ 6 w 214"/>
                    <a:gd name="T15" fmla="*/ 173 h 174"/>
                    <a:gd name="T16" fmla="*/ 6 w 214"/>
                    <a:gd name="T17" fmla="*/ 171 h 174"/>
                    <a:gd name="T18" fmla="*/ 4 w 214"/>
                    <a:gd name="T19" fmla="*/ 167 h 174"/>
                    <a:gd name="T20" fmla="*/ 34 w 214"/>
                    <a:gd name="T21" fmla="*/ 115 h 174"/>
                    <a:gd name="T22" fmla="*/ 78 w 214"/>
                    <a:gd name="T23" fmla="*/ 88 h 174"/>
                    <a:gd name="T24" fmla="*/ 85 w 214"/>
                    <a:gd name="T25" fmla="*/ 85 h 174"/>
                    <a:gd name="T26" fmla="*/ 158 w 214"/>
                    <a:gd name="T27" fmla="*/ 35 h 174"/>
                    <a:gd name="T28" fmla="*/ 166 w 214"/>
                    <a:gd name="T29" fmla="*/ 27 h 174"/>
                    <a:gd name="T30" fmla="*/ 199 w 214"/>
                    <a:gd name="T31" fmla="*/ 4 h 174"/>
                    <a:gd name="T32" fmla="*/ 206 w 214"/>
                    <a:gd name="T33" fmla="*/ 8 h 174"/>
                    <a:gd name="T34" fmla="*/ 209 w 214"/>
                    <a:gd name="T35" fmla="*/ 28 h 174"/>
                    <a:gd name="T36" fmla="*/ 167 w 214"/>
                    <a:gd name="T37" fmla="*/ 82 h 174"/>
                    <a:gd name="T38" fmla="*/ 167 w 214"/>
                    <a:gd name="T39" fmla="*/ 82 h 174"/>
                    <a:gd name="T40" fmla="*/ 166 w 214"/>
                    <a:gd name="T41" fmla="*/ 84 h 174"/>
                    <a:gd name="T42" fmla="*/ 166 w 214"/>
                    <a:gd name="T43" fmla="*/ 85 h 174"/>
                    <a:gd name="T44" fmla="*/ 168 w 214"/>
                    <a:gd name="T45" fmla="*/ 86 h 174"/>
                    <a:gd name="T46" fmla="*/ 168 w 214"/>
                    <a:gd name="T47" fmla="*/ 86 h 174"/>
                    <a:gd name="T48" fmla="*/ 169 w 214"/>
                    <a:gd name="T49" fmla="*/ 86 h 174"/>
                    <a:gd name="T50" fmla="*/ 169 w 214"/>
                    <a:gd name="T51" fmla="*/ 86 h 174"/>
                    <a:gd name="T52" fmla="*/ 169 w 214"/>
                    <a:gd name="T53" fmla="*/ 86 h 174"/>
                    <a:gd name="T54" fmla="*/ 176 w 214"/>
                    <a:gd name="T55" fmla="*/ 82 h 174"/>
                    <a:gd name="T56" fmla="*/ 199 w 214"/>
                    <a:gd name="T57" fmla="*/ 76 h 174"/>
                    <a:gd name="T58" fmla="*/ 203 w 214"/>
                    <a:gd name="T59" fmla="*/ 84 h 174"/>
                    <a:gd name="T60" fmla="*/ 176 w 214"/>
                    <a:gd name="T61" fmla="*/ 117 h 174"/>
                    <a:gd name="T62" fmla="*/ 164 w 214"/>
                    <a:gd name="T63" fmla="*/ 125 h 174"/>
                    <a:gd name="T64" fmla="*/ 164 w 214"/>
                    <a:gd name="T65" fmla="*/ 127 h 174"/>
                    <a:gd name="T66" fmla="*/ 166 w 214"/>
                    <a:gd name="T67" fmla="*/ 128 h 174"/>
                    <a:gd name="T68" fmla="*/ 198 w 214"/>
                    <a:gd name="T69" fmla="*/ 124 h 174"/>
                    <a:gd name="T70" fmla="*/ 198 w 214"/>
                    <a:gd name="T71" fmla="*/ 136 h 174"/>
                    <a:gd name="T72" fmla="*/ 161 w 214"/>
                    <a:gd name="T73" fmla="*/ 171 h 174"/>
                    <a:gd name="T74" fmla="*/ 161 w 214"/>
                    <a:gd name="T75" fmla="*/ 173 h 174"/>
                    <a:gd name="T76" fmla="*/ 163 w 214"/>
                    <a:gd name="T77" fmla="*/ 174 h 174"/>
                    <a:gd name="T78" fmla="*/ 201 w 214"/>
                    <a:gd name="T79" fmla="*/ 137 h 174"/>
                    <a:gd name="T80" fmla="*/ 200 w 214"/>
                    <a:gd name="T81" fmla="*/ 122 h 174"/>
                    <a:gd name="T82" fmla="*/ 176 w 214"/>
                    <a:gd name="T83" fmla="*/ 121 h 174"/>
                    <a:gd name="T84" fmla="*/ 178 w 214"/>
                    <a:gd name="T85" fmla="*/ 120 h 174"/>
                    <a:gd name="T86" fmla="*/ 206 w 214"/>
                    <a:gd name="T87" fmla="*/ 86 h 174"/>
                    <a:gd name="T88" fmla="*/ 206 w 214"/>
                    <a:gd name="T89" fmla="*/ 84 h 174"/>
                    <a:gd name="T90" fmla="*/ 201 w 214"/>
                    <a:gd name="T91" fmla="*/ 73 h 174"/>
                    <a:gd name="T92" fmla="*/ 183 w 214"/>
                    <a:gd name="T93" fmla="*/ 75 h 174"/>
                    <a:gd name="T94" fmla="*/ 212 w 214"/>
                    <a:gd name="T95" fmla="*/ 29 h 174"/>
                    <a:gd name="T96" fmla="*/ 214 w 214"/>
                    <a:gd name="T97" fmla="*/ 20 h 174"/>
                    <a:gd name="T98" fmla="*/ 209 w 214"/>
                    <a:gd name="T99" fmla="*/ 6 h 174"/>
                    <a:gd name="T100" fmla="*/ 199 w 214"/>
                    <a:gd name="T101" fmla="*/ 1 h 174"/>
                    <a:gd name="T102" fmla="*/ 164 w 214"/>
                    <a:gd name="T103" fmla="*/ 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4" h="174">
                      <a:moveTo>
                        <a:pt x="164" y="25"/>
                      </a:moveTo>
                      <a:cubicBezTo>
                        <a:pt x="156" y="33"/>
                        <a:pt x="156" y="33"/>
                        <a:pt x="156" y="33"/>
                      </a:cubicBezTo>
                      <a:cubicBezTo>
                        <a:pt x="135" y="50"/>
                        <a:pt x="111" y="69"/>
                        <a:pt x="83" y="82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60" y="93"/>
                        <a:pt x="45" y="100"/>
                        <a:pt x="31" y="112"/>
                      </a:cubicBezTo>
                      <a:cubicBezTo>
                        <a:pt x="24" y="119"/>
                        <a:pt x="0" y="152"/>
                        <a:pt x="1" y="167"/>
                      </a:cubicBezTo>
                      <a:cubicBezTo>
                        <a:pt x="1" y="170"/>
                        <a:pt x="2" y="172"/>
                        <a:pt x="4" y="174"/>
                      </a:cubicBezTo>
                      <a:cubicBezTo>
                        <a:pt x="4" y="174"/>
                        <a:pt x="5" y="174"/>
                        <a:pt x="6" y="173"/>
                      </a:cubicBezTo>
                      <a:cubicBezTo>
                        <a:pt x="7" y="173"/>
                        <a:pt x="6" y="171"/>
                        <a:pt x="6" y="171"/>
                      </a:cubicBezTo>
                      <a:cubicBezTo>
                        <a:pt x="5" y="170"/>
                        <a:pt x="4" y="169"/>
                        <a:pt x="4" y="167"/>
                      </a:cubicBezTo>
                      <a:cubicBezTo>
                        <a:pt x="4" y="153"/>
                        <a:pt x="26" y="121"/>
                        <a:pt x="34" y="115"/>
                      </a:cubicBezTo>
                      <a:cubicBezTo>
                        <a:pt x="47" y="103"/>
                        <a:pt x="61" y="96"/>
                        <a:pt x="78" y="88"/>
                      </a:cubicBezTo>
                      <a:cubicBezTo>
                        <a:pt x="85" y="85"/>
                        <a:pt x="85" y="85"/>
                        <a:pt x="85" y="85"/>
                      </a:cubicBezTo>
                      <a:cubicBezTo>
                        <a:pt x="113" y="72"/>
                        <a:pt x="137" y="52"/>
                        <a:pt x="158" y="35"/>
                      </a:cubicBezTo>
                      <a:cubicBezTo>
                        <a:pt x="166" y="27"/>
                        <a:pt x="166" y="27"/>
                        <a:pt x="166" y="27"/>
                      </a:cubicBezTo>
                      <a:cubicBezTo>
                        <a:pt x="175" y="18"/>
                        <a:pt x="189" y="4"/>
                        <a:pt x="199" y="4"/>
                      </a:cubicBezTo>
                      <a:cubicBezTo>
                        <a:pt x="202" y="4"/>
                        <a:pt x="204" y="6"/>
                        <a:pt x="206" y="8"/>
                      </a:cubicBezTo>
                      <a:cubicBezTo>
                        <a:pt x="210" y="13"/>
                        <a:pt x="211" y="20"/>
                        <a:pt x="209" y="28"/>
                      </a:cubicBezTo>
                      <a:cubicBezTo>
                        <a:pt x="204" y="50"/>
                        <a:pt x="180" y="77"/>
                        <a:pt x="167" y="82"/>
                      </a:cubicBezTo>
                      <a:cubicBezTo>
                        <a:pt x="167" y="82"/>
                        <a:pt x="167" y="82"/>
                        <a:pt x="167" y="82"/>
                      </a:cubicBezTo>
                      <a:cubicBezTo>
                        <a:pt x="167" y="83"/>
                        <a:pt x="166" y="83"/>
                        <a:pt x="166" y="84"/>
                      </a:cubicBezTo>
                      <a:cubicBezTo>
                        <a:pt x="166" y="84"/>
                        <a:pt x="166" y="84"/>
                        <a:pt x="166" y="85"/>
                      </a:cubicBezTo>
                      <a:cubicBezTo>
                        <a:pt x="167" y="85"/>
                        <a:pt x="168" y="86"/>
                        <a:pt x="168" y="86"/>
                      </a:cubicBezTo>
                      <a:cubicBezTo>
                        <a:pt x="168" y="86"/>
                        <a:pt x="168" y="86"/>
                        <a:pt x="168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5"/>
                        <a:pt x="176" y="82"/>
                        <a:pt x="176" y="82"/>
                      </a:cubicBezTo>
                      <a:cubicBezTo>
                        <a:pt x="184" y="78"/>
                        <a:pt x="194" y="73"/>
                        <a:pt x="199" y="76"/>
                      </a:cubicBezTo>
                      <a:cubicBezTo>
                        <a:pt x="201" y="77"/>
                        <a:pt x="202" y="80"/>
                        <a:pt x="203" y="84"/>
                      </a:cubicBezTo>
                      <a:cubicBezTo>
                        <a:pt x="204" y="99"/>
                        <a:pt x="189" y="108"/>
                        <a:pt x="176" y="117"/>
                      </a:cubicBezTo>
                      <a:cubicBezTo>
                        <a:pt x="172" y="120"/>
                        <a:pt x="168" y="123"/>
                        <a:pt x="164" y="125"/>
                      </a:cubicBezTo>
                      <a:cubicBezTo>
                        <a:pt x="164" y="126"/>
                        <a:pt x="163" y="127"/>
                        <a:pt x="164" y="127"/>
                      </a:cubicBezTo>
                      <a:cubicBezTo>
                        <a:pt x="164" y="128"/>
                        <a:pt x="165" y="128"/>
                        <a:pt x="166" y="128"/>
                      </a:cubicBezTo>
                      <a:cubicBezTo>
                        <a:pt x="178" y="123"/>
                        <a:pt x="193" y="120"/>
                        <a:pt x="198" y="124"/>
                      </a:cubicBezTo>
                      <a:cubicBezTo>
                        <a:pt x="200" y="126"/>
                        <a:pt x="200" y="130"/>
                        <a:pt x="198" y="136"/>
                      </a:cubicBezTo>
                      <a:cubicBezTo>
                        <a:pt x="191" y="154"/>
                        <a:pt x="176" y="163"/>
                        <a:pt x="161" y="171"/>
                      </a:cubicBezTo>
                      <a:cubicBezTo>
                        <a:pt x="161" y="171"/>
                        <a:pt x="160" y="172"/>
                        <a:pt x="161" y="173"/>
                      </a:cubicBezTo>
                      <a:cubicBezTo>
                        <a:pt x="161" y="174"/>
                        <a:pt x="162" y="174"/>
                        <a:pt x="163" y="174"/>
                      </a:cubicBezTo>
                      <a:cubicBezTo>
                        <a:pt x="178" y="166"/>
                        <a:pt x="194" y="156"/>
                        <a:pt x="201" y="137"/>
                      </a:cubicBezTo>
                      <a:cubicBezTo>
                        <a:pt x="203" y="130"/>
                        <a:pt x="203" y="125"/>
                        <a:pt x="200" y="122"/>
                      </a:cubicBezTo>
                      <a:cubicBezTo>
                        <a:pt x="195" y="117"/>
                        <a:pt x="185" y="119"/>
                        <a:pt x="176" y="121"/>
                      </a:cubicBezTo>
                      <a:cubicBezTo>
                        <a:pt x="177" y="121"/>
                        <a:pt x="177" y="120"/>
                        <a:pt x="178" y="120"/>
                      </a:cubicBezTo>
                      <a:cubicBezTo>
                        <a:pt x="191" y="111"/>
                        <a:pt x="206" y="102"/>
                        <a:pt x="206" y="86"/>
                      </a:cubicBezTo>
                      <a:cubicBezTo>
                        <a:pt x="206" y="85"/>
                        <a:pt x="206" y="85"/>
                        <a:pt x="206" y="84"/>
                      </a:cubicBezTo>
                      <a:cubicBezTo>
                        <a:pt x="205" y="79"/>
                        <a:pt x="204" y="75"/>
                        <a:pt x="201" y="73"/>
                      </a:cubicBezTo>
                      <a:cubicBezTo>
                        <a:pt x="196" y="71"/>
                        <a:pt x="189" y="72"/>
                        <a:pt x="183" y="75"/>
                      </a:cubicBezTo>
                      <a:cubicBezTo>
                        <a:pt x="195" y="64"/>
                        <a:pt x="208" y="46"/>
                        <a:pt x="212" y="29"/>
                      </a:cubicBezTo>
                      <a:cubicBezTo>
                        <a:pt x="213" y="26"/>
                        <a:pt x="214" y="23"/>
                        <a:pt x="214" y="20"/>
                      </a:cubicBezTo>
                      <a:cubicBezTo>
                        <a:pt x="214" y="15"/>
                        <a:pt x="212" y="10"/>
                        <a:pt x="209" y="6"/>
                      </a:cubicBezTo>
                      <a:cubicBezTo>
                        <a:pt x="206" y="3"/>
                        <a:pt x="203" y="1"/>
                        <a:pt x="199" y="1"/>
                      </a:cubicBezTo>
                      <a:cubicBezTo>
                        <a:pt x="188" y="0"/>
                        <a:pt x="174" y="15"/>
                        <a:pt x="164" y="2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4" name="Freeform 2141"/>
                <p:cNvSpPr/>
                <p:nvPr/>
              </p:nvSpPr>
              <p:spPr bwMode="auto">
                <a:xfrm>
                  <a:off x="747" y="2719"/>
                  <a:ext cx="324" cy="569"/>
                </a:xfrm>
                <a:custGeom>
                  <a:avLst/>
                  <a:gdLst>
                    <a:gd name="T0" fmla="*/ 87 w 136"/>
                    <a:gd name="T1" fmla="*/ 1 h 239"/>
                    <a:gd name="T2" fmla="*/ 72 w 136"/>
                    <a:gd name="T3" fmla="*/ 18 h 239"/>
                    <a:gd name="T4" fmla="*/ 1 w 136"/>
                    <a:gd name="T5" fmla="*/ 116 h 239"/>
                    <a:gd name="T6" fmla="*/ 0 w 136"/>
                    <a:gd name="T7" fmla="*/ 119 h 239"/>
                    <a:gd name="T8" fmla="*/ 2 w 136"/>
                    <a:gd name="T9" fmla="*/ 120 h 239"/>
                    <a:gd name="T10" fmla="*/ 76 w 136"/>
                    <a:gd name="T11" fmla="*/ 19 h 239"/>
                    <a:gd name="T12" fmla="*/ 88 w 136"/>
                    <a:gd name="T13" fmla="*/ 4 h 239"/>
                    <a:gd name="T14" fmla="*/ 101 w 136"/>
                    <a:gd name="T15" fmla="*/ 16 h 239"/>
                    <a:gd name="T16" fmla="*/ 104 w 136"/>
                    <a:gd name="T17" fmla="*/ 33 h 239"/>
                    <a:gd name="T18" fmla="*/ 93 w 136"/>
                    <a:gd name="T19" fmla="*/ 80 h 239"/>
                    <a:gd name="T20" fmla="*/ 86 w 136"/>
                    <a:gd name="T21" fmla="*/ 92 h 239"/>
                    <a:gd name="T22" fmla="*/ 86 w 136"/>
                    <a:gd name="T23" fmla="*/ 93 h 239"/>
                    <a:gd name="T24" fmla="*/ 87 w 136"/>
                    <a:gd name="T25" fmla="*/ 94 h 239"/>
                    <a:gd name="T26" fmla="*/ 89 w 136"/>
                    <a:gd name="T27" fmla="*/ 94 h 239"/>
                    <a:gd name="T28" fmla="*/ 95 w 136"/>
                    <a:gd name="T29" fmla="*/ 83 h 239"/>
                    <a:gd name="T30" fmla="*/ 115 w 136"/>
                    <a:gd name="T31" fmla="*/ 70 h 239"/>
                    <a:gd name="T32" fmla="*/ 124 w 136"/>
                    <a:gd name="T33" fmla="*/ 79 h 239"/>
                    <a:gd name="T34" fmla="*/ 124 w 136"/>
                    <a:gd name="T35" fmla="*/ 85 h 239"/>
                    <a:gd name="T36" fmla="*/ 102 w 136"/>
                    <a:gd name="T37" fmla="*/ 128 h 239"/>
                    <a:gd name="T38" fmla="*/ 94 w 136"/>
                    <a:gd name="T39" fmla="*/ 136 h 239"/>
                    <a:gd name="T40" fmla="*/ 93 w 136"/>
                    <a:gd name="T41" fmla="*/ 137 h 239"/>
                    <a:gd name="T42" fmla="*/ 94 w 136"/>
                    <a:gd name="T43" fmla="*/ 138 h 239"/>
                    <a:gd name="T44" fmla="*/ 96 w 136"/>
                    <a:gd name="T45" fmla="*/ 138 h 239"/>
                    <a:gd name="T46" fmla="*/ 104 w 136"/>
                    <a:gd name="T47" fmla="*/ 131 h 239"/>
                    <a:gd name="T48" fmla="*/ 127 w 136"/>
                    <a:gd name="T49" fmla="*/ 123 h 239"/>
                    <a:gd name="T50" fmla="*/ 133 w 136"/>
                    <a:gd name="T51" fmla="*/ 132 h 239"/>
                    <a:gd name="T52" fmla="*/ 107 w 136"/>
                    <a:gd name="T53" fmla="*/ 170 h 239"/>
                    <a:gd name="T54" fmla="*/ 100 w 136"/>
                    <a:gd name="T55" fmla="*/ 176 h 239"/>
                    <a:gd name="T56" fmla="*/ 100 w 136"/>
                    <a:gd name="T57" fmla="*/ 178 h 239"/>
                    <a:gd name="T58" fmla="*/ 102 w 136"/>
                    <a:gd name="T59" fmla="*/ 178 h 239"/>
                    <a:gd name="T60" fmla="*/ 103 w 136"/>
                    <a:gd name="T61" fmla="*/ 178 h 239"/>
                    <a:gd name="T62" fmla="*/ 129 w 136"/>
                    <a:gd name="T63" fmla="*/ 174 h 239"/>
                    <a:gd name="T64" fmla="*/ 112 w 136"/>
                    <a:gd name="T65" fmla="*/ 199 h 239"/>
                    <a:gd name="T66" fmla="*/ 111 w 136"/>
                    <a:gd name="T67" fmla="*/ 200 h 239"/>
                    <a:gd name="T68" fmla="*/ 76 w 136"/>
                    <a:gd name="T69" fmla="*/ 225 h 239"/>
                    <a:gd name="T70" fmla="*/ 69 w 136"/>
                    <a:gd name="T71" fmla="*/ 228 h 239"/>
                    <a:gd name="T72" fmla="*/ 50 w 136"/>
                    <a:gd name="T73" fmla="*/ 235 h 239"/>
                    <a:gd name="T74" fmla="*/ 49 w 136"/>
                    <a:gd name="T75" fmla="*/ 237 h 239"/>
                    <a:gd name="T76" fmla="*/ 51 w 136"/>
                    <a:gd name="T77" fmla="*/ 239 h 239"/>
                    <a:gd name="T78" fmla="*/ 70 w 136"/>
                    <a:gd name="T79" fmla="*/ 231 h 239"/>
                    <a:gd name="T80" fmla="*/ 77 w 136"/>
                    <a:gd name="T81" fmla="*/ 228 h 239"/>
                    <a:gd name="T82" fmla="*/ 114 w 136"/>
                    <a:gd name="T83" fmla="*/ 203 h 239"/>
                    <a:gd name="T84" fmla="*/ 114 w 136"/>
                    <a:gd name="T85" fmla="*/ 202 h 239"/>
                    <a:gd name="T86" fmla="*/ 132 w 136"/>
                    <a:gd name="T87" fmla="*/ 173 h 239"/>
                    <a:gd name="T88" fmla="*/ 112 w 136"/>
                    <a:gd name="T89" fmla="*/ 170 h 239"/>
                    <a:gd name="T90" fmla="*/ 136 w 136"/>
                    <a:gd name="T91" fmla="*/ 134 h 239"/>
                    <a:gd name="T92" fmla="*/ 136 w 136"/>
                    <a:gd name="T93" fmla="*/ 132 h 239"/>
                    <a:gd name="T94" fmla="*/ 128 w 136"/>
                    <a:gd name="T95" fmla="*/ 119 h 239"/>
                    <a:gd name="T96" fmla="*/ 111 w 136"/>
                    <a:gd name="T97" fmla="*/ 122 h 239"/>
                    <a:gd name="T98" fmla="*/ 128 w 136"/>
                    <a:gd name="T99" fmla="*/ 85 h 239"/>
                    <a:gd name="T100" fmla="*/ 127 w 136"/>
                    <a:gd name="T101" fmla="*/ 78 h 239"/>
                    <a:gd name="T102" fmla="*/ 115 w 136"/>
                    <a:gd name="T103" fmla="*/ 67 h 239"/>
                    <a:gd name="T104" fmla="*/ 99 w 136"/>
                    <a:gd name="T105" fmla="*/ 74 h 239"/>
                    <a:gd name="T106" fmla="*/ 107 w 136"/>
                    <a:gd name="T107" fmla="*/ 33 h 239"/>
                    <a:gd name="T108" fmla="*/ 104 w 136"/>
                    <a:gd name="T109" fmla="*/ 14 h 239"/>
                    <a:gd name="T110" fmla="*/ 87 w 136"/>
                    <a:gd name="T111" fmla="*/ 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6" h="239">
                      <a:moveTo>
                        <a:pt x="87" y="1"/>
                      </a:moveTo>
                      <a:cubicBezTo>
                        <a:pt x="80" y="2"/>
                        <a:pt x="74" y="8"/>
                        <a:pt x="72" y="18"/>
                      </a:cubicBezTo>
                      <a:cubicBezTo>
                        <a:pt x="62" y="73"/>
                        <a:pt x="38" y="105"/>
                        <a:pt x="1" y="116"/>
                      </a:cubicBezTo>
                      <a:cubicBezTo>
                        <a:pt x="1" y="117"/>
                        <a:pt x="0" y="118"/>
                        <a:pt x="0" y="119"/>
                      </a:cubicBezTo>
                      <a:cubicBezTo>
                        <a:pt x="1" y="119"/>
                        <a:pt x="2" y="120"/>
                        <a:pt x="2" y="120"/>
                      </a:cubicBezTo>
                      <a:cubicBezTo>
                        <a:pt x="41" y="108"/>
                        <a:pt x="65" y="75"/>
                        <a:pt x="76" y="19"/>
                      </a:cubicBezTo>
                      <a:cubicBezTo>
                        <a:pt x="77" y="11"/>
                        <a:pt x="82" y="5"/>
                        <a:pt x="88" y="4"/>
                      </a:cubicBezTo>
                      <a:cubicBezTo>
                        <a:pt x="93" y="4"/>
                        <a:pt x="98" y="8"/>
                        <a:pt x="101" y="16"/>
                      </a:cubicBezTo>
                      <a:cubicBezTo>
                        <a:pt x="103" y="20"/>
                        <a:pt x="104" y="27"/>
                        <a:pt x="104" y="33"/>
                      </a:cubicBezTo>
                      <a:cubicBezTo>
                        <a:pt x="104" y="49"/>
                        <a:pt x="99" y="67"/>
                        <a:pt x="93" y="80"/>
                      </a:cubicBezTo>
                      <a:cubicBezTo>
                        <a:pt x="90" y="84"/>
                        <a:pt x="87" y="89"/>
                        <a:pt x="86" y="92"/>
                      </a:cubicBezTo>
                      <a:cubicBezTo>
                        <a:pt x="86" y="92"/>
                        <a:pt x="86" y="93"/>
                        <a:pt x="86" y="93"/>
                      </a:cubicBezTo>
                      <a:cubicBezTo>
                        <a:pt x="86" y="93"/>
                        <a:pt x="87" y="94"/>
                        <a:pt x="87" y="94"/>
                      </a:cubicBezTo>
                      <a:cubicBezTo>
                        <a:pt x="88" y="95"/>
                        <a:pt x="89" y="94"/>
                        <a:pt x="89" y="94"/>
                      </a:cubicBezTo>
                      <a:cubicBezTo>
                        <a:pt x="91" y="91"/>
                        <a:pt x="93" y="87"/>
                        <a:pt x="95" y="83"/>
                      </a:cubicBezTo>
                      <a:cubicBezTo>
                        <a:pt x="101" y="76"/>
                        <a:pt x="109" y="70"/>
                        <a:pt x="115" y="70"/>
                      </a:cubicBezTo>
                      <a:cubicBezTo>
                        <a:pt x="119" y="70"/>
                        <a:pt x="122" y="73"/>
                        <a:pt x="124" y="79"/>
                      </a:cubicBezTo>
                      <a:cubicBezTo>
                        <a:pt x="124" y="81"/>
                        <a:pt x="124" y="83"/>
                        <a:pt x="124" y="85"/>
                      </a:cubicBezTo>
                      <a:cubicBezTo>
                        <a:pt x="124" y="100"/>
                        <a:pt x="112" y="117"/>
                        <a:pt x="102" y="128"/>
                      </a:cubicBezTo>
                      <a:cubicBezTo>
                        <a:pt x="98" y="131"/>
                        <a:pt x="95" y="134"/>
                        <a:pt x="94" y="136"/>
                      </a:cubicBezTo>
                      <a:cubicBezTo>
                        <a:pt x="94" y="136"/>
                        <a:pt x="93" y="137"/>
                        <a:pt x="93" y="137"/>
                      </a:cubicBezTo>
                      <a:cubicBezTo>
                        <a:pt x="93" y="138"/>
                        <a:pt x="94" y="138"/>
                        <a:pt x="94" y="138"/>
                      </a:cubicBezTo>
                      <a:cubicBezTo>
                        <a:pt x="95" y="139"/>
                        <a:pt x="96" y="139"/>
                        <a:pt x="96" y="138"/>
                      </a:cubicBezTo>
                      <a:cubicBezTo>
                        <a:pt x="99" y="137"/>
                        <a:pt x="101" y="134"/>
                        <a:pt x="104" y="131"/>
                      </a:cubicBezTo>
                      <a:cubicBezTo>
                        <a:pt x="111" y="125"/>
                        <a:pt x="121" y="121"/>
                        <a:pt x="127" y="123"/>
                      </a:cubicBezTo>
                      <a:cubicBezTo>
                        <a:pt x="130" y="124"/>
                        <a:pt x="132" y="127"/>
                        <a:pt x="133" y="132"/>
                      </a:cubicBezTo>
                      <a:cubicBezTo>
                        <a:pt x="134" y="148"/>
                        <a:pt x="119" y="160"/>
                        <a:pt x="107" y="170"/>
                      </a:cubicBezTo>
                      <a:cubicBezTo>
                        <a:pt x="100" y="176"/>
                        <a:pt x="100" y="176"/>
                        <a:pt x="100" y="176"/>
                      </a:cubicBezTo>
                      <a:cubicBezTo>
                        <a:pt x="99" y="176"/>
                        <a:pt x="99" y="177"/>
                        <a:pt x="100" y="178"/>
                      </a:cubicBezTo>
                      <a:cubicBezTo>
                        <a:pt x="100" y="178"/>
                        <a:pt x="101" y="179"/>
                        <a:pt x="102" y="178"/>
                      </a:cubicBezTo>
                      <a:cubicBezTo>
                        <a:pt x="103" y="178"/>
                        <a:pt x="103" y="178"/>
                        <a:pt x="103" y="178"/>
                      </a:cubicBezTo>
                      <a:cubicBezTo>
                        <a:pt x="109" y="175"/>
                        <a:pt x="125" y="167"/>
                        <a:pt x="129" y="174"/>
                      </a:cubicBezTo>
                      <a:cubicBezTo>
                        <a:pt x="132" y="181"/>
                        <a:pt x="117" y="195"/>
                        <a:pt x="112" y="199"/>
                      </a:cubicBezTo>
                      <a:cubicBezTo>
                        <a:pt x="111" y="200"/>
                        <a:pt x="111" y="200"/>
                        <a:pt x="111" y="200"/>
                      </a:cubicBezTo>
                      <a:cubicBezTo>
                        <a:pt x="99" y="212"/>
                        <a:pt x="87" y="220"/>
                        <a:pt x="76" y="225"/>
                      </a:cubicBezTo>
                      <a:cubicBezTo>
                        <a:pt x="69" y="228"/>
                        <a:pt x="69" y="228"/>
                        <a:pt x="69" y="228"/>
                      </a:cubicBezTo>
                      <a:cubicBezTo>
                        <a:pt x="62" y="231"/>
                        <a:pt x="55" y="235"/>
                        <a:pt x="50" y="235"/>
                      </a:cubicBezTo>
                      <a:cubicBezTo>
                        <a:pt x="50" y="235"/>
                        <a:pt x="49" y="236"/>
                        <a:pt x="49" y="237"/>
                      </a:cubicBezTo>
                      <a:cubicBezTo>
                        <a:pt x="49" y="238"/>
                        <a:pt x="50" y="239"/>
                        <a:pt x="51" y="239"/>
                      </a:cubicBezTo>
                      <a:cubicBezTo>
                        <a:pt x="56" y="238"/>
                        <a:pt x="64" y="235"/>
                        <a:pt x="70" y="231"/>
                      </a:cubicBezTo>
                      <a:cubicBezTo>
                        <a:pt x="77" y="228"/>
                        <a:pt x="77" y="228"/>
                        <a:pt x="77" y="228"/>
                      </a:cubicBezTo>
                      <a:cubicBezTo>
                        <a:pt x="89" y="223"/>
                        <a:pt x="101" y="214"/>
                        <a:pt x="114" y="203"/>
                      </a:cubicBezTo>
                      <a:cubicBezTo>
                        <a:pt x="114" y="202"/>
                        <a:pt x="114" y="202"/>
                        <a:pt x="114" y="202"/>
                      </a:cubicBezTo>
                      <a:cubicBezTo>
                        <a:pt x="121" y="196"/>
                        <a:pt x="136" y="182"/>
                        <a:pt x="132" y="173"/>
                      </a:cubicBezTo>
                      <a:cubicBezTo>
                        <a:pt x="128" y="166"/>
                        <a:pt x="120" y="167"/>
                        <a:pt x="112" y="170"/>
                      </a:cubicBezTo>
                      <a:cubicBezTo>
                        <a:pt x="124" y="161"/>
                        <a:pt x="136" y="149"/>
                        <a:pt x="136" y="134"/>
                      </a:cubicBezTo>
                      <a:cubicBezTo>
                        <a:pt x="136" y="133"/>
                        <a:pt x="136" y="133"/>
                        <a:pt x="136" y="132"/>
                      </a:cubicBezTo>
                      <a:cubicBezTo>
                        <a:pt x="135" y="123"/>
                        <a:pt x="131" y="120"/>
                        <a:pt x="128" y="119"/>
                      </a:cubicBezTo>
                      <a:cubicBezTo>
                        <a:pt x="123" y="118"/>
                        <a:pt x="117" y="120"/>
                        <a:pt x="111" y="122"/>
                      </a:cubicBezTo>
                      <a:cubicBezTo>
                        <a:pt x="120" y="111"/>
                        <a:pt x="128" y="97"/>
                        <a:pt x="128" y="85"/>
                      </a:cubicBezTo>
                      <a:cubicBezTo>
                        <a:pt x="128" y="83"/>
                        <a:pt x="128" y="80"/>
                        <a:pt x="127" y="78"/>
                      </a:cubicBezTo>
                      <a:cubicBezTo>
                        <a:pt x="125" y="69"/>
                        <a:pt x="119" y="67"/>
                        <a:pt x="115" y="67"/>
                      </a:cubicBezTo>
                      <a:cubicBezTo>
                        <a:pt x="110" y="67"/>
                        <a:pt x="104" y="70"/>
                        <a:pt x="99" y="74"/>
                      </a:cubicBezTo>
                      <a:cubicBezTo>
                        <a:pt x="104" y="62"/>
                        <a:pt x="107" y="47"/>
                        <a:pt x="107" y="33"/>
                      </a:cubicBezTo>
                      <a:cubicBezTo>
                        <a:pt x="107" y="26"/>
                        <a:pt x="106" y="20"/>
                        <a:pt x="104" y="14"/>
                      </a:cubicBezTo>
                      <a:cubicBezTo>
                        <a:pt x="100" y="5"/>
                        <a:pt x="94" y="0"/>
                        <a:pt x="87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5" name="Freeform 2142"/>
                <p:cNvSpPr/>
                <p:nvPr/>
              </p:nvSpPr>
              <p:spPr bwMode="auto">
                <a:xfrm>
                  <a:off x="431" y="3102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2 h 2"/>
                    <a:gd name="T4" fmla="*/ 0 w 3"/>
                    <a:gd name="T5" fmla="*/ 0 h 2"/>
                    <a:gd name="T6" fmla="*/ 0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6" name="Freeform 2143"/>
                <p:cNvSpPr/>
                <p:nvPr/>
              </p:nvSpPr>
              <p:spPr bwMode="auto">
                <a:xfrm>
                  <a:off x="434" y="3102"/>
                  <a:ext cx="0" cy="10"/>
                </a:xfrm>
                <a:custGeom>
                  <a:avLst/>
                  <a:gdLst>
                    <a:gd name="T0" fmla="*/ 4 h 4"/>
                    <a:gd name="T1" fmla="*/ 4 h 4"/>
                    <a:gd name="T2" fmla="*/ 0 h 4"/>
                    <a:gd name="T3" fmla="*/ 2 h 4"/>
                    <a:gd name="T4" fmla="*/ 2 h 4"/>
                    <a:gd name="T5" fmla="*/ 3 h 4"/>
                    <a:gd name="T6" fmla="*/ 3 h 4"/>
                    <a:gd name="T7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0" y="2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3"/>
                        <a:pt x="0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7" name="Freeform 2144"/>
                <p:cNvSpPr/>
                <p:nvPr/>
              </p:nvSpPr>
              <p:spPr bwMode="auto">
                <a:xfrm>
                  <a:off x="434" y="31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8" name="Freeform 2145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9" name="Freeform 2146"/>
                <p:cNvSpPr/>
                <p:nvPr/>
              </p:nvSpPr>
              <p:spPr bwMode="auto">
                <a:xfrm>
                  <a:off x="434" y="31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0" name="Freeform 2147"/>
                <p:cNvSpPr/>
                <p:nvPr/>
              </p:nvSpPr>
              <p:spPr bwMode="auto">
                <a:xfrm>
                  <a:off x="434" y="3104"/>
                  <a:ext cx="2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1 h 2"/>
                    <a:gd name="T10" fmla="*/ 1 w 1"/>
                    <a:gd name="T11" fmla="*/ 2 h 2"/>
                    <a:gd name="T12" fmla="*/ 0 w 1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1" name="Freeform 2148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2" name="Freeform 2149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3" name="Freeform 2150"/>
                <p:cNvSpPr/>
                <p:nvPr/>
              </p:nvSpPr>
              <p:spPr bwMode="auto">
                <a:xfrm>
                  <a:off x="434" y="3104"/>
                  <a:ext cx="2" cy="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4" name="Freeform 2151"/>
                <p:cNvSpPr/>
                <p:nvPr/>
              </p:nvSpPr>
              <p:spPr bwMode="auto">
                <a:xfrm>
                  <a:off x="436" y="31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5" name="Freeform 2152"/>
                <p:cNvSpPr/>
                <p:nvPr/>
              </p:nvSpPr>
              <p:spPr bwMode="auto">
                <a:xfrm>
                  <a:off x="436" y="3107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0 w 1"/>
                    <a:gd name="T5" fmla="*/ 1 h 4"/>
                    <a:gd name="T6" fmla="*/ 0 w 1"/>
                    <a:gd name="T7" fmla="*/ 1 h 4"/>
                    <a:gd name="T8" fmla="*/ 0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2 h 4"/>
                    <a:gd name="T18" fmla="*/ 0 w 1"/>
                    <a:gd name="T19" fmla="*/ 3 h 4"/>
                    <a:gd name="T20" fmla="*/ 1 w 1"/>
                    <a:gd name="T21" fmla="*/ 4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1" y="4"/>
                        <a:pt x="1" y="4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6" name="Rectangle 2153"/>
                <p:cNvSpPr>
                  <a:spLocks noChangeArrowheads="1"/>
                </p:cNvSpPr>
                <p:nvPr/>
              </p:nvSpPr>
              <p:spPr bwMode="auto">
                <a:xfrm>
                  <a:off x="438" y="311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7" name="Freeform 2154"/>
                <p:cNvSpPr/>
                <p:nvPr/>
              </p:nvSpPr>
              <p:spPr bwMode="auto">
                <a:xfrm>
                  <a:off x="438" y="3104"/>
                  <a:ext cx="3" cy="12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2 h 5"/>
                    <a:gd name="T4" fmla="*/ 0 w 1"/>
                    <a:gd name="T5" fmla="*/ 1 h 5"/>
                    <a:gd name="T6" fmla="*/ 0 w 1"/>
                    <a:gd name="T7" fmla="*/ 2 h 5"/>
                    <a:gd name="T8" fmla="*/ 0 w 1"/>
                    <a:gd name="T9" fmla="*/ 2 h 5"/>
                    <a:gd name="T10" fmla="*/ 0 w 1"/>
                    <a:gd name="T11" fmla="*/ 4 h 5"/>
                    <a:gd name="T12" fmla="*/ 0 w 1"/>
                    <a:gd name="T13" fmla="*/ 3 h 5"/>
                    <a:gd name="T14" fmla="*/ 0 w 1"/>
                    <a:gd name="T15" fmla="*/ 3 h 5"/>
                    <a:gd name="T16" fmla="*/ 0 w 1"/>
                    <a:gd name="T17" fmla="*/ 2 h 5"/>
                    <a:gd name="T18" fmla="*/ 0 w 1"/>
                    <a:gd name="T19" fmla="*/ 2 h 5"/>
                    <a:gd name="T20" fmla="*/ 0 w 1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5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4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8" name="Freeform 2155"/>
                <p:cNvSpPr/>
                <p:nvPr/>
              </p:nvSpPr>
              <p:spPr bwMode="auto">
                <a:xfrm>
                  <a:off x="436" y="3104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9" name="Freeform 2156"/>
                <p:cNvSpPr/>
                <p:nvPr/>
              </p:nvSpPr>
              <p:spPr bwMode="auto">
                <a:xfrm>
                  <a:off x="438" y="31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0" name="Freeform 2157"/>
                <p:cNvSpPr/>
                <p:nvPr/>
              </p:nvSpPr>
              <p:spPr bwMode="auto">
                <a:xfrm>
                  <a:off x="438" y="3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1" name="Freeform 2158"/>
                <p:cNvSpPr/>
                <p:nvPr/>
              </p:nvSpPr>
              <p:spPr bwMode="auto">
                <a:xfrm>
                  <a:off x="438" y="3102"/>
                  <a:ext cx="10" cy="12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4 w 4"/>
                    <a:gd name="T5" fmla="*/ 2 h 5"/>
                    <a:gd name="T6" fmla="*/ 3 w 4"/>
                    <a:gd name="T7" fmla="*/ 0 h 5"/>
                    <a:gd name="T8" fmla="*/ 3 w 4"/>
                    <a:gd name="T9" fmla="*/ 1 h 5"/>
                    <a:gd name="T10" fmla="*/ 3 w 4"/>
                    <a:gd name="T11" fmla="*/ 0 h 5"/>
                    <a:gd name="T12" fmla="*/ 2 w 4"/>
                    <a:gd name="T13" fmla="*/ 1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1 w 4"/>
                    <a:gd name="T21" fmla="*/ 2 h 5"/>
                    <a:gd name="T22" fmla="*/ 1 w 4"/>
                    <a:gd name="T23" fmla="*/ 2 h 5"/>
                    <a:gd name="T24" fmla="*/ 0 w 4"/>
                    <a:gd name="T25" fmla="*/ 1 h 5"/>
                    <a:gd name="T26" fmla="*/ 1 w 4"/>
                    <a:gd name="T27" fmla="*/ 3 h 5"/>
                    <a:gd name="T28" fmla="*/ 0 w 4"/>
                    <a:gd name="T29" fmla="*/ 1 h 5"/>
                    <a:gd name="T30" fmla="*/ 0 w 4"/>
                    <a:gd name="T31" fmla="*/ 3 h 5"/>
                    <a:gd name="T32" fmla="*/ 1 w 4"/>
                    <a:gd name="T33" fmla="*/ 4 h 5"/>
                    <a:gd name="T34" fmla="*/ 1 w 4"/>
                    <a:gd name="T35" fmla="*/ 5 h 5"/>
                    <a:gd name="T36" fmla="*/ 1 w 4"/>
                    <a:gd name="T37" fmla="*/ 2 h 5"/>
                    <a:gd name="T38" fmla="*/ 1 w 4"/>
                    <a:gd name="T39" fmla="*/ 3 h 5"/>
                    <a:gd name="T40" fmla="*/ 2 w 4"/>
                    <a:gd name="T41" fmla="*/ 4 h 5"/>
                    <a:gd name="T42" fmla="*/ 2 w 4"/>
                    <a:gd name="T43" fmla="*/ 2 h 5"/>
                    <a:gd name="T44" fmla="*/ 2 w 4"/>
                    <a:gd name="T45" fmla="*/ 3 h 5"/>
                    <a:gd name="T46" fmla="*/ 2 w 4"/>
                    <a:gd name="T47" fmla="*/ 2 h 5"/>
                    <a:gd name="T48" fmla="*/ 2 w 4"/>
                    <a:gd name="T49" fmla="*/ 3 h 5"/>
                    <a:gd name="T50" fmla="*/ 2 w 4"/>
                    <a:gd name="T51" fmla="*/ 1 h 5"/>
                    <a:gd name="T52" fmla="*/ 3 w 4"/>
                    <a:gd name="T53" fmla="*/ 4 h 5"/>
                    <a:gd name="T54" fmla="*/ 3 w 4"/>
                    <a:gd name="T55" fmla="*/ 3 h 5"/>
                    <a:gd name="T56" fmla="*/ 3 w 4"/>
                    <a:gd name="T57" fmla="*/ 2 h 5"/>
                    <a:gd name="T58" fmla="*/ 3 w 4"/>
                    <a:gd name="T59" fmla="*/ 4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2 h 5"/>
                    <a:gd name="T66" fmla="*/ 4 w 4"/>
                    <a:gd name="T67" fmla="*/ 4 h 5"/>
                    <a:gd name="T68" fmla="*/ 4 w 4"/>
                    <a:gd name="T69" fmla="*/ 4 h 5"/>
                    <a:gd name="T70" fmla="*/ 4 w 4"/>
                    <a:gd name="T71" fmla="*/ 2 h 5"/>
                    <a:gd name="T72" fmla="*/ 4 w 4"/>
                    <a:gd name="T7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1" y="2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0"/>
                        <a:pt x="1" y="2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0" y="2"/>
                        <a:pt x="1" y="3"/>
                        <a:pt x="0" y="1"/>
                      </a:cubicBezTo>
                      <a:cubicBezTo>
                        <a:pt x="0" y="1"/>
                        <a:pt x="1" y="3"/>
                        <a:pt x="0" y="3"/>
                      </a:cubicBez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2" y="4"/>
                      </a:cubicBezTo>
                      <a:cubicBezTo>
                        <a:pt x="2" y="3"/>
                        <a:pt x="3" y="4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3" y="4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3"/>
                        <a:pt x="3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4"/>
                        <a:pt x="4" y="3"/>
                        <a:pt x="4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2" name="Rectangle 2159"/>
                <p:cNvSpPr>
                  <a:spLocks noChangeArrowheads="1"/>
                </p:cNvSpPr>
                <p:nvPr/>
              </p:nvSpPr>
              <p:spPr bwMode="auto">
                <a:xfrm>
                  <a:off x="448" y="3112"/>
                  <a:ext cx="1" cy="2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3" name="Freeform 2160"/>
                <p:cNvSpPr/>
                <p:nvPr/>
              </p:nvSpPr>
              <p:spPr bwMode="auto">
                <a:xfrm>
                  <a:off x="448" y="31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4" name="Rectangle 2161"/>
                <p:cNvSpPr>
                  <a:spLocks noChangeArrowheads="1"/>
                </p:cNvSpPr>
                <p:nvPr/>
              </p:nvSpPr>
              <p:spPr bwMode="auto">
                <a:xfrm>
                  <a:off x="443" y="3104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5" name="Freeform 2162"/>
                <p:cNvSpPr/>
                <p:nvPr/>
              </p:nvSpPr>
              <p:spPr bwMode="auto">
                <a:xfrm>
                  <a:off x="445" y="3112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6" name="Freeform 2163"/>
                <p:cNvSpPr/>
                <p:nvPr/>
              </p:nvSpPr>
              <p:spPr bwMode="auto">
                <a:xfrm>
                  <a:off x="443" y="3112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7" name="Rectangle 2164"/>
                <p:cNvSpPr>
                  <a:spLocks noChangeArrowheads="1"/>
                </p:cNvSpPr>
                <p:nvPr/>
              </p:nvSpPr>
              <p:spPr bwMode="auto">
                <a:xfrm>
                  <a:off x="448" y="311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8" name="Freeform 2165"/>
                <p:cNvSpPr/>
                <p:nvPr/>
              </p:nvSpPr>
              <p:spPr bwMode="auto">
                <a:xfrm>
                  <a:off x="445" y="3097"/>
                  <a:ext cx="8" cy="15"/>
                </a:xfrm>
                <a:custGeom>
                  <a:avLst/>
                  <a:gdLst>
                    <a:gd name="T0" fmla="*/ 2 w 3"/>
                    <a:gd name="T1" fmla="*/ 1 h 6"/>
                    <a:gd name="T2" fmla="*/ 1 w 3"/>
                    <a:gd name="T3" fmla="*/ 1 h 6"/>
                    <a:gd name="T4" fmla="*/ 2 w 3"/>
                    <a:gd name="T5" fmla="*/ 3 h 6"/>
                    <a:gd name="T6" fmla="*/ 1 w 3"/>
                    <a:gd name="T7" fmla="*/ 1 h 6"/>
                    <a:gd name="T8" fmla="*/ 1 w 3"/>
                    <a:gd name="T9" fmla="*/ 3 h 6"/>
                    <a:gd name="T10" fmla="*/ 1 w 3"/>
                    <a:gd name="T11" fmla="*/ 2 h 6"/>
                    <a:gd name="T12" fmla="*/ 1 w 3"/>
                    <a:gd name="T13" fmla="*/ 4 h 6"/>
                    <a:gd name="T14" fmla="*/ 0 w 3"/>
                    <a:gd name="T15" fmla="*/ 2 h 6"/>
                    <a:gd name="T16" fmla="*/ 0 w 3"/>
                    <a:gd name="T17" fmla="*/ 2 h 6"/>
                    <a:gd name="T18" fmla="*/ 0 w 3"/>
                    <a:gd name="T19" fmla="*/ 2 h 6"/>
                    <a:gd name="T20" fmla="*/ 1 w 3"/>
                    <a:gd name="T21" fmla="*/ 4 h 6"/>
                    <a:gd name="T22" fmla="*/ 1 w 3"/>
                    <a:gd name="T23" fmla="*/ 5 h 6"/>
                    <a:gd name="T24" fmla="*/ 1 w 3"/>
                    <a:gd name="T25" fmla="*/ 4 h 6"/>
                    <a:gd name="T26" fmla="*/ 1 w 3"/>
                    <a:gd name="T27" fmla="*/ 5 h 6"/>
                    <a:gd name="T28" fmla="*/ 1 w 3"/>
                    <a:gd name="T29" fmla="*/ 4 h 6"/>
                    <a:gd name="T30" fmla="*/ 2 w 3"/>
                    <a:gd name="T31" fmla="*/ 5 h 6"/>
                    <a:gd name="T32" fmla="*/ 1 w 3"/>
                    <a:gd name="T33" fmla="*/ 4 h 6"/>
                    <a:gd name="T34" fmla="*/ 1 w 3"/>
                    <a:gd name="T35" fmla="*/ 5 h 6"/>
                    <a:gd name="T36" fmla="*/ 1 w 3"/>
                    <a:gd name="T37" fmla="*/ 4 h 6"/>
                    <a:gd name="T38" fmla="*/ 2 w 3"/>
                    <a:gd name="T39" fmla="*/ 5 h 6"/>
                    <a:gd name="T40" fmla="*/ 1 w 3"/>
                    <a:gd name="T41" fmla="*/ 4 h 6"/>
                    <a:gd name="T42" fmla="*/ 2 w 3"/>
                    <a:gd name="T43" fmla="*/ 5 h 6"/>
                    <a:gd name="T44" fmla="*/ 2 w 3"/>
                    <a:gd name="T45" fmla="*/ 4 h 6"/>
                    <a:gd name="T46" fmla="*/ 2 w 3"/>
                    <a:gd name="T47" fmla="*/ 5 h 6"/>
                    <a:gd name="T48" fmla="*/ 1 w 3"/>
                    <a:gd name="T49" fmla="*/ 3 h 6"/>
                    <a:gd name="T50" fmla="*/ 2 w 3"/>
                    <a:gd name="T51" fmla="*/ 4 h 6"/>
                    <a:gd name="T52" fmla="*/ 2 w 3"/>
                    <a:gd name="T53" fmla="*/ 4 h 6"/>
                    <a:gd name="T54" fmla="*/ 2 w 3"/>
                    <a:gd name="T55" fmla="*/ 4 h 6"/>
                    <a:gd name="T56" fmla="*/ 2 w 3"/>
                    <a:gd name="T57" fmla="*/ 3 h 6"/>
                    <a:gd name="T58" fmla="*/ 2 w 3"/>
                    <a:gd name="T59" fmla="*/ 3 h 6"/>
                    <a:gd name="T60" fmla="*/ 2 w 3"/>
                    <a:gd name="T61" fmla="*/ 2 h 6"/>
                    <a:gd name="T62" fmla="*/ 2 w 3"/>
                    <a:gd name="T63" fmla="*/ 3 h 6"/>
                    <a:gd name="T64" fmla="*/ 2 w 3"/>
                    <a:gd name="T65" fmla="*/ 1 h 6"/>
                    <a:gd name="T66" fmla="*/ 2 w 3"/>
                    <a:gd name="T67" fmla="*/ 2 h 6"/>
                    <a:gd name="T68" fmla="*/ 2 w 3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" h="6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3"/>
                        <a:pt x="2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5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2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6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1" y="3"/>
                      </a:cubicBezTo>
                      <a:cubicBezTo>
                        <a:pt x="2" y="4"/>
                        <a:pt x="1" y="2"/>
                        <a:pt x="2" y="4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5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9" name="Freeform 2166"/>
                <p:cNvSpPr/>
                <p:nvPr/>
              </p:nvSpPr>
              <p:spPr bwMode="auto">
                <a:xfrm>
                  <a:off x="448" y="310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0" name="Freeform 2167"/>
                <p:cNvSpPr/>
                <p:nvPr/>
              </p:nvSpPr>
              <p:spPr bwMode="auto">
                <a:xfrm>
                  <a:off x="450" y="3095"/>
                  <a:ext cx="5" cy="17"/>
                </a:xfrm>
                <a:custGeom>
                  <a:avLst/>
                  <a:gdLst>
                    <a:gd name="T0" fmla="*/ 1 w 2"/>
                    <a:gd name="T1" fmla="*/ 4 h 7"/>
                    <a:gd name="T2" fmla="*/ 1 w 2"/>
                    <a:gd name="T3" fmla="*/ 5 h 7"/>
                    <a:gd name="T4" fmla="*/ 0 w 2"/>
                    <a:gd name="T5" fmla="*/ 3 h 7"/>
                    <a:gd name="T6" fmla="*/ 0 w 2"/>
                    <a:gd name="T7" fmla="*/ 2 h 7"/>
                    <a:gd name="T8" fmla="*/ 1 w 2"/>
                    <a:gd name="T9" fmla="*/ 4 h 7"/>
                    <a:gd name="T10" fmla="*/ 1 w 2"/>
                    <a:gd name="T11" fmla="*/ 4 h 7"/>
                    <a:gd name="T12" fmla="*/ 1 w 2"/>
                    <a:gd name="T13" fmla="*/ 3 h 7"/>
                    <a:gd name="T14" fmla="*/ 1 w 2"/>
                    <a:gd name="T15" fmla="*/ 2 h 7"/>
                    <a:gd name="T16" fmla="*/ 1 w 2"/>
                    <a:gd name="T17" fmla="*/ 3 h 7"/>
                    <a:gd name="T18" fmla="*/ 1 w 2"/>
                    <a:gd name="T19" fmla="*/ 4 h 7"/>
                    <a:gd name="T20" fmla="*/ 0 w 2"/>
                    <a:gd name="T21" fmla="*/ 0 h 7"/>
                    <a:gd name="T22" fmla="*/ 0 w 2"/>
                    <a:gd name="T23" fmla="*/ 1 h 7"/>
                    <a:gd name="T24" fmla="*/ 1 w 2"/>
                    <a:gd name="T25" fmla="*/ 2 h 7"/>
                    <a:gd name="T26" fmla="*/ 1 w 2"/>
                    <a:gd name="T27" fmla="*/ 2 h 7"/>
                    <a:gd name="T28" fmla="*/ 0 w 2"/>
                    <a:gd name="T29" fmla="*/ 1 h 7"/>
                    <a:gd name="T30" fmla="*/ 0 w 2"/>
                    <a:gd name="T31" fmla="*/ 1 h 7"/>
                    <a:gd name="T32" fmla="*/ 0 w 2"/>
                    <a:gd name="T33" fmla="*/ 1 h 7"/>
                    <a:gd name="T34" fmla="*/ 0 w 2"/>
                    <a:gd name="T35" fmla="*/ 2 h 7"/>
                    <a:gd name="T36" fmla="*/ 1 w 2"/>
                    <a:gd name="T37" fmla="*/ 4 h 7"/>
                    <a:gd name="T38" fmla="*/ 0 w 2"/>
                    <a:gd name="T39" fmla="*/ 3 h 7"/>
                    <a:gd name="T40" fmla="*/ 1 w 2"/>
                    <a:gd name="T41" fmla="*/ 5 h 7"/>
                    <a:gd name="T42" fmla="*/ 1 w 2"/>
                    <a:gd name="T43" fmla="*/ 6 h 7"/>
                    <a:gd name="T44" fmla="*/ 1 w 2"/>
                    <a:gd name="T45" fmla="*/ 6 h 7"/>
                    <a:gd name="T46" fmla="*/ 1 w 2"/>
                    <a:gd name="T4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" h="7">
                      <a:moveTo>
                        <a:pt x="1" y="4"/>
                      </a:move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1" y="3"/>
                        <a:pt x="1" y="3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7"/>
                        <a:pt x="1" y="5"/>
                        <a:pt x="1" y="6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1" name="Freeform 2168"/>
                <p:cNvSpPr/>
                <p:nvPr/>
              </p:nvSpPr>
              <p:spPr bwMode="auto">
                <a:xfrm>
                  <a:off x="450" y="3104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0 w 3"/>
                    <a:gd name="T5" fmla="*/ 0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2" name="Freeform 2169"/>
                <p:cNvSpPr/>
                <p:nvPr/>
              </p:nvSpPr>
              <p:spPr bwMode="auto">
                <a:xfrm>
                  <a:off x="448" y="3097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3" name="Freeform 2170"/>
                <p:cNvSpPr/>
                <p:nvPr/>
              </p:nvSpPr>
              <p:spPr bwMode="auto">
                <a:xfrm>
                  <a:off x="453" y="3104"/>
                  <a:ext cx="2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4" name="Freeform 2171"/>
                <p:cNvSpPr/>
                <p:nvPr/>
              </p:nvSpPr>
              <p:spPr bwMode="auto">
                <a:xfrm>
                  <a:off x="450" y="3095"/>
                  <a:ext cx="5" cy="7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1 w 2"/>
                    <a:gd name="T5" fmla="*/ 3 h 3"/>
                    <a:gd name="T6" fmla="*/ 1 w 2"/>
                    <a:gd name="T7" fmla="*/ 1 h 3"/>
                    <a:gd name="T8" fmla="*/ 1 w 2"/>
                    <a:gd name="T9" fmla="*/ 1 h 3"/>
                    <a:gd name="T10" fmla="*/ 0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0"/>
                        <a:pt x="1" y="1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1" y="1"/>
                        <a:pt x="1" y="1"/>
                      </a:cubicBezTo>
                      <a:cubicBezTo>
                        <a:pt x="1" y="2"/>
                        <a:pt x="1" y="1"/>
                        <a:pt x="1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5" name="Freeform 2172"/>
                <p:cNvSpPr/>
                <p:nvPr/>
              </p:nvSpPr>
              <p:spPr bwMode="auto">
                <a:xfrm>
                  <a:off x="453" y="3093"/>
                  <a:ext cx="9" cy="14"/>
                </a:xfrm>
                <a:custGeom>
                  <a:avLst/>
                  <a:gdLst>
                    <a:gd name="T0" fmla="*/ 1 w 4"/>
                    <a:gd name="T1" fmla="*/ 4 h 6"/>
                    <a:gd name="T2" fmla="*/ 1 w 4"/>
                    <a:gd name="T3" fmla="*/ 4 h 6"/>
                    <a:gd name="T4" fmla="*/ 2 w 4"/>
                    <a:gd name="T5" fmla="*/ 4 h 6"/>
                    <a:gd name="T6" fmla="*/ 2 w 4"/>
                    <a:gd name="T7" fmla="*/ 5 h 6"/>
                    <a:gd name="T8" fmla="*/ 2 w 4"/>
                    <a:gd name="T9" fmla="*/ 4 h 6"/>
                    <a:gd name="T10" fmla="*/ 2 w 4"/>
                    <a:gd name="T11" fmla="*/ 4 h 6"/>
                    <a:gd name="T12" fmla="*/ 1 w 4"/>
                    <a:gd name="T13" fmla="*/ 3 h 6"/>
                    <a:gd name="T14" fmla="*/ 3 w 4"/>
                    <a:gd name="T15" fmla="*/ 4 h 6"/>
                    <a:gd name="T16" fmla="*/ 1 w 4"/>
                    <a:gd name="T17" fmla="*/ 2 h 6"/>
                    <a:gd name="T18" fmla="*/ 2 w 4"/>
                    <a:gd name="T19" fmla="*/ 3 h 6"/>
                    <a:gd name="T20" fmla="*/ 2 w 4"/>
                    <a:gd name="T21" fmla="*/ 3 h 6"/>
                    <a:gd name="T22" fmla="*/ 2 w 4"/>
                    <a:gd name="T23" fmla="*/ 3 h 6"/>
                    <a:gd name="T24" fmla="*/ 3 w 4"/>
                    <a:gd name="T25" fmla="*/ 4 h 6"/>
                    <a:gd name="T26" fmla="*/ 3 w 4"/>
                    <a:gd name="T27" fmla="*/ 4 h 6"/>
                    <a:gd name="T28" fmla="*/ 3 w 4"/>
                    <a:gd name="T29" fmla="*/ 4 h 6"/>
                    <a:gd name="T30" fmla="*/ 3 w 4"/>
                    <a:gd name="T31" fmla="*/ 3 h 6"/>
                    <a:gd name="T32" fmla="*/ 4 w 4"/>
                    <a:gd name="T33" fmla="*/ 4 h 6"/>
                    <a:gd name="T34" fmla="*/ 2 w 4"/>
                    <a:gd name="T35" fmla="*/ 2 h 6"/>
                    <a:gd name="T36" fmla="*/ 3 w 4"/>
                    <a:gd name="T37" fmla="*/ 2 h 6"/>
                    <a:gd name="T38" fmla="*/ 4 w 4"/>
                    <a:gd name="T39" fmla="*/ 3 h 6"/>
                    <a:gd name="T40" fmla="*/ 3 w 4"/>
                    <a:gd name="T41" fmla="*/ 2 h 6"/>
                    <a:gd name="T42" fmla="*/ 4 w 4"/>
                    <a:gd name="T43" fmla="*/ 4 h 6"/>
                    <a:gd name="T44" fmla="*/ 3 w 4"/>
                    <a:gd name="T45" fmla="*/ 2 h 6"/>
                    <a:gd name="T46" fmla="*/ 3 w 4"/>
                    <a:gd name="T47" fmla="*/ 2 h 6"/>
                    <a:gd name="T48" fmla="*/ 2 w 4"/>
                    <a:gd name="T49" fmla="*/ 0 h 6"/>
                    <a:gd name="T50" fmla="*/ 2 w 4"/>
                    <a:gd name="T51" fmla="*/ 1 h 6"/>
                    <a:gd name="T52" fmla="*/ 2 w 4"/>
                    <a:gd name="T53" fmla="*/ 2 h 6"/>
                    <a:gd name="T54" fmla="*/ 2 w 4"/>
                    <a:gd name="T55" fmla="*/ 1 h 6"/>
                    <a:gd name="T56" fmla="*/ 2 w 4"/>
                    <a:gd name="T57" fmla="*/ 2 h 6"/>
                    <a:gd name="T58" fmla="*/ 1 w 4"/>
                    <a:gd name="T59" fmla="*/ 1 h 6"/>
                    <a:gd name="T60" fmla="*/ 2 w 4"/>
                    <a:gd name="T61" fmla="*/ 2 h 6"/>
                    <a:gd name="T62" fmla="*/ 1 w 4"/>
                    <a:gd name="T63" fmla="*/ 1 h 6"/>
                    <a:gd name="T64" fmla="*/ 0 w 4"/>
                    <a:gd name="T65" fmla="*/ 2 h 6"/>
                    <a:gd name="T66" fmla="*/ 1 w 4"/>
                    <a:gd name="T67" fmla="*/ 3 h 6"/>
                    <a:gd name="T68" fmla="*/ 1 w 4"/>
                    <a:gd name="T69" fmla="*/ 3 h 6"/>
                    <a:gd name="T70" fmla="*/ 1 w 4"/>
                    <a:gd name="T71" fmla="*/ 4 h 6"/>
                    <a:gd name="T72" fmla="*/ 0 w 4"/>
                    <a:gd name="T73" fmla="*/ 2 h 6"/>
                    <a:gd name="T74" fmla="*/ 0 w 4"/>
                    <a:gd name="T75" fmla="*/ 2 h 6"/>
                    <a:gd name="T76" fmla="*/ 0 w 4"/>
                    <a:gd name="T77" fmla="*/ 2 h 6"/>
                    <a:gd name="T78" fmla="*/ 0 w 4"/>
                    <a:gd name="T79" fmla="*/ 2 h 6"/>
                    <a:gd name="T80" fmla="*/ 1 w 4"/>
                    <a:gd name="T81" fmla="*/ 5 h 6"/>
                    <a:gd name="T82" fmla="*/ 2 w 4"/>
                    <a:gd name="T83" fmla="*/ 5 h 6"/>
                    <a:gd name="T84" fmla="*/ 1 w 4"/>
                    <a:gd name="T8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" h="6">
                      <a:moveTo>
                        <a:pt x="1" y="4"/>
                      </a:move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3"/>
                        <a:pt x="2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2" y="3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4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3"/>
                        <a:pt x="3" y="4"/>
                        <a:pt x="2" y="2"/>
                      </a:cubicBezTo>
                      <a:cubicBezTo>
                        <a:pt x="4" y="4"/>
                        <a:pt x="2" y="1"/>
                        <a:pt x="3" y="2"/>
                      </a:cubicBezTo>
                      <a:cubicBezTo>
                        <a:pt x="3" y="3"/>
                        <a:pt x="3" y="2"/>
                        <a:pt x="4" y="3"/>
                      </a:cubicBezTo>
                      <a:cubicBezTo>
                        <a:pt x="3" y="2"/>
                        <a:pt x="3" y="3"/>
                        <a:pt x="3" y="2"/>
                      </a:cubicBezTo>
                      <a:cubicBezTo>
                        <a:pt x="4" y="3"/>
                        <a:pt x="3" y="2"/>
                        <a:pt x="4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2" y="1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5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3"/>
                        <a:pt x="2" y="6"/>
                        <a:pt x="2" y="5"/>
                      </a:cubicBezTo>
                      <a:cubicBezTo>
                        <a:pt x="2" y="5"/>
                        <a:pt x="2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6" name="Freeform 2173"/>
                <p:cNvSpPr/>
                <p:nvPr/>
              </p:nvSpPr>
              <p:spPr bwMode="auto">
                <a:xfrm>
                  <a:off x="453" y="30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7" name="Freeform 2174"/>
                <p:cNvSpPr/>
                <p:nvPr/>
              </p:nvSpPr>
              <p:spPr bwMode="auto">
                <a:xfrm>
                  <a:off x="460" y="3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8" name="Rectangle 2175"/>
                <p:cNvSpPr>
                  <a:spLocks noChangeArrowheads="1"/>
                </p:cNvSpPr>
                <p:nvPr/>
              </p:nvSpPr>
              <p:spPr bwMode="auto">
                <a:xfrm>
                  <a:off x="453" y="3097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9" name="Rectangle 2176"/>
                <p:cNvSpPr>
                  <a:spLocks noChangeArrowheads="1"/>
                </p:cNvSpPr>
                <p:nvPr/>
              </p:nvSpPr>
              <p:spPr bwMode="auto">
                <a:xfrm>
                  <a:off x="455" y="31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0" name="Freeform 2177"/>
                <p:cNvSpPr/>
                <p:nvPr/>
              </p:nvSpPr>
              <p:spPr bwMode="auto">
                <a:xfrm>
                  <a:off x="462" y="3097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1" name="Freeform 2178"/>
                <p:cNvSpPr/>
                <p:nvPr/>
              </p:nvSpPr>
              <p:spPr bwMode="auto">
                <a:xfrm>
                  <a:off x="467" y="3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2" name="Freeform 2179"/>
                <p:cNvSpPr/>
                <p:nvPr/>
              </p:nvSpPr>
              <p:spPr bwMode="auto">
                <a:xfrm>
                  <a:off x="457" y="3081"/>
                  <a:ext cx="17" cy="19"/>
                </a:xfrm>
                <a:custGeom>
                  <a:avLst/>
                  <a:gdLst>
                    <a:gd name="T0" fmla="*/ 5 w 7"/>
                    <a:gd name="T1" fmla="*/ 2 h 8"/>
                    <a:gd name="T2" fmla="*/ 3 w 7"/>
                    <a:gd name="T3" fmla="*/ 1 h 8"/>
                    <a:gd name="T4" fmla="*/ 2 w 7"/>
                    <a:gd name="T5" fmla="*/ 1 h 8"/>
                    <a:gd name="T6" fmla="*/ 3 w 7"/>
                    <a:gd name="T7" fmla="*/ 2 h 8"/>
                    <a:gd name="T8" fmla="*/ 3 w 7"/>
                    <a:gd name="T9" fmla="*/ 2 h 8"/>
                    <a:gd name="T10" fmla="*/ 2 w 7"/>
                    <a:gd name="T11" fmla="*/ 2 h 8"/>
                    <a:gd name="T12" fmla="*/ 3 w 7"/>
                    <a:gd name="T13" fmla="*/ 3 h 8"/>
                    <a:gd name="T14" fmla="*/ 3 w 7"/>
                    <a:gd name="T15" fmla="*/ 3 h 8"/>
                    <a:gd name="T16" fmla="*/ 2 w 7"/>
                    <a:gd name="T17" fmla="*/ 3 h 8"/>
                    <a:gd name="T18" fmla="*/ 4 w 7"/>
                    <a:gd name="T19" fmla="*/ 5 h 8"/>
                    <a:gd name="T20" fmla="*/ 4 w 7"/>
                    <a:gd name="T21" fmla="*/ 5 h 8"/>
                    <a:gd name="T22" fmla="*/ 3 w 7"/>
                    <a:gd name="T23" fmla="*/ 5 h 8"/>
                    <a:gd name="T24" fmla="*/ 3 w 7"/>
                    <a:gd name="T25" fmla="*/ 5 h 8"/>
                    <a:gd name="T26" fmla="*/ 2 w 7"/>
                    <a:gd name="T27" fmla="*/ 5 h 8"/>
                    <a:gd name="T28" fmla="*/ 2 w 7"/>
                    <a:gd name="T29" fmla="*/ 5 h 8"/>
                    <a:gd name="T30" fmla="*/ 3 w 7"/>
                    <a:gd name="T31" fmla="*/ 6 h 8"/>
                    <a:gd name="T32" fmla="*/ 2 w 7"/>
                    <a:gd name="T33" fmla="*/ 5 h 8"/>
                    <a:gd name="T34" fmla="*/ 2 w 7"/>
                    <a:gd name="T35" fmla="*/ 6 h 8"/>
                    <a:gd name="T36" fmla="*/ 1 w 7"/>
                    <a:gd name="T37" fmla="*/ 6 h 8"/>
                    <a:gd name="T38" fmla="*/ 2 w 7"/>
                    <a:gd name="T39" fmla="*/ 6 h 8"/>
                    <a:gd name="T40" fmla="*/ 1 w 7"/>
                    <a:gd name="T41" fmla="*/ 6 h 8"/>
                    <a:gd name="T42" fmla="*/ 3 w 7"/>
                    <a:gd name="T43" fmla="*/ 8 h 8"/>
                    <a:gd name="T44" fmla="*/ 3 w 7"/>
                    <a:gd name="T45" fmla="*/ 8 h 8"/>
                    <a:gd name="T46" fmla="*/ 3 w 7"/>
                    <a:gd name="T47" fmla="*/ 7 h 8"/>
                    <a:gd name="T48" fmla="*/ 4 w 7"/>
                    <a:gd name="T49" fmla="*/ 8 h 8"/>
                    <a:gd name="T50" fmla="*/ 4 w 7"/>
                    <a:gd name="T51" fmla="*/ 7 h 8"/>
                    <a:gd name="T52" fmla="*/ 4 w 7"/>
                    <a:gd name="T53" fmla="*/ 7 h 8"/>
                    <a:gd name="T54" fmla="*/ 4 w 7"/>
                    <a:gd name="T55" fmla="*/ 7 h 8"/>
                    <a:gd name="T56" fmla="*/ 4 w 7"/>
                    <a:gd name="T57" fmla="*/ 7 h 8"/>
                    <a:gd name="T58" fmla="*/ 4 w 7"/>
                    <a:gd name="T59" fmla="*/ 6 h 8"/>
                    <a:gd name="T60" fmla="*/ 4 w 7"/>
                    <a:gd name="T61" fmla="*/ 6 h 8"/>
                    <a:gd name="T62" fmla="*/ 5 w 7"/>
                    <a:gd name="T63" fmla="*/ 6 h 8"/>
                    <a:gd name="T64" fmla="*/ 5 w 7"/>
                    <a:gd name="T65" fmla="*/ 6 h 8"/>
                    <a:gd name="T66" fmla="*/ 4 w 7"/>
                    <a:gd name="T67" fmla="*/ 5 h 8"/>
                    <a:gd name="T68" fmla="*/ 4 w 7"/>
                    <a:gd name="T69" fmla="*/ 5 h 8"/>
                    <a:gd name="T70" fmla="*/ 4 w 7"/>
                    <a:gd name="T71" fmla="*/ 4 h 8"/>
                    <a:gd name="T72" fmla="*/ 5 w 7"/>
                    <a:gd name="T73" fmla="*/ 4 h 8"/>
                    <a:gd name="T74" fmla="*/ 5 w 7"/>
                    <a:gd name="T75" fmla="*/ 3 h 8"/>
                    <a:gd name="T76" fmla="*/ 3 w 7"/>
                    <a:gd name="T77" fmla="*/ 3 h 8"/>
                    <a:gd name="T78" fmla="*/ 5 w 7"/>
                    <a:gd name="T7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" h="8">
                      <a:moveTo>
                        <a:pt x="6" y="3"/>
                      </a:moveTo>
                      <a:cubicBezTo>
                        <a:pt x="6" y="3"/>
                        <a:pt x="5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3" y="1"/>
                        <a:pt x="2" y="1"/>
                      </a:cubicBezTo>
                      <a:cubicBezTo>
                        <a:pt x="3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4" y="3"/>
                        <a:pt x="4" y="3"/>
                      </a:cubicBezTo>
                      <a:cubicBezTo>
                        <a:pt x="1" y="0"/>
                        <a:pt x="5" y="4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2"/>
                        <a:pt x="3" y="3"/>
                        <a:pt x="2" y="2"/>
                      </a:cubicBezTo>
                      <a:cubicBezTo>
                        <a:pt x="4" y="4"/>
                        <a:pt x="1" y="2"/>
                        <a:pt x="4" y="4"/>
                      </a:cubicBezTo>
                      <a:cubicBezTo>
                        <a:pt x="3" y="3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4" y="4"/>
                        <a:pt x="3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3" y="4"/>
                        <a:pt x="3" y="4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5" y="6"/>
                        <a:pt x="5" y="6"/>
                      </a:cubicBezTo>
                      <a:cubicBezTo>
                        <a:pt x="3" y="5"/>
                        <a:pt x="5" y="6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3"/>
                        <a:pt x="3" y="5"/>
                        <a:pt x="3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2" y="4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4"/>
                        <a:pt x="3" y="6"/>
                        <a:pt x="2" y="5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2" y="5"/>
                        <a:pt x="1" y="4"/>
                      </a:cubicBezTo>
                      <a:cubicBezTo>
                        <a:pt x="2" y="5"/>
                        <a:pt x="1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3" y="7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1" y="6"/>
                      </a:cubicBezTo>
                      <a:cubicBezTo>
                        <a:pt x="1" y="7"/>
                        <a:pt x="2" y="8"/>
                        <a:pt x="3" y="8"/>
                      </a:cubicBezTo>
                      <a:cubicBezTo>
                        <a:pt x="3" y="8"/>
                        <a:pt x="2" y="7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3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3" y="7"/>
                        <a:pt x="3" y="8"/>
                      </a:cubicBezTo>
                      <a:cubicBezTo>
                        <a:pt x="2" y="7"/>
                        <a:pt x="4" y="8"/>
                        <a:pt x="4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3" y="7"/>
                        <a:pt x="4" y="8"/>
                      </a:cubicBezTo>
                      <a:cubicBezTo>
                        <a:pt x="4" y="7"/>
                        <a:pt x="3" y="6"/>
                        <a:pt x="3" y="6"/>
                      </a:cubicBezTo>
                      <a:cubicBezTo>
                        <a:pt x="4" y="7"/>
                        <a:pt x="3" y="6"/>
                        <a:pt x="4" y="7"/>
                      </a:cubicBezTo>
                      <a:cubicBezTo>
                        <a:pt x="3" y="6"/>
                        <a:pt x="4" y="7"/>
                        <a:pt x="4" y="6"/>
                      </a:cubicBezTo>
                      <a:cubicBezTo>
                        <a:pt x="3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6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4" y="6"/>
                        <a:pt x="4" y="6"/>
                      </a:cubicBezTo>
                      <a:cubicBezTo>
                        <a:pt x="3" y="5"/>
                        <a:pt x="4" y="6"/>
                        <a:pt x="4" y="5"/>
                      </a:cubicBezTo>
                      <a:cubicBezTo>
                        <a:pt x="5" y="6"/>
                        <a:pt x="4" y="5"/>
                        <a:pt x="5" y="6"/>
                      </a:cubicBezTo>
                      <a:cubicBezTo>
                        <a:pt x="5" y="7"/>
                        <a:pt x="4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5"/>
                        <a:pt x="5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6"/>
                        <a:pt x="5" y="4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6" y="5"/>
                        <a:pt x="5" y="4"/>
                      </a:cubicBezTo>
                      <a:cubicBezTo>
                        <a:pt x="4" y="4"/>
                        <a:pt x="5" y="4"/>
                        <a:pt x="6" y="5"/>
                      </a:cubicBezTo>
                      <a:cubicBezTo>
                        <a:pt x="4" y="3"/>
                        <a:pt x="7" y="5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2"/>
                        <a:pt x="4" y="3"/>
                        <a:pt x="4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5"/>
                        <a:pt x="3" y="2"/>
                        <a:pt x="6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3" name="Freeform 2180"/>
                <p:cNvSpPr/>
                <p:nvPr/>
              </p:nvSpPr>
              <p:spPr bwMode="auto">
                <a:xfrm>
                  <a:off x="469" y="3090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4" name="Rectangle 2181"/>
                <p:cNvSpPr>
                  <a:spLocks noChangeArrowheads="1"/>
                </p:cNvSpPr>
                <p:nvPr/>
              </p:nvSpPr>
              <p:spPr bwMode="auto">
                <a:xfrm>
                  <a:off x="469" y="3090"/>
                  <a:ext cx="1" cy="3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5" name="Freeform 2182"/>
                <p:cNvSpPr/>
                <p:nvPr/>
              </p:nvSpPr>
              <p:spPr bwMode="auto">
                <a:xfrm>
                  <a:off x="469" y="3088"/>
                  <a:ext cx="3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6" name="Rectangle 2183"/>
                <p:cNvSpPr>
                  <a:spLocks noChangeArrowheads="1"/>
                </p:cNvSpPr>
                <p:nvPr/>
              </p:nvSpPr>
              <p:spPr bwMode="auto">
                <a:xfrm>
                  <a:off x="469" y="3085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7" name="Freeform 2184"/>
                <p:cNvSpPr/>
                <p:nvPr/>
              </p:nvSpPr>
              <p:spPr bwMode="auto">
                <a:xfrm>
                  <a:off x="460" y="3076"/>
                  <a:ext cx="14" cy="9"/>
                </a:xfrm>
                <a:custGeom>
                  <a:avLst/>
                  <a:gdLst>
                    <a:gd name="T0" fmla="*/ 4 w 6"/>
                    <a:gd name="T1" fmla="*/ 1 h 4"/>
                    <a:gd name="T2" fmla="*/ 3 w 6"/>
                    <a:gd name="T3" fmla="*/ 1 h 4"/>
                    <a:gd name="T4" fmla="*/ 4 w 6"/>
                    <a:gd name="T5" fmla="*/ 1 h 4"/>
                    <a:gd name="T6" fmla="*/ 2 w 6"/>
                    <a:gd name="T7" fmla="*/ 0 h 4"/>
                    <a:gd name="T8" fmla="*/ 3 w 6"/>
                    <a:gd name="T9" fmla="*/ 2 h 4"/>
                    <a:gd name="T10" fmla="*/ 2 w 6"/>
                    <a:gd name="T11" fmla="*/ 1 h 4"/>
                    <a:gd name="T12" fmla="*/ 3 w 6"/>
                    <a:gd name="T13" fmla="*/ 2 h 4"/>
                    <a:gd name="T14" fmla="*/ 2 w 6"/>
                    <a:gd name="T15" fmla="*/ 2 h 4"/>
                    <a:gd name="T16" fmla="*/ 2 w 6"/>
                    <a:gd name="T17" fmla="*/ 2 h 4"/>
                    <a:gd name="T18" fmla="*/ 3 w 6"/>
                    <a:gd name="T19" fmla="*/ 2 h 4"/>
                    <a:gd name="T20" fmla="*/ 2 w 6"/>
                    <a:gd name="T21" fmla="*/ 2 h 4"/>
                    <a:gd name="T22" fmla="*/ 2 w 6"/>
                    <a:gd name="T23" fmla="*/ 3 h 4"/>
                    <a:gd name="T24" fmla="*/ 3 w 6"/>
                    <a:gd name="T25" fmla="*/ 3 h 4"/>
                    <a:gd name="T26" fmla="*/ 2 w 6"/>
                    <a:gd name="T27" fmla="*/ 3 h 4"/>
                    <a:gd name="T28" fmla="*/ 3 w 6"/>
                    <a:gd name="T29" fmla="*/ 3 h 4"/>
                    <a:gd name="T30" fmla="*/ 2 w 6"/>
                    <a:gd name="T31" fmla="*/ 2 h 4"/>
                    <a:gd name="T32" fmla="*/ 3 w 6"/>
                    <a:gd name="T33" fmla="*/ 3 h 4"/>
                    <a:gd name="T34" fmla="*/ 4 w 6"/>
                    <a:gd name="T35" fmla="*/ 4 h 4"/>
                    <a:gd name="T36" fmla="*/ 3 w 6"/>
                    <a:gd name="T37" fmla="*/ 3 h 4"/>
                    <a:gd name="T38" fmla="*/ 3 w 6"/>
                    <a:gd name="T39" fmla="*/ 3 h 4"/>
                    <a:gd name="T40" fmla="*/ 3 w 6"/>
                    <a:gd name="T41" fmla="*/ 3 h 4"/>
                    <a:gd name="T42" fmla="*/ 4 w 6"/>
                    <a:gd name="T43" fmla="*/ 4 h 4"/>
                    <a:gd name="T44" fmla="*/ 5 w 6"/>
                    <a:gd name="T45" fmla="*/ 4 h 4"/>
                    <a:gd name="T46" fmla="*/ 5 w 6"/>
                    <a:gd name="T47" fmla="*/ 4 h 4"/>
                    <a:gd name="T48" fmla="*/ 5 w 6"/>
                    <a:gd name="T49" fmla="*/ 4 h 4"/>
                    <a:gd name="T50" fmla="*/ 4 w 6"/>
                    <a:gd name="T51" fmla="*/ 3 h 4"/>
                    <a:gd name="T52" fmla="*/ 3 w 6"/>
                    <a:gd name="T53" fmla="*/ 3 h 4"/>
                    <a:gd name="T54" fmla="*/ 3 w 6"/>
                    <a:gd name="T55" fmla="*/ 2 h 4"/>
                    <a:gd name="T56" fmla="*/ 4 w 6"/>
                    <a:gd name="T57" fmla="*/ 3 h 4"/>
                    <a:gd name="T58" fmla="*/ 3 w 6"/>
                    <a:gd name="T59" fmla="*/ 3 h 4"/>
                    <a:gd name="T60" fmla="*/ 5 w 6"/>
                    <a:gd name="T61" fmla="*/ 3 h 4"/>
                    <a:gd name="T62" fmla="*/ 3 w 6"/>
                    <a:gd name="T63" fmla="*/ 3 h 4"/>
                    <a:gd name="T64" fmla="*/ 4 w 6"/>
                    <a:gd name="T65" fmla="*/ 2 h 4"/>
                    <a:gd name="T66" fmla="*/ 4 w 6"/>
                    <a:gd name="T67" fmla="*/ 3 h 4"/>
                    <a:gd name="T68" fmla="*/ 3 w 6"/>
                    <a:gd name="T69" fmla="*/ 2 h 4"/>
                    <a:gd name="T70" fmla="*/ 4 w 6"/>
                    <a:gd name="T71" fmla="*/ 2 h 4"/>
                    <a:gd name="T72" fmla="*/ 3 w 6"/>
                    <a:gd name="T73" fmla="*/ 2 h 4"/>
                    <a:gd name="T74" fmla="*/ 4 w 6"/>
                    <a:gd name="T75" fmla="*/ 1 h 4"/>
                    <a:gd name="T76" fmla="*/ 4 w 6"/>
                    <a:gd name="T77" fmla="*/ 1 h 4"/>
                    <a:gd name="T78" fmla="*/ 2 w 6"/>
                    <a:gd name="T79" fmla="*/ 1 h 4"/>
                    <a:gd name="T80" fmla="*/ 4 w 6"/>
                    <a:gd name="T8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" h="4">
                      <a:moveTo>
                        <a:pt x="4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2" y="1"/>
                        <a:pt x="4" y="1"/>
                        <a:pt x="2" y="0"/>
                      </a:cubicBezTo>
                      <a:cubicBezTo>
                        <a:pt x="2" y="1"/>
                        <a:pt x="1" y="1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0" y="1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3" y="3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1" y="2"/>
                        <a:pt x="3" y="3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" y="2"/>
                        <a:pt x="4" y="4"/>
                        <a:pt x="3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6" y="4"/>
                        <a:pt x="3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3"/>
                        <a:pt x="2" y="2"/>
                        <a:pt x="3" y="2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8" name="Freeform 2185"/>
                <p:cNvSpPr/>
                <p:nvPr/>
              </p:nvSpPr>
              <p:spPr bwMode="auto">
                <a:xfrm>
                  <a:off x="464" y="3076"/>
                  <a:ext cx="5" cy="2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9" name="Freeform 2186"/>
                <p:cNvSpPr/>
                <p:nvPr/>
              </p:nvSpPr>
              <p:spPr bwMode="auto">
                <a:xfrm>
                  <a:off x="460" y="3073"/>
                  <a:ext cx="12" cy="5"/>
                </a:xfrm>
                <a:custGeom>
                  <a:avLst/>
                  <a:gdLst>
                    <a:gd name="T0" fmla="*/ 3 w 5"/>
                    <a:gd name="T1" fmla="*/ 1 h 2"/>
                    <a:gd name="T2" fmla="*/ 2 w 5"/>
                    <a:gd name="T3" fmla="*/ 0 h 2"/>
                    <a:gd name="T4" fmla="*/ 1 w 5"/>
                    <a:gd name="T5" fmla="*/ 1 h 2"/>
                    <a:gd name="T6" fmla="*/ 3 w 5"/>
                    <a:gd name="T7" fmla="*/ 1 h 2"/>
                    <a:gd name="T8" fmla="*/ 2 w 5"/>
                    <a:gd name="T9" fmla="*/ 1 h 2"/>
                    <a:gd name="T10" fmla="*/ 3 w 5"/>
                    <a:gd name="T11" fmla="*/ 1 h 2"/>
                    <a:gd name="T12" fmla="*/ 2 w 5"/>
                    <a:gd name="T13" fmla="*/ 1 h 2"/>
                    <a:gd name="T14" fmla="*/ 3 w 5"/>
                    <a:gd name="T15" fmla="*/ 1 h 2"/>
                    <a:gd name="T16" fmla="*/ 3 w 5"/>
                    <a:gd name="T17" fmla="*/ 1 h 2"/>
                    <a:gd name="T18" fmla="*/ 4 w 5"/>
                    <a:gd name="T19" fmla="*/ 2 h 2"/>
                    <a:gd name="T20" fmla="*/ 2 w 5"/>
                    <a:gd name="T21" fmla="*/ 1 h 2"/>
                    <a:gd name="T22" fmla="*/ 4 w 5"/>
                    <a:gd name="T23" fmla="*/ 1 h 2"/>
                    <a:gd name="T24" fmla="*/ 4 w 5"/>
                    <a:gd name="T25" fmla="*/ 1 h 2"/>
                    <a:gd name="T26" fmla="*/ 4 w 5"/>
                    <a:gd name="T27" fmla="*/ 1 h 2"/>
                    <a:gd name="T28" fmla="*/ 3 w 5"/>
                    <a:gd name="T29" fmla="*/ 1 h 2"/>
                    <a:gd name="T30" fmla="*/ 4 w 5"/>
                    <a:gd name="T31" fmla="*/ 1 h 2"/>
                    <a:gd name="T32" fmla="*/ 4 w 5"/>
                    <a:gd name="T33" fmla="*/ 1 h 2"/>
                    <a:gd name="T34" fmla="*/ 2 w 5"/>
                    <a:gd name="T35" fmla="*/ 0 h 2"/>
                    <a:gd name="T36" fmla="*/ 3 w 5"/>
                    <a:gd name="T37" fmla="*/ 1 h 2"/>
                    <a:gd name="T38" fmla="*/ 4 w 5"/>
                    <a:gd name="T39" fmla="*/ 1 h 2"/>
                    <a:gd name="T40" fmla="*/ 1 w 5"/>
                    <a:gd name="T41" fmla="*/ 0 h 2"/>
                    <a:gd name="T42" fmla="*/ 3 w 5"/>
                    <a:gd name="T4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" h="2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3" y="1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2" y="1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4" y="1"/>
                      </a:cubicBezTo>
                      <a:cubicBezTo>
                        <a:pt x="4" y="1"/>
                        <a:pt x="3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3" y="1"/>
                        <a:pt x="3" y="0"/>
                        <a:pt x="4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0" name="Rectangle 2187"/>
                <p:cNvSpPr>
                  <a:spLocks noChangeArrowheads="1"/>
                </p:cNvSpPr>
                <p:nvPr/>
              </p:nvSpPr>
              <p:spPr bwMode="auto">
                <a:xfrm>
                  <a:off x="464" y="3073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1" name="Freeform 2188"/>
                <p:cNvSpPr/>
                <p:nvPr/>
              </p:nvSpPr>
              <p:spPr bwMode="auto">
                <a:xfrm>
                  <a:off x="267" y="3171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2" name="Freeform 2189"/>
                <p:cNvSpPr/>
                <p:nvPr/>
              </p:nvSpPr>
              <p:spPr bwMode="auto">
                <a:xfrm>
                  <a:off x="265" y="3171"/>
                  <a:ext cx="5" cy="1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4 h 4"/>
                    <a:gd name="T4" fmla="*/ 2 w 2"/>
                    <a:gd name="T5" fmla="*/ 0 h 4"/>
                    <a:gd name="T6" fmla="*/ 0 w 2"/>
                    <a:gd name="T7" fmla="*/ 2 h 4"/>
                    <a:gd name="T8" fmla="*/ 1 w 2"/>
                    <a:gd name="T9" fmla="*/ 2 h 4"/>
                    <a:gd name="T10" fmla="*/ 0 w 2"/>
                    <a:gd name="T11" fmla="*/ 3 h 4"/>
                    <a:gd name="T12" fmla="*/ 1 w 2"/>
                    <a:gd name="T13" fmla="*/ 3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1"/>
                        <a:pt x="1" y="2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0" y="3"/>
                        <a:pt x="1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3" name="Freeform 2190"/>
                <p:cNvSpPr/>
                <p:nvPr/>
              </p:nvSpPr>
              <p:spPr bwMode="auto">
                <a:xfrm>
                  <a:off x="267" y="3176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4" name="Freeform 2191"/>
                <p:cNvSpPr/>
                <p:nvPr/>
              </p:nvSpPr>
              <p:spPr bwMode="auto">
                <a:xfrm>
                  <a:off x="267" y="3173"/>
                  <a:ext cx="3" cy="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2 h 2"/>
                    <a:gd name="T4" fmla="*/ 1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5" name="Freeform 2192"/>
                <p:cNvSpPr/>
                <p:nvPr/>
              </p:nvSpPr>
              <p:spPr bwMode="auto">
                <a:xfrm>
                  <a:off x="270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6" name="Freeform 2193"/>
                <p:cNvSpPr/>
                <p:nvPr/>
              </p:nvSpPr>
              <p:spPr bwMode="auto">
                <a:xfrm>
                  <a:off x="267" y="3173"/>
                  <a:ext cx="5" cy="8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1 h 3"/>
                    <a:gd name="T4" fmla="*/ 1 w 2"/>
                    <a:gd name="T5" fmla="*/ 1 h 3"/>
                    <a:gd name="T6" fmla="*/ 1 w 2"/>
                    <a:gd name="T7" fmla="*/ 2 h 3"/>
                    <a:gd name="T8" fmla="*/ 1 w 2"/>
                    <a:gd name="T9" fmla="*/ 2 h 3"/>
                    <a:gd name="T10" fmla="*/ 0 w 2"/>
                    <a:gd name="T11" fmla="*/ 3 h 3"/>
                    <a:gd name="T12" fmla="*/ 2 w 2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7" name="Freeform 2194"/>
                <p:cNvSpPr/>
                <p:nvPr/>
              </p:nvSpPr>
              <p:spPr bwMode="auto">
                <a:xfrm>
                  <a:off x="270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8" name="Rectangle 2195"/>
                <p:cNvSpPr>
                  <a:spLocks noChangeArrowheads="1"/>
                </p:cNvSpPr>
                <p:nvPr/>
              </p:nvSpPr>
              <p:spPr bwMode="auto">
                <a:xfrm>
                  <a:off x="270" y="317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9" name="Freeform 2196"/>
                <p:cNvSpPr/>
                <p:nvPr/>
              </p:nvSpPr>
              <p:spPr bwMode="auto">
                <a:xfrm>
                  <a:off x="270" y="3176"/>
                  <a:ext cx="2" cy="7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2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0" name="Freeform 2197"/>
                <p:cNvSpPr/>
                <p:nvPr/>
              </p:nvSpPr>
              <p:spPr bwMode="auto">
                <a:xfrm>
                  <a:off x="272" y="31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1" name="Freeform 2198"/>
                <p:cNvSpPr/>
                <p:nvPr/>
              </p:nvSpPr>
              <p:spPr bwMode="auto">
                <a:xfrm>
                  <a:off x="272" y="3178"/>
                  <a:ext cx="5" cy="10"/>
                </a:xfrm>
                <a:custGeom>
                  <a:avLst/>
                  <a:gdLst>
                    <a:gd name="T0" fmla="*/ 2 w 2"/>
                    <a:gd name="T1" fmla="*/ 0 h 4"/>
                    <a:gd name="T2" fmla="*/ 1 w 2"/>
                    <a:gd name="T3" fmla="*/ 2 h 4"/>
                    <a:gd name="T4" fmla="*/ 1 w 2"/>
                    <a:gd name="T5" fmla="*/ 1 h 4"/>
                    <a:gd name="T6" fmla="*/ 1 w 2"/>
                    <a:gd name="T7" fmla="*/ 1 h 4"/>
                    <a:gd name="T8" fmla="*/ 1 w 2"/>
                    <a:gd name="T9" fmla="*/ 0 h 4"/>
                    <a:gd name="T10" fmla="*/ 0 w 2"/>
                    <a:gd name="T11" fmla="*/ 1 h 4"/>
                    <a:gd name="T12" fmla="*/ 0 w 2"/>
                    <a:gd name="T13" fmla="*/ 0 h 4"/>
                    <a:gd name="T14" fmla="*/ 0 w 2"/>
                    <a:gd name="T15" fmla="*/ 2 h 4"/>
                    <a:gd name="T16" fmla="*/ 0 w 2"/>
                    <a:gd name="T17" fmla="*/ 2 h 4"/>
                    <a:gd name="T18" fmla="*/ 0 w 2"/>
                    <a:gd name="T19" fmla="*/ 3 h 4"/>
                    <a:gd name="T20" fmla="*/ 1 w 2"/>
                    <a:gd name="T21" fmla="*/ 4 h 4"/>
                    <a:gd name="T22" fmla="*/ 2 w 2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2"/>
                        <a:pt x="0" y="4"/>
                        <a:pt x="1" y="4"/>
                      </a:cubicBezTo>
                      <a:cubicBezTo>
                        <a:pt x="1" y="4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2" name="Freeform 2199"/>
                <p:cNvSpPr/>
                <p:nvPr/>
              </p:nvSpPr>
              <p:spPr bwMode="auto">
                <a:xfrm>
                  <a:off x="274" y="3183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3" name="Freeform 2200"/>
                <p:cNvSpPr/>
                <p:nvPr/>
              </p:nvSpPr>
              <p:spPr bwMode="auto">
                <a:xfrm>
                  <a:off x="277" y="3178"/>
                  <a:ext cx="2" cy="10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0 h 4"/>
                    <a:gd name="T6" fmla="*/ 0 w 1"/>
                    <a:gd name="T7" fmla="*/ 2 h 4"/>
                    <a:gd name="T8" fmla="*/ 0 w 1"/>
                    <a:gd name="T9" fmla="*/ 1 h 4"/>
                    <a:gd name="T10" fmla="*/ 0 w 1"/>
                    <a:gd name="T11" fmla="*/ 3 h 4"/>
                    <a:gd name="T12" fmla="*/ 0 w 1"/>
                    <a:gd name="T13" fmla="*/ 3 h 4"/>
                    <a:gd name="T14" fmla="*/ 1 w 1"/>
                    <a:gd name="T15" fmla="*/ 3 h 4"/>
                    <a:gd name="T16" fmla="*/ 1 w 1"/>
                    <a:gd name="T17" fmla="*/ 2 h 4"/>
                    <a:gd name="T18" fmla="*/ 1 w 1"/>
                    <a:gd name="T19" fmla="*/ 2 h 4"/>
                    <a:gd name="T20" fmla="*/ 0 w 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1"/>
                        <a:pt x="0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4" name="Freeform 2201"/>
                <p:cNvSpPr/>
                <p:nvPr/>
              </p:nvSpPr>
              <p:spPr bwMode="auto">
                <a:xfrm>
                  <a:off x="277" y="31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5" name="Freeform 2202"/>
                <p:cNvSpPr/>
                <p:nvPr/>
              </p:nvSpPr>
              <p:spPr bwMode="auto">
                <a:xfrm>
                  <a:off x="279" y="3183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6" name="Freeform 2203"/>
                <p:cNvSpPr/>
                <p:nvPr/>
              </p:nvSpPr>
              <p:spPr bwMode="auto">
                <a:xfrm>
                  <a:off x="279" y="3178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7" name="Freeform 2204"/>
                <p:cNvSpPr/>
                <p:nvPr/>
              </p:nvSpPr>
              <p:spPr bwMode="auto">
                <a:xfrm>
                  <a:off x="279" y="3176"/>
                  <a:ext cx="21" cy="12"/>
                </a:xfrm>
                <a:custGeom>
                  <a:avLst/>
                  <a:gdLst>
                    <a:gd name="T0" fmla="*/ 9 w 9"/>
                    <a:gd name="T1" fmla="*/ 3 h 5"/>
                    <a:gd name="T2" fmla="*/ 8 w 9"/>
                    <a:gd name="T3" fmla="*/ 3 h 5"/>
                    <a:gd name="T4" fmla="*/ 9 w 9"/>
                    <a:gd name="T5" fmla="*/ 1 h 5"/>
                    <a:gd name="T6" fmla="*/ 8 w 9"/>
                    <a:gd name="T7" fmla="*/ 0 h 5"/>
                    <a:gd name="T8" fmla="*/ 8 w 9"/>
                    <a:gd name="T9" fmla="*/ 1 h 5"/>
                    <a:gd name="T10" fmla="*/ 8 w 9"/>
                    <a:gd name="T11" fmla="*/ 0 h 5"/>
                    <a:gd name="T12" fmla="*/ 6 w 9"/>
                    <a:gd name="T13" fmla="*/ 1 h 5"/>
                    <a:gd name="T14" fmla="*/ 6 w 9"/>
                    <a:gd name="T15" fmla="*/ 1 h 5"/>
                    <a:gd name="T16" fmla="*/ 2 w 9"/>
                    <a:gd name="T17" fmla="*/ 1 h 5"/>
                    <a:gd name="T18" fmla="*/ 2 w 9"/>
                    <a:gd name="T19" fmla="*/ 3 h 5"/>
                    <a:gd name="T20" fmla="*/ 2 w 9"/>
                    <a:gd name="T21" fmla="*/ 2 h 5"/>
                    <a:gd name="T22" fmla="*/ 2 w 9"/>
                    <a:gd name="T23" fmla="*/ 2 h 5"/>
                    <a:gd name="T24" fmla="*/ 1 w 9"/>
                    <a:gd name="T25" fmla="*/ 1 h 5"/>
                    <a:gd name="T26" fmla="*/ 1 w 9"/>
                    <a:gd name="T27" fmla="*/ 3 h 5"/>
                    <a:gd name="T28" fmla="*/ 1 w 9"/>
                    <a:gd name="T29" fmla="*/ 1 h 5"/>
                    <a:gd name="T30" fmla="*/ 0 w 9"/>
                    <a:gd name="T31" fmla="*/ 2 h 5"/>
                    <a:gd name="T32" fmla="*/ 1 w 9"/>
                    <a:gd name="T33" fmla="*/ 4 h 5"/>
                    <a:gd name="T34" fmla="*/ 0 w 9"/>
                    <a:gd name="T35" fmla="*/ 4 h 5"/>
                    <a:gd name="T36" fmla="*/ 3 w 9"/>
                    <a:gd name="T37" fmla="*/ 2 h 5"/>
                    <a:gd name="T38" fmla="*/ 3 w 9"/>
                    <a:gd name="T39" fmla="*/ 3 h 5"/>
                    <a:gd name="T40" fmla="*/ 4 w 9"/>
                    <a:gd name="T41" fmla="*/ 4 h 5"/>
                    <a:gd name="T42" fmla="*/ 5 w 9"/>
                    <a:gd name="T43" fmla="*/ 2 h 5"/>
                    <a:gd name="T44" fmla="*/ 5 w 9"/>
                    <a:gd name="T45" fmla="*/ 3 h 5"/>
                    <a:gd name="T46" fmla="*/ 5 w 9"/>
                    <a:gd name="T47" fmla="*/ 2 h 5"/>
                    <a:gd name="T48" fmla="*/ 5 w 9"/>
                    <a:gd name="T49" fmla="*/ 3 h 5"/>
                    <a:gd name="T50" fmla="*/ 5 w 9"/>
                    <a:gd name="T51" fmla="*/ 1 h 5"/>
                    <a:gd name="T52" fmla="*/ 6 w 9"/>
                    <a:gd name="T53" fmla="*/ 4 h 5"/>
                    <a:gd name="T54" fmla="*/ 6 w 9"/>
                    <a:gd name="T55" fmla="*/ 3 h 5"/>
                    <a:gd name="T56" fmla="*/ 6 w 9"/>
                    <a:gd name="T57" fmla="*/ 2 h 5"/>
                    <a:gd name="T58" fmla="*/ 7 w 9"/>
                    <a:gd name="T59" fmla="*/ 4 h 5"/>
                    <a:gd name="T60" fmla="*/ 7 w 9"/>
                    <a:gd name="T61" fmla="*/ 2 h 5"/>
                    <a:gd name="T62" fmla="*/ 7 w 9"/>
                    <a:gd name="T63" fmla="*/ 1 h 5"/>
                    <a:gd name="T64" fmla="*/ 8 w 9"/>
                    <a:gd name="T65" fmla="*/ 2 h 5"/>
                    <a:gd name="T66" fmla="*/ 8 w 9"/>
                    <a:gd name="T67" fmla="*/ 3 h 5"/>
                    <a:gd name="T68" fmla="*/ 8 w 9"/>
                    <a:gd name="T69" fmla="*/ 4 h 5"/>
                    <a:gd name="T70" fmla="*/ 8 w 9"/>
                    <a:gd name="T71" fmla="*/ 2 h 5"/>
                    <a:gd name="T72" fmla="*/ 9 w 9"/>
                    <a:gd name="T7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" h="5">
                      <a:moveTo>
                        <a:pt x="9" y="3"/>
                      </a:moveTo>
                      <a:cubicBezTo>
                        <a:pt x="9" y="3"/>
                        <a:pt x="9" y="2"/>
                        <a:pt x="8" y="3"/>
                      </a:cubicBezTo>
                      <a:cubicBezTo>
                        <a:pt x="8" y="2"/>
                        <a:pt x="9" y="2"/>
                        <a:pt x="9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1"/>
                        <a:pt x="4" y="2"/>
                        <a:pt x="2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0"/>
                        <a:pt x="1" y="2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1"/>
                        <a:pt x="1" y="3"/>
                        <a:pt x="1" y="1"/>
                      </a:cubicBezTo>
                      <a:cubicBezTo>
                        <a:pt x="0" y="1"/>
                        <a:pt x="1" y="3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0" y="3"/>
                        <a:pt x="0" y="4"/>
                      </a:cubicBezTo>
                      <a:cubicBezTo>
                        <a:pt x="1" y="5"/>
                        <a:pt x="2" y="3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4" y="2"/>
                        <a:pt x="4" y="4"/>
                      </a:cubicBezTo>
                      <a:cubicBezTo>
                        <a:pt x="4" y="3"/>
                        <a:pt x="5" y="4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6" y="2"/>
                        <a:pt x="7" y="3"/>
                        <a:pt x="7" y="4"/>
                      </a:cubicBezTo>
                      <a:cubicBezTo>
                        <a:pt x="7" y="4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9" y="3"/>
                        <a:pt x="9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8" name="Freeform 2205"/>
                <p:cNvSpPr/>
                <p:nvPr/>
              </p:nvSpPr>
              <p:spPr bwMode="auto">
                <a:xfrm>
                  <a:off x="298" y="318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9" name="Freeform 2206"/>
                <p:cNvSpPr/>
                <p:nvPr/>
              </p:nvSpPr>
              <p:spPr bwMode="auto">
                <a:xfrm>
                  <a:off x="300" y="31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0" name="Freeform 2207"/>
                <p:cNvSpPr/>
                <p:nvPr/>
              </p:nvSpPr>
              <p:spPr bwMode="auto">
                <a:xfrm>
                  <a:off x="293" y="3176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1" name="Freeform 2208"/>
                <p:cNvSpPr/>
                <p:nvPr/>
              </p:nvSpPr>
              <p:spPr bwMode="auto">
                <a:xfrm>
                  <a:off x="293" y="3185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2" name="Freeform 2209"/>
                <p:cNvSpPr/>
                <p:nvPr/>
              </p:nvSpPr>
              <p:spPr bwMode="auto">
                <a:xfrm>
                  <a:off x="291" y="3185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3" name="Rectangle 2210"/>
                <p:cNvSpPr>
                  <a:spLocks noChangeArrowheads="1"/>
                </p:cNvSpPr>
                <p:nvPr/>
              </p:nvSpPr>
              <p:spPr bwMode="auto">
                <a:xfrm>
                  <a:off x="300" y="3185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4" name="Freeform 2211"/>
                <p:cNvSpPr/>
                <p:nvPr/>
              </p:nvSpPr>
              <p:spPr bwMode="auto">
                <a:xfrm>
                  <a:off x="300" y="3169"/>
                  <a:ext cx="10" cy="14"/>
                </a:xfrm>
                <a:custGeom>
                  <a:avLst/>
                  <a:gdLst>
                    <a:gd name="T0" fmla="*/ 3 w 4"/>
                    <a:gd name="T1" fmla="*/ 1 h 6"/>
                    <a:gd name="T2" fmla="*/ 2 w 4"/>
                    <a:gd name="T3" fmla="*/ 1 h 6"/>
                    <a:gd name="T4" fmla="*/ 3 w 4"/>
                    <a:gd name="T5" fmla="*/ 3 h 6"/>
                    <a:gd name="T6" fmla="*/ 2 w 4"/>
                    <a:gd name="T7" fmla="*/ 1 h 6"/>
                    <a:gd name="T8" fmla="*/ 1 w 4"/>
                    <a:gd name="T9" fmla="*/ 3 h 6"/>
                    <a:gd name="T10" fmla="*/ 1 w 4"/>
                    <a:gd name="T11" fmla="*/ 2 h 6"/>
                    <a:gd name="T12" fmla="*/ 1 w 4"/>
                    <a:gd name="T13" fmla="*/ 5 h 6"/>
                    <a:gd name="T14" fmla="*/ 0 w 4"/>
                    <a:gd name="T15" fmla="*/ 2 h 6"/>
                    <a:gd name="T16" fmla="*/ 0 w 4"/>
                    <a:gd name="T17" fmla="*/ 2 h 6"/>
                    <a:gd name="T18" fmla="*/ 0 w 4"/>
                    <a:gd name="T19" fmla="*/ 3 h 6"/>
                    <a:gd name="T20" fmla="*/ 0 w 4"/>
                    <a:gd name="T21" fmla="*/ 5 h 6"/>
                    <a:gd name="T22" fmla="*/ 0 w 4"/>
                    <a:gd name="T23" fmla="*/ 6 h 6"/>
                    <a:gd name="T24" fmla="*/ 1 w 4"/>
                    <a:gd name="T25" fmla="*/ 5 h 6"/>
                    <a:gd name="T26" fmla="*/ 1 w 4"/>
                    <a:gd name="T27" fmla="*/ 6 h 6"/>
                    <a:gd name="T28" fmla="*/ 1 w 4"/>
                    <a:gd name="T29" fmla="*/ 5 h 6"/>
                    <a:gd name="T30" fmla="*/ 1 w 4"/>
                    <a:gd name="T31" fmla="*/ 6 h 6"/>
                    <a:gd name="T32" fmla="*/ 1 w 4"/>
                    <a:gd name="T33" fmla="*/ 5 h 6"/>
                    <a:gd name="T34" fmla="*/ 1 w 4"/>
                    <a:gd name="T35" fmla="*/ 5 h 6"/>
                    <a:gd name="T36" fmla="*/ 1 w 4"/>
                    <a:gd name="T37" fmla="*/ 4 h 6"/>
                    <a:gd name="T38" fmla="*/ 2 w 4"/>
                    <a:gd name="T39" fmla="*/ 5 h 6"/>
                    <a:gd name="T40" fmla="*/ 1 w 4"/>
                    <a:gd name="T41" fmla="*/ 4 h 6"/>
                    <a:gd name="T42" fmla="*/ 3 w 4"/>
                    <a:gd name="T43" fmla="*/ 5 h 6"/>
                    <a:gd name="T44" fmla="*/ 3 w 4"/>
                    <a:gd name="T45" fmla="*/ 4 h 6"/>
                    <a:gd name="T46" fmla="*/ 2 w 4"/>
                    <a:gd name="T47" fmla="*/ 5 h 6"/>
                    <a:gd name="T48" fmla="*/ 2 w 4"/>
                    <a:gd name="T49" fmla="*/ 3 h 6"/>
                    <a:gd name="T50" fmla="*/ 3 w 4"/>
                    <a:gd name="T51" fmla="*/ 5 h 6"/>
                    <a:gd name="T52" fmla="*/ 4 w 4"/>
                    <a:gd name="T53" fmla="*/ 4 h 6"/>
                    <a:gd name="T54" fmla="*/ 4 w 4"/>
                    <a:gd name="T55" fmla="*/ 4 h 6"/>
                    <a:gd name="T56" fmla="*/ 4 w 4"/>
                    <a:gd name="T57" fmla="*/ 3 h 6"/>
                    <a:gd name="T58" fmla="*/ 4 w 4"/>
                    <a:gd name="T59" fmla="*/ 3 h 6"/>
                    <a:gd name="T60" fmla="*/ 3 w 4"/>
                    <a:gd name="T61" fmla="*/ 2 h 6"/>
                    <a:gd name="T62" fmla="*/ 4 w 4"/>
                    <a:gd name="T63" fmla="*/ 3 h 6"/>
                    <a:gd name="T64" fmla="*/ 3 w 4"/>
                    <a:gd name="T65" fmla="*/ 1 h 6"/>
                    <a:gd name="T66" fmla="*/ 3 w 4"/>
                    <a:gd name="T67" fmla="*/ 2 h 6"/>
                    <a:gd name="T68" fmla="*/ 3 w 4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3" y="3"/>
                        <a:pt x="3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6"/>
                        <a:pt x="1" y="5"/>
                      </a:cubicBezTo>
                      <a:cubicBezTo>
                        <a:pt x="1" y="3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5"/>
                        <a:pt x="1" y="6"/>
                        <a:pt x="1" y="5"/>
                      </a:cubicBezTo>
                      <a:cubicBezTo>
                        <a:pt x="1" y="5"/>
                        <a:pt x="0" y="5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3" y="6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3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3" y="5"/>
                      </a:cubicBez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3"/>
                        <a:pt x="4" y="5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4" y="2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5" name="Freeform 2212"/>
                <p:cNvSpPr/>
                <p:nvPr/>
              </p:nvSpPr>
              <p:spPr bwMode="auto">
                <a:xfrm>
                  <a:off x="303" y="318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6" name="Freeform 2213"/>
                <p:cNvSpPr/>
                <p:nvPr/>
              </p:nvSpPr>
              <p:spPr bwMode="auto">
                <a:xfrm>
                  <a:off x="310" y="3164"/>
                  <a:ext cx="7" cy="19"/>
                </a:xfrm>
                <a:custGeom>
                  <a:avLst/>
                  <a:gdLst>
                    <a:gd name="T0" fmla="*/ 1 w 3"/>
                    <a:gd name="T1" fmla="*/ 4 h 8"/>
                    <a:gd name="T2" fmla="*/ 2 w 3"/>
                    <a:gd name="T3" fmla="*/ 5 h 8"/>
                    <a:gd name="T4" fmla="*/ 1 w 3"/>
                    <a:gd name="T5" fmla="*/ 3 h 8"/>
                    <a:gd name="T6" fmla="*/ 1 w 3"/>
                    <a:gd name="T7" fmla="*/ 3 h 8"/>
                    <a:gd name="T8" fmla="*/ 2 w 3"/>
                    <a:gd name="T9" fmla="*/ 4 h 8"/>
                    <a:gd name="T10" fmla="*/ 2 w 3"/>
                    <a:gd name="T11" fmla="*/ 5 h 8"/>
                    <a:gd name="T12" fmla="*/ 2 w 3"/>
                    <a:gd name="T13" fmla="*/ 3 h 8"/>
                    <a:gd name="T14" fmla="*/ 1 w 3"/>
                    <a:gd name="T15" fmla="*/ 2 h 8"/>
                    <a:gd name="T16" fmla="*/ 2 w 3"/>
                    <a:gd name="T17" fmla="*/ 3 h 8"/>
                    <a:gd name="T18" fmla="*/ 3 w 3"/>
                    <a:gd name="T19" fmla="*/ 4 h 8"/>
                    <a:gd name="T20" fmla="*/ 1 w 3"/>
                    <a:gd name="T21" fmla="*/ 0 h 8"/>
                    <a:gd name="T22" fmla="*/ 1 w 3"/>
                    <a:gd name="T23" fmla="*/ 1 h 8"/>
                    <a:gd name="T24" fmla="*/ 2 w 3"/>
                    <a:gd name="T25" fmla="*/ 2 h 8"/>
                    <a:gd name="T26" fmla="*/ 2 w 3"/>
                    <a:gd name="T27" fmla="*/ 2 h 8"/>
                    <a:gd name="T28" fmla="*/ 1 w 3"/>
                    <a:gd name="T29" fmla="*/ 1 h 8"/>
                    <a:gd name="T30" fmla="*/ 0 w 3"/>
                    <a:gd name="T31" fmla="*/ 2 h 8"/>
                    <a:gd name="T32" fmla="*/ 0 w 3"/>
                    <a:gd name="T33" fmla="*/ 2 h 8"/>
                    <a:gd name="T34" fmla="*/ 0 w 3"/>
                    <a:gd name="T35" fmla="*/ 3 h 8"/>
                    <a:gd name="T36" fmla="*/ 1 w 3"/>
                    <a:gd name="T37" fmla="*/ 5 h 8"/>
                    <a:gd name="T38" fmla="*/ 0 w 3"/>
                    <a:gd name="T39" fmla="*/ 4 h 8"/>
                    <a:gd name="T40" fmla="*/ 1 w 3"/>
                    <a:gd name="T41" fmla="*/ 6 h 8"/>
                    <a:gd name="T42" fmla="*/ 1 w 3"/>
                    <a:gd name="T43" fmla="*/ 7 h 8"/>
                    <a:gd name="T44" fmla="*/ 2 w 3"/>
                    <a:gd name="T45" fmla="*/ 6 h 8"/>
                    <a:gd name="T46" fmla="*/ 1 w 3"/>
                    <a:gd name="T4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8">
                      <a:moveTo>
                        <a:pt x="1" y="4"/>
                      </a:moveTo>
                      <a:cubicBezTo>
                        <a:pt x="1" y="4"/>
                        <a:pt x="1" y="5"/>
                        <a:pt x="2" y="5"/>
                      </a:cubicBezTo>
                      <a:cubicBezTo>
                        <a:pt x="2" y="5"/>
                        <a:pt x="1" y="4"/>
                        <a:pt x="1" y="3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2" y="3"/>
                        <a:pt x="3" y="2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5"/>
                        <a:pt x="0" y="4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5"/>
                        <a:pt x="1" y="7"/>
                      </a:cubicBezTo>
                      <a:cubicBezTo>
                        <a:pt x="2" y="8"/>
                        <a:pt x="1" y="5"/>
                        <a:pt x="2" y="6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7" name="Rectangle 2214"/>
                <p:cNvSpPr>
                  <a:spLocks noChangeArrowheads="1"/>
                </p:cNvSpPr>
                <p:nvPr/>
              </p:nvSpPr>
              <p:spPr bwMode="auto">
                <a:xfrm>
                  <a:off x="310" y="3176"/>
                  <a:ext cx="2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8" name="Freeform 2215"/>
                <p:cNvSpPr/>
                <p:nvPr/>
              </p:nvSpPr>
              <p:spPr bwMode="auto">
                <a:xfrm>
                  <a:off x="308" y="3169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9" name="Freeform 2216"/>
                <p:cNvSpPr/>
                <p:nvPr/>
              </p:nvSpPr>
              <p:spPr bwMode="auto">
                <a:xfrm>
                  <a:off x="317" y="3171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0" name="Freeform 2217"/>
                <p:cNvSpPr/>
                <p:nvPr/>
              </p:nvSpPr>
              <p:spPr bwMode="auto">
                <a:xfrm>
                  <a:off x="312" y="3164"/>
                  <a:ext cx="5" cy="7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0 h 3"/>
                    <a:gd name="T4" fmla="*/ 2 w 2"/>
                    <a:gd name="T5" fmla="*/ 3 h 3"/>
                    <a:gd name="T6" fmla="*/ 1 w 2"/>
                    <a:gd name="T7" fmla="*/ 1 h 3"/>
                    <a:gd name="T8" fmla="*/ 1 w 2"/>
                    <a:gd name="T9" fmla="*/ 1 h 3"/>
                    <a:gd name="T10" fmla="*/ 1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1" name="Freeform 2218"/>
                <p:cNvSpPr/>
                <p:nvPr/>
              </p:nvSpPr>
              <p:spPr bwMode="auto">
                <a:xfrm>
                  <a:off x="315" y="3150"/>
                  <a:ext cx="16" cy="23"/>
                </a:xfrm>
                <a:custGeom>
                  <a:avLst/>
                  <a:gdLst>
                    <a:gd name="T0" fmla="*/ 3 w 7"/>
                    <a:gd name="T1" fmla="*/ 7 h 10"/>
                    <a:gd name="T2" fmla="*/ 3 w 7"/>
                    <a:gd name="T3" fmla="*/ 7 h 10"/>
                    <a:gd name="T4" fmla="*/ 3 w 7"/>
                    <a:gd name="T5" fmla="*/ 8 h 10"/>
                    <a:gd name="T6" fmla="*/ 4 w 7"/>
                    <a:gd name="T7" fmla="*/ 8 h 10"/>
                    <a:gd name="T8" fmla="*/ 4 w 7"/>
                    <a:gd name="T9" fmla="*/ 7 h 10"/>
                    <a:gd name="T10" fmla="*/ 4 w 7"/>
                    <a:gd name="T11" fmla="*/ 6 h 10"/>
                    <a:gd name="T12" fmla="*/ 3 w 7"/>
                    <a:gd name="T13" fmla="*/ 5 h 10"/>
                    <a:gd name="T14" fmla="*/ 5 w 7"/>
                    <a:gd name="T15" fmla="*/ 6 h 10"/>
                    <a:gd name="T16" fmla="*/ 3 w 7"/>
                    <a:gd name="T17" fmla="*/ 5 h 10"/>
                    <a:gd name="T18" fmla="*/ 4 w 7"/>
                    <a:gd name="T19" fmla="*/ 5 h 10"/>
                    <a:gd name="T20" fmla="*/ 4 w 7"/>
                    <a:gd name="T21" fmla="*/ 5 h 10"/>
                    <a:gd name="T22" fmla="*/ 4 w 7"/>
                    <a:gd name="T23" fmla="*/ 4 h 10"/>
                    <a:gd name="T24" fmla="*/ 5 w 7"/>
                    <a:gd name="T25" fmla="*/ 5 h 10"/>
                    <a:gd name="T26" fmla="*/ 6 w 7"/>
                    <a:gd name="T27" fmla="*/ 4 h 10"/>
                    <a:gd name="T28" fmla="*/ 6 w 7"/>
                    <a:gd name="T29" fmla="*/ 4 h 10"/>
                    <a:gd name="T30" fmla="*/ 6 w 7"/>
                    <a:gd name="T31" fmla="*/ 3 h 10"/>
                    <a:gd name="T32" fmla="*/ 6 w 7"/>
                    <a:gd name="T33" fmla="*/ 3 h 10"/>
                    <a:gd name="T34" fmla="*/ 4 w 7"/>
                    <a:gd name="T35" fmla="*/ 2 h 10"/>
                    <a:gd name="T36" fmla="*/ 4 w 7"/>
                    <a:gd name="T37" fmla="*/ 2 h 10"/>
                    <a:gd name="T38" fmla="*/ 6 w 7"/>
                    <a:gd name="T39" fmla="*/ 2 h 10"/>
                    <a:gd name="T40" fmla="*/ 5 w 7"/>
                    <a:gd name="T41" fmla="*/ 2 h 10"/>
                    <a:gd name="T42" fmla="*/ 7 w 7"/>
                    <a:gd name="T43" fmla="*/ 1 h 10"/>
                    <a:gd name="T44" fmla="*/ 5 w 7"/>
                    <a:gd name="T45" fmla="*/ 1 h 10"/>
                    <a:gd name="T46" fmla="*/ 4 w 7"/>
                    <a:gd name="T47" fmla="*/ 1 h 10"/>
                    <a:gd name="T48" fmla="*/ 3 w 7"/>
                    <a:gd name="T49" fmla="*/ 1 h 10"/>
                    <a:gd name="T50" fmla="*/ 3 w 7"/>
                    <a:gd name="T51" fmla="*/ 2 h 10"/>
                    <a:gd name="T52" fmla="*/ 4 w 7"/>
                    <a:gd name="T53" fmla="*/ 3 h 10"/>
                    <a:gd name="T54" fmla="*/ 3 w 7"/>
                    <a:gd name="T55" fmla="*/ 3 h 10"/>
                    <a:gd name="T56" fmla="*/ 4 w 7"/>
                    <a:gd name="T57" fmla="*/ 3 h 10"/>
                    <a:gd name="T58" fmla="*/ 3 w 7"/>
                    <a:gd name="T59" fmla="*/ 3 h 10"/>
                    <a:gd name="T60" fmla="*/ 4 w 7"/>
                    <a:gd name="T61" fmla="*/ 3 h 10"/>
                    <a:gd name="T62" fmla="*/ 2 w 7"/>
                    <a:gd name="T63" fmla="*/ 3 h 10"/>
                    <a:gd name="T64" fmla="*/ 1 w 7"/>
                    <a:gd name="T65" fmla="*/ 5 h 10"/>
                    <a:gd name="T66" fmla="*/ 2 w 7"/>
                    <a:gd name="T67" fmla="*/ 6 h 10"/>
                    <a:gd name="T68" fmla="*/ 2 w 7"/>
                    <a:gd name="T69" fmla="*/ 7 h 10"/>
                    <a:gd name="T70" fmla="*/ 2 w 7"/>
                    <a:gd name="T71" fmla="*/ 8 h 10"/>
                    <a:gd name="T72" fmla="*/ 1 w 7"/>
                    <a:gd name="T73" fmla="*/ 6 h 10"/>
                    <a:gd name="T74" fmla="*/ 1 w 7"/>
                    <a:gd name="T75" fmla="*/ 6 h 10"/>
                    <a:gd name="T76" fmla="*/ 1 w 7"/>
                    <a:gd name="T77" fmla="*/ 7 h 10"/>
                    <a:gd name="T78" fmla="*/ 0 w 7"/>
                    <a:gd name="T79" fmla="*/ 7 h 10"/>
                    <a:gd name="T80" fmla="*/ 3 w 7"/>
                    <a:gd name="T81" fmla="*/ 9 h 10"/>
                    <a:gd name="T82" fmla="*/ 4 w 7"/>
                    <a:gd name="T83" fmla="*/ 9 h 10"/>
                    <a:gd name="T84" fmla="*/ 3 w 7"/>
                    <a:gd name="T8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" h="10"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4" y="8"/>
                        <a:pt x="3" y="8"/>
                      </a:cubicBezTo>
                      <a:cubicBezTo>
                        <a:pt x="4" y="8"/>
                        <a:pt x="3" y="7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6"/>
                        <a:pt x="3" y="5"/>
                        <a:pt x="3" y="5"/>
                      </a:cubicBezTo>
                      <a:cubicBezTo>
                        <a:pt x="4" y="5"/>
                        <a:pt x="3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4" y="4"/>
                        <a:pt x="4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2"/>
                        <a:pt x="6" y="3"/>
                        <a:pt x="4" y="2"/>
                      </a:cubicBezTo>
                      <a:cubicBezTo>
                        <a:pt x="6" y="3"/>
                        <a:pt x="3" y="2"/>
                        <a:pt x="4" y="2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5" y="1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0"/>
                        <a:pt x="4" y="1"/>
                      </a:cubicBezTo>
                      <a:cubicBezTo>
                        <a:pt x="6" y="0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4" y="8"/>
                        <a:pt x="2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7"/>
                        <a:pt x="1" y="7"/>
                        <a:pt x="1" y="6"/>
                      </a:cubicBezTo>
                      <a:cubicBezTo>
                        <a:pt x="1" y="6"/>
                        <a:pt x="0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1" y="7"/>
                        <a:pt x="0" y="7"/>
                      </a:cubicBezTo>
                      <a:cubicBezTo>
                        <a:pt x="1" y="8"/>
                        <a:pt x="2" y="8"/>
                        <a:pt x="3" y="9"/>
                      </a:cubicBezTo>
                      <a:cubicBezTo>
                        <a:pt x="2" y="7"/>
                        <a:pt x="4" y="10"/>
                        <a:pt x="4" y="9"/>
                      </a:cubicBezTo>
                      <a:cubicBezTo>
                        <a:pt x="4" y="8"/>
                        <a:pt x="3" y="8"/>
                        <a:pt x="3" y="7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2" name="Freeform 2219"/>
                <p:cNvSpPr/>
                <p:nvPr/>
              </p:nvSpPr>
              <p:spPr bwMode="auto">
                <a:xfrm>
                  <a:off x="315" y="316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3" name="Freeform 2220"/>
                <p:cNvSpPr/>
                <p:nvPr/>
              </p:nvSpPr>
              <p:spPr bwMode="auto">
                <a:xfrm>
                  <a:off x="324" y="31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4" name="Rectangle 2221"/>
                <p:cNvSpPr>
                  <a:spLocks noChangeArrowheads="1"/>
                </p:cNvSpPr>
                <p:nvPr/>
              </p:nvSpPr>
              <p:spPr bwMode="auto">
                <a:xfrm>
                  <a:off x="315" y="316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5" name="Freeform 2222"/>
                <p:cNvSpPr/>
                <p:nvPr/>
              </p:nvSpPr>
              <p:spPr bwMode="auto">
                <a:xfrm>
                  <a:off x="319" y="3169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6" name="Freeform 2223"/>
                <p:cNvSpPr/>
                <p:nvPr/>
              </p:nvSpPr>
              <p:spPr bwMode="auto">
                <a:xfrm>
                  <a:off x="327" y="3154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7" name="Freeform 2224"/>
                <p:cNvSpPr/>
                <p:nvPr/>
              </p:nvSpPr>
              <p:spPr bwMode="auto">
                <a:xfrm>
                  <a:off x="336" y="31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8" name="Freeform 2225"/>
                <p:cNvSpPr/>
                <p:nvPr/>
              </p:nvSpPr>
              <p:spPr bwMode="auto">
                <a:xfrm>
                  <a:off x="324" y="3140"/>
                  <a:ext cx="34" cy="19"/>
                </a:xfrm>
                <a:custGeom>
                  <a:avLst/>
                  <a:gdLst>
                    <a:gd name="T0" fmla="*/ 14 w 14"/>
                    <a:gd name="T1" fmla="*/ 3 h 8"/>
                    <a:gd name="T2" fmla="*/ 13 w 14"/>
                    <a:gd name="T3" fmla="*/ 2 h 8"/>
                    <a:gd name="T4" fmla="*/ 12 w 14"/>
                    <a:gd name="T5" fmla="*/ 1 h 8"/>
                    <a:gd name="T6" fmla="*/ 12 w 14"/>
                    <a:gd name="T7" fmla="*/ 2 h 8"/>
                    <a:gd name="T8" fmla="*/ 11 w 14"/>
                    <a:gd name="T9" fmla="*/ 3 h 8"/>
                    <a:gd name="T10" fmla="*/ 10 w 14"/>
                    <a:gd name="T11" fmla="*/ 3 h 8"/>
                    <a:gd name="T12" fmla="*/ 9 w 14"/>
                    <a:gd name="T13" fmla="*/ 4 h 8"/>
                    <a:gd name="T14" fmla="*/ 9 w 14"/>
                    <a:gd name="T15" fmla="*/ 4 h 8"/>
                    <a:gd name="T16" fmla="*/ 8 w 14"/>
                    <a:gd name="T17" fmla="*/ 4 h 8"/>
                    <a:gd name="T18" fmla="*/ 8 w 14"/>
                    <a:gd name="T19" fmla="*/ 6 h 8"/>
                    <a:gd name="T20" fmla="*/ 7 w 14"/>
                    <a:gd name="T21" fmla="*/ 6 h 8"/>
                    <a:gd name="T22" fmla="*/ 6 w 14"/>
                    <a:gd name="T23" fmla="*/ 5 h 8"/>
                    <a:gd name="T24" fmla="*/ 6 w 14"/>
                    <a:gd name="T25" fmla="*/ 5 h 8"/>
                    <a:gd name="T26" fmla="*/ 5 w 14"/>
                    <a:gd name="T27" fmla="*/ 4 h 8"/>
                    <a:gd name="T28" fmla="*/ 4 w 14"/>
                    <a:gd name="T29" fmla="*/ 5 h 8"/>
                    <a:gd name="T30" fmla="*/ 3 w 14"/>
                    <a:gd name="T31" fmla="*/ 6 h 8"/>
                    <a:gd name="T32" fmla="*/ 3 w 14"/>
                    <a:gd name="T33" fmla="*/ 5 h 8"/>
                    <a:gd name="T34" fmla="*/ 3 w 14"/>
                    <a:gd name="T35" fmla="*/ 5 h 8"/>
                    <a:gd name="T36" fmla="*/ 1 w 14"/>
                    <a:gd name="T37" fmla="*/ 4 h 8"/>
                    <a:gd name="T38" fmla="*/ 2 w 14"/>
                    <a:gd name="T39" fmla="*/ 5 h 8"/>
                    <a:gd name="T40" fmla="*/ 2 w 14"/>
                    <a:gd name="T41" fmla="*/ 4 h 8"/>
                    <a:gd name="T42" fmla="*/ 2 w 14"/>
                    <a:gd name="T43" fmla="*/ 7 h 8"/>
                    <a:gd name="T44" fmla="*/ 2 w 14"/>
                    <a:gd name="T45" fmla="*/ 7 h 8"/>
                    <a:gd name="T46" fmla="*/ 3 w 14"/>
                    <a:gd name="T47" fmla="*/ 7 h 8"/>
                    <a:gd name="T48" fmla="*/ 3 w 14"/>
                    <a:gd name="T49" fmla="*/ 8 h 8"/>
                    <a:gd name="T50" fmla="*/ 4 w 14"/>
                    <a:gd name="T51" fmla="*/ 8 h 8"/>
                    <a:gd name="T52" fmla="*/ 5 w 14"/>
                    <a:gd name="T53" fmla="*/ 7 h 8"/>
                    <a:gd name="T54" fmla="*/ 5 w 14"/>
                    <a:gd name="T55" fmla="*/ 8 h 8"/>
                    <a:gd name="T56" fmla="*/ 5 w 14"/>
                    <a:gd name="T57" fmla="*/ 8 h 8"/>
                    <a:gd name="T58" fmla="*/ 6 w 14"/>
                    <a:gd name="T59" fmla="*/ 7 h 8"/>
                    <a:gd name="T60" fmla="*/ 7 w 14"/>
                    <a:gd name="T61" fmla="*/ 7 h 8"/>
                    <a:gd name="T62" fmla="*/ 7 w 14"/>
                    <a:gd name="T63" fmla="*/ 8 h 8"/>
                    <a:gd name="T64" fmla="*/ 8 w 14"/>
                    <a:gd name="T65" fmla="*/ 8 h 8"/>
                    <a:gd name="T66" fmla="*/ 8 w 14"/>
                    <a:gd name="T67" fmla="*/ 7 h 8"/>
                    <a:gd name="T68" fmla="*/ 9 w 14"/>
                    <a:gd name="T69" fmla="*/ 6 h 8"/>
                    <a:gd name="T70" fmla="*/ 10 w 14"/>
                    <a:gd name="T71" fmla="*/ 5 h 8"/>
                    <a:gd name="T72" fmla="*/ 11 w 14"/>
                    <a:gd name="T73" fmla="*/ 5 h 8"/>
                    <a:gd name="T74" fmla="*/ 12 w 14"/>
                    <a:gd name="T75" fmla="*/ 5 h 8"/>
                    <a:gd name="T76" fmla="*/ 11 w 14"/>
                    <a:gd name="T77" fmla="*/ 3 h 8"/>
                    <a:gd name="T78" fmla="*/ 12 w 14"/>
                    <a:gd name="T7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" h="8">
                      <a:moveTo>
                        <a:pt x="14" y="5"/>
                      </a:moveTo>
                      <a:cubicBezTo>
                        <a:pt x="14" y="5"/>
                        <a:pt x="14" y="4"/>
                        <a:pt x="14" y="3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2" y="1"/>
                        <a:pt x="12" y="1"/>
                      </a:cubicBezTo>
                      <a:cubicBezTo>
                        <a:pt x="12" y="2"/>
                        <a:pt x="13" y="4"/>
                        <a:pt x="13" y="3"/>
                      </a:cubicBezTo>
                      <a:cubicBezTo>
                        <a:pt x="12" y="3"/>
                        <a:pt x="12" y="3"/>
                        <a:pt x="12" y="2"/>
                      </a:cubicBezTo>
                      <a:cubicBezTo>
                        <a:pt x="12" y="2"/>
                        <a:pt x="12" y="4"/>
                        <a:pt x="12" y="4"/>
                      </a:cubicBezTo>
                      <a:cubicBezTo>
                        <a:pt x="11" y="0"/>
                        <a:pt x="12" y="5"/>
                        <a:pt x="11" y="3"/>
                      </a:cubicBezTo>
                      <a:cubicBezTo>
                        <a:pt x="11" y="3"/>
                        <a:pt x="10" y="3"/>
                        <a:pt x="10" y="4"/>
                      </a:cubicBezTo>
                      <a:cubicBezTo>
                        <a:pt x="10" y="3"/>
                        <a:pt x="10" y="4"/>
                        <a:pt x="10" y="3"/>
                      </a:cubicBezTo>
                      <a:cubicBezTo>
                        <a:pt x="10" y="5"/>
                        <a:pt x="9" y="2"/>
                        <a:pt x="9" y="5"/>
                      </a:cubicBezTo>
                      <a:cubicBezTo>
                        <a:pt x="9" y="4"/>
                        <a:pt x="9" y="5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5"/>
                        <a:pt x="9" y="4"/>
                      </a:cubicBezTo>
                      <a:cubicBezTo>
                        <a:pt x="8" y="4"/>
                        <a:pt x="9" y="5"/>
                        <a:pt x="9" y="6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7"/>
                        <a:pt x="7" y="8"/>
                      </a:cubicBezTo>
                      <a:cubicBezTo>
                        <a:pt x="7" y="6"/>
                        <a:pt x="7" y="8"/>
                        <a:pt x="7" y="6"/>
                      </a:cubicBezTo>
                      <a:cubicBezTo>
                        <a:pt x="7" y="5"/>
                        <a:pt x="7" y="6"/>
                        <a:pt x="8" y="4"/>
                      </a:cubicBezTo>
                      <a:cubicBezTo>
                        <a:pt x="7" y="4"/>
                        <a:pt x="7" y="4"/>
                        <a:pt x="6" y="5"/>
                      </a:cubicBezTo>
                      <a:cubicBezTo>
                        <a:pt x="6" y="5"/>
                        <a:pt x="7" y="4"/>
                        <a:pt x="6" y="4"/>
                      </a:cubicBezTo>
                      <a:cubicBezTo>
                        <a:pt x="6" y="3"/>
                        <a:pt x="6" y="6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3"/>
                        <a:pt x="4" y="6"/>
                        <a:pt x="4" y="5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4" y="4"/>
                        <a:pt x="4" y="4"/>
                      </a:cubicBezTo>
                      <a:cubicBezTo>
                        <a:pt x="4" y="4"/>
                        <a:pt x="3" y="4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6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1" y="4"/>
                      </a:cubicBezTo>
                      <a:cubicBezTo>
                        <a:pt x="0" y="5"/>
                        <a:pt x="0" y="7"/>
                        <a:pt x="0" y="7"/>
                      </a:cubicBezTo>
                      <a:cubicBezTo>
                        <a:pt x="1" y="7"/>
                        <a:pt x="1" y="5"/>
                        <a:pt x="2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8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7"/>
                        <a:pt x="3" y="6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6"/>
                        <a:pt x="5" y="7"/>
                        <a:pt x="5" y="7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5"/>
                      </a:cubicBezTo>
                      <a:cubicBezTo>
                        <a:pt x="6" y="6"/>
                        <a:pt x="6" y="7"/>
                        <a:pt x="7" y="7"/>
                      </a:cubicBezTo>
                      <a:cubicBezTo>
                        <a:pt x="7" y="5"/>
                        <a:pt x="7" y="7"/>
                        <a:pt x="7" y="6"/>
                      </a:cubicBezTo>
                      <a:cubicBezTo>
                        <a:pt x="7" y="8"/>
                        <a:pt x="7" y="7"/>
                        <a:pt x="7" y="8"/>
                      </a:cubicBezTo>
                      <a:cubicBezTo>
                        <a:pt x="7" y="8"/>
                        <a:pt x="7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7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9" y="8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8"/>
                        <a:pt x="10" y="6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1" y="7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4"/>
                        <a:pt x="13" y="7"/>
                        <a:pt x="12" y="5"/>
                      </a:cubicBezTo>
                      <a:cubicBezTo>
                        <a:pt x="12" y="5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4" y="7"/>
                        <a:pt x="12" y="3"/>
                        <a:pt x="14" y="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9" name="Freeform 2226"/>
                <p:cNvSpPr/>
                <p:nvPr/>
              </p:nvSpPr>
              <p:spPr bwMode="auto">
                <a:xfrm>
                  <a:off x="348" y="315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0" name="Rectangle 2227"/>
                <p:cNvSpPr>
                  <a:spLocks noChangeArrowheads="1"/>
                </p:cNvSpPr>
                <p:nvPr/>
              </p:nvSpPr>
              <p:spPr bwMode="auto">
                <a:xfrm>
                  <a:off x="348" y="3154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1" name="Freeform 2228"/>
                <p:cNvSpPr/>
                <p:nvPr/>
              </p:nvSpPr>
              <p:spPr bwMode="auto">
                <a:xfrm>
                  <a:off x="358" y="3150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2" name="Freeform 2229"/>
                <p:cNvSpPr/>
                <p:nvPr/>
              </p:nvSpPr>
              <p:spPr bwMode="auto">
                <a:xfrm>
                  <a:off x="358" y="3147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3" name="Freeform 2230"/>
                <p:cNvSpPr/>
                <p:nvPr/>
              </p:nvSpPr>
              <p:spPr bwMode="auto">
                <a:xfrm>
                  <a:off x="353" y="3131"/>
                  <a:ext cx="12" cy="19"/>
                </a:xfrm>
                <a:custGeom>
                  <a:avLst/>
                  <a:gdLst>
                    <a:gd name="T0" fmla="*/ 4 w 5"/>
                    <a:gd name="T1" fmla="*/ 2 h 8"/>
                    <a:gd name="T2" fmla="*/ 4 w 5"/>
                    <a:gd name="T3" fmla="*/ 1 h 8"/>
                    <a:gd name="T4" fmla="*/ 4 w 5"/>
                    <a:gd name="T5" fmla="*/ 1 h 8"/>
                    <a:gd name="T6" fmla="*/ 3 w 5"/>
                    <a:gd name="T7" fmla="*/ 0 h 8"/>
                    <a:gd name="T8" fmla="*/ 3 w 5"/>
                    <a:gd name="T9" fmla="*/ 3 h 8"/>
                    <a:gd name="T10" fmla="*/ 2 w 5"/>
                    <a:gd name="T11" fmla="*/ 3 h 8"/>
                    <a:gd name="T12" fmla="*/ 3 w 5"/>
                    <a:gd name="T13" fmla="*/ 4 h 8"/>
                    <a:gd name="T14" fmla="*/ 1 w 5"/>
                    <a:gd name="T15" fmla="*/ 3 h 8"/>
                    <a:gd name="T16" fmla="*/ 1 w 5"/>
                    <a:gd name="T17" fmla="*/ 4 h 8"/>
                    <a:gd name="T18" fmla="*/ 2 w 5"/>
                    <a:gd name="T19" fmla="*/ 5 h 8"/>
                    <a:gd name="T20" fmla="*/ 2 w 5"/>
                    <a:gd name="T21" fmla="*/ 4 h 8"/>
                    <a:gd name="T22" fmla="*/ 2 w 5"/>
                    <a:gd name="T23" fmla="*/ 5 h 8"/>
                    <a:gd name="T24" fmla="*/ 2 w 5"/>
                    <a:gd name="T25" fmla="*/ 5 h 8"/>
                    <a:gd name="T26" fmla="*/ 1 w 5"/>
                    <a:gd name="T27" fmla="*/ 5 h 8"/>
                    <a:gd name="T28" fmla="*/ 2 w 5"/>
                    <a:gd name="T29" fmla="*/ 5 h 8"/>
                    <a:gd name="T30" fmla="*/ 1 w 5"/>
                    <a:gd name="T31" fmla="*/ 5 h 8"/>
                    <a:gd name="T32" fmla="*/ 1 w 5"/>
                    <a:gd name="T33" fmla="*/ 6 h 8"/>
                    <a:gd name="T34" fmla="*/ 2 w 5"/>
                    <a:gd name="T35" fmla="*/ 7 h 8"/>
                    <a:gd name="T36" fmla="*/ 2 w 5"/>
                    <a:gd name="T37" fmla="*/ 6 h 8"/>
                    <a:gd name="T38" fmla="*/ 2 w 5"/>
                    <a:gd name="T39" fmla="*/ 6 h 8"/>
                    <a:gd name="T40" fmla="*/ 2 w 5"/>
                    <a:gd name="T41" fmla="*/ 5 h 8"/>
                    <a:gd name="T42" fmla="*/ 3 w 5"/>
                    <a:gd name="T43" fmla="*/ 7 h 8"/>
                    <a:gd name="T44" fmla="*/ 4 w 5"/>
                    <a:gd name="T45" fmla="*/ 7 h 8"/>
                    <a:gd name="T46" fmla="*/ 4 w 5"/>
                    <a:gd name="T47" fmla="*/ 7 h 8"/>
                    <a:gd name="T48" fmla="*/ 4 w 5"/>
                    <a:gd name="T49" fmla="*/ 6 h 8"/>
                    <a:gd name="T50" fmla="*/ 3 w 5"/>
                    <a:gd name="T51" fmla="*/ 6 h 8"/>
                    <a:gd name="T52" fmla="*/ 2 w 5"/>
                    <a:gd name="T53" fmla="*/ 5 h 8"/>
                    <a:gd name="T54" fmla="*/ 2 w 5"/>
                    <a:gd name="T55" fmla="*/ 4 h 8"/>
                    <a:gd name="T56" fmla="*/ 3 w 5"/>
                    <a:gd name="T57" fmla="*/ 5 h 8"/>
                    <a:gd name="T58" fmla="*/ 3 w 5"/>
                    <a:gd name="T59" fmla="*/ 5 h 8"/>
                    <a:gd name="T60" fmla="*/ 4 w 5"/>
                    <a:gd name="T61" fmla="*/ 6 h 8"/>
                    <a:gd name="T62" fmla="*/ 3 w 5"/>
                    <a:gd name="T63" fmla="*/ 5 h 8"/>
                    <a:gd name="T64" fmla="*/ 4 w 5"/>
                    <a:gd name="T65" fmla="*/ 4 h 8"/>
                    <a:gd name="T66" fmla="*/ 4 w 5"/>
                    <a:gd name="T67" fmla="*/ 4 h 8"/>
                    <a:gd name="T68" fmla="*/ 4 w 5"/>
                    <a:gd name="T69" fmla="*/ 4 h 8"/>
                    <a:gd name="T70" fmla="*/ 5 w 5"/>
                    <a:gd name="T71" fmla="*/ 3 h 8"/>
                    <a:gd name="T72" fmla="*/ 4 w 5"/>
                    <a:gd name="T73" fmla="*/ 3 h 8"/>
                    <a:gd name="T74" fmla="*/ 4 w 5"/>
                    <a:gd name="T75" fmla="*/ 2 h 8"/>
                    <a:gd name="T76" fmla="*/ 4 w 5"/>
                    <a:gd name="T77" fmla="*/ 2 h 8"/>
                    <a:gd name="T78" fmla="*/ 3 w 5"/>
                    <a:gd name="T79" fmla="*/ 1 h 8"/>
                    <a:gd name="T80" fmla="*/ 4 w 5"/>
                    <a:gd name="T8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" h="8">
                      <a:moveTo>
                        <a:pt x="4" y="2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5" y="1"/>
                        <a:pt x="3" y="0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0" y="2"/>
                        <a:pt x="3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2" y="5"/>
                        <a:pt x="1" y="5"/>
                      </a:cubicBezTo>
                      <a:cubicBezTo>
                        <a:pt x="1" y="4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4"/>
                        <a:pt x="1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4"/>
                        <a:pt x="2" y="6"/>
                        <a:pt x="2" y="5"/>
                      </a:cubicBezTo>
                      <a:cubicBezTo>
                        <a:pt x="2" y="6"/>
                        <a:pt x="2" y="6"/>
                        <a:pt x="3" y="7"/>
                      </a:cubicBezTo>
                      <a:cubicBezTo>
                        <a:pt x="4" y="8"/>
                        <a:pt x="2" y="5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4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5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4" name="Freeform 2231"/>
                <p:cNvSpPr/>
                <p:nvPr/>
              </p:nvSpPr>
              <p:spPr bwMode="auto">
                <a:xfrm>
                  <a:off x="358" y="3131"/>
                  <a:ext cx="4" cy="2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5" name="Freeform 2232"/>
                <p:cNvSpPr/>
                <p:nvPr/>
              </p:nvSpPr>
              <p:spPr bwMode="auto">
                <a:xfrm>
                  <a:off x="358" y="3123"/>
                  <a:ext cx="7" cy="8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2 w 3"/>
                    <a:gd name="T7" fmla="*/ 3 h 3"/>
                    <a:gd name="T8" fmla="*/ 1 w 3"/>
                    <a:gd name="T9" fmla="*/ 3 h 3"/>
                    <a:gd name="T10" fmla="*/ 2 w 3"/>
                    <a:gd name="T11" fmla="*/ 3 h 3"/>
                    <a:gd name="T12" fmla="*/ 1 w 3"/>
                    <a:gd name="T13" fmla="*/ 3 h 3"/>
                    <a:gd name="T14" fmla="*/ 2 w 3"/>
                    <a:gd name="T15" fmla="*/ 3 h 3"/>
                    <a:gd name="T16" fmla="*/ 2 w 3"/>
                    <a:gd name="T17" fmla="*/ 3 h 3"/>
                    <a:gd name="T18" fmla="*/ 2 w 3"/>
                    <a:gd name="T19" fmla="*/ 3 h 3"/>
                    <a:gd name="T20" fmla="*/ 1 w 3"/>
                    <a:gd name="T21" fmla="*/ 2 h 3"/>
                    <a:gd name="T22" fmla="*/ 3 w 3"/>
                    <a:gd name="T23" fmla="*/ 3 h 3"/>
                    <a:gd name="T24" fmla="*/ 3 w 3"/>
                    <a:gd name="T25" fmla="*/ 2 h 3"/>
                    <a:gd name="T26" fmla="*/ 3 w 3"/>
                    <a:gd name="T27" fmla="*/ 2 h 3"/>
                    <a:gd name="T28" fmla="*/ 2 w 3"/>
                    <a:gd name="T29" fmla="*/ 2 h 3"/>
                    <a:gd name="T30" fmla="*/ 3 w 3"/>
                    <a:gd name="T31" fmla="*/ 2 h 3"/>
                    <a:gd name="T32" fmla="*/ 3 w 3"/>
                    <a:gd name="T33" fmla="*/ 1 h 3"/>
                    <a:gd name="T34" fmla="*/ 1 w 3"/>
                    <a:gd name="T35" fmla="*/ 0 h 3"/>
                    <a:gd name="T36" fmla="*/ 2 w 3"/>
                    <a:gd name="T37" fmla="*/ 1 h 3"/>
                    <a:gd name="T38" fmla="*/ 3 w 3"/>
                    <a:gd name="T39" fmla="*/ 0 h 3"/>
                    <a:gd name="T40" fmla="*/ 1 w 3"/>
                    <a:gd name="T41" fmla="*/ 0 h 3"/>
                    <a:gd name="T42" fmla="*/ 2 w 3"/>
                    <a:gd name="T4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1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0" y="2"/>
                        <a:pt x="1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6" name="Rectangle 2233"/>
                <p:cNvSpPr>
                  <a:spLocks noChangeArrowheads="1"/>
                </p:cNvSpPr>
                <p:nvPr/>
              </p:nvSpPr>
              <p:spPr bwMode="auto">
                <a:xfrm>
                  <a:off x="360" y="312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7" name="Freeform 2234"/>
                <p:cNvSpPr/>
                <p:nvPr/>
              </p:nvSpPr>
              <p:spPr bwMode="auto">
                <a:xfrm>
                  <a:off x="379" y="3202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2 w 2"/>
                    <a:gd name="T5" fmla="*/ 0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8" name="Freeform 2235"/>
                <p:cNvSpPr/>
                <p:nvPr/>
              </p:nvSpPr>
              <p:spPr bwMode="auto">
                <a:xfrm>
                  <a:off x="379" y="3202"/>
                  <a:ext cx="2" cy="10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  <a:gd name="T8" fmla="*/ 1 w 1"/>
                    <a:gd name="T9" fmla="*/ 2 h 4"/>
                    <a:gd name="T10" fmla="*/ 0 w 1"/>
                    <a:gd name="T11" fmla="*/ 3 h 4"/>
                    <a:gd name="T12" fmla="*/ 1 w 1"/>
                    <a:gd name="T13" fmla="*/ 3 h 4"/>
                    <a:gd name="T14" fmla="*/ 1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1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1" y="3"/>
                        <a:pt x="1" y="3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9" name="Freeform 2236"/>
                <p:cNvSpPr/>
                <p:nvPr/>
              </p:nvSpPr>
              <p:spPr bwMode="auto">
                <a:xfrm>
                  <a:off x="381" y="32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0" name="Freeform 2237"/>
                <p:cNvSpPr/>
                <p:nvPr/>
              </p:nvSpPr>
              <p:spPr bwMode="auto">
                <a:xfrm>
                  <a:off x="381" y="32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1" name="Freeform 2238"/>
                <p:cNvSpPr/>
                <p:nvPr/>
              </p:nvSpPr>
              <p:spPr bwMode="auto">
                <a:xfrm>
                  <a:off x="384" y="32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2" name="Freeform 2239"/>
                <p:cNvSpPr/>
                <p:nvPr/>
              </p:nvSpPr>
              <p:spPr bwMode="auto">
                <a:xfrm>
                  <a:off x="381" y="3204"/>
                  <a:ext cx="3" cy="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1 w 1"/>
                    <a:gd name="T7" fmla="*/ 2 h 3"/>
                    <a:gd name="T8" fmla="*/ 0 w 1"/>
                    <a:gd name="T9" fmla="*/ 2 h 3"/>
                    <a:gd name="T10" fmla="*/ 1 w 1"/>
                    <a:gd name="T11" fmla="*/ 3 h 3"/>
                    <a:gd name="T12" fmla="*/ 1 w 1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3" name="Freeform 2240"/>
                <p:cNvSpPr/>
                <p:nvPr/>
              </p:nvSpPr>
              <p:spPr bwMode="auto">
                <a:xfrm>
                  <a:off x="384" y="32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4" name="Rectangle 2241"/>
                <p:cNvSpPr>
                  <a:spLocks noChangeArrowheads="1"/>
                </p:cNvSpPr>
                <p:nvPr/>
              </p:nvSpPr>
              <p:spPr bwMode="auto">
                <a:xfrm>
                  <a:off x="381" y="3204"/>
                  <a:ext cx="1" cy="3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5" name="Freeform 2242"/>
                <p:cNvSpPr/>
                <p:nvPr/>
              </p:nvSpPr>
              <p:spPr bwMode="auto">
                <a:xfrm>
                  <a:off x="384" y="3204"/>
                  <a:ext cx="2" cy="8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3 h 3"/>
                    <a:gd name="T8" fmla="*/ 0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6" name="Freeform 2243"/>
                <p:cNvSpPr/>
                <p:nvPr/>
              </p:nvSpPr>
              <p:spPr bwMode="auto">
                <a:xfrm>
                  <a:off x="386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7" name="Freeform 2244"/>
                <p:cNvSpPr/>
                <p:nvPr/>
              </p:nvSpPr>
              <p:spPr bwMode="auto">
                <a:xfrm>
                  <a:off x="386" y="3207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1 w 1"/>
                    <a:gd name="T5" fmla="*/ 1 h 4"/>
                    <a:gd name="T6" fmla="*/ 0 w 1"/>
                    <a:gd name="T7" fmla="*/ 1 h 4"/>
                    <a:gd name="T8" fmla="*/ 0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2 h 4"/>
                    <a:gd name="T18" fmla="*/ 0 w 1"/>
                    <a:gd name="T19" fmla="*/ 3 h 4"/>
                    <a:gd name="T20" fmla="*/ 1 w 1"/>
                    <a:gd name="T21" fmla="*/ 4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ubicBezTo>
                        <a:pt x="0" y="0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8" name="Freeform 2245"/>
                <p:cNvSpPr/>
                <p:nvPr/>
              </p:nvSpPr>
              <p:spPr bwMode="auto">
                <a:xfrm>
                  <a:off x="388" y="321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9" name="Freeform 2246"/>
                <p:cNvSpPr/>
                <p:nvPr/>
              </p:nvSpPr>
              <p:spPr bwMode="auto">
                <a:xfrm>
                  <a:off x="388" y="3207"/>
                  <a:ext cx="3" cy="9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0 h 4"/>
                    <a:gd name="T6" fmla="*/ 0 w 1"/>
                    <a:gd name="T7" fmla="*/ 2 h 4"/>
                    <a:gd name="T8" fmla="*/ 1 w 1"/>
                    <a:gd name="T9" fmla="*/ 1 h 4"/>
                    <a:gd name="T10" fmla="*/ 1 w 1"/>
                    <a:gd name="T11" fmla="*/ 3 h 4"/>
                    <a:gd name="T12" fmla="*/ 1 w 1"/>
                    <a:gd name="T13" fmla="*/ 3 h 4"/>
                    <a:gd name="T14" fmla="*/ 1 w 1"/>
                    <a:gd name="T15" fmla="*/ 2 h 4"/>
                    <a:gd name="T16" fmla="*/ 1 w 1"/>
                    <a:gd name="T17" fmla="*/ 2 h 4"/>
                    <a:gd name="T18" fmla="*/ 1 w 1"/>
                    <a:gd name="T19" fmla="*/ 1 h 4"/>
                    <a:gd name="T20" fmla="*/ 0 w 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0" name="Freeform 2247"/>
                <p:cNvSpPr/>
                <p:nvPr/>
              </p:nvSpPr>
              <p:spPr bwMode="auto">
                <a:xfrm>
                  <a:off x="388" y="3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1" name="Freeform 2248"/>
                <p:cNvSpPr/>
                <p:nvPr/>
              </p:nvSpPr>
              <p:spPr bwMode="auto">
                <a:xfrm>
                  <a:off x="391" y="32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2" name="Freeform 2249"/>
                <p:cNvSpPr/>
                <p:nvPr/>
              </p:nvSpPr>
              <p:spPr bwMode="auto">
                <a:xfrm>
                  <a:off x="391" y="32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3" name="Freeform 2250"/>
                <p:cNvSpPr/>
                <p:nvPr/>
              </p:nvSpPr>
              <p:spPr bwMode="auto">
                <a:xfrm>
                  <a:off x="391" y="3200"/>
                  <a:ext cx="16" cy="14"/>
                </a:xfrm>
                <a:custGeom>
                  <a:avLst/>
                  <a:gdLst>
                    <a:gd name="T0" fmla="*/ 7 w 7"/>
                    <a:gd name="T1" fmla="*/ 3 h 6"/>
                    <a:gd name="T2" fmla="*/ 7 w 7"/>
                    <a:gd name="T3" fmla="*/ 2 h 6"/>
                    <a:gd name="T4" fmla="*/ 6 w 7"/>
                    <a:gd name="T5" fmla="*/ 1 h 6"/>
                    <a:gd name="T6" fmla="*/ 5 w 7"/>
                    <a:gd name="T7" fmla="*/ 0 h 6"/>
                    <a:gd name="T8" fmla="*/ 5 w 7"/>
                    <a:gd name="T9" fmla="*/ 1 h 6"/>
                    <a:gd name="T10" fmla="*/ 5 w 7"/>
                    <a:gd name="T11" fmla="*/ 0 h 6"/>
                    <a:gd name="T12" fmla="*/ 4 w 7"/>
                    <a:gd name="T13" fmla="*/ 1 h 6"/>
                    <a:gd name="T14" fmla="*/ 4 w 7"/>
                    <a:gd name="T15" fmla="*/ 2 h 6"/>
                    <a:gd name="T16" fmla="*/ 1 w 7"/>
                    <a:gd name="T17" fmla="*/ 2 h 6"/>
                    <a:gd name="T18" fmla="*/ 2 w 7"/>
                    <a:gd name="T19" fmla="*/ 4 h 6"/>
                    <a:gd name="T20" fmla="*/ 1 w 7"/>
                    <a:gd name="T21" fmla="*/ 3 h 6"/>
                    <a:gd name="T22" fmla="*/ 1 w 7"/>
                    <a:gd name="T23" fmla="*/ 3 h 6"/>
                    <a:gd name="T24" fmla="*/ 1 w 7"/>
                    <a:gd name="T25" fmla="*/ 3 h 6"/>
                    <a:gd name="T26" fmla="*/ 1 w 7"/>
                    <a:gd name="T27" fmla="*/ 4 h 6"/>
                    <a:gd name="T28" fmla="*/ 0 w 7"/>
                    <a:gd name="T29" fmla="*/ 3 h 6"/>
                    <a:gd name="T30" fmla="*/ 0 w 7"/>
                    <a:gd name="T31" fmla="*/ 4 h 6"/>
                    <a:gd name="T32" fmla="*/ 1 w 7"/>
                    <a:gd name="T33" fmla="*/ 5 h 6"/>
                    <a:gd name="T34" fmla="*/ 1 w 7"/>
                    <a:gd name="T35" fmla="*/ 6 h 6"/>
                    <a:gd name="T36" fmla="*/ 2 w 7"/>
                    <a:gd name="T37" fmla="*/ 3 h 6"/>
                    <a:gd name="T38" fmla="*/ 2 w 7"/>
                    <a:gd name="T39" fmla="*/ 4 h 6"/>
                    <a:gd name="T40" fmla="*/ 4 w 7"/>
                    <a:gd name="T41" fmla="*/ 4 h 6"/>
                    <a:gd name="T42" fmla="*/ 4 w 7"/>
                    <a:gd name="T43" fmla="*/ 3 h 6"/>
                    <a:gd name="T44" fmla="*/ 4 w 7"/>
                    <a:gd name="T45" fmla="*/ 3 h 6"/>
                    <a:gd name="T46" fmla="*/ 4 w 7"/>
                    <a:gd name="T47" fmla="*/ 3 h 6"/>
                    <a:gd name="T48" fmla="*/ 4 w 7"/>
                    <a:gd name="T49" fmla="*/ 3 h 6"/>
                    <a:gd name="T50" fmla="*/ 4 w 7"/>
                    <a:gd name="T51" fmla="*/ 2 h 6"/>
                    <a:gd name="T52" fmla="*/ 5 w 7"/>
                    <a:gd name="T53" fmla="*/ 4 h 6"/>
                    <a:gd name="T54" fmla="*/ 5 w 7"/>
                    <a:gd name="T55" fmla="*/ 3 h 6"/>
                    <a:gd name="T56" fmla="*/ 5 w 7"/>
                    <a:gd name="T57" fmla="*/ 2 h 6"/>
                    <a:gd name="T58" fmla="*/ 6 w 7"/>
                    <a:gd name="T59" fmla="*/ 4 h 6"/>
                    <a:gd name="T60" fmla="*/ 5 w 7"/>
                    <a:gd name="T61" fmla="*/ 2 h 6"/>
                    <a:gd name="T62" fmla="*/ 5 w 7"/>
                    <a:gd name="T63" fmla="*/ 2 h 6"/>
                    <a:gd name="T64" fmla="*/ 6 w 7"/>
                    <a:gd name="T65" fmla="*/ 2 h 6"/>
                    <a:gd name="T66" fmla="*/ 6 w 7"/>
                    <a:gd name="T67" fmla="*/ 3 h 6"/>
                    <a:gd name="T68" fmla="*/ 7 w 7"/>
                    <a:gd name="T69" fmla="*/ 4 h 6"/>
                    <a:gd name="T70" fmla="*/ 6 w 7"/>
                    <a:gd name="T71" fmla="*/ 2 h 6"/>
                    <a:gd name="T72" fmla="*/ 7 w 7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" h="6">
                      <a:moveTo>
                        <a:pt x="7" y="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0"/>
                        <a:pt x="6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3" y="1"/>
                        <a:pt x="3" y="3"/>
                        <a:pt x="1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3"/>
                        <a:pt x="1" y="5"/>
                        <a:pt x="0" y="3"/>
                      </a:cubicBezTo>
                      <a:cubicBezTo>
                        <a:pt x="0" y="2"/>
                        <a:pt x="1" y="4"/>
                        <a:pt x="0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6"/>
                        <a:pt x="1" y="5"/>
                        <a:pt x="1" y="6"/>
                      </a:cubicBezTo>
                      <a:cubicBezTo>
                        <a:pt x="1" y="6"/>
                        <a:pt x="2" y="4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4" y="4"/>
                      </a:cubicBezTo>
                      <a:cubicBezTo>
                        <a:pt x="3" y="4"/>
                        <a:pt x="4" y="5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6" y="4"/>
                      </a:cubicBezTo>
                      <a:cubicBezTo>
                        <a:pt x="6" y="4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6" y="2"/>
                        <a:pt x="6" y="2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4" name="Rectangle 2251"/>
                <p:cNvSpPr>
                  <a:spLocks noChangeArrowheads="1"/>
                </p:cNvSpPr>
                <p:nvPr/>
              </p:nvSpPr>
              <p:spPr bwMode="auto">
                <a:xfrm>
                  <a:off x="407" y="3209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5" name="Freeform 2252"/>
                <p:cNvSpPr/>
                <p:nvPr/>
              </p:nvSpPr>
              <p:spPr bwMode="auto">
                <a:xfrm>
                  <a:off x="407" y="3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6" name="Rectangle 2253"/>
                <p:cNvSpPr>
                  <a:spLocks noChangeArrowheads="1"/>
                </p:cNvSpPr>
                <p:nvPr/>
              </p:nvSpPr>
              <p:spPr bwMode="auto">
                <a:xfrm>
                  <a:off x="400" y="32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7" name="Freeform 2254"/>
                <p:cNvSpPr/>
                <p:nvPr/>
              </p:nvSpPr>
              <p:spPr bwMode="auto">
                <a:xfrm>
                  <a:off x="403" y="3209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8" name="Freeform 2255"/>
                <p:cNvSpPr/>
                <p:nvPr/>
              </p:nvSpPr>
              <p:spPr bwMode="auto">
                <a:xfrm>
                  <a:off x="400" y="3209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9" name="Rectangle 2256"/>
                <p:cNvSpPr>
                  <a:spLocks noChangeArrowheads="1"/>
                </p:cNvSpPr>
                <p:nvPr/>
              </p:nvSpPr>
              <p:spPr bwMode="auto">
                <a:xfrm>
                  <a:off x="407" y="3207"/>
                  <a:ext cx="1" cy="2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0" name="Freeform 2257"/>
                <p:cNvSpPr/>
                <p:nvPr/>
              </p:nvSpPr>
              <p:spPr bwMode="auto">
                <a:xfrm>
                  <a:off x="405" y="3193"/>
                  <a:ext cx="10" cy="11"/>
                </a:xfrm>
                <a:custGeom>
                  <a:avLst/>
                  <a:gdLst>
                    <a:gd name="T0" fmla="*/ 2 w 4"/>
                    <a:gd name="T1" fmla="*/ 1 h 5"/>
                    <a:gd name="T2" fmla="*/ 1 w 4"/>
                    <a:gd name="T3" fmla="*/ 1 h 5"/>
                    <a:gd name="T4" fmla="*/ 2 w 4"/>
                    <a:gd name="T5" fmla="*/ 3 h 5"/>
                    <a:gd name="T6" fmla="*/ 1 w 4"/>
                    <a:gd name="T7" fmla="*/ 1 h 5"/>
                    <a:gd name="T8" fmla="*/ 1 w 4"/>
                    <a:gd name="T9" fmla="*/ 3 h 5"/>
                    <a:gd name="T10" fmla="*/ 0 w 4"/>
                    <a:gd name="T11" fmla="*/ 2 h 5"/>
                    <a:gd name="T12" fmla="*/ 1 w 4"/>
                    <a:gd name="T13" fmla="*/ 4 h 5"/>
                    <a:gd name="T14" fmla="*/ 0 w 4"/>
                    <a:gd name="T15" fmla="*/ 2 h 5"/>
                    <a:gd name="T16" fmla="*/ 0 w 4"/>
                    <a:gd name="T17" fmla="*/ 2 h 5"/>
                    <a:gd name="T18" fmla="*/ 0 w 4"/>
                    <a:gd name="T19" fmla="*/ 3 h 5"/>
                    <a:gd name="T20" fmla="*/ 1 w 4"/>
                    <a:gd name="T21" fmla="*/ 4 h 5"/>
                    <a:gd name="T22" fmla="*/ 1 w 4"/>
                    <a:gd name="T23" fmla="*/ 5 h 5"/>
                    <a:gd name="T24" fmla="*/ 1 w 4"/>
                    <a:gd name="T25" fmla="*/ 4 h 5"/>
                    <a:gd name="T26" fmla="*/ 2 w 4"/>
                    <a:gd name="T27" fmla="*/ 5 h 5"/>
                    <a:gd name="T28" fmla="*/ 1 w 4"/>
                    <a:gd name="T29" fmla="*/ 4 h 5"/>
                    <a:gd name="T30" fmla="*/ 2 w 4"/>
                    <a:gd name="T31" fmla="*/ 5 h 5"/>
                    <a:gd name="T32" fmla="*/ 2 w 4"/>
                    <a:gd name="T33" fmla="*/ 4 h 5"/>
                    <a:gd name="T34" fmla="*/ 2 w 4"/>
                    <a:gd name="T35" fmla="*/ 4 h 5"/>
                    <a:gd name="T36" fmla="*/ 1 w 4"/>
                    <a:gd name="T37" fmla="*/ 3 h 5"/>
                    <a:gd name="T38" fmla="*/ 2 w 4"/>
                    <a:gd name="T39" fmla="*/ 4 h 5"/>
                    <a:gd name="T40" fmla="*/ 2 w 4"/>
                    <a:gd name="T41" fmla="*/ 4 h 5"/>
                    <a:gd name="T42" fmla="*/ 3 w 4"/>
                    <a:gd name="T43" fmla="*/ 4 h 5"/>
                    <a:gd name="T44" fmla="*/ 3 w 4"/>
                    <a:gd name="T45" fmla="*/ 4 h 5"/>
                    <a:gd name="T46" fmla="*/ 3 w 4"/>
                    <a:gd name="T47" fmla="*/ 4 h 5"/>
                    <a:gd name="T48" fmla="*/ 1 w 4"/>
                    <a:gd name="T49" fmla="*/ 2 h 5"/>
                    <a:gd name="T50" fmla="*/ 3 w 4"/>
                    <a:gd name="T51" fmla="*/ 4 h 5"/>
                    <a:gd name="T52" fmla="*/ 3 w 4"/>
                    <a:gd name="T53" fmla="*/ 3 h 5"/>
                    <a:gd name="T54" fmla="*/ 4 w 4"/>
                    <a:gd name="T55" fmla="*/ 3 h 5"/>
                    <a:gd name="T56" fmla="*/ 3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2 w 4"/>
                    <a:gd name="T65" fmla="*/ 1 h 5"/>
                    <a:gd name="T66" fmla="*/ 2 w 4"/>
                    <a:gd name="T67" fmla="*/ 2 h 5"/>
                    <a:gd name="T68" fmla="*/ 2 w 4"/>
                    <a:gd name="T6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5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2" y="5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2" y="5"/>
                        <a:pt x="1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4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2" y="3"/>
                        <a:pt x="2" y="2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4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1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1" name="Freeform 2258"/>
                <p:cNvSpPr/>
                <p:nvPr/>
              </p:nvSpPr>
              <p:spPr bwMode="auto">
                <a:xfrm>
                  <a:off x="410" y="3202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2" name="Freeform 2259"/>
                <p:cNvSpPr/>
                <p:nvPr/>
              </p:nvSpPr>
              <p:spPr bwMode="auto">
                <a:xfrm>
                  <a:off x="410" y="3188"/>
                  <a:ext cx="9" cy="14"/>
                </a:xfrm>
                <a:custGeom>
                  <a:avLst/>
                  <a:gdLst>
                    <a:gd name="T0" fmla="*/ 2 w 4"/>
                    <a:gd name="T1" fmla="*/ 3 h 6"/>
                    <a:gd name="T2" fmla="*/ 3 w 4"/>
                    <a:gd name="T3" fmla="*/ 4 h 6"/>
                    <a:gd name="T4" fmla="*/ 1 w 4"/>
                    <a:gd name="T5" fmla="*/ 2 h 6"/>
                    <a:gd name="T6" fmla="*/ 1 w 4"/>
                    <a:gd name="T7" fmla="*/ 2 h 6"/>
                    <a:gd name="T8" fmla="*/ 2 w 4"/>
                    <a:gd name="T9" fmla="*/ 3 h 6"/>
                    <a:gd name="T10" fmla="*/ 3 w 4"/>
                    <a:gd name="T11" fmla="*/ 3 h 6"/>
                    <a:gd name="T12" fmla="*/ 2 w 4"/>
                    <a:gd name="T13" fmla="*/ 2 h 6"/>
                    <a:gd name="T14" fmla="*/ 1 w 4"/>
                    <a:gd name="T15" fmla="*/ 1 h 6"/>
                    <a:gd name="T16" fmla="*/ 2 w 4"/>
                    <a:gd name="T17" fmla="*/ 2 h 6"/>
                    <a:gd name="T18" fmla="*/ 3 w 4"/>
                    <a:gd name="T19" fmla="*/ 3 h 6"/>
                    <a:gd name="T20" fmla="*/ 0 w 4"/>
                    <a:gd name="T21" fmla="*/ 0 h 6"/>
                    <a:gd name="T22" fmla="*/ 0 w 4"/>
                    <a:gd name="T23" fmla="*/ 0 h 6"/>
                    <a:gd name="T24" fmla="*/ 2 w 4"/>
                    <a:gd name="T25" fmla="*/ 1 h 6"/>
                    <a:gd name="T26" fmla="*/ 1 w 4"/>
                    <a:gd name="T27" fmla="*/ 1 h 6"/>
                    <a:gd name="T28" fmla="*/ 0 w 4"/>
                    <a:gd name="T29" fmla="*/ 0 h 6"/>
                    <a:gd name="T30" fmla="*/ 0 w 4"/>
                    <a:gd name="T31" fmla="*/ 2 h 6"/>
                    <a:gd name="T32" fmla="*/ 0 w 4"/>
                    <a:gd name="T33" fmla="*/ 1 h 6"/>
                    <a:gd name="T34" fmla="*/ 0 w 4"/>
                    <a:gd name="T35" fmla="*/ 2 h 6"/>
                    <a:gd name="T36" fmla="*/ 2 w 4"/>
                    <a:gd name="T37" fmla="*/ 3 h 6"/>
                    <a:gd name="T38" fmla="*/ 1 w 4"/>
                    <a:gd name="T39" fmla="*/ 3 h 6"/>
                    <a:gd name="T40" fmla="*/ 2 w 4"/>
                    <a:gd name="T41" fmla="*/ 4 h 6"/>
                    <a:gd name="T42" fmla="*/ 3 w 4"/>
                    <a:gd name="T43" fmla="*/ 5 h 6"/>
                    <a:gd name="T44" fmla="*/ 3 w 4"/>
                    <a:gd name="T45" fmla="*/ 4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2" y="3"/>
                      </a:moveTo>
                      <a:cubicBezTo>
                        <a:pt x="2" y="3"/>
                        <a:pt x="2" y="4"/>
                        <a:pt x="3" y="4"/>
                      </a:cubicBezTo>
                      <a:cubicBezTo>
                        <a:pt x="2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3"/>
                        <a:pt x="3" y="2"/>
                        <a:pt x="2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2" y="1"/>
                        <a:pt x="2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2" y="4"/>
                        <a:pt x="3" y="5"/>
                      </a:cubicBezTo>
                      <a:cubicBezTo>
                        <a:pt x="4" y="6"/>
                        <a:pt x="2" y="4"/>
                        <a:pt x="3" y="4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3" name="Freeform 2260"/>
                <p:cNvSpPr/>
                <p:nvPr/>
              </p:nvSpPr>
              <p:spPr bwMode="auto">
                <a:xfrm>
                  <a:off x="412" y="3195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0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4" name="Freeform 2261"/>
                <p:cNvSpPr/>
                <p:nvPr/>
              </p:nvSpPr>
              <p:spPr bwMode="auto">
                <a:xfrm>
                  <a:off x="407" y="3193"/>
                  <a:ext cx="3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5" name="Freeform 2262"/>
                <p:cNvSpPr/>
                <p:nvPr/>
              </p:nvSpPr>
              <p:spPr bwMode="auto">
                <a:xfrm>
                  <a:off x="417" y="3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6" name="Freeform 2263"/>
                <p:cNvSpPr/>
                <p:nvPr/>
              </p:nvSpPr>
              <p:spPr bwMode="auto">
                <a:xfrm>
                  <a:off x="410" y="3185"/>
                  <a:ext cx="7" cy="5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1 h 2"/>
                    <a:gd name="T8" fmla="*/ 1 w 3"/>
                    <a:gd name="T9" fmla="*/ 1 h 2"/>
                    <a:gd name="T10" fmla="*/ 0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3" y="2"/>
                        <a:pt x="1" y="1"/>
                        <a:pt x="1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7" name="Freeform 2264"/>
                <p:cNvSpPr/>
                <p:nvPr/>
              </p:nvSpPr>
              <p:spPr bwMode="auto">
                <a:xfrm>
                  <a:off x="410" y="3181"/>
                  <a:ext cx="12" cy="12"/>
                </a:xfrm>
                <a:custGeom>
                  <a:avLst/>
                  <a:gdLst>
                    <a:gd name="T0" fmla="*/ 3 w 5"/>
                    <a:gd name="T1" fmla="*/ 1 h 5"/>
                    <a:gd name="T2" fmla="*/ 2 w 5"/>
                    <a:gd name="T3" fmla="*/ 1 h 5"/>
                    <a:gd name="T4" fmla="*/ 3 w 5"/>
                    <a:gd name="T5" fmla="*/ 1 h 5"/>
                    <a:gd name="T6" fmla="*/ 3 w 5"/>
                    <a:gd name="T7" fmla="*/ 0 h 5"/>
                    <a:gd name="T8" fmla="*/ 2 w 5"/>
                    <a:gd name="T9" fmla="*/ 1 h 5"/>
                    <a:gd name="T10" fmla="*/ 2 w 5"/>
                    <a:gd name="T11" fmla="*/ 1 h 5"/>
                    <a:gd name="T12" fmla="*/ 1 w 5"/>
                    <a:gd name="T13" fmla="*/ 2 h 5"/>
                    <a:gd name="T14" fmla="*/ 1 w 5"/>
                    <a:gd name="T15" fmla="*/ 5 h 5"/>
                    <a:gd name="T16" fmla="*/ 1 w 5"/>
                    <a:gd name="T17" fmla="*/ 2 h 5"/>
                    <a:gd name="T18" fmla="*/ 2 w 5"/>
                    <a:gd name="T19" fmla="*/ 3 h 5"/>
                    <a:gd name="T20" fmla="*/ 2 w 5"/>
                    <a:gd name="T21" fmla="*/ 3 h 5"/>
                    <a:gd name="T22" fmla="*/ 2 w 5"/>
                    <a:gd name="T23" fmla="*/ 3 h 5"/>
                    <a:gd name="T24" fmla="*/ 2 w 5"/>
                    <a:gd name="T25" fmla="*/ 4 h 5"/>
                    <a:gd name="T26" fmla="*/ 3 w 5"/>
                    <a:gd name="T27" fmla="*/ 4 h 5"/>
                    <a:gd name="T28" fmla="*/ 3 w 5"/>
                    <a:gd name="T29" fmla="*/ 5 h 5"/>
                    <a:gd name="T30" fmla="*/ 4 w 5"/>
                    <a:gd name="T31" fmla="*/ 4 h 5"/>
                    <a:gd name="T32" fmla="*/ 4 w 5"/>
                    <a:gd name="T33" fmla="*/ 4 h 5"/>
                    <a:gd name="T34" fmla="*/ 4 w 5"/>
                    <a:gd name="T35" fmla="*/ 2 h 5"/>
                    <a:gd name="T36" fmla="*/ 4 w 5"/>
                    <a:gd name="T37" fmla="*/ 2 h 5"/>
                    <a:gd name="T38" fmla="*/ 4 w 5"/>
                    <a:gd name="T39" fmla="*/ 4 h 5"/>
                    <a:gd name="T40" fmla="*/ 4 w 5"/>
                    <a:gd name="T41" fmla="*/ 3 h 5"/>
                    <a:gd name="T42" fmla="*/ 4 w 5"/>
                    <a:gd name="T43" fmla="*/ 5 h 5"/>
                    <a:gd name="T44" fmla="*/ 5 w 5"/>
                    <a:gd name="T45" fmla="*/ 2 h 5"/>
                    <a:gd name="T46" fmla="*/ 5 w 5"/>
                    <a:gd name="T47" fmla="*/ 3 h 5"/>
                    <a:gd name="T48" fmla="*/ 5 w 5"/>
                    <a:gd name="T49" fmla="*/ 1 h 5"/>
                    <a:gd name="T50" fmla="*/ 3 w 5"/>
                    <a:gd name="T51" fmla="*/ 1 h 5"/>
                    <a:gd name="T52" fmla="*/ 3 w 5"/>
                    <a:gd name="T53" fmla="*/ 2 h 5"/>
                    <a:gd name="T54" fmla="*/ 3 w 5"/>
                    <a:gd name="T55" fmla="*/ 1 h 5"/>
                    <a:gd name="T56" fmla="*/ 3 w 5"/>
                    <a:gd name="T57" fmla="*/ 2 h 5"/>
                    <a:gd name="T58" fmla="*/ 3 w 5"/>
                    <a:gd name="T59" fmla="*/ 1 h 5"/>
                    <a:gd name="T60" fmla="*/ 3 w 5"/>
                    <a:gd name="T61" fmla="*/ 2 h 5"/>
                    <a:gd name="T62" fmla="*/ 3 w 5"/>
                    <a:gd name="T63" fmla="*/ 1 h 5"/>
                    <a:gd name="T64" fmla="*/ 1 w 5"/>
                    <a:gd name="T65" fmla="*/ 3 h 5"/>
                    <a:gd name="T66" fmla="*/ 1 w 5"/>
                    <a:gd name="T67" fmla="*/ 2 h 5"/>
                    <a:gd name="T68" fmla="*/ 2 w 5"/>
                    <a:gd name="T69" fmla="*/ 3 h 5"/>
                    <a:gd name="T70" fmla="*/ 3 w 5"/>
                    <a:gd name="T71" fmla="*/ 2 h 5"/>
                    <a:gd name="T72" fmla="*/ 1 w 5"/>
                    <a:gd name="T73" fmla="*/ 4 h 5"/>
                    <a:gd name="T74" fmla="*/ 1 w 5"/>
                    <a:gd name="T75" fmla="*/ 3 h 5"/>
                    <a:gd name="T76" fmla="*/ 2 w 5"/>
                    <a:gd name="T77" fmla="*/ 3 h 5"/>
                    <a:gd name="T78" fmla="*/ 1 w 5"/>
                    <a:gd name="T79" fmla="*/ 3 h 5"/>
                    <a:gd name="T80" fmla="*/ 4 w 5"/>
                    <a:gd name="T81" fmla="*/ 4 h 5"/>
                    <a:gd name="T82" fmla="*/ 4 w 5"/>
                    <a:gd name="T83" fmla="*/ 0 h 5"/>
                    <a:gd name="T84" fmla="*/ 3 w 5"/>
                    <a:gd name="T8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" h="5">
                      <a:moveTo>
                        <a:pt x="3" y="1"/>
                      </a:moveTo>
                      <a:cubicBezTo>
                        <a:pt x="2" y="1"/>
                        <a:pt x="2" y="2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1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2"/>
                        <a:pt x="2" y="1"/>
                      </a:cubicBezTo>
                      <a:cubicBezTo>
                        <a:pt x="2" y="1"/>
                        <a:pt x="0" y="1"/>
                        <a:pt x="1" y="2"/>
                      </a:cubicBezTo>
                      <a:cubicBezTo>
                        <a:pt x="1" y="4"/>
                        <a:pt x="1" y="3"/>
                        <a:pt x="1" y="5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3" y="4"/>
                        <a:pt x="4" y="2"/>
                      </a:cubicBezTo>
                      <a:cubicBezTo>
                        <a:pt x="4" y="4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3"/>
                        <a:pt x="4" y="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1"/>
                        <a:pt x="5" y="1"/>
                      </a:cubicBezTo>
                      <a:cubicBezTo>
                        <a:pt x="4" y="1"/>
                        <a:pt x="4" y="2"/>
                        <a:pt x="3" y="1"/>
                      </a:cubicBezTo>
                      <a:cubicBezTo>
                        <a:pt x="3" y="3"/>
                        <a:pt x="3" y="1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0" y="2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3" y="1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3"/>
                        <a:pt x="1" y="4"/>
                      </a:cubicBezTo>
                      <a:cubicBezTo>
                        <a:pt x="2" y="5"/>
                        <a:pt x="1" y="2"/>
                        <a:pt x="1" y="3"/>
                      </a:cubicBezTo>
                      <a:cubicBezTo>
                        <a:pt x="2" y="3"/>
                        <a:pt x="2" y="2"/>
                        <a:pt x="2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1" y="0"/>
                        <a:pt x="5" y="1"/>
                        <a:pt x="4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8" name="Freeform 2265"/>
                <p:cNvSpPr/>
                <p:nvPr/>
              </p:nvSpPr>
              <p:spPr bwMode="auto">
                <a:xfrm>
                  <a:off x="412" y="31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9" name="Freeform 2266"/>
                <p:cNvSpPr/>
                <p:nvPr/>
              </p:nvSpPr>
              <p:spPr bwMode="auto">
                <a:xfrm>
                  <a:off x="422" y="3185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0" name="Rectangle 2267"/>
                <p:cNvSpPr>
                  <a:spLocks noChangeArrowheads="1"/>
                </p:cNvSpPr>
                <p:nvPr/>
              </p:nvSpPr>
              <p:spPr bwMode="auto">
                <a:xfrm>
                  <a:off x="412" y="3188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1" name="Freeform 2268"/>
                <p:cNvSpPr/>
                <p:nvPr/>
              </p:nvSpPr>
              <p:spPr bwMode="auto">
                <a:xfrm>
                  <a:off x="417" y="3190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2" name="Freeform 2269"/>
                <p:cNvSpPr/>
                <p:nvPr/>
              </p:nvSpPr>
              <p:spPr bwMode="auto">
                <a:xfrm>
                  <a:off x="424" y="31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3" name="Freeform 2270"/>
                <p:cNvSpPr/>
                <p:nvPr/>
              </p:nvSpPr>
              <p:spPr bwMode="auto">
                <a:xfrm>
                  <a:off x="431" y="31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4" name="Freeform 2271"/>
                <p:cNvSpPr/>
                <p:nvPr/>
              </p:nvSpPr>
              <p:spPr bwMode="auto">
                <a:xfrm>
                  <a:off x="422" y="3169"/>
                  <a:ext cx="23" cy="24"/>
                </a:xfrm>
                <a:custGeom>
                  <a:avLst/>
                  <a:gdLst>
                    <a:gd name="T0" fmla="*/ 9 w 10"/>
                    <a:gd name="T1" fmla="*/ 3 h 10"/>
                    <a:gd name="T2" fmla="*/ 8 w 10"/>
                    <a:gd name="T3" fmla="*/ 1 h 10"/>
                    <a:gd name="T4" fmla="*/ 7 w 10"/>
                    <a:gd name="T5" fmla="*/ 1 h 10"/>
                    <a:gd name="T6" fmla="*/ 7 w 10"/>
                    <a:gd name="T7" fmla="*/ 2 h 10"/>
                    <a:gd name="T8" fmla="*/ 7 w 10"/>
                    <a:gd name="T9" fmla="*/ 3 h 10"/>
                    <a:gd name="T10" fmla="*/ 6 w 10"/>
                    <a:gd name="T11" fmla="*/ 3 h 10"/>
                    <a:gd name="T12" fmla="*/ 6 w 10"/>
                    <a:gd name="T13" fmla="*/ 5 h 10"/>
                    <a:gd name="T14" fmla="*/ 6 w 10"/>
                    <a:gd name="T15" fmla="*/ 4 h 10"/>
                    <a:gd name="T16" fmla="*/ 5 w 10"/>
                    <a:gd name="T17" fmla="*/ 4 h 10"/>
                    <a:gd name="T18" fmla="*/ 6 w 10"/>
                    <a:gd name="T19" fmla="*/ 6 h 10"/>
                    <a:gd name="T20" fmla="*/ 5 w 10"/>
                    <a:gd name="T21" fmla="*/ 7 h 10"/>
                    <a:gd name="T22" fmla="*/ 5 w 10"/>
                    <a:gd name="T23" fmla="*/ 6 h 10"/>
                    <a:gd name="T24" fmla="*/ 4 w 10"/>
                    <a:gd name="T25" fmla="*/ 6 h 10"/>
                    <a:gd name="T26" fmla="*/ 3 w 10"/>
                    <a:gd name="T27" fmla="*/ 6 h 10"/>
                    <a:gd name="T28" fmla="*/ 3 w 10"/>
                    <a:gd name="T29" fmla="*/ 7 h 10"/>
                    <a:gd name="T30" fmla="*/ 2 w 10"/>
                    <a:gd name="T31" fmla="*/ 8 h 10"/>
                    <a:gd name="T32" fmla="*/ 2 w 10"/>
                    <a:gd name="T33" fmla="*/ 7 h 10"/>
                    <a:gd name="T34" fmla="*/ 2 w 10"/>
                    <a:gd name="T35" fmla="*/ 7 h 10"/>
                    <a:gd name="T36" fmla="*/ 0 w 10"/>
                    <a:gd name="T37" fmla="*/ 7 h 10"/>
                    <a:gd name="T38" fmla="*/ 1 w 10"/>
                    <a:gd name="T39" fmla="*/ 7 h 10"/>
                    <a:gd name="T40" fmla="*/ 1 w 10"/>
                    <a:gd name="T41" fmla="*/ 6 h 10"/>
                    <a:gd name="T42" fmla="*/ 2 w 10"/>
                    <a:gd name="T43" fmla="*/ 9 h 10"/>
                    <a:gd name="T44" fmla="*/ 2 w 10"/>
                    <a:gd name="T45" fmla="*/ 10 h 10"/>
                    <a:gd name="T46" fmla="*/ 2 w 10"/>
                    <a:gd name="T47" fmla="*/ 9 h 10"/>
                    <a:gd name="T48" fmla="*/ 3 w 10"/>
                    <a:gd name="T49" fmla="*/ 10 h 10"/>
                    <a:gd name="T50" fmla="*/ 4 w 10"/>
                    <a:gd name="T51" fmla="*/ 9 h 10"/>
                    <a:gd name="T52" fmla="*/ 4 w 10"/>
                    <a:gd name="T53" fmla="*/ 9 h 10"/>
                    <a:gd name="T54" fmla="*/ 4 w 10"/>
                    <a:gd name="T55" fmla="*/ 9 h 10"/>
                    <a:gd name="T56" fmla="*/ 5 w 10"/>
                    <a:gd name="T57" fmla="*/ 9 h 10"/>
                    <a:gd name="T58" fmla="*/ 5 w 10"/>
                    <a:gd name="T59" fmla="*/ 8 h 10"/>
                    <a:gd name="T60" fmla="*/ 5 w 10"/>
                    <a:gd name="T61" fmla="*/ 7 h 10"/>
                    <a:gd name="T62" fmla="*/ 6 w 10"/>
                    <a:gd name="T63" fmla="*/ 8 h 10"/>
                    <a:gd name="T64" fmla="*/ 7 w 10"/>
                    <a:gd name="T65" fmla="*/ 8 h 10"/>
                    <a:gd name="T66" fmla="*/ 6 w 10"/>
                    <a:gd name="T67" fmla="*/ 7 h 10"/>
                    <a:gd name="T68" fmla="*/ 7 w 10"/>
                    <a:gd name="T69" fmla="*/ 6 h 10"/>
                    <a:gd name="T70" fmla="*/ 7 w 10"/>
                    <a:gd name="T71" fmla="*/ 5 h 10"/>
                    <a:gd name="T72" fmla="*/ 8 w 10"/>
                    <a:gd name="T73" fmla="*/ 5 h 10"/>
                    <a:gd name="T74" fmla="*/ 8 w 10"/>
                    <a:gd name="T75" fmla="*/ 4 h 10"/>
                    <a:gd name="T76" fmla="*/ 7 w 10"/>
                    <a:gd name="T77" fmla="*/ 3 h 10"/>
                    <a:gd name="T78" fmla="*/ 9 w 10"/>
                    <a:gd name="T7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" h="10">
                      <a:moveTo>
                        <a:pt x="10" y="4"/>
                      </a:moveTo>
                      <a:cubicBezTo>
                        <a:pt x="10" y="4"/>
                        <a:pt x="10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2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7" y="1"/>
                        <a:pt x="7" y="1"/>
                      </a:cubicBezTo>
                      <a:cubicBezTo>
                        <a:pt x="7" y="1"/>
                        <a:pt x="9" y="3"/>
                        <a:pt x="8" y="3"/>
                      </a:cubicBezTo>
                      <a:cubicBezTo>
                        <a:pt x="8" y="3"/>
                        <a:pt x="8" y="2"/>
                        <a:pt x="7" y="2"/>
                      </a:cubicBezTo>
                      <a:cubicBezTo>
                        <a:pt x="7" y="2"/>
                        <a:pt x="8" y="3"/>
                        <a:pt x="8" y="4"/>
                      </a:cubicBezTo>
                      <a:cubicBezTo>
                        <a:pt x="5" y="0"/>
                        <a:pt x="9" y="5"/>
                        <a:pt x="7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6" y="3"/>
                        <a:pt x="7" y="4"/>
                        <a:pt x="6" y="3"/>
                      </a:cubicBezTo>
                      <a:cubicBezTo>
                        <a:pt x="7" y="5"/>
                        <a:pt x="5" y="2"/>
                        <a:pt x="7" y="5"/>
                      </a:cubicBezTo>
                      <a:cubicBezTo>
                        <a:pt x="6" y="4"/>
                        <a:pt x="7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6" y="5"/>
                        <a:pt x="6" y="4"/>
                      </a:cubicBezTo>
                      <a:cubicBezTo>
                        <a:pt x="5" y="4"/>
                        <a:pt x="6" y="5"/>
                        <a:pt x="6" y="6"/>
                      </a:cubicBezTo>
                      <a:cubicBezTo>
                        <a:pt x="6" y="6"/>
                        <a:pt x="6" y="5"/>
                        <a:pt x="5" y="4"/>
                      </a:cubicBezTo>
                      <a:cubicBezTo>
                        <a:pt x="6" y="5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5" y="6"/>
                        <a:pt x="6" y="7"/>
                        <a:pt x="6" y="8"/>
                      </a:cubicBezTo>
                      <a:cubicBezTo>
                        <a:pt x="5" y="7"/>
                        <a:pt x="6" y="8"/>
                        <a:pt x="5" y="7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4"/>
                        <a:pt x="4" y="7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3" y="5"/>
                        <a:pt x="3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5"/>
                        <a:pt x="3" y="8"/>
                        <a:pt x="3" y="7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2" y="6"/>
                        <a:pt x="2" y="6"/>
                      </a:cubicBezTo>
                      <a:cubicBezTo>
                        <a:pt x="2" y="7"/>
                        <a:pt x="2" y="6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8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0" y="5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1" y="9"/>
                        <a:pt x="1" y="8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7"/>
                        <a:pt x="1" y="6"/>
                      </a:cubicBezTo>
                      <a:cubicBezTo>
                        <a:pt x="1" y="6"/>
                        <a:pt x="1" y="8"/>
                        <a:pt x="1" y="7"/>
                      </a:cubicBezTo>
                      <a:cubicBezTo>
                        <a:pt x="2" y="8"/>
                        <a:pt x="1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8"/>
                        <a:pt x="2" y="10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8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3" y="9"/>
                        <a:pt x="3" y="8"/>
                        <a:pt x="4" y="9"/>
                      </a:cubicBezTo>
                      <a:cubicBezTo>
                        <a:pt x="3" y="8"/>
                        <a:pt x="4" y="9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4" y="8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4" y="7"/>
                        <a:pt x="5" y="8"/>
                      </a:cubicBezTo>
                      <a:cubicBezTo>
                        <a:pt x="5" y="8"/>
                        <a:pt x="5" y="7"/>
                        <a:pt x="4" y="6"/>
                      </a:cubicBezTo>
                      <a:cubicBezTo>
                        <a:pt x="5" y="7"/>
                        <a:pt x="5" y="8"/>
                        <a:pt x="5" y="7"/>
                      </a:cubicBezTo>
                      <a:cubicBezTo>
                        <a:pt x="5" y="6"/>
                        <a:pt x="6" y="8"/>
                        <a:pt x="5" y="7"/>
                      </a:cubicBezTo>
                      <a:cubicBezTo>
                        <a:pt x="6" y="8"/>
                        <a:pt x="6" y="7"/>
                        <a:pt x="6" y="8"/>
                      </a:cubicBezTo>
                      <a:cubicBezTo>
                        <a:pt x="6" y="9"/>
                        <a:pt x="6" y="7"/>
                        <a:pt x="6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7"/>
                        <a:pt x="7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7" y="7"/>
                        <a:pt x="7" y="7"/>
                        <a:pt x="7" y="8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8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5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8" y="4"/>
                        <a:pt x="10" y="7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3"/>
                        <a:pt x="7" y="3"/>
                      </a:cubicBezTo>
                      <a:cubicBezTo>
                        <a:pt x="7" y="3"/>
                        <a:pt x="8" y="4"/>
                        <a:pt x="8" y="3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6"/>
                        <a:pt x="8" y="2"/>
                        <a:pt x="10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5" name="Freeform 2272"/>
                <p:cNvSpPr/>
                <p:nvPr/>
              </p:nvSpPr>
              <p:spPr bwMode="auto">
                <a:xfrm>
                  <a:off x="438" y="3183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6" name="Rectangle 2273"/>
                <p:cNvSpPr>
                  <a:spLocks noChangeArrowheads="1"/>
                </p:cNvSpPr>
                <p:nvPr/>
              </p:nvSpPr>
              <p:spPr bwMode="auto">
                <a:xfrm>
                  <a:off x="441" y="3183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7" name="Freeform 2274"/>
                <p:cNvSpPr/>
                <p:nvPr/>
              </p:nvSpPr>
              <p:spPr bwMode="auto">
                <a:xfrm>
                  <a:off x="445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8" name="Freeform 2275"/>
                <p:cNvSpPr/>
                <p:nvPr/>
              </p:nvSpPr>
              <p:spPr bwMode="auto">
                <a:xfrm>
                  <a:off x="443" y="317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9" name="Freeform 2276"/>
                <p:cNvSpPr/>
                <p:nvPr/>
              </p:nvSpPr>
              <p:spPr bwMode="auto">
                <a:xfrm>
                  <a:off x="438" y="3162"/>
                  <a:ext cx="10" cy="14"/>
                </a:xfrm>
                <a:custGeom>
                  <a:avLst/>
                  <a:gdLst>
                    <a:gd name="T0" fmla="*/ 3 w 4"/>
                    <a:gd name="T1" fmla="*/ 1 h 6"/>
                    <a:gd name="T2" fmla="*/ 2 w 4"/>
                    <a:gd name="T3" fmla="*/ 1 h 6"/>
                    <a:gd name="T4" fmla="*/ 3 w 4"/>
                    <a:gd name="T5" fmla="*/ 1 h 6"/>
                    <a:gd name="T6" fmla="*/ 2 w 4"/>
                    <a:gd name="T7" fmla="*/ 0 h 6"/>
                    <a:gd name="T8" fmla="*/ 2 w 4"/>
                    <a:gd name="T9" fmla="*/ 2 h 6"/>
                    <a:gd name="T10" fmla="*/ 1 w 4"/>
                    <a:gd name="T11" fmla="*/ 2 h 6"/>
                    <a:gd name="T12" fmla="*/ 2 w 4"/>
                    <a:gd name="T13" fmla="*/ 3 h 6"/>
                    <a:gd name="T14" fmla="*/ 1 w 4"/>
                    <a:gd name="T15" fmla="*/ 2 h 6"/>
                    <a:gd name="T16" fmla="*/ 1 w 4"/>
                    <a:gd name="T17" fmla="*/ 3 h 6"/>
                    <a:gd name="T18" fmla="*/ 2 w 4"/>
                    <a:gd name="T19" fmla="*/ 3 h 6"/>
                    <a:gd name="T20" fmla="*/ 1 w 4"/>
                    <a:gd name="T21" fmla="*/ 3 h 6"/>
                    <a:gd name="T22" fmla="*/ 2 w 4"/>
                    <a:gd name="T23" fmla="*/ 3 h 6"/>
                    <a:gd name="T24" fmla="*/ 1 w 4"/>
                    <a:gd name="T25" fmla="*/ 4 h 6"/>
                    <a:gd name="T26" fmla="*/ 1 w 4"/>
                    <a:gd name="T27" fmla="*/ 3 h 6"/>
                    <a:gd name="T28" fmla="*/ 2 w 4"/>
                    <a:gd name="T29" fmla="*/ 4 h 6"/>
                    <a:gd name="T30" fmla="*/ 1 w 4"/>
                    <a:gd name="T31" fmla="*/ 3 h 6"/>
                    <a:gd name="T32" fmla="*/ 1 w 4"/>
                    <a:gd name="T33" fmla="*/ 5 h 6"/>
                    <a:gd name="T34" fmla="*/ 2 w 4"/>
                    <a:gd name="T35" fmla="*/ 5 h 6"/>
                    <a:gd name="T36" fmla="*/ 2 w 4"/>
                    <a:gd name="T37" fmla="*/ 4 h 6"/>
                    <a:gd name="T38" fmla="*/ 2 w 4"/>
                    <a:gd name="T39" fmla="*/ 5 h 6"/>
                    <a:gd name="T40" fmla="*/ 2 w 4"/>
                    <a:gd name="T41" fmla="*/ 4 h 6"/>
                    <a:gd name="T42" fmla="*/ 3 w 4"/>
                    <a:gd name="T43" fmla="*/ 5 h 6"/>
                    <a:gd name="T44" fmla="*/ 4 w 4"/>
                    <a:gd name="T45" fmla="*/ 5 h 6"/>
                    <a:gd name="T46" fmla="*/ 4 w 4"/>
                    <a:gd name="T47" fmla="*/ 5 h 6"/>
                    <a:gd name="T48" fmla="*/ 4 w 4"/>
                    <a:gd name="T49" fmla="*/ 5 h 6"/>
                    <a:gd name="T50" fmla="*/ 3 w 4"/>
                    <a:gd name="T51" fmla="*/ 4 h 6"/>
                    <a:gd name="T52" fmla="*/ 2 w 4"/>
                    <a:gd name="T53" fmla="*/ 3 h 6"/>
                    <a:gd name="T54" fmla="*/ 2 w 4"/>
                    <a:gd name="T55" fmla="*/ 3 h 6"/>
                    <a:gd name="T56" fmla="*/ 3 w 4"/>
                    <a:gd name="T57" fmla="*/ 4 h 6"/>
                    <a:gd name="T58" fmla="*/ 3 w 4"/>
                    <a:gd name="T59" fmla="*/ 4 h 6"/>
                    <a:gd name="T60" fmla="*/ 4 w 4"/>
                    <a:gd name="T61" fmla="*/ 4 h 6"/>
                    <a:gd name="T62" fmla="*/ 3 w 4"/>
                    <a:gd name="T63" fmla="*/ 4 h 6"/>
                    <a:gd name="T64" fmla="*/ 3 w 4"/>
                    <a:gd name="T65" fmla="*/ 3 h 6"/>
                    <a:gd name="T66" fmla="*/ 4 w 4"/>
                    <a:gd name="T67" fmla="*/ 3 h 6"/>
                    <a:gd name="T68" fmla="*/ 3 w 4"/>
                    <a:gd name="T69" fmla="*/ 2 h 6"/>
                    <a:gd name="T70" fmla="*/ 4 w 4"/>
                    <a:gd name="T71" fmla="*/ 2 h 6"/>
                    <a:gd name="T72" fmla="*/ 3 w 4"/>
                    <a:gd name="T73" fmla="*/ 2 h 6"/>
                    <a:gd name="T74" fmla="*/ 3 w 4"/>
                    <a:gd name="T75" fmla="*/ 1 h 6"/>
                    <a:gd name="T76" fmla="*/ 3 w 4"/>
                    <a:gd name="T77" fmla="*/ 1 h 6"/>
                    <a:gd name="T78" fmla="*/ 2 w 4"/>
                    <a:gd name="T79" fmla="*/ 0 h 6"/>
                    <a:gd name="T80" fmla="*/ 3 w 4"/>
                    <a:gd name="T8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2" y="0"/>
                        <a:pt x="3" y="1"/>
                      </a:cubicBezTo>
                      <a:cubicBezTo>
                        <a:pt x="2" y="0"/>
                        <a:pt x="3" y="0"/>
                        <a:pt x="2" y="0"/>
                      </a:cubicBezTo>
                      <a:cubicBezTo>
                        <a:pt x="2" y="1"/>
                        <a:pt x="1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3"/>
                        <a:pt x="0" y="2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3" y="4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3"/>
                        <a:pt x="1" y="4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4"/>
                        <a:pt x="0" y="3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3"/>
                        <a:pt x="2" y="5"/>
                        <a:pt x="2" y="4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4" y="6"/>
                        <a:pt x="2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3" y="4"/>
                        <a:pt x="1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3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4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0" name="Freeform 2277"/>
                <p:cNvSpPr/>
                <p:nvPr/>
              </p:nvSpPr>
              <p:spPr bwMode="auto">
                <a:xfrm>
                  <a:off x="441" y="3159"/>
                  <a:ext cx="4" cy="3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1" name="Freeform 2278"/>
                <p:cNvSpPr/>
                <p:nvPr/>
              </p:nvSpPr>
              <p:spPr bwMode="auto">
                <a:xfrm>
                  <a:off x="438" y="3154"/>
                  <a:ext cx="10" cy="8"/>
                </a:xfrm>
                <a:custGeom>
                  <a:avLst/>
                  <a:gdLst>
                    <a:gd name="T0" fmla="*/ 2 w 4"/>
                    <a:gd name="T1" fmla="*/ 1 h 3"/>
                    <a:gd name="T2" fmla="*/ 2 w 4"/>
                    <a:gd name="T3" fmla="*/ 1 h 3"/>
                    <a:gd name="T4" fmla="*/ 1 w 4"/>
                    <a:gd name="T5" fmla="*/ 2 h 3"/>
                    <a:gd name="T6" fmla="*/ 3 w 4"/>
                    <a:gd name="T7" fmla="*/ 2 h 3"/>
                    <a:gd name="T8" fmla="*/ 2 w 4"/>
                    <a:gd name="T9" fmla="*/ 2 h 3"/>
                    <a:gd name="T10" fmla="*/ 3 w 4"/>
                    <a:gd name="T11" fmla="*/ 3 h 3"/>
                    <a:gd name="T12" fmla="*/ 2 w 4"/>
                    <a:gd name="T13" fmla="*/ 2 h 3"/>
                    <a:gd name="T14" fmla="*/ 3 w 4"/>
                    <a:gd name="T15" fmla="*/ 3 h 3"/>
                    <a:gd name="T16" fmla="*/ 3 w 4"/>
                    <a:gd name="T17" fmla="*/ 2 h 3"/>
                    <a:gd name="T18" fmla="*/ 3 w 4"/>
                    <a:gd name="T19" fmla="*/ 3 h 3"/>
                    <a:gd name="T20" fmla="*/ 2 w 4"/>
                    <a:gd name="T21" fmla="*/ 2 h 3"/>
                    <a:gd name="T22" fmla="*/ 3 w 4"/>
                    <a:gd name="T23" fmla="*/ 2 h 3"/>
                    <a:gd name="T24" fmla="*/ 4 w 4"/>
                    <a:gd name="T25" fmla="*/ 2 h 3"/>
                    <a:gd name="T26" fmla="*/ 4 w 4"/>
                    <a:gd name="T27" fmla="*/ 2 h 3"/>
                    <a:gd name="T28" fmla="*/ 2 w 4"/>
                    <a:gd name="T29" fmla="*/ 2 h 3"/>
                    <a:gd name="T30" fmla="*/ 4 w 4"/>
                    <a:gd name="T31" fmla="*/ 2 h 3"/>
                    <a:gd name="T32" fmla="*/ 4 w 4"/>
                    <a:gd name="T33" fmla="*/ 1 h 3"/>
                    <a:gd name="T34" fmla="*/ 2 w 4"/>
                    <a:gd name="T35" fmla="*/ 0 h 3"/>
                    <a:gd name="T36" fmla="*/ 3 w 4"/>
                    <a:gd name="T37" fmla="*/ 1 h 3"/>
                    <a:gd name="T38" fmla="*/ 3 w 4"/>
                    <a:gd name="T39" fmla="*/ 1 h 3"/>
                    <a:gd name="T40" fmla="*/ 1 w 4"/>
                    <a:gd name="T41" fmla="*/ 0 h 3"/>
                    <a:gd name="T42" fmla="*/ 2 w 4"/>
                    <a:gd name="T4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3" y="3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3" y="1"/>
                        <a:pt x="2" y="1"/>
                        <a:pt x="4" y="1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2" name="Rectangle 2279"/>
                <p:cNvSpPr>
                  <a:spLocks noChangeArrowheads="1"/>
                </p:cNvSpPr>
                <p:nvPr/>
              </p:nvSpPr>
              <p:spPr bwMode="auto">
                <a:xfrm>
                  <a:off x="441" y="3157"/>
                  <a:ext cx="2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3" name="Freeform 2280"/>
                <p:cNvSpPr/>
                <p:nvPr/>
              </p:nvSpPr>
              <p:spPr bwMode="auto">
                <a:xfrm>
                  <a:off x="850" y="300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2 w 2"/>
                    <a:gd name="T5" fmla="*/ 0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4" name="Freeform 2281"/>
                <p:cNvSpPr/>
                <p:nvPr/>
              </p:nvSpPr>
              <p:spPr bwMode="auto">
                <a:xfrm>
                  <a:off x="850" y="3004"/>
                  <a:ext cx="2" cy="10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  <a:gd name="T8" fmla="*/ 1 w 1"/>
                    <a:gd name="T9" fmla="*/ 2 h 4"/>
                    <a:gd name="T10" fmla="*/ 0 w 1"/>
                    <a:gd name="T11" fmla="*/ 3 h 4"/>
                    <a:gd name="T12" fmla="*/ 0 w 1"/>
                    <a:gd name="T13" fmla="*/ 3 h 4"/>
                    <a:gd name="T14" fmla="*/ 0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1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2"/>
                        <a:pt x="0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5" name="Freeform 2282"/>
                <p:cNvSpPr/>
                <p:nvPr/>
              </p:nvSpPr>
              <p:spPr bwMode="auto">
                <a:xfrm>
                  <a:off x="852" y="3009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6" name="Freeform 2283"/>
                <p:cNvSpPr/>
                <p:nvPr/>
              </p:nvSpPr>
              <p:spPr bwMode="auto">
                <a:xfrm>
                  <a:off x="852" y="300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7" name="Freeform 2284"/>
                <p:cNvSpPr/>
                <p:nvPr/>
              </p:nvSpPr>
              <p:spPr bwMode="auto">
                <a:xfrm>
                  <a:off x="854" y="3007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8" name="Freeform 2285"/>
                <p:cNvSpPr/>
                <p:nvPr/>
              </p:nvSpPr>
              <p:spPr bwMode="auto">
                <a:xfrm>
                  <a:off x="852" y="3007"/>
                  <a:ext cx="2" cy="7"/>
                </a:xfrm>
                <a:custGeom>
                  <a:avLst/>
                  <a:gdLst>
                    <a:gd name="T0" fmla="*/ 1 w 1"/>
                    <a:gd name="T1" fmla="*/ 1 h 3"/>
                    <a:gd name="T2" fmla="*/ 1 w 1"/>
                    <a:gd name="T3" fmla="*/ 1 h 3"/>
                    <a:gd name="T4" fmla="*/ 1 w 1"/>
                    <a:gd name="T5" fmla="*/ 1 h 3"/>
                    <a:gd name="T6" fmla="*/ 1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9" name="Freeform 2286"/>
                <p:cNvSpPr/>
                <p:nvPr/>
              </p:nvSpPr>
              <p:spPr bwMode="auto">
                <a:xfrm>
                  <a:off x="854" y="300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0" name="Freeform 2287"/>
                <p:cNvSpPr/>
                <p:nvPr/>
              </p:nvSpPr>
              <p:spPr bwMode="auto">
                <a:xfrm>
                  <a:off x="852" y="300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1" name="Freeform 2288"/>
                <p:cNvSpPr/>
                <p:nvPr/>
              </p:nvSpPr>
              <p:spPr bwMode="auto">
                <a:xfrm>
                  <a:off x="854" y="3007"/>
                  <a:ext cx="3" cy="9"/>
                </a:xfrm>
                <a:custGeom>
                  <a:avLst/>
                  <a:gdLst>
                    <a:gd name="T0" fmla="*/ 1 w 1"/>
                    <a:gd name="T1" fmla="*/ 1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3 h 4"/>
                    <a:gd name="T8" fmla="*/ 1 w 1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cubicBezTo>
                        <a:pt x="0" y="2"/>
                        <a:pt x="0" y="0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2" name="Freeform 2289"/>
                <p:cNvSpPr/>
                <p:nvPr/>
              </p:nvSpPr>
              <p:spPr bwMode="auto">
                <a:xfrm>
                  <a:off x="857" y="3016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3" name="Freeform 2290"/>
                <p:cNvSpPr/>
                <p:nvPr/>
              </p:nvSpPr>
              <p:spPr bwMode="auto">
                <a:xfrm>
                  <a:off x="857" y="3012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1 w 1"/>
                    <a:gd name="T5" fmla="*/ 0 h 4"/>
                    <a:gd name="T6" fmla="*/ 0 w 1"/>
                    <a:gd name="T7" fmla="*/ 1 h 4"/>
                    <a:gd name="T8" fmla="*/ 1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1 h 4"/>
                    <a:gd name="T18" fmla="*/ 0 w 1"/>
                    <a:gd name="T19" fmla="*/ 2 h 4"/>
                    <a:gd name="T20" fmla="*/ 1 w 1"/>
                    <a:gd name="T21" fmla="*/ 3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4"/>
                        <a:pt x="1" y="3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4" name="Freeform 2291"/>
                <p:cNvSpPr/>
                <p:nvPr/>
              </p:nvSpPr>
              <p:spPr bwMode="auto">
                <a:xfrm>
                  <a:off x="861" y="3014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5" name="Freeform 2292"/>
                <p:cNvSpPr/>
                <p:nvPr/>
              </p:nvSpPr>
              <p:spPr bwMode="auto">
                <a:xfrm>
                  <a:off x="861" y="3009"/>
                  <a:ext cx="3" cy="12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1 h 5"/>
                    <a:gd name="T4" fmla="*/ 0 w 1"/>
                    <a:gd name="T5" fmla="*/ 1 h 5"/>
                    <a:gd name="T6" fmla="*/ 0 w 1"/>
                    <a:gd name="T7" fmla="*/ 2 h 5"/>
                    <a:gd name="T8" fmla="*/ 0 w 1"/>
                    <a:gd name="T9" fmla="*/ 1 h 5"/>
                    <a:gd name="T10" fmla="*/ 1 w 1"/>
                    <a:gd name="T11" fmla="*/ 3 h 5"/>
                    <a:gd name="T12" fmla="*/ 0 w 1"/>
                    <a:gd name="T13" fmla="*/ 3 h 5"/>
                    <a:gd name="T14" fmla="*/ 1 w 1"/>
                    <a:gd name="T15" fmla="*/ 3 h 5"/>
                    <a:gd name="T16" fmla="*/ 1 w 1"/>
                    <a:gd name="T17" fmla="*/ 2 h 5"/>
                    <a:gd name="T18" fmla="*/ 1 w 1"/>
                    <a:gd name="T19" fmla="*/ 2 h 5"/>
                    <a:gd name="T20" fmla="*/ 0 w 1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1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1" y="5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6" name="Freeform 2293"/>
                <p:cNvSpPr/>
                <p:nvPr/>
              </p:nvSpPr>
              <p:spPr bwMode="auto">
                <a:xfrm>
                  <a:off x="859" y="3009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7" name="Freeform 2294"/>
                <p:cNvSpPr/>
                <p:nvPr/>
              </p:nvSpPr>
              <p:spPr bwMode="auto">
                <a:xfrm>
                  <a:off x="864" y="30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8" name="Freeform 2295"/>
                <p:cNvSpPr/>
                <p:nvPr/>
              </p:nvSpPr>
              <p:spPr bwMode="auto">
                <a:xfrm>
                  <a:off x="864" y="3009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9" name="Freeform 2296"/>
                <p:cNvSpPr/>
                <p:nvPr/>
              </p:nvSpPr>
              <p:spPr bwMode="auto">
                <a:xfrm>
                  <a:off x="864" y="3000"/>
                  <a:ext cx="19" cy="19"/>
                </a:xfrm>
                <a:custGeom>
                  <a:avLst/>
                  <a:gdLst>
                    <a:gd name="T0" fmla="*/ 8 w 8"/>
                    <a:gd name="T1" fmla="*/ 2 h 8"/>
                    <a:gd name="T2" fmla="*/ 8 w 8"/>
                    <a:gd name="T3" fmla="*/ 2 h 8"/>
                    <a:gd name="T4" fmla="*/ 7 w 8"/>
                    <a:gd name="T5" fmla="*/ 1 h 8"/>
                    <a:gd name="T6" fmla="*/ 6 w 8"/>
                    <a:gd name="T7" fmla="*/ 0 h 8"/>
                    <a:gd name="T8" fmla="*/ 6 w 8"/>
                    <a:gd name="T9" fmla="*/ 1 h 8"/>
                    <a:gd name="T10" fmla="*/ 5 w 8"/>
                    <a:gd name="T11" fmla="*/ 0 h 8"/>
                    <a:gd name="T12" fmla="*/ 5 w 8"/>
                    <a:gd name="T13" fmla="*/ 1 h 8"/>
                    <a:gd name="T14" fmla="*/ 4 w 8"/>
                    <a:gd name="T15" fmla="*/ 2 h 8"/>
                    <a:gd name="T16" fmla="*/ 2 w 8"/>
                    <a:gd name="T17" fmla="*/ 3 h 8"/>
                    <a:gd name="T18" fmla="*/ 2 w 8"/>
                    <a:gd name="T19" fmla="*/ 5 h 8"/>
                    <a:gd name="T20" fmla="*/ 1 w 8"/>
                    <a:gd name="T21" fmla="*/ 4 h 8"/>
                    <a:gd name="T22" fmla="*/ 2 w 8"/>
                    <a:gd name="T23" fmla="*/ 4 h 8"/>
                    <a:gd name="T24" fmla="*/ 1 w 8"/>
                    <a:gd name="T25" fmla="*/ 4 h 8"/>
                    <a:gd name="T26" fmla="*/ 1 w 8"/>
                    <a:gd name="T27" fmla="*/ 6 h 8"/>
                    <a:gd name="T28" fmla="*/ 0 w 8"/>
                    <a:gd name="T29" fmla="*/ 4 h 8"/>
                    <a:gd name="T30" fmla="*/ 0 w 8"/>
                    <a:gd name="T31" fmla="*/ 5 h 8"/>
                    <a:gd name="T32" fmla="*/ 1 w 8"/>
                    <a:gd name="T33" fmla="*/ 6 h 8"/>
                    <a:gd name="T34" fmla="*/ 1 w 8"/>
                    <a:gd name="T35" fmla="*/ 7 h 8"/>
                    <a:gd name="T36" fmla="*/ 2 w 8"/>
                    <a:gd name="T37" fmla="*/ 4 h 8"/>
                    <a:gd name="T38" fmla="*/ 3 w 8"/>
                    <a:gd name="T39" fmla="*/ 5 h 8"/>
                    <a:gd name="T40" fmla="*/ 4 w 8"/>
                    <a:gd name="T41" fmla="*/ 5 h 8"/>
                    <a:gd name="T42" fmla="*/ 4 w 8"/>
                    <a:gd name="T43" fmla="*/ 4 h 8"/>
                    <a:gd name="T44" fmla="*/ 5 w 8"/>
                    <a:gd name="T45" fmla="*/ 4 h 8"/>
                    <a:gd name="T46" fmla="*/ 4 w 8"/>
                    <a:gd name="T47" fmla="*/ 3 h 8"/>
                    <a:gd name="T48" fmla="*/ 5 w 8"/>
                    <a:gd name="T49" fmla="*/ 4 h 8"/>
                    <a:gd name="T50" fmla="*/ 4 w 8"/>
                    <a:gd name="T51" fmla="*/ 2 h 8"/>
                    <a:gd name="T52" fmla="*/ 6 w 8"/>
                    <a:gd name="T53" fmla="*/ 4 h 8"/>
                    <a:gd name="T54" fmla="*/ 6 w 8"/>
                    <a:gd name="T55" fmla="*/ 3 h 8"/>
                    <a:gd name="T56" fmla="*/ 5 w 8"/>
                    <a:gd name="T57" fmla="*/ 2 h 8"/>
                    <a:gd name="T58" fmla="*/ 6 w 8"/>
                    <a:gd name="T59" fmla="*/ 4 h 8"/>
                    <a:gd name="T60" fmla="*/ 6 w 8"/>
                    <a:gd name="T61" fmla="*/ 2 h 8"/>
                    <a:gd name="T62" fmla="*/ 6 w 8"/>
                    <a:gd name="T63" fmla="*/ 2 h 8"/>
                    <a:gd name="T64" fmla="*/ 7 w 8"/>
                    <a:gd name="T65" fmla="*/ 2 h 8"/>
                    <a:gd name="T66" fmla="*/ 7 w 8"/>
                    <a:gd name="T67" fmla="*/ 3 h 8"/>
                    <a:gd name="T68" fmla="*/ 8 w 8"/>
                    <a:gd name="T69" fmla="*/ 4 h 8"/>
                    <a:gd name="T70" fmla="*/ 7 w 8"/>
                    <a:gd name="T71" fmla="*/ 2 h 8"/>
                    <a:gd name="T72" fmla="*/ 8 w 8"/>
                    <a:gd name="T73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" h="8"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2"/>
                        <a:pt x="5" y="1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4" y="2"/>
                        <a:pt x="3" y="4"/>
                        <a:pt x="2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5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4"/>
                        <a:pt x="1" y="6"/>
                        <a:pt x="0" y="4"/>
                      </a:cubicBezTo>
                      <a:cubicBezTo>
                        <a:pt x="0" y="4"/>
                        <a:pt x="1" y="5"/>
                        <a:pt x="0" y="5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1" y="7"/>
                        <a:pt x="1" y="6"/>
                        <a:pt x="1" y="7"/>
                      </a:cubicBezTo>
                      <a:cubicBezTo>
                        <a:pt x="2" y="8"/>
                        <a:pt x="2" y="5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4" y="5"/>
                      </a:cubicBezTo>
                      <a:cubicBezTo>
                        <a:pt x="4" y="4"/>
                        <a:pt x="5" y="5"/>
                        <a:pt x="4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5" y="4"/>
                        <a:pt x="5" y="4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2"/>
                      </a:cubicBezTo>
                      <a:cubicBezTo>
                        <a:pt x="5" y="2"/>
                        <a:pt x="6" y="3"/>
                        <a:pt x="6" y="4"/>
                      </a:cubicBezTo>
                      <a:cubicBezTo>
                        <a:pt x="7" y="4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2"/>
                        <a:pt x="7" y="2"/>
                      </a:cubicBezTo>
                      <a:cubicBezTo>
                        <a:pt x="8" y="2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3"/>
                        <a:pt x="8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0" name="Rectangle 2297"/>
                <p:cNvSpPr>
                  <a:spLocks noChangeArrowheads="1"/>
                </p:cNvSpPr>
                <p:nvPr/>
              </p:nvSpPr>
              <p:spPr bwMode="auto">
                <a:xfrm>
                  <a:off x="883" y="3009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1" name="Freeform 2298"/>
                <p:cNvSpPr/>
                <p:nvPr/>
              </p:nvSpPr>
              <p:spPr bwMode="auto">
                <a:xfrm>
                  <a:off x="883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2" name="Rectangle 2299"/>
                <p:cNvSpPr>
                  <a:spLocks noChangeArrowheads="1"/>
                </p:cNvSpPr>
                <p:nvPr/>
              </p:nvSpPr>
              <p:spPr bwMode="auto">
                <a:xfrm>
                  <a:off x="876" y="30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3" name="Freeform 2300"/>
                <p:cNvSpPr/>
                <p:nvPr/>
              </p:nvSpPr>
              <p:spPr bwMode="auto">
                <a:xfrm>
                  <a:off x="878" y="3009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4" name="Freeform 2301"/>
                <p:cNvSpPr/>
                <p:nvPr/>
              </p:nvSpPr>
              <p:spPr bwMode="auto">
                <a:xfrm>
                  <a:off x="876" y="3012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5" name="Rectangle 2302"/>
                <p:cNvSpPr>
                  <a:spLocks noChangeArrowheads="1"/>
                </p:cNvSpPr>
                <p:nvPr/>
              </p:nvSpPr>
              <p:spPr bwMode="auto">
                <a:xfrm>
                  <a:off x="883" y="3007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6" name="Freeform 2303"/>
                <p:cNvSpPr/>
                <p:nvPr/>
              </p:nvSpPr>
              <p:spPr bwMode="auto">
                <a:xfrm>
                  <a:off x="878" y="2990"/>
                  <a:ext cx="12" cy="14"/>
                </a:xfrm>
                <a:custGeom>
                  <a:avLst/>
                  <a:gdLst>
                    <a:gd name="T0" fmla="*/ 2 w 5"/>
                    <a:gd name="T1" fmla="*/ 1 h 6"/>
                    <a:gd name="T2" fmla="*/ 1 w 5"/>
                    <a:gd name="T3" fmla="*/ 1 h 6"/>
                    <a:gd name="T4" fmla="*/ 3 w 5"/>
                    <a:gd name="T5" fmla="*/ 3 h 6"/>
                    <a:gd name="T6" fmla="*/ 1 w 5"/>
                    <a:gd name="T7" fmla="*/ 1 h 6"/>
                    <a:gd name="T8" fmla="*/ 2 w 5"/>
                    <a:gd name="T9" fmla="*/ 3 h 6"/>
                    <a:gd name="T10" fmla="*/ 1 w 5"/>
                    <a:gd name="T11" fmla="*/ 3 h 6"/>
                    <a:gd name="T12" fmla="*/ 2 w 5"/>
                    <a:gd name="T13" fmla="*/ 5 h 6"/>
                    <a:gd name="T14" fmla="*/ 0 w 5"/>
                    <a:gd name="T15" fmla="*/ 3 h 6"/>
                    <a:gd name="T16" fmla="*/ 0 w 5"/>
                    <a:gd name="T17" fmla="*/ 3 h 6"/>
                    <a:gd name="T18" fmla="*/ 0 w 5"/>
                    <a:gd name="T19" fmla="*/ 4 h 6"/>
                    <a:gd name="T20" fmla="*/ 1 w 5"/>
                    <a:gd name="T21" fmla="*/ 5 h 6"/>
                    <a:gd name="T22" fmla="*/ 2 w 5"/>
                    <a:gd name="T23" fmla="*/ 6 h 6"/>
                    <a:gd name="T24" fmla="*/ 2 w 5"/>
                    <a:gd name="T25" fmla="*/ 5 h 6"/>
                    <a:gd name="T26" fmla="*/ 3 w 5"/>
                    <a:gd name="T27" fmla="*/ 6 h 6"/>
                    <a:gd name="T28" fmla="*/ 2 w 5"/>
                    <a:gd name="T29" fmla="*/ 5 h 6"/>
                    <a:gd name="T30" fmla="*/ 3 w 5"/>
                    <a:gd name="T31" fmla="*/ 5 h 6"/>
                    <a:gd name="T32" fmla="*/ 3 w 5"/>
                    <a:gd name="T33" fmla="*/ 5 h 6"/>
                    <a:gd name="T34" fmla="*/ 3 w 5"/>
                    <a:gd name="T35" fmla="*/ 5 h 6"/>
                    <a:gd name="T36" fmla="*/ 2 w 5"/>
                    <a:gd name="T37" fmla="*/ 4 h 6"/>
                    <a:gd name="T38" fmla="*/ 3 w 5"/>
                    <a:gd name="T39" fmla="*/ 5 h 6"/>
                    <a:gd name="T40" fmla="*/ 3 w 5"/>
                    <a:gd name="T41" fmla="*/ 4 h 6"/>
                    <a:gd name="T42" fmla="*/ 4 w 5"/>
                    <a:gd name="T43" fmla="*/ 4 h 6"/>
                    <a:gd name="T44" fmla="*/ 3 w 5"/>
                    <a:gd name="T45" fmla="*/ 4 h 6"/>
                    <a:gd name="T46" fmla="*/ 4 w 5"/>
                    <a:gd name="T47" fmla="*/ 4 h 6"/>
                    <a:gd name="T48" fmla="*/ 2 w 5"/>
                    <a:gd name="T49" fmla="*/ 3 h 6"/>
                    <a:gd name="T50" fmla="*/ 4 w 5"/>
                    <a:gd name="T51" fmla="*/ 4 h 6"/>
                    <a:gd name="T52" fmla="*/ 4 w 5"/>
                    <a:gd name="T53" fmla="*/ 3 h 6"/>
                    <a:gd name="T54" fmla="*/ 4 w 5"/>
                    <a:gd name="T55" fmla="*/ 3 h 6"/>
                    <a:gd name="T56" fmla="*/ 4 w 5"/>
                    <a:gd name="T57" fmla="*/ 2 h 6"/>
                    <a:gd name="T58" fmla="*/ 4 w 5"/>
                    <a:gd name="T59" fmla="*/ 2 h 6"/>
                    <a:gd name="T60" fmla="*/ 3 w 5"/>
                    <a:gd name="T61" fmla="*/ 2 h 6"/>
                    <a:gd name="T62" fmla="*/ 4 w 5"/>
                    <a:gd name="T63" fmla="*/ 2 h 6"/>
                    <a:gd name="T64" fmla="*/ 2 w 5"/>
                    <a:gd name="T65" fmla="*/ 1 h 6"/>
                    <a:gd name="T66" fmla="*/ 3 w 5"/>
                    <a:gd name="T67" fmla="*/ 2 h 6"/>
                    <a:gd name="T68" fmla="*/ 2 w 5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3" y="2"/>
                        <a:pt x="3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5"/>
                        <a:pt x="2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2" y="5"/>
                        <a:pt x="3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6"/>
                        <a:pt x="3" y="5"/>
                      </a:cubicBezTo>
                      <a:cubicBezTo>
                        <a:pt x="3" y="5"/>
                        <a:pt x="2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5" y="5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3"/>
                        <a:pt x="4" y="4"/>
                        <a:pt x="4" y="4"/>
                      </a:cubicBez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3" y="3"/>
                        <a:pt x="2" y="2"/>
                        <a:pt x="4" y="4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5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7" name="Freeform 2304"/>
                <p:cNvSpPr/>
                <p:nvPr/>
              </p:nvSpPr>
              <p:spPr bwMode="auto">
                <a:xfrm>
                  <a:off x="885" y="300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8" name="Freeform 2305"/>
                <p:cNvSpPr/>
                <p:nvPr/>
              </p:nvSpPr>
              <p:spPr bwMode="auto">
                <a:xfrm>
                  <a:off x="883" y="2983"/>
                  <a:ext cx="12" cy="14"/>
                </a:xfrm>
                <a:custGeom>
                  <a:avLst/>
                  <a:gdLst>
                    <a:gd name="T0" fmla="*/ 2 w 5"/>
                    <a:gd name="T1" fmla="*/ 4 h 6"/>
                    <a:gd name="T2" fmla="*/ 3 w 5"/>
                    <a:gd name="T3" fmla="*/ 4 h 6"/>
                    <a:gd name="T4" fmla="*/ 1 w 5"/>
                    <a:gd name="T5" fmla="*/ 3 h 6"/>
                    <a:gd name="T6" fmla="*/ 1 w 5"/>
                    <a:gd name="T7" fmla="*/ 2 h 6"/>
                    <a:gd name="T8" fmla="*/ 3 w 5"/>
                    <a:gd name="T9" fmla="*/ 3 h 6"/>
                    <a:gd name="T10" fmla="*/ 3 w 5"/>
                    <a:gd name="T11" fmla="*/ 3 h 6"/>
                    <a:gd name="T12" fmla="*/ 2 w 5"/>
                    <a:gd name="T13" fmla="*/ 3 h 6"/>
                    <a:gd name="T14" fmla="*/ 2 w 5"/>
                    <a:gd name="T15" fmla="*/ 2 h 6"/>
                    <a:gd name="T16" fmla="*/ 2 w 5"/>
                    <a:gd name="T17" fmla="*/ 2 h 6"/>
                    <a:gd name="T18" fmla="*/ 4 w 5"/>
                    <a:gd name="T19" fmla="*/ 3 h 6"/>
                    <a:gd name="T20" fmla="*/ 0 w 5"/>
                    <a:gd name="T21" fmla="*/ 0 h 6"/>
                    <a:gd name="T22" fmla="*/ 1 w 5"/>
                    <a:gd name="T23" fmla="*/ 1 h 6"/>
                    <a:gd name="T24" fmla="*/ 2 w 5"/>
                    <a:gd name="T25" fmla="*/ 1 h 6"/>
                    <a:gd name="T26" fmla="*/ 2 w 5"/>
                    <a:gd name="T27" fmla="*/ 1 h 6"/>
                    <a:gd name="T28" fmla="*/ 1 w 5"/>
                    <a:gd name="T29" fmla="*/ 1 h 6"/>
                    <a:gd name="T30" fmla="*/ 0 w 5"/>
                    <a:gd name="T31" fmla="*/ 3 h 6"/>
                    <a:gd name="T32" fmla="*/ 0 w 5"/>
                    <a:gd name="T33" fmla="*/ 2 h 6"/>
                    <a:gd name="T34" fmla="*/ 1 w 5"/>
                    <a:gd name="T35" fmla="*/ 3 h 6"/>
                    <a:gd name="T36" fmla="*/ 2 w 5"/>
                    <a:gd name="T37" fmla="*/ 4 h 6"/>
                    <a:gd name="T38" fmla="*/ 2 w 5"/>
                    <a:gd name="T39" fmla="*/ 4 h 6"/>
                    <a:gd name="T40" fmla="*/ 3 w 5"/>
                    <a:gd name="T41" fmla="*/ 5 h 6"/>
                    <a:gd name="T42" fmla="*/ 4 w 5"/>
                    <a:gd name="T43" fmla="*/ 5 h 6"/>
                    <a:gd name="T44" fmla="*/ 4 w 5"/>
                    <a:gd name="T45" fmla="*/ 5 h 6"/>
                    <a:gd name="T46" fmla="*/ 2 w 5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" h="6">
                      <a:moveTo>
                        <a:pt x="2" y="4"/>
                      </a:move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2"/>
                        <a:pt x="4" y="3"/>
                      </a:cubicBezTo>
                      <a:cubicBezTo>
                        <a:pt x="2" y="2"/>
                        <a:pt x="3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5"/>
                      </a:cubicBezTo>
                      <a:cubicBezTo>
                        <a:pt x="5" y="6"/>
                        <a:pt x="3" y="5"/>
                        <a:pt x="4" y="5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9" name="Freeform 2306"/>
                <p:cNvSpPr/>
                <p:nvPr/>
              </p:nvSpPr>
              <p:spPr bwMode="auto">
                <a:xfrm>
                  <a:off x="888" y="2993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60" name="Freeform 2307"/>
                <p:cNvSpPr/>
                <p:nvPr/>
              </p:nvSpPr>
              <p:spPr bwMode="auto">
                <a:xfrm>
                  <a:off x="883" y="2990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61" name="Freeform 2308"/>
                <p:cNvSpPr/>
                <p:nvPr/>
              </p:nvSpPr>
              <p:spPr bwMode="auto">
                <a:xfrm>
                  <a:off x="890" y="2988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62" name="Freeform 2309"/>
                <p:cNvSpPr/>
                <p:nvPr/>
              </p:nvSpPr>
              <p:spPr bwMode="auto">
                <a:xfrm>
                  <a:off x="883" y="2981"/>
                  <a:ext cx="7" cy="4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1 h 2"/>
                    <a:gd name="T8" fmla="*/ 2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1" y="1"/>
                      </a:cubicBezTo>
                      <a:cubicBezTo>
                        <a:pt x="2" y="2"/>
                        <a:pt x="1" y="1"/>
                        <a:pt x="2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  <p:pic>
          <p:nvPicPr>
            <p:cNvPr id="6" name="Picture 5" descr="A picture containing text&#10;&#10;Description automatically generate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699529">
              <a:off x="1396727" y="4132829"/>
              <a:ext cx="471259" cy="47125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082955" y="823920"/>
            <a:ext cx="6884471" cy="970678"/>
            <a:chOff x="2269370" y="818045"/>
            <a:chExt cx="5971451" cy="970678"/>
          </a:xfrm>
        </p:grpSpPr>
        <p:sp>
          <p:nvSpPr>
            <p:cNvPr id="762" name="圆角矩形标注 19"/>
            <p:cNvSpPr/>
            <p:nvPr/>
          </p:nvSpPr>
          <p:spPr>
            <a:xfrm>
              <a:off x="2269370" y="818045"/>
              <a:ext cx="4996843" cy="970678"/>
            </a:xfrm>
            <a:prstGeom prst="wedgeRoundRectCallout">
              <a:avLst>
                <a:gd name="adj1" fmla="val -56870"/>
                <a:gd name="adj2" fmla="val -293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 panose="00000500000000000000" pitchFamily="50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65" name="Rounded Rectangle 3"/>
            <p:cNvSpPr/>
            <p:nvPr/>
          </p:nvSpPr>
          <p:spPr>
            <a:xfrm>
              <a:off x="3063098" y="828420"/>
              <a:ext cx="5177723" cy="8096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09701" y="2140024"/>
            <a:ext cx="6937374" cy="619963"/>
            <a:chOff x="1177575" y="2788789"/>
            <a:chExt cx="1832982" cy="619963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1177575" y="2898055"/>
              <a:ext cx="1832982" cy="510697"/>
            </a:xfrm>
            <a:prstGeom prst="flowChartAlternateProcess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Một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thích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01353" y="2788789"/>
              <a:ext cx="167111" cy="187275"/>
              <a:chOff x="2315858" y="2055398"/>
              <a:chExt cx="167111" cy="187275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15858" y="2059690"/>
                <a:ext cx="45719" cy="47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 panose="00000500000000000000" pitchFamily="50" charset="0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326948" y="2055398"/>
                <a:ext cx="156021" cy="187275"/>
                <a:chOff x="1421109" y="2518338"/>
                <a:chExt cx="156021" cy="187275"/>
              </a:xfrm>
            </p:grpSpPr>
            <p:sp>
              <p:nvSpPr>
                <p:cNvPr id="17" name="弧形 16"/>
                <p:cNvSpPr/>
                <p:nvPr/>
              </p:nvSpPr>
              <p:spPr>
                <a:xfrm>
                  <a:off x="1421109" y="2549592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8" name="Oval 5"/>
                <p:cNvSpPr>
                  <a:spLocks noChangeArrowheads="1"/>
                </p:cNvSpPr>
                <p:nvPr/>
              </p:nvSpPr>
              <p:spPr bwMode="auto">
                <a:xfrm flipH="1">
                  <a:off x="1422312" y="2518338"/>
                  <a:ext cx="45719" cy="473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1843089" y="3040243"/>
            <a:ext cx="6284911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rất yêu thích môn Toán vì môn học này mang đến cho em rất nhiều điều thú vị.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Freeform 2311"/>
          <p:cNvSpPr/>
          <p:nvPr/>
        </p:nvSpPr>
        <p:spPr bwMode="auto">
          <a:xfrm>
            <a:off x="1401763" y="4713289"/>
            <a:ext cx="22225" cy="25400"/>
          </a:xfrm>
          <a:custGeom>
            <a:avLst/>
            <a:gdLst>
              <a:gd name="T0" fmla="*/ 4 w 6"/>
              <a:gd name="T1" fmla="*/ 6 h 7"/>
              <a:gd name="T2" fmla="*/ 4 w 6"/>
              <a:gd name="T3" fmla="*/ 5 h 7"/>
              <a:gd name="T4" fmla="*/ 5 w 6"/>
              <a:gd name="T5" fmla="*/ 6 h 7"/>
              <a:gd name="T6" fmla="*/ 5 w 6"/>
              <a:gd name="T7" fmla="*/ 6 h 7"/>
              <a:gd name="T8" fmla="*/ 5 w 6"/>
              <a:gd name="T9" fmla="*/ 5 h 7"/>
              <a:gd name="T10" fmla="*/ 5 w 6"/>
              <a:gd name="T11" fmla="*/ 5 h 7"/>
              <a:gd name="T12" fmla="*/ 4 w 6"/>
              <a:gd name="T13" fmla="*/ 4 h 7"/>
              <a:gd name="T14" fmla="*/ 6 w 6"/>
              <a:gd name="T15" fmla="*/ 4 h 7"/>
              <a:gd name="T16" fmla="*/ 3 w 6"/>
              <a:gd name="T17" fmla="*/ 4 h 7"/>
              <a:gd name="T18" fmla="*/ 4 w 6"/>
              <a:gd name="T19" fmla="*/ 3 h 7"/>
              <a:gd name="T20" fmla="*/ 4 w 6"/>
              <a:gd name="T21" fmla="*/ 3 h 7"/>
              <a:gd name="T22" fmla="*/ 4 w 6"/>
              <a:gd name="T23" fmla="*/ 3 h 7"/>
              <a:gd name="T24" fmla="*/ 5 w 6"/>
              <a:gd name="T25" fmla="*/ 3 h 7"/>
              <a:gd name="T26" fmla="*/ 5 w 6"/>
              <a:gd name="T27" fmla="*/ 2 h 7"/>
              <a:gd name="T28" fmla="*/ 6 w 6"/>
              <a:gd name="T29" fmla="*/ 2 h 7"/>
              <a:gd name="T30" fmla="*/ 6 w 6"/>
              <a:gd name="T31" fmla="*/ 2 h 7"/>
              <a:gd name="T32" fmla="*/ 3 w 6"/>
              <a:gd name="T33" fmla="*/ 3 h 7"/>
              <a:gd name="T34" fmla="*/ 3 w 6"/>
              <a:gd name="T35" fmla="*/ 4 h 7"/>
              <a:gd name="T36" fmla="*/ 4 w 6"/>
              <a:gd name="T37" fmla="*/ 2 h 7"/>
              <a:gd name="T38" fmla="*/ 5 w 6"/>
              <a:gd name="T39" fmla="*/ 2 h 7"/>
              <a:gd name="T40" fmla="*/ 4 w 6"/>
              <a:gd name="T41" fmla="*/ 3 h 7"/>
              <a:gd name="T42" fmla="*/ 4 w 6"/>
              <a:gd name="T43" fmla="*/ 3 h 7"/>
              <a:gd name="T44" fmla="*/ 4 w 6"/>
              <a:gd name="T45" fmla="*/ 4 h 7"/>
              <a:gd name="T46" fmla="*/ 5 w 6"/>
              <a:gd name="T47" fmla="*/ 2 h 7"/>
              <a:gd name="T48" fmla="*/ 6 w 6"/>
              <a:gd name="T49" fmla="*/ 3 h 7"/>
              <a:gd name="T50" fmla="*/ 6 w 6"/>
              <a:gd name="T51" fmla="*/ 1 h 7"/>
              <a:gd name="T52" fmla="*/ 4 w 6"/>
              <a:gd name="T53" fmla="*/ 0 h 7"/>
              <a:gd name="T54" fmla="*/ 4 w 6"/>
              <a:gd name="T55" fmla="*/ 2 h 7"/>
              <a:gd name="T56" fmla="*/ 2 w 6"/>
              <a:gd name="T57" fmla="*/ 2 h 7"/>
              <a:gd name="T58" fmla="*/ 4 w 6"/>
              <a:gd name="T59" fmla="*/ 2 h 7"/>
              <a:gd name="T60" fmla="*/ 2 w 6"/>
              <a:gd name="T61" fmla="*/ 2 h 7"/>
              <a:gd name="T62" fmla="*/ 4 w 6"/>
              <a:gd name="T63" fmla="*/ 2 h 7"/>
              <a:gd name="T64" fmla="*/ 2 w 6"/>
              <a:gd name="T65" fmla="*/ 2 h 7"/>
              <a:gd name="T66" fmla="*/ 2 w 6"/>
              <a:gd name="T67" fmla="*/ 5 h 7"/>
              <a:gd name="T68" fmla="*/ 3 w 6"/>
              <a:gd name="T69" fmla="*/ 5 h 7"/>
              <a:gd name="T70" fmla="*/ 3 w 6"/>
              <a:gd name="T71" fmla="*/ 6 h 7"/>
              <a:gd name="T72" fmla="*/ 4 w 6"/>
              <a:gd name="T73" fmla="*/ 6 h 7"/>
              <a:gd name="T74" fmla="*/ 1 w 6"/>
              <a:gd name="T75" fmla="*/ 5 h 7"/>
              <a:gd name="T76" fmla="*/ 2 w 6"/>
              <a:gd name="T77" fmla="*/ 6 h 7"/>
              <a:gd name="T78" fmla="*/ 2 w 6"/>
              <a:gd name="T79" fmla="*/ 6 h 7"/>
              <a:gd name="T80" fmla="*/ 2 w 6"/>
              <a:gd name="T81" fmla="*/ 6 h 7"/>
              <a:gd name="T82" fmla="*/ 4 w 6"/>
              <a:gd name="T83" fmla="*/ 7 h 7"/>
              <a:gd name="T84" fmla="*/ 6 w 6"/>
              <a:gd name="T85" fmla="*/ 6 h 7"/>
              <a:gd name="T86" fmla="*/ 4 w 6"/>
              <a:gd name="T8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" h="7">
                <a:moveTo>
                  <a:pt x="4" y="6"/>
                </a:moveTo>
                <a:cubicBezTo>
                  <a:pt x="4" y="6"/>
                  <a:pt x="4" y="5"/>
                  <a:pt x="4" y="5"/>
                </a:cubicBezTo>
                <a:cubicBezTo>
                  <a:pt x="5" y="5"/>
                  <a:pt x="5" y="6"/>
                  <a:pt x="5" y="6"/>
                </a:cubicBezTo>
                <a:cubicBezTo>
                  <a:pt x="6" y="6"/>
                  <a:pt x="4" y="5"/>
                  <a:pt x="5" y="6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5" y="4"/>
                  <a:pt x="4" y="4"/>
                  <a:pt x="3" y="4"/>
                </a:cubicBezTo>
                <a:cubicBezTo>
                  <a:pt x="4" y="3"/>
                  <a:pt x="3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6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0" y="5"/>
                  <a:pt x="4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3" y="3"/>
                  <a:pt x="4" y="2"/>
                </a:cubicBezTo>
                <a:cubicBezTo>
                  <a:pt x="3" y="4"/>
                  <a:pt x="5" y="1"/>
                  <a:pt x="5" y="2"/>
                </a:cubicBezTo>
                <a:cubicBezTo>
                  <a:pt x="4" y="3"/>
                  <a:pt x="4" y="2"/>
                  <a:pt x="4" y="3"/>
                </a:cubicBezTo>
                <a:cubicBezTo>
                  <a:pt x="4" y="2"/>
                  <a:pt x="4" y="3"/>
                  <a:pt x="4" y="3"/>
                </a:cubicBezTo>
                <a:cubicBezTo>
                  <a:pt x="4" y="4"/>
                  <a:pt x="5" y="3"/>
                  <a:pt x="4" y="4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6" y="3"/>
                </a:cubicBezTo>
                <a:cubicBezTo>
                  <a:pt x="5" y="3"/>
                  <a:pt x="6" y="1"/>
                  <a:pt x="6" y="1"/>
                </a:cubicBezTo>
                <a:cubicBezTo>
                  <a:pt x="5" y="1"/>
                  <a:pt x="5" y="1"/>
                  <a:pt x="4" y="0"/>
                </a:cubicBezTo>
                <a:cubicBezTo>
                  <a:pt x="4" y="1"/>
                  <a:pt x="3" y="1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3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5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5"/>
                </a:cubicBezTo>
                <a:cubicBezTo>
                  <a:pt x="2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7"/>
                  <a:pt x="3" y="6"/>
                  <a:pt x="4" y="7"/>
                </a:cubicBezTo>
                <a:cubicBezTo>
                  <a:pt x="3" y="6"/>
                  <a:pt x="6" y="7"/>
                  <a:pt x="6" y="6"/>
                </a:cubicBezTo>
                <a:cubicBezTo>
                  <a:pt x="5" y="6"/>
                  <a:pt x="5" y="6"/>
                  <a:pt x="4" y="6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8" name="Freeform 2312"/>
          <p:cNvSpPr/>
          <p:nvPr/>
        </p:nvSpPr>
        <p:spPr bwMode="auto">
          <a:xfrm>
            <a:off x="1404938" y="47323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9" name="Freeform 2313"/>
          <p:cNvSpPr/>
          <p:nvPr/>
        </p:nvSpPr>
        <p:spPr bwMode="auto">
          <a:xfrm>
            <a:off x="1423988" y="4719639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0" name="Rectangle 2314"/>
          <p:cNvSpPr>
            <a:spLocks noChangeArrowheads="1"/>
          </p:cNvSpPr>
          <p:nvPr/>
        </p:nvSpPr>
        <p:spPr bwMode="auto">
          <a:xfrm>
            <a:off x="1409701" y="473551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1" name="Rectangle 2315"/>
          <p:cNvSpPr>
            <a:spLocks noChangeArrowheads="1"/>
          </p:cNvSpPr>
          <p:nvPr/>
        </p:nvSpPr>
        <p:spPr bwMode="auto">
          <a:xfrm>
            <a:off x="1416051" y="473868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2" name="Freeform 2316"/>
          <p:cNvSpPr/>
          <p:nvPr/>
        </p:nvSpPr>
        <p:spPr bwMode="auto">
          <a:xfrm>
            <a:off x="1427163" y="47275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3" name="Freeform 2317"/>
          <p:cNvSpPr/>
          <p:nvPr/>
        </p:nvSpPr>
        <p:spPr bwMode="auto">
          <a:xfrm>
            <a:off x="1443038" y="47275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4" name="Freeform 2318"/>
          <p:cNvSpPr/>
          <p:nvPr/>
        </p:nvSpPr>
        <p:spPr bwMode="auto">
          <a:xfrm>
            <a:off x="1423988" y="4689477"/>
            <a:ext cx="41275" cy="42863"/>
          </a:xfrm>
          <a:custGeom>
            <a:avLst/>
            <a:gdLst>
              <a:gd name="T0" fmla="*/ 9 w 11"/>
              <a:gd name="T1" fmla="*/ 1 h 11"/>
              <a:gd name="T2" fmla="*/ 7 w 11"/>
              <a:gd name="T3" fmla="*/ 0 h 11"/>
              <a:gd name="T4" fmla="*/ 6 w 11"/>
              <a:gd name="T5" fmla="*/ 0 h 11"/>
              <a:gd name="T6" fmla="*/ 7 w 11"/>
              <a:gd name="T7" fmla="*/ 1 h 11"/>
              <a:gd name="T8" fmla="*/ 7 w 11"/>
              <a:gd name="T9" fmla="*/ 3 h 11"/>
              <a:gd name="T10" fmla="*/ 6 w 11"/>
              <a:gd name="T11" fmla="*/ 3 h 11"/>
              <a:gd name="T12" fmla="*/ 6 w 11"/>
              <a:gd name="T13" fmla="*/ 5 h 11"/>
              <a:gd name="T14" fmla="*/ 6 w 11"/>
              <a:gd name="T15" fmla="*/ 5 h 11"/>
              <a:gd name="T16" fmla="*/ 5 w 11"/>
              <a:gd name="T17" fmla="*/ 5 h 11"/>
              <a:gd name="T18" fmla="*/ 7 w 11"/>
              <a:gd name="T19" fmla="*/ 7 h 11"/>
              <a:gd name="T20" fmla="*/ 6 w 11"/>
              <a:gd name="T21" fmla="*/ 7 h 11"/>
              <a:gd name="T22" fmla="*/ 5 w 11"/>
              <a:gd name="T23" fmla="*/ 7 h 11"/>
              <a:gd name="T24" fmla="*/ 4 w 11"/>
              <a:gd name="T25" fmla="*/ 7 h 11"/>
              <a:gd name="T26" fmla="*/ 3 w 11"/>
              <a:gd name="T27" fmla="*/ 7 h 11"/>
              <a:gd name="T28" fmla="*/ 3 w 11"/>
              <a:gd name="T29" fmla="*/ 8 h 11"/>
              <a:gd name="T30" fmla="*/ 3 w 11"/>
              <a:gd name="T31" fmla="*/ 9 h 11"/>
              <a:gd name="T32" fmla="*/ 2 w 11"/>
              <a:gd name="T33" fmla="*/ 8 h 11"/>
              <a:gd name="T34" fmla="*/ 2 w 11"/>
              <a:gd name="T35" fmla="*/ 8 h 11"/>
              <a:gd name="T36" fmla="*/ 0 w 11"/>
              <a:gd name="T37" fmla="*/ 8 h 11"/>
              <a:gd name="T38" fmla="*/ 1 w 11"/>
              <a:gd name="T39" fmla="*/ 9 h 11"/>
              <a:gd name="T40" fmla="*/ 1 w 11"/>
              <a:gd name="T41" fmla="*/ 8 h 11"/>
              <a:gd name="T42" fmla="*/ 1 w 11"/>
              <a:gd name="T43" fmla="*/ 11 h 11"/>
              <a:gd name="T44" fmla="*/ 2 w 11"/>
              <a:gd name="T45" fmla="*/ 11 h 11"/>
              <a:gd name="T46" fmla="*/ 2 w 11"/>
              <a:gd name="T47" fmla="*/ 11 h 11"/>
              <a:gd name="T48" fmla="*/ 3 w 11"/>
              <a:gd name="T49" fmla="*/ 11 h 11"/>
              <a:gd name="T50" fmla="*/ 4 w 11"/>
              <a:gd name="T51" fmla="*/ 11 h 11"/>
              <a:gd name="T52" fmla="*/ 5 w 11"/>
              <a:gd name="T53" fmla="*/ 10 h 11"/>
              <a:gd name="T54" fmla="*/ 5 w 11"/>
              <a:gd name="T55" fmla="*/ 10 h 11"/>
              <a:gd name="T56" fmla="*/ 5 w 11"/>
              <a:gd name="T57" fmla="*/ 10 h 11"/>
              <a:gd name="T58" fmla="*/ 6 w 11"/>
              <a:gd name="T59" fmla="*/ 9 h 11"/>
              <a:gd name="T60" fmla="*/ 6 w 11"/>
              <a:gd name="T61" fmla="*/ 8 h 11"/>
              <a:gd name="T62" fmla="*/ 7 w 11"/>
              <a:gd name="T63" fmla="*/ 9 h 11"/>
              <a:gd name="T64" fmla="*/ 8 w 11"/>
              <a:gd name="T65" fmla="*/ 8 h 11"/>
              <a:gd name="T66" fmla="*/ 7 w 11"/>
              <a:gd name="T67" fmla="*/ 7 h 11"/>
              <a:gd name="T68" fmla="*/ 7 w 11"/>
              <a:gd name="T69" fmla="*/ 6 h 11"/>
              <a:gd name="T70" fmla="*/ 8 w 11"/>
              <a:gd name="T71" fmla="*/ 5 h 11"/>
              <a:gd name="T72" fmla="*/ 8 w 11"/>
              <a:gd name="T73" fmla="*/ 5 h 11"/>
              <a:gd name="T74" fmla="*/ 9 w 11"/>
              <a:gd name="T75" fmla="*/ 3 h 11"/>
              <a:gd name="T76" fmla="*/ 7 w 11"/>
              <a:gd name="T77" fmla="*/ 3 h 11"/>
              <a:gd name="T78" fmla="*/ 9 w 11"/>
              <a:gd name="T7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11">
                <a:moveTo>
                  <a:pt x="10" y="2"/>
                </a:move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7" y="0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7" y="0"/>
                  <a:pt x="6" y="0"/>
                </a:cubicBezTo>
                <a:cubicBezTo>
                  <a:pt x="7" y="1"/>
                  <a:pt x="9" y="2"/>
                  <a:pt x="8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8" y="2"/>
                  <a:pt x="8" y="3"/>
                </a:cubicBezTo>
                <a:cubicBezTo>
                  <a:pt x="5" y="1"/>
                  <a:pt x="9" y="4"/>
                  <a:pt x="7" y="3"/>
                </a:cubicBezTo>
                <a:cubicBezTo>
                  <a:pt x="7" y="3"/>
                  <a:pt x="6" y="3"/>
                  <a:pt x="7" y="4"/>
                </a:cubicBezTo>
                <a:cubicBezTo>
                  <a:pt x="6" y="3"/>
                  <a:pt x="7" y="4"/>
                  <a:pt x="6" y="3"/>
                </a:cubicBezTo>
                <a:cubicBezTo>
                  <a:pt x="8" y="5"/>
                  <a:pt x="5" y="3"/>
                  <a:pt x="7" y="5"/>
                </a:cubicBezTo>
                <a:cubicBezTo>
                  <a:pt x="6" y="5"/>
                  <a:pt x="7" y="5"/>
                  <a:pt x="6" y="5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7" y="6"/>
                  <a:pt x="6" y="5"/>
                </a:cubicBezTo>
                <a:cubicBezTo>
                  <a:pt x="5" y="5"/>
                  <a:pt x="6" y="5"/>
                  <a:pt x="7" y="6"/>
                </a:cubicBezTo>
                <a:cubicBezTo>
                  <a:pt x="6" y="6"/>
                  <a:pt x="6" y="6"/>
                  <a:pt x="5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7"/>
                </a:cubicBezTo>
                <a:cubicBezTo>
                  <a:pt x="6" y="7"/>
                  <a:pt x="7" y="8"/>
                  <a:pt x="7" y="8"/>
                </a:cubicBezTo>
                <a:cubicBezTo>
                  <a:pt x="6" y="7"/>
                  <a:pt x="7" y="8"/>
                  <a:pt x="6" y="7"/>
                </a:cubicBezTo>
                <a:cubicBezTo>
                  <a:pt x="6" y="7"/>
                  <a:pt x="6" y="7"/>
                  <a:pt x="5" y="6"/>
                </a:cubicBezTo>
                <a:cubicBezTo>
                  <a:pt x="5" y="6"/>
                  <a:pt x="5" y="6"/>
                  <a:pt x="5" y="7"/>
                </a:cubicBezTo>
                <a:cubicBezTo>
                  <a:pt x="5" y="7"/>
                  <a:pt x="5" y="6"/>
                  <a:pt x="4" y="6"/>
                </a:cubicBezTo>
                <a:cubicBezTo>
                  <a:pt x="4" y="6"/>
                  <a:pt x="5" y="8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6"/>
                  <a:pt x="4" y="9"/>
                  <a:pt x="3" y="8"/>
                </a:cubicBezTo>
                <a:cubicBezTo>
                  <a:pt x="3" y="9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8"/>
                  <a:pt x="3" y="7"/>
                </a:cubicBezTo>
                <a:cubicBezTo>
                  <a:pt x="3" y="8"/>
                  <a:pt x="2" y="7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6"/>
                  <a:pt x="0" y="8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0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1" y="8"/>
                </a:cubicBezTo>
                <a:cubicBezTo>
                  <a:pt x="1" y="7"/>
                  <a:pt x="1" y="9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2" y="10"/>
                  <a:pt x="2" y="11"/>
                </a:cubicBezTo>
                <a:cubicBezTo>
                  <a:pt x="2" y="9"/>
                  <a:pt x="2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1"/>
                  <a:pt x="3" y="10"/>
                  <a:pt x="3" y="11"/>
                </a:cubicBezTo>
                <a:cubicBezTo>
                  <a:pt x="3" y="10"/>
                  <a:pt x="3" y="9"/>
                  <a:pt x="3" y="9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9"/>
                  <a:pt x="5" y="10"/>
                  <a:pt x="5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9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5" y="8"/>
                  <a:pt x="6" y="9"/>
                </a:cubicBezTo>
                <a:cubicBezTo>
                  <a:pt x="6" y="8"/>
                  <a:pt x="6" y="8"/>
                  <a:pt x="5" y="7"/>
                </a:cubicBezTo>
                <a:cubicBezTo>
                  <a:pt x="5" y="7"/>
                  <a:pt x="6" y="8"/>
                  <a:pt x="6" y="8"/>
                </a:cubicBezTo>
                <a:cubicBezTo>
                  <a:pt x="5" y="7"/>
                  <a:pt x="7" y="8"/>
                  <a:pt x="6" y="7"/>
                </a:cubicBezTo>
                <a:cubicBezTo>
                  <a:pt x="7" y="9"/>
                  <a:pt x="6" y="8"/>
                  <a:pt x="7" y="9"/>
                </a:cubicBezTo>
                <a:cubicBezTo>
                  <a:pt x="8" y="9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7" y="7"/>
                  <a:pt x="8" y="8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8" y="6"/>
                  <a:pt x="7" y="5"/>
                </a:cubicBezTo>
                <a:cubicBezTo>
                  <a:pt x="7" y="4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8" y="5"/>
                </a:cubicBezTo>
                <a:cubicBezTo>
                  <a:pt x="8" y="4"/>
                  <a:pt x="9" y="5"/>
                  <a:pt x="9" y="5"/>
                </a:cubicBezTo>
                <a:cubicBezTo>
                  <a:pt x="8" y="4"/>
                  <a:pt x="11" y="5"/>
                  <a:pt x="9" y="3"/>
                </a:cubicBezTo>
                <a:cubicBezTo>
                  <a:pt x="9" y="3"/>
                  <a:pt x="8" y="3"/>
                  <a:pt x="8" y="4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9" y="4"/>
                  <a:pt x="9" y="4"/>
                  <a:pt x="9" y="4"/>
                </a:cubicBezTo>
                <a:cubicBezTo>
                  <a:pt x="11" y="4"/>
                  <a:pt x="7" y="2"/>
                  <a:pt x="10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5" name="Freeform 2319"/>
          <p:cNvSpPr/>
          <p:nvPr/>
        </p:nvSpPr>
        <p:spPr bwMode="auto">
          <a:xfrm>
            <a:off x="1454151" y="4713289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6" name="Rectangle 2320"/>
          <p:cNvSpPr>
            <a:spLocks noChangeArrowheads="1"/>
          </p:cNvSpPr>
          <p:nvPr/>
        </p:nvSpPr>
        <p:spPr bwMode="auto">
          <a:xfrm>
            <a:off x="1454151" y="4708527"/>
            <a:ext cx="1588" cy="4763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7" name="Freeform 2321"/>
          <p:cNvSpPr/>
          <p:nvPr/>
        </p:nvSpPr>
        <p:spPr bwMode="auto">
          <a:xfrm>
            <a:off x="1462088" y="4694239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8" name="Freeform 2322"/>
          <p:cNvSpPr/>
          <p:nvPr/>
        </p:nvSpPr>
        <p:spPr bwMode="auto">
          <a:xfrm>
            <a:off x="1457326" y="4694239"/>
            <a:ext cx="4763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59" name="Freeform 2323"/>
          <p:cNvSpPr/>
          <p:nvPr/>
        </p:nvSpPr>
        <p:spPr bwMode="auto">
          <a:xfrm>
            <a:off x="1443038" y="4667252"/>
            <a:ext cx="22225" cy="26988"/>
          </a:xfrm>
          <a:custGeom>
            <a:avLst/>
            <a:gdLst>
              <a:gd name="T0" fmla="*/ 4 w 6"/>
              <a:gd name="T1" fmla="*/ 1 h 7"/>
              <a:gd name="T2" fmla="*/ 3 w 6"/>
              <a:gd name="T3" fmla="*/ 1 h 7"/>
              <a:gd name="T4" fmla="*/ 4 w 6"/>
              <a:gd name="T5" fmla="*/ 1 h 7"/>
              <a:gd name="T6" fmla="*/ 2 w 6"/>
              <a:gd name="T7" fmla="*/ 1 h 7"/>
              <a:gd name="T8" fmla="*/ 3 w 6"/>
              <a:gd name="T9" fmla="*/ 3 h 7"/>
              <a:gd name="T10" fmla="*/ 2 w 6"/>
              <a:gd name="T11" fmla="*/ 3 h 7"/>
              <a:gd name="T12" fmla="*/ 3 w 6"/>
              <a:gd name="T13" fmla="*/ 4 h 7"/>
              <a:gd name="T14" fmla="*/ 2 w 6"/>
              <a:gd name="T15" fmla="*/ 4 h 7"/>
              <a:gd name="T16" fmla="*/ 2 w 6"/>
              <a:gd name="T17" fmla="*/ 5 h 7"/>
              <a:gd name="T18" fmla="*/ 3 w 6"/>
              <a:gd name="T19" fmla="*/ 5 h 7"/>
              <a:gd name="T20" fmla="*/ 3 w 6"/>
              <a:gd name="T21" fmla="*/ 5 h 7"/>
              <a:gd name="T22" fmla="*/ 3 w 6"/>
              <a:gd name="T23" fmla="*/ 5 h 7"/>
              <a:gd name="T24" fmla="*/ 3 w 6"/>
              <a:gd name="T25" fmla="*/ 5 h 7"/>
              <a:gd name="T26" fmla="*/ 3 w 6"/>
              <a:gd name="T27" fmla="*/ 5 h 7"/>
              <a:gd name="T28" fmla="*/ 3 w 6"/>
              <a:gd name="T29" fmla="*/ 6 h 7"/>
              <a:gd name="T30" fmla="*/ 2 w 6"/>
              <a:gd name="T31" fmla="*/ 5 h 7"/>
              <a:gd name="T32" fmla="*/ 3 w 6"/>
              <a:gd name="T33" fmla="*/ 7 h 7"/>
              <a:gd name="T34" fmla="*/ 4 w 6"/>
              <a:gd name="T35" fmla="*/ 7 h 7"/>
              <a:gd name="T36" fmla="*/ 4 w 6"/>
              <a:gd name="T37" fmla="*/ 6 h 7"/>
              <a:gd name="T38" fmla="*/ 4 w 6"/>
              <a:gd name="T39" fmla="*/ 6 h 7"/>
              <a:gd name="T40" fmla="*/ 3 w 6"/>
              <a:gd name="T41" fmla="*/ 5 h 7"/>
              <a:gd name="T42" fmla="*/ 5 w 6"/>
              <a:gd name="T43" fmla="*/ 6 h 7"/>
              <a:gd name="T44" fmla="*/ 6 w 6"/>
              <a:gd name="T45" fmla="*/ 6 h 7"/>
              <a:gd name="T46" fmla="*/ 6 w 6"/>
              <a:gd name="T47" fmla="*/ 6 h 7"/>
              <a:gd name="T48" fmla="*/ 5 w 6"/>
              <a:gd name="T49" fmla="*/ 5 h 7"/>
              <a:gd name="T50" fmla="*/ 5 w 6"/>
              <a:gd name="T51" fmla="*/ 5 h 7"/>
              <a:gd name="T52" fmla="*/ 3 w 6"/>
              <a:gd name="T53" fmla="*/ 5 h 7"/>
              <a:gd name="T54" fmla="*/ 3 w 6"/>
              <a:gd name="T55" fmla="*/ 5 h 7"/>
              <a:gd name="T56" fmla="*/ 4 w 6"/>
              <a:gd name="T57" fmla="*/ 5 h 7"/>
              <a:gd name="T58" fmla="*/ 4 w 6"/>
              <a:gd name="T59" fmla="*/ 5 h 7"/>
              <a:gd name="T60" fmla="*/ 5 w 6"/>
              <a:gd name="T61" fmla="*/ 5 h 7"/>
              <a:gd name="T62" fmla="*/ 4 w 6"/>
              <a:gd name="T63" fmla="*/ 4 h 7"/>
              <a:gd name="T64" fmla="*/ 4 w 6"/>
              <a:gd name="T65" fmla="*/ 3 h 7"/>
              <a:gd name="T66" fmla="*/ 5 w 6"/>
              <a:gd name="T67" fmla="*/ 4 h 7"/>
              <a:gd name="T68" fmla="*/ 4 w 6"/>
              <a:gd name="T69" fmla="*/ 3 h 7"/>
              <a:gd name="T70" fmla="*/ 5 w 6"/>
              <a:gd name="T71" fmla="*/ 2 h 7"/>
              <a:gd name="T72" fmla="*/ 4 w 6"/>
              <a:gd name="T73" fmla="*/ 2 h 7"/>
              <a:gd name="T74" fmla="*/ 4 w 6"/>
              <a:gd name="T75" fmla="*/ 2 h 7"/>
              <a:gd name="T76" fmla="*/ 4 w 6"/>
              <a:gd name="T77" fmla="*/ 2 h 7"/>
              <a:gd name="T78" fmla="*/ 3 w 6"/>
              <a:gd name="T79" fmla="*/ 1 h 7"/>
              <a:gd name="T80" fmla="*/ 4 w 6"/>
              <a:gd name="T8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3" y="1"/>
                  <a:pt x="4" y="0"/>
                  <a:pt x="2" y="1"/>
                </a:cubicBezTo>
                <a:cubicBezTo>
                  <a:pt x="3" y="1"/>
                  <a:pt x="2" y="2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4" y="4"/>
                  <a:pt x="0" y="3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4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3" y="5"/>
                  <a:pt x="3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2" y="5"/>
                  <a:pt x="2" y="5"/>
                </a:cubicBezTo>
                <a:cubicBezTo>
                  <a:pt x="3" y="6"/>
                  <a:pt x="1" y="5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1" y="5"/>
                  <a:pt x="4" y="6"/>
                  <a:pt x="3" y="5"/>
                </a:cubicBezTo>
                <a:cubicBezTo>
                  <a:pt x="4" y="6"/>
                  <a:pt x="4" y="6"/>
                  <a:pt x="5" y="6"/>
                </a:cubicBezTo>
                <a:cubicBezTo>
                  <a:pt x="6" y="6"/>
                  <a:pt x="3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3" y="5"/>
                </a:cubicBezTo>
                <a:cubicBezTo>
                  <a:pt x="4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5" y="5"/>
                  <a:pt x="5" y="5"/>
                  <a:pt x="4" y="4"/>
                </a:cubicBezTo>
                <a:cubicBezTo>
                  <a:pt x="5" y="5"/>
                  <a:pt x="5" y="4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3"/>
                  <a:pt x="4" y="3"/>
                </a:cubicBezTo>
                <a:cubicBezTo>
                  <a:pt x="3" y="3"/>
                  <a:pt x="4" y="3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0" name="Freeform 2324"/>
          <p:cNvSpPr/>
          <p:nvPr/>
        </p:nvSpPr>
        <p:spPr bwMode="auto">
          <a:xfrm>
            <a:off x="1450976" y="4667252"/>
            <a:ext cx="6350" cy="4763"/>
          </a:xfrm>
          <a:custGeom>
            <a:avLst/>
            <a:gdLst>
              <a:gd name="T0" fmla="*/ 1 w 2"/>
              <a:gd name="T1" fmla="*/ 0 h 1"/>
              <a:gd name="T2" fmla="*/ 2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1" name="Freeform 2325"/>
          <p:cNvSpPr/>
          <p:nvPr/>
        </p:nvSpPr>
        <p:spPr bwMode="auto">
          <a:xfrm>
            <a:off x="1443038" y="4659314"/>
            <a:ext cx="19050" cy="7938"/>
          </a:xfrm>
          <a:custGeom>
            <a:avLst/>
            <a:gdLst>
              <a:gd name="T0" fmla="*/ 2 w 5"/>
              <a:gd name="T1" fmla="*/ 1 h 2"/>
              <a:gd name="T2" fmla="*/ 1 w 5"/>
              <a:gd name="T3" fmla="*/ 1 h 2"/>
              <a:gd name="T4" fmla="*/ 1 w 5"/>
              <a:gd name="T5" fmla="*/ 2 h 2"/>
              <a:gd name="T6" fmla="*/ 3 w 5"/>
              <a:gd name="T7" fmla="*/ 2 h 2"/>
              <a:gd name="T8" fmla="*/ 2 w 5"/>
              <a:gd name="T9" fmla="*/ 2 h 2"/>
              <a:gd name="T10" fmla="*/ 3 w 5"/>
              <a:gd name="T11" fmla="*/ 2 h 2"/>
              <a:gd name="T12" fmla="*/ 3 w 5"/>
              <a:gd name="T13" fmla="*/ 2 h 2"/>
              <a:gd name="T14" fmla="*/ 3 w 5"/>
              <a:gd name="T15" fmla="*/ 2 h 2"/>
              <a:gd name="T16" fmla="*/ 3 w 5"/>
              <a:gd name="T17" fmla="*/ 2 h 2"/>
              <a:gd name="T18" fmla="*/ 4 w 5"/>
              <a:gd name="T19" fmla="*/ 2 h 2"/>
              <a:gd name="T20" fmla="*/ 2 w 5"/>
              <a:gd name="T21" fmla="*/ 2 h 2"/>
              <a:gd name="T22" fmla="*/ 3 w 5"/>
              <a:gd name="T23" fmla="*/ 1 h 2"/>
              <a:gd name="T24" fmla="*/ 4 w 5"/>
              <a:gd name="T25" fmla="*/ 1 h 2"/>
              <a:gd name="T26" fmla="*/ 3 w 5"/>
              <a:gd name="T27" fmla="*/ 1 h 2"/>
              <a:gd name="T28" fmla="*/ 2 w 5"/>
              <a:gd name="T29" fmla="*/ 1 h 2"/>
              <a:gd name="T30" fmla="*/ 4 w 5"/>
              <a:gd name="T31" fmla="*/ 1 h 2"/>
              <a:gd name="T32" fmla="*/ 3 w 5"/>
              <a:gd name="T33" fmla="*/ 0 h 2"/>
              <a:gd name="T34" fmla="*/ 1 w 5"/>
              <a:gd name="T35" fmla="*/ 0 h 2"/>
              <a:gd name="T36" fmla="*/ 2 w 5"/>
              <a:gd name="T37" fmla="*/ 0 h 2"/>
              <a:gd name="T38" fmla="*/ 3 w 5"/>
              <a:gd name="T39" fmla="*/ 0 h 2"/>
              <a:gd name="T40" fmla="*/ 1 w 5"/>
              <a:gd name="T41" fmla="*/ 1 h 2"/>
              <a:gd name="T42" fmla="*/ 2 w 5"/>
              <a:gd name="T4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2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3" y="2"/>
                </a:cubicBezTo>
                <a:cubicBezTo>
                  <a:pt x="3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1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1" y="1"/>
                  <a:pt x="3" y="1"/>
                  <a:pt x="4" y="1"/>
                </a:cubicBezTo>
                <a:cubicBezTo>
                  <a:pt x="3" y="1"/>
                  <a:pt x="2" y="1"/>
                  <a:pt x="3" y="0"/>
                </a:cubicBezTo>
                <a:cubicBezTo>
                  <a:pt x="2" y="0"/>
                  <a:pt x="1" y="1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2" y="0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2" name="Rectangle 2326"/>
          <p:cNvSpPr>
            <a:spLocks noChangeArrowheads="1"/>
          </p:cNvSpPr>
          <p:nvPr/>
        </p:nvSpPr>
        <p:spPr bwMode="auto">
          <a:xfrm>
            <a:off x="1446213" y="4664077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3" name="Freeform 2327"/>
          <p:cNvSpPr/>
          <p:nvPr/>
        </p:nvSpPr>
        <p:spPr bwMode="auto">
          <a:xfrm>
            <a:off x="1401763" y="4927602"/>
            <a:ext cx="3175" cy="4763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0 w 2"/>
              <a:gd name="T5" fmla="*/ 0 h 3"/>
              <a:gd name="T6" fmla="*/ 2 w 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4" name="Freeform 2328"/>
          <p:cNvSpPr/>
          <p:nvPr/>
        </p:nvSpPr>
        <p:spPr bwMode="auto">
          <a:xfrm>
            <a:off x="1401763" y="4927602"/>
            <a:ext cx="11113" cy="12700"/>
          </a:xfrm>
          <a:custGeom>
            <a:avLst/>
            <a:gdLst>
              <a:gd name="T0" fmla="*/ 3 w 3"/>
              <a:gd name="T1" fmla="*/ 3 h 3"/>
              <a:gd name="T2" fmla="*/ 3 w 3"/>
              <a:gd name="T3" fmla="*/ 3 h 3"/>
              <a:gd name="T4" fmla="*/ 0 w 3"/>
              <a:gd name="T5" fmla="*/ 0 h 3"/>
              <a:gd name="T6" fmla="*/ 2 w 3"/>
              <a:gd name="T7" fmla="*/ 2 h 3"/>
              <a:gd name="T8" fmla="*/ 1 w 3"/>
              <a:gd name="T9" fmla="*/ 1 h 3"/>
              <a:gd name="T10" fmla="*/ 2 w 3"/>
              <a:gd name="T11" fmla="*/ 2 h 3"/>
              <a:gd name="T12" fmla="*/ 2 w 3"/>
              <a:gd name="T13" fmla="*/ 2 h 3"/>
              <a:gd name="T14" fmla="*/ 3 w 3"/>
              <a:gd name="T1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1" y="1"/>
                  <a:pt x="2" y="1"/>
                  <a:pt x="0" y="0"/>
                </a:cubicBezTo>
                <a:cubicBezTo>
                  <a:pt x="1" y="0"/>
                  <a:pt x="1" y="1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2" y="2"/>
                  <a:pt x="2" y="2"/>
                </a:cubicBezTo>
                <a:lnTo>
                  <a:pt x="3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5" name="Freeform 2329"/>
          <p:cNvSpPr/>
          <p:nvPr/>
        </p:nvSpPr>
        <p:spPr bwMode="auto">
          <a:xfrm>
            <a:off x="1409701" y="493236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6" name="Freeform 2330"/>
          <p:cNvSpPr/>
          <p:nvPr/>
        </p:nvSpPr>
        <p:spPr bwMode="auto">
          <a:xfrm>
            <a:off x="1404938" y="4927602"/>
            <a:ext cx="4763" cy="7938"/>
          </a:xfrm>
          <a:custGeom>
            <a:avLst/>
            <a:gdLst>
              <a:gd name="T0" fmla="*/ 0 w 1"/>
              <a:gd name="T1" fmla="*/ 1 h 2"/>
              <a:gd name="T2" fmla="*/ 1 w 1"/>
              <a:gd name="T3" fmla="*/ 2 h 2"/>
              <a:gd name="T4" fmla="*/ 0 w 1"/>
              <a:gd name="T5" fmla="*/ 0 h 2"/>
              <a:gd name="T6" fmla="*/ 0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7" name="Freeform 2331"/>
          <p:cNvSpPr/>
          <p:nvPr/>
        </p:nvSpPr>
        <p:spPr bwMode="auto">
          <a:xfrm>
            <a:off x="1409701" y="4927602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8" name="Freeform 2332"/>
          <p:cNvSpPr/>
          <p:nvPr/>
        </p:nvSpPr>
        <p:spPr bwMode="auto">
          <a:xfrm>
            <a:off x="1404938" y="4927602"/>
            <a:ext cx="7938" cy="12700"/>
          </a:xfrm>
          <a:custGeom>
            <a:avLst/>
            <a:gdLst>
              <a:gd name="T0" fmla="*/ 1 w 2"/>
              <a:gd name="T1" fmla="*/ 0 h 3"/>
              <a:gd name="T2" fmla="*/ 1 w 2"/>
              <a:gd name="T3" fmla="*/ 1 h 3"/>
              <a:gd name="T4" fmla="*/ 1 w 2"/>
              <a:gd name="T5" fmla="*/ 1 h 3"/>
              <a:gd name="T6" fmla="*/ 1 w 2"/>
              <a:gd name="T7" fmla="*/ 2 h 3"/>
              <a:gd name="T8" fmla="*/ 1 w 2"/>
              <a:gd name="T9" fmla="*/ 2 h 3"/>
              <a:gd name="T10" fmla="*/ 2 w 2"/>
              <a:gd name="T11" fmla="*/ 3 h 3"/>
              <a:gd name="T12" fmla="*/ 1 w 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0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2"/>
                </a:cubicBezTo>
                <a:cubicBezTo>
                  <a:pt x="2" y="2"/>
                  <a:pt x="1" y="1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69" name="Freeform 2333"/>
          <p:cNvSpPr/>
          <p:nvPr/>
        </p:nvSpPr>
        <p:spPr bwMode="auto">
          <a:xfrm>
            <a:off x="1409701" y="49323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0" name="Rectangle 2334"/>
          <p:cNvSpPr>
            <a:spLocks noChangeArrowheads="1"/>
          </p:cNvSpPr>
          <p:nvPr/>
        </p:nvSpPr>
        <p:spPr bwMode="auto">
          <a:xfrm>
            <a:off x="1409701" y="493236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1" name="Freeform 2335"/>
          <p:cNvSpPr/>
          <p:nvPr/>
        </p:nvSpPr>
        <p:spPr bwMode="auto">
          <a:xfrm>
            <a:off x="1409701" y="4927602"/>
            <a:ext cx="3175" cy="12700"/>
          </a:xfrm>
          <a:custGeom>
            <a:avLst/>
            <a:gdLst>
              <a:gd name="T0" fmla="*/ 0 w 1"/>
              <a:gd name="T1" fmla="*/ 0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3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1" y="2"/>
                  <a:pt x="0" y="0"/>
                  <a:pt x="0" y="1"/>
                </a:cubicBezTo>
                <a:cubicBezTo>
                  <a:pt x="0" y="1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2" name="Freeform 2336"/>
          <p:cNvSpPr/>
          <p:nvPr/>
        </p:nvSpPr>
        <p:spPr bwMode="auto">
          <a:xfrm>
            <a:off x="1416051" y="49434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3" name="Freeform 2337"/>
          <p:cNvSpPr/>
          <p:nvPr/>
        </p:nvSpPr>
        <p:spPr bwMode="auto">
          <a:xfrm>
            <a:off x="1412876" y="4932364"/>
            <a:ext cx="7938" cy="14288"/>
          </a:xfrm>
          <a:custGeom>
            <a:avLst/>
            <a:gdLst>
              <a:gd name="T0" fmla="*/ 0 w 2"/>
              <a:gd name="T1" fmla="*/ 0 h 4"/>
              <a:gd name="T2" fmla="*/ 1 w 2"/>
              <a:gd name="T3" fmla="*/ 2 h 4"/>
              <a:gd name="T4" fmla="*/ 0 w 2"/>
              <a:gd name="T5" fmla="*/ 1 h 4"/>
              <a:gd name="T6" fmla="*/ 0 w 2"/>
              <a:gd name="T7" fmla="*/ 1 h 4"/>
              <a:gd name="T8" fmla="*/ 0 w 2"/>
              <a:gd name="T9" fmla="*/ 0 h 4"/>
              <a:gd name="T10" fmla="*/ 0 w 2"/>
              <a:gd name="T11" fmla="*/ 1 h 4"/>
              <a:gd name="T12" fmla="*/ 0 w 2"/>
              <a:gd name="T13" fmla="*/ 0 h 4"/>
              <a:gd name="T14" fmla="*/ 0 w 2"/>
              <a:gd name="T15" fmla="*/ 2 h 4"/>
              <a:gd name="T16" fmla="*/ 0 w 2"/>
              <a:gd name="T17" fmla="*/ 2 h 4"/>
              <a:gd name="T18" fmla="*/ 1 w 2"/>
              <a:gd name="T19" fmla="*/ 3 h 4"/>
              <a:gd name="T20" fmla="*/ 1 w 2"/>
              <a:gd name="T21" fmla="*/ 3 h 4"/>
              <a:gd name="T22" fmla="*/ 0 w 2"/>
              <a:gd name="T2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ubicBezTo>
                  <a:pt x="0" y="0"/>
                  <a:pt x="0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0" y="1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2"/>
                  <a:pt x="1" y="4"/>
                  <a:pt x="1" y="3"/>
                </a:cubicBezTo>
                <a:cubicBezTo>
                  <a:pt x="2" y="3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4" name="Rectangle 2338"/>
          <p:cNvSpPr>
            <a:spLocks noChangeArrowheads="1"/>
          </p:cNvSpPr>
          <p:nvPr/>
        </p:nvSpPr>
        <p:spPr bwMode="auto">
          <a:xfrm>
            <a:off x="1416051" y="494030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5" name="Freeform 2339"/>
          <p:cNvSpPr/>
          <p:nvPr/>
        </p:nvSpPr>
        <p:spPr bwMode="auto">
          <a:xfrm>
            <a:off x="1412876" y="4927602"/>
            <a:ext cx="7938" cy="15875"/>
          </a:xfrm>
          <a:custGeom>
            <a:avLst/>
            <a:gdLst>
              <a:gd name="T0" fmla="*/ 0 w 2"/>
              <a:gd name="T1" fmla="*/ 1 h 4"/>
              <a:gd name="T2" fmla="*/ 1 w 2"/>
              <a:gd name="T3" fmla="*/ 2 h 4"/>
              <a:gd name="T4" fmla="*/ 0 w 2"/>
              <a:gd name="T5" fmla="*/ 1 h 4"/>
              <a:gd name="T6" fmla="*/ 1 w 2"/>
              <a:gd name="T7" fmla="*/ 2 h 4"/>
              <a:gd name="T8" fmla="*/ 1 w 2"/>
              <a:gd name="T9" fmla="*/ 1 h 4"/>
              <a:gd name="T10" fmla="*/ 2 w 2"/>
              <a:gd name="T11" fmla="*/ 3 h 4"/>
              <a:gd name="T12" fmla="*/ 1 w 2"/>
              <a:gd name="T13" fmla="*/ 3 h 4"/>
              <a:gd name="T14" fmla="*/ 2 w 2"/>
              <a:gd name="T15" fmla="*/ 2 h 4"/>
              <a:gd name="T16" fmla="*/ 2 w 2"/>
              <a:gd name="T17" fmla="*/ 2 h 4"/>
              <a:gd name="T18" fmla="*/ 2 w 2"/>
              <a:gd name="T19" fmla="*/ 2 h 4"/>
              <a:gd name="T20" fmla="*/ 0 w 2"/>
              <a:gd name="T2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4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4"/>
                  <a:pt x="1" y="2"/>
                  <a:pt x="1" y="1"/>
                </a:cubicBezTo>
                <a:cubicBezTo>
                  <a:pt x="1" y="2"/>
                  <a:pt x="1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2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6" name="Freeform 2340"/>
          <p:cNvSpPr/>
          <p:nvPr/>
        </p:nvSpPr>
        <p:spPr bwMode="auto">
          <a:xfrm>
            <a:off x="1412876" y="4927602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7" name="Freeform 2341"/>
          <p:cNvSpPr/>
          <p:nvPr/>
        </p:nvSpPr>
        <p:spPr bwMode="auto">
          <a:xfrm>
            <a:off x="1420813" y="49355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8" name="Freeform 2342"/>
          <p:cNvSpPr/>
          <p:nvPr/>
        </p:nvSpPr>
        <p:spPr bwMode="auto">
          <a:xfrm>
            <a:off x="1416051" y="4927602"/>
            <a:ext cx="0" cy="4763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79" name="Freeform 2343"/>
          <p:cNvSpPr/>
          <p:nvPr/>
        </p:nvSpPr>
        <p:spPr bwMode="auto">
          <a:xfrm>
            <a:off x="1416051" y="4913314"/>
            <a:ext cx="19050" cy="26988"/>
          </a:xfrm>
          <a:custGeom>
            <a:avLst/>
            <a:gdLst>
              <a:gd name="T0" fmla="*/ 2 w 5"/>
              <a:gd name="T1" fmla="*/ 5 h 7"/>
              <a:gd name="T2" fmla="*/ 2 w 5"/>
              <a:gd name="T3" fmla="*/ 5 h 7"/>
              <a:gd name="T4" fmla="*/ 2 w 5"/>
              <a:gd name="T5" fmla="*/ 4 h 7"/>
              <a:gd name="T6" fmla="*/ 2 w 5"/>
              <a:gd name="T7" fmla="*/ 2 h 7"/>
              <a:gd name="T8" fmla="*/ 2 w 5"/>
              <a:gd name="T9" fmla="*/ 3 h 7"/>
              <a:gd name="T10" fmla="*/ 2 w 5"/>
              <a:gd name="T11" fmla="*/ 2 h 7"/>
              <a:gd name="T12" fmla="*/ 1 w 5"/>
              <a:gd name="T13" fmla="*/ 2 h 7"/>
              <a:gd name="T14" fmla="*/ 1 w 5"/>
              <a:gd name="T15" fmla="*/ 3 h 7"/>
              <a:gd name="T16" fmla="*/ 0 w 5"/>
              <a:gd name="T17" fmla="*/ 3 h 7"/>
              <a:gd name="T18" fmla="*/ 2 w 5"/>
              <a:gd name="T19" fmla="*/ 4 h 7"/>
              <a:gd name="T20" fmla="*/ 1 w 5"/>
              <a:gd name="T21" fmla="*/ 4 h 7"/>
              <a:gd name="T22" fmla="*/ 1 w 5"/>
              <a:gd name="T23" fmla="*/ 4 h 7"/>
              <a:gd name="T24" fmla="*/ 0 w 5"/>
              <a:gd name="T25" fmla="*/ 4 h 7"/>
              <a:gd name="T26" fmla="*/ 2 w 5"/>
              <a:gd name="T27" fmla="*/ 5 h 7"/>
              <a:gd name="T28" fmla="*/ 0 w 5"/>
              <a:gd name="T29" fmla="*/ 4 h 7"/>
              <a:gd name="T30" fmla="*/ 1 w 5"/>
              <a:gd name="T31" fmla="*/ 5 h 7"/>
              <a:gd name="T32" fmla="*/ 2 w 5"/>
              <a:gd name="T33" fmla="*/ 6 h 7"/>
              <a:gd name="T34" fmla="*/ 2 w 5"/>
              <a:gd name="T35" fmla="*/ 7 h 7"/>
              <a:gd name="T36" fmla="*/ 2 w 5"/>
              <a:gd name="T37" fmla="*/ 4 h 7"/>
              <a:gd name="T38" fmla="*/ 2 w 5"/>
              <a:gd name="T39" fmla="*/ 4 h 7"/>
              <a:gd name="T40" fmla="*/ 4 w 5"/>
              <a:gd name="T41" fmla="*/ 3 h 7"/>
              <a:gd name="T42" fmla="*/ 2 w 5"/>
              <a:gd name="T43" fmla="*/ 2 h 7"/>
              <a:gd name="T44" fmla="*/ 0 w 5"/>
              <a:gd name="T45" fmla="*/ 4 h 7"/>
              <a:gd name="T46" fmla="*/ 0 w 5"/>
              <a:gd name="T47" fmla="*/ 4 h 7"/>
              <a:gd name="T48" fmla="*/ 0 w 5"/>
              <a:gd name="T49" fmla="*/ 5 h 7"/>
              <a:gd name="T50" fmla="*/ 1 w 5"/>
              <a:gd name="T51" fmla="*/ 3 h 7"/>
              <a:gd name="T52" fmla="*/ 1 w 5"/>
              <a:gd name="T53" fmla="*/ 5 h 7"/>
              <a:gd name="T54" fmla="*/ 1 w 5"/>
              <a:gd name="T55" fmla="*/ 4 h 7"/>
              <a:gd name="T56" fmla="*/ 1 w 5"/>
              <a:gd name="T57" fmla="*/ 4 h 7"/>
              <a:gd name="T58" fmla="*/ 1 w 5"/>
              <a:gd name="T59" fmla="*/ 5 h 7"/>
              <a:gd name="T60" fmla="*/ 1 w 5"/>
              <a:gd name="T61" fmla="*/ 4 h 7"/>
              <a:gd name="T62" fmla="*/ 1 w 5"/>
              <a:gd name="T63" fmla="*/ 3 h 7"/>
              <a:gd name="T64" fmla="*/ 2 w 5"/>
              <a:gd name="T65" fmla="*/ 4 h 7"/>
              <a:gd name="T66" fmla="*/ 2 w 5"/>
              <a:gd name="T67" fmla="*/ 5 h 7"/>
              <a:gd name="T68" fmla="*/ 2 w 5"/>
              <a:gd name="T69" fmla="*/ 6 h 7"/>
              <a:gd name="T70" fmla="*/ 2 w 5"/>
              <a:gd name="T71" fmla="*/ 4 h 7"/>
              <a:gd name="T72" fmla="*/ 2 w 5"/>
              <a:gd name="T7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" h="7"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3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2"/>
                  <a:pt x="2" y="3"/>
                  <a:pt x="0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1" y="4"/>
                  <a:pt x="0" y="4"/>
                </a:cubicBezTo>
                <a:cubicBezTo>
                  <a:pt x="0" y="4"/>
                  <a:pt x="2" y="5"/>
                  <a:pt x="2" y="5"/>
                </a:cubicBezTo>
                <a:cubicBezTo>
                  <a:pt x="0" y="4"/>
                  <a:pt x="1" y="5"/>
                  <a:pt x="0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5"/>
                  <a:pt x="2" y="6"/>
                </a:cubicBezTo>
                <a:cubicBezTo>
                  <a:pt x="2" y="7"/>
                  <a:pt x="1" y="6"/>
                  <a:pt x="2" y="7"/>
                </a:cubicBezTo>
                <a:cubicBezTo>
                  <a:pt x="3" y="7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4" y="3"/>
                </a:cubicBezTo>
                <a:cubicBezTo>
                  <a:pt x="3" y="3"/>
                  <a:pt x="4" y="3"/>
                  <a:pt x="2" y="2"/>
                </a:cubicBezTo>
                <a:cubicBezTo>
                  <a:pt x="2" y="3"/>
                  <a:pt x="5" y="0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4"/>
                  <a:pt x="1" y="4"/>
                  <a:pt x="1" y="3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6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0" name="Rectangle 2344"/>
          <p:cNvSpPr>
            <a:spLocks noChangeArrowheads="1"/>
          </p:cNvSpPr>
          <p:nvPr/>
        </p:nvSpPr>
        <p:spPr bwMode="auto">
          <a:xfrm>
            <a:off x="1423988" y="4935539"/>
            <a:ext cx="1588" cy="4763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1" name="Freeform 2345"/>
          <p:cNvSpPr/>
          <p:nvPr/>
        </p:nvSpPr>
        <p:spPr bwMode="auto">
          <a:xfrm>
            <a:off x="1423988" y="493236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2" name="Rectangle 2346"/>
          <p:cNvSpPr>
            <a:spLocks noChangeArrowheads="1"/>
          </p:cNvSpPr>
          <p:nvPr/>
        </p:nvSpPr>
        <p:spPr bwMode="auto">
          <a:xfrm>
            <a:off x="1420813" y="492125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3" name="Freeform 2347"/>
          <p:cNvSpPr/>
          <p:nvPr/>
        </p:nvSpPr>
        <p:spPr bwMode="auto">
          <a:xfrm>
            <a:off x="1420813" y="4932364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4" name="Freeform 2348"/>
          <p:cNvSpPr/>
          <p:nvPr/>
        </p:nvSpPr>
        <p:spPr bwMode="auto">
          <a:xfrm>
            <a:off x="1431926" y="49244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5" name="Rectangle 2349"/>
          <p:cNvSpPr>
            <a:spLocks noChangeArrowheads="1"/>
          </p:cNvSpPr>
          <p:nvPr/>
        </p:nvSpPr>
        <p:spPr bwMode="auto">
          <a:xfrm>
            <a:off x="1423988" y="493553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6" name="Freeform 2350"/>
          <p:cNvSpPr/>
          <p:nvPr/>
        </p:nvSpPr>
        <p:spPr bwMode="auto">
          <a:xfrm>
            <a:off x="1423988" y="4913314"/>
            <a:ext cx="11113" cy="22225"/>
          </a:xfrm>
          <a:custGeom>
            <a:avLst/>
            <a:gdLst>
              <a:gd name="T0" fmla="*/ 2 w 3"/>
              <a:gd name="T1" fmla="*/ 1 h 6"/>
              <a:gd name="T2" fmla="*/ 2 w 3"/>
              <a:gd name="T3" fmla="*/ 1 h 6"/>
              <a:gd name="T4" fmla="*/ 2 w 3"/>
              <a:gd name="T5" fmla="*/ 3 h 6"/>
              <a:gd name="T6" fmla="*/ 2 w 3"/>
              <a:gd name="T7" fmla="*/ 1 h 6"/>
              <a:gd name="T8" fmla="*/ 1 w 3"/>
              <a:gd name="T9" fmla="*/ 3 h 6"/>
              <a:gd name="T10" fmla="*/ 1 w 3"/>
              <a:gd name="T11" fmla="*/ 2 h 6"/>
              <a:gd name="T12" fmla="*/ 1 w 3"/>
              <a:gd name="T13" fmla="*/ 4 h 6"/>
              <a:gd name="T14" fmla="*/ 1 w 3"/>
              <a:gd name="T15" fmla="*/ 2 h 6"/>
              <a:gd name="T16" fmla="*/ 1 w 3"/>
              <a:gd name="T17" fmla="*/ 1 h 6"/>
              <a:gd name="T18" fmla="*/ 0 w 3"/>
              <a:gd name="T19" fmla="*/ 2 h 6"/>
              <a:gd name="T20" fmla="*/ 0 w 3"/>
              <a:gd name="T21" fmla="*/ 4 h 6"/>
              <a:gd name="T22" fmla="*/ 0 w 3"/>
              <a:gd name="T23" fmla="*/ 5 h 6"/>
              <a:gd name="T24" fmla="*/ 1 w 3"/>
              <a:gd name="T25" fmla="*/ 4 h 6"/>
              <a:gd name="T26" fmla="*/ 1 w 3"/>
              <a:gd name="T27" fmla="*/ 5 h 6"/>
              <a:gd name="T28" fmla="*/ 1 w 3"/>
              <a:gd name="T29" fmla="*/ 4 h 6"/>
              <a:gd name="T30" fmla="*/ 1 w 3"/>
              <a:gd name="T31" fmla="*/ 5 h 6"/>
              <a:gd name="T32" fmla="*/ 1 w 3"/>
              <a:gd name="T33" fmla="*/ 5 h 6"/>
              <a:gd name="T34" fmla="*/ 1 w 3"/>
              <a:gd name="T35" fmla="*/ 5 h 6"/>
              <a:gd name="T36" fmla="*/ 1 w 3"/>
              <a:gd name="T37" fmla="*/ 4 h 6"/>
              <a:gd name="T38" fmla="*/ 1 w 3"/>
              <a:gd name="T39" fmla="*/ 5 h 6"/>
              <a:gd name="T40" fmla="*/ 1 w 3"/>
              <a:gd name="T41" fmla="*/ 4 h 6"/>
              <a:gd name="T42" fmla="*/ 2 w 3"/>
              <a:gd name="T43" fmla="*/ 5 h 6"/>
              <a:gd name="T44" fmla="*/ 2 w 3"/>
              <a:gd name="T45" fmla="*/ 4 h 6"/>
              <a:gd name="T46" fmla="*/ 2 w 3"/>
              <a:gd name="T47" fmla="*/ 5 h 6"/>
              <a:gd name="T48" fmla="*/ 1 w 3"/>
              <a:gd name="T49" fmla="*/ 3 h 6"/>
              <a:gd name="T50" fmla="*/ 2 w 3"/>
              <a:gd name="T51" fmla="*/ 5 h 6"/>
              <a:gd name="T52" fmla="*/ 2 w 3"/>
              <a:gd name="T53" fmla="*/ 4 h 6"/>
              <a:gd name="T54" fmla="*/ 2 w 3"/>
              <a:gd name="T55" fmla="*/ 5 h 6"/>
              <a:gd name="T56" fmla="*/ 3 w 3"/>
              <a:gd name="T57" fmla="*/ 4 h 6"/>
              <a:gd name="T58" fmla="*/ 2 w 3"/>
              <a:gd name="T59" fmla="*/ 3 h 6"/>
              <a:gd name="T60" fmla="*/ 2 w 3"/>
              <a:gd name="T61" fmla="*/ 3 h 6"/>
              <a:gd name="T62" fmla="*/ 2 w 3"/>
              <a:gd name="T63" fmla="*/ 3 h 6"/>
              <a:gd name="T64" fmla="*/ 2 w 3"/>
              <a:gd name="T65" fmla="*/ 2 h 6"/>
              <a:gd name="T66" fmla="*/ 2 w 3"/>
              <a:gd name="T67" fmla="*/ 3 h 6"/>
              <a:gd name="T68" fmla="*/ 2 w 3"/>
              <a:gd name="T6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" h="6">
                <a:moveTo>
                  <a:pt x="2" y="1"/>
                </a:move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3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5"/>
                  <a:pt x="1" y="4"/>
                </a:cubicBezTo>
                <a:cubicBezTo>
                  <a:pt x="1" y="3"/>
                  <a:pt x="1" y="3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5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6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4"/>
                  <a:pt x="2" y="3"/>
                  <a:pt x="1" y="3"/>
                </a:cubicBezTo>
                <a:cubicBezTo>
                  <a:pt x="2" y="4"/>
                  <a:pt x="2" y="3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2"/>
                  <a:pt x="2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7" name="Freeform 2351"/>
          <p:cNvSpPr/>
          <p:nvPr/>
        </p:nvSpPr>
        <p:spPr bwMode="auto">
          <a:xfrm>
            <a:off x="1427163" y="49323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8" name="Freeform 2352"/>
          <p:cNvSpPr/>
          <p:nvPr/>
        </p:nvSpPr>
        <p:spPr bwMode="auto">
          <a:xfrm>
            <a:off x="1431926" y="4910139"/>
            <a:ext cx="7938" cy="25400"/>
          </a:xfrm>
          <a:custGeom>
            <a:avLst/>
            <a:gdLst>
              <a:gd name="T0" fmla="*/ 1 w 2"/>
              <a:gd name="T1" fmla="*/ 4 h 7"/>
              <a:gd name="T2" fmla="*/ 2 w 2"/>
              <a:gd name="T3" fmla="*/ 5 h 7"/>
              <a:gd name="T4" fmla="*/ 1 w 2"/>
              <a:gd name="T5" fmla="*/ 3 h 7"/>
              <a:gd name="T6" fmla="*/ 1 w 2"/>
              <a:gd name="T7" fmla="*/ 2 h 7"/>
              <a:gd name="T8" fmla="*/ 2 w 2"/>
              <a:gd name="T9" fmla="*/ 4 h 7"/>
              <a:gd name="T10" fmla="*/ 2 w 2"/>
              <a:gd name="T11" fmla="*/ 5 h 7"/>
              <a:gd name="T12" fmla="*/ 1 w 2"/>
              <a:gd name="T13" fmla="*/ 3 h 7"/>
              <a:gd name="T14" fmla="*/ 1 w 2"/>
              <a:gd name="T15" fmla="*/ 3 h 7"/>
              <a:gd name="T16" fmla="*/ 1 w 2"/>
              <a:gd name="T17" fmla="*/ 3 h 7"/>
              <a:gd name="T18" fmla="*/ 2 w 2"/>
              <a:gd name="T19" fmla="*/ 4 h 7"/>
              <a:gd name="T20" fmla="*/ 1 w 2"/>
              <a:gd name="T21" fmla="*/ 1 h 7"/>
              <a:gd name="T22" fmla="*/ 1 w 2"/>
              <a:gd name="T23" fmla="*/ 1 h 7"/>
              <a:gd name="T24" fmla="*/ 2 w 2"/>
              <a:gd name="T25" fmla="*/ 3 h 7"/>
              <a:gd name="T26" fmla="*/ 1 w 2"/>
              <a:gd name="T27" fmla="*/ 2 h 7"/>
              <a:gd name="T28" fmla="*/ 1 w 2"/>
              <a:gd name="T29" fmla="*/ 1 h 7"/>
              <a:gd name="T30" fmla="*/ 0 w 2"/>
              <a:gd name="T31" fmla="*/ 2 h 7"/>
              <a:gd name="T32" fmla="*/ 0 w 2"/>
              <a:gd name="T33" fmla="*/ 2 h 7"/>
              <a:gd name="T34" fmla="*/ 1 w 2"/>
              <a:gd name="T35" fmla="*/ 3 h 7"/>
              <a:gd name="T36" fmla="*/ 1 w 2"/>
              <a:gd name="T37" fmla="*/ 4 h 7"/>
              <a:gd name="T38" fmla="*/ 1 w 2"/>
              <a:gd name="T39" fmla="*/ 4 h 7"/>
              <a:gd name="T40" fmla="*/ 1 w 2"/>
              <a:gd name="T41" fmla="*/ 5 h 7"/>
              <a:gd name="T42" fmla="*/ 1 w 2"/>
              <a:gd name="T43" fmla="*/ 6 h 7"/>
              <a:gd name="T44" fmla="*/ 2 w 2"/>
              <a:gd name="T45" fmla="*/ 6 h 7"/>
              <a:gd name="T46" fmla="*/ 1 w 2"/>
              <a:gd name="T4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" h="7">
                <a:moveTo>
                  <a:pt x="1" y="4"/>
                </a:moveTo>
                <a:cubicBezTo>
                  <a:pt x="1" y="4"/>
                  <a:pt x="1" y="5"/>
                  <a:pt x="2" y="5"/>
                </a:cubicBezTo>
                <a:cubicBezTo>
                  <a:pt x="2" y="4"/>
                  <a:pt x="1" y="4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1" y="4"/>
                  <a:pt x="2" y="4"/>
                  <a:pt x="1" y="3"/>
                </a:cubicBezTo>
                <a:cubicBezTo>
                  <a:pt x="1" y="3"/>
                  <a:pt x="1" y="2"/>
                  <a:pt x="1" y="3"/>
                </a:cubicBezTo>
                <a:cubicBezTo>
                  <a:pt x="2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3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6"/>
                  <a:pt x="1" y="5"/>
                  <a:pt x="1" y="6"/>
                </a:cubicBezTo>
                <a:cubicBezTo>
                  <a:pt x="2" y="7"/>
                  <a:pt x="1" y="5"/>
                  <a:pt x="2" y="6"/>
                </a:cubicBezTo>
                <a:lnTo>
                  <a:pt x="1" y="4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89" name="Freeform 2353"/>
          <p:cNvSpPr/>
          <p:nvPr/>
        </p:nvSpPr>
        <p:spPr bwMode="auto">
          <a:xfrm>
            <a:off x="1435101" y="4924427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0" name="Freeform 2354"/>
          <p:cNvSpPr/>
          <p:nvPr/>
        </p:nvSpPr>
        <p:spPr bwMode="auto">
          <a:xfrm>
            <a:off x="1431926" y="491331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1" name="Freeform 2355"/>
          <p:cNvSpPr/>
          <p:nvPr/>
        </p:nvSpPr>
        <p:spPr bwMode="auto">
          <a:xfrm>
            <a:off x="1439863" y="49244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2" name="Freeform 2356"/>
          <p:cNvSpPr/>
          <p:nvPr/>
        </p:nvSpPr>
        <p:spPr bwMode="auto">
          <a:xfrm>
            <a:off x="1435101" y="4910139"/>
            <a:ext cx="4763" cy="11113"/>
          </a:xfrm>
          <a:custGeom>
            <a:avLst/>
            <a:gdLst>
              <a:gd name="T0" fmla="*/ 0 w 1"/>
              <a:gd name="T1" fmla="*/ 0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1 h 3"/>
              <a:gd name="T8" fmla="*/ 1 w 1"/>
              <a:gd name="T9" fmla="*/ 1 h 3"/>
              <a:gd name="T10" fmla="*/ 0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1"/>
                  <a:pt x="0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1" y="1"/>
                </a:cubicBezTo>
                <a:cubicBezTo>
                  <a:pt x="1" y="2"/>
                  <a:pt x="1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3" name="Freeform 2357"/>
          <p:cNvSpPr/>
          <p:nvPr/>
        </p:nvSpPr>
        <p:spPr bwMode="auto">
          <a:xfrm>
            <a:off x="1439863" y="4905377"/>
            <a:ext cx="17463" cy="22225"/>
          </a:xfrm>
          <a:custGeom>
            <a:avLst/>
            <a:gdLst>
              <a:gd name="T0" fmla="*/ 1 w 5"/>
              <a:gd name="T1" fmla="*/ 4 h 6"/>
              <a:gd name="T2" fmla="*/ 1 w 5"/>
              <a:gd name="T3" fmla="*/ 4 h 6"/>
              <a:gd name="T4" fmla="*/ 2 w 5"/>
              <a:gd name="T5" fmla="*/ 4 h 6"/>
              <a:gd name="T6" fmla="*/ 2 w 5"/>
              <a:gd name="T7" fmla="*/ 5 h 6"/>
              <a:gd name="T8" fmla="*/ 2 w 5"/>
              <a:gd name="T9" fmla="*/ 4 h 6"/>
              <a:gd name="T10" fmla="*/ 2 w 5"/>
              <a:gd name="T11" fmla="*/ 4 h 6"/>
              <a:gd name="T12" fmla="*/ 1 w 5"/>
              <a:gd name="T13" fmla="*/ 3 h 6"/>
              <a:gd name="T14" fmla="*/ 3 w 5"/>
              <a:gd name="T15" fmla="*/ 4 h 6"/>
              <a:gd name="T16" fmla="*/ 1 w 5"/>
              <a:gd name="T17" fmla="*/ 2 h 6"/>
              <a:gd name="T18" fmla="*/ 2 w 5"/>
              <a:gd name="T19" fmla="*/ 3 h 6"/>
              <a:gd name="T20" fmla="*/ 2 w 5"/>
              <a:gd name="T21" fmla="*/ 3 h 6"/>
              <a:gd name="T22" fmla="*/ 2 w 5"/>
              <a:gd name="T23" fmla="*/ 3 h 6"/>
              <a:gd name="T24" fmla="*/ 3 w 5"/>
              <a:gd name="T25" fmla="*/ 4 h 6"/>
              <a:gd name="T26" fmla="*/ 3 w 5"/>
              <a:gd name="T27" fmla="*/ 3 h 6"/>
              <a:gd name="T28" fmla="*/ 4 w 5"/>
              <a:gd name="T29" fmla="*/ 4 h 6"/>
              <a:gd name="T30" fmla="*/ 4 w 5"/>
              <a:gd name="T31" fmla="*/ 3 h 6"/>
              <a:gd name="T32" fmla="*/ 4 w 5"/>
              <a:gd name="T33" fmla="*/ 3 h 6"/>
              <a:gd name="T34" fmla="*/ 2 w 5"/>
              <a:gd name="T35" fmla="*/ 1 h 6"/>
              <a:gd name="T36" fmla="*/ 3 w 5"/>
              <a:gd name="T37" fmla="*/ 1 h 6"/>
              <a:gd name="T38" fmla="*/ 4 w 5"/>
              <a:gd name="T39" fmla="*/ 3 h 6"/>
              <a:gd name="T40" fmla="*/ 3 w 5"/>
              <a:gd name="T41" fmla="*/ 2 h 6"/>
              <a:gd name="T42" fmla="*/ 5 w 5"/>
              <a:gd name="T43" fmla="*/ 3 h 6"/>
              <a:gd name="T44" fmla="*/ 3 w 5"/>
              <a:gd name="T45" fmla="*/ 1 h 6"/>
              <a:gd name="T46" fmla="*/ 4 w 5"/>
              <a:gd name="T47" fmla="*/ 1 h 6"/>
              <a:gd name="T48" fmla="*/ 2 w 5"/>
              <a:gd name="T49" fmla="*/ 0 h 6"/>
              <a:gd name="T50" fmla="*/ 2 w 5"/>
              <a:gd name="T51" fmla="*/ 1 h 6"/>
              <a:gd name="T52" fmla="*/ 2 w 5"/>
              <a:gd name="T53" fmla="*/ 2 h 6"/>
              <a:gd name="T54" fmla="*/ 1 w 5"/>
              <a:gd name="T55" fmla="*/ 1 h 6"/>
              <a:gd name="T56" fmla="*/ 2 w 5"/>
              <a:gd name="T57" fmla="*/ 2 h 6"/>
              <a:gd name="T58" fmla="*/ 1 w 5"/>
              <a:gd name="T59" fmla="*/ 1 h 6"/>
              <a:gd name="T60" fmla="*/ 2 w 5"/>
              <a:gd name="T61" fmla="*/ 2 h 6"/>
              <a:gd name="T62" fmla="*/ 1 w 5"/>
              <a:gd name="T63" fmla="*/ 1 h 6"/>
              <a:gd name="T64" fmla="*/ 0 w 5"/>
              <a:gd name="T65" fmla="*/ 2 h 6"/>
              <a:gd name="T66" fmla="*/ 1 w 5"/>
              <a:gd name="T67" fmla="*/ 3 h 6"/>
              <a:gd name="T68" fmla="*/ 1 w 5"/>
              <a:gd name="T69" fmla="*/ 3 h 6"/>
              <a:gd name="T70" fmla="*/ 1 w 5"/>
              <a:gd name="T71" fmla="*/ 4 h 6"/>
              <a:gd name="T72" fmla="*/ 0 w 5"/>
              <a:gd name="T73" fmla="*/ 2 h 6"/>
              <a:gd name="T74" fmla="*/ 0 w 5"/>
              <a:gd name="T75" fmla="*/ 2 h 6"/>
              <a:gd name="T76" fmla="*/ 0 w 5"/>
              <a:gd name="T77" fmla="*/ 3 h 6"/>
              <a:gd name="T78" fmla="*/ 0 w 5"/>
              <a:gd name="T79" fmla="*/ 2 h 6"/>
              <a:gd name="T80" fmla="*/ 1 w 5"/>
              <a:gd name="T81" fmla="*/ 5 h 6"/>
              <a:gd name="T82" fmla="*/ 2 w 5"/>
              <a:gd name="T83" fmla="*/ 5 h 6"/>
              <a:gd name="T84" fmla="*/ 1 w 5"/>
              <a:gd name="T8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" h="6">
                <a:moveTo>
                  <a:pt x="1" y="4"/>
                </a:moveTo>
                <a:cubicBezTo>
                  <a:pt x="1" y="4"/>
                  <a:pt x="1" y="3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4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1" y="3"/>
                  <a:pt x="2" y="4"/>
                </a:cubicBezTo>
                <a:cubicBezTo>
                  <a:pt x="2" y="3"/>
                  <a:pt x="2" y="3"/>
                  <a:pt x="1" y="3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2" y="3"/>
                  <a:pt x="1" y="2"/>
                </a:cubicBezTo>
                <a:cubicBezTo>
                  <a:pt x="2" y="3"/>
                  <a:pt x="1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4"/>
                  <a:pt x="2" y="2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3"/>
                  <a:pt x="2" y="1"/>
                </a:cubicBezTo>
                <a:cubicBezTo>
                  <a:pt x="4" y="3"/>
                  <a:pt x="2" y="1"/>
                  <a:pt x="3" y="1"/>
                </a:cubicBezTo>
                <a:cubicBezTo>
                  <a:pt x="4" y="2"/>
                  <a:pt x="3" y="2"/>
                  <a:pt x="4" y="3"/>
                </a:cubicBezTo>
                <a:cubicBezTo>
                  <a:pt x="3" y="2"/>
                  <a:pt x="4" y="2"/>
                  <a:pt x="3" y="2"/>
                </a:cubicBezTo>
                <a:cubicBezTo>
                  <a:pt x="4" y="3"/>
                  <a:pt x="4" y="2"/>
                  <a:pt x="5" y="3"/>
                </a:cubicBezTo>
                <a:cubicBezTo>
                  <a:pt x="3" y="1"/>
                  <a:pt x="3" y="1"/>
                  <a:pt x="3" y="1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3" y="2"/>
                  <a:pt x="1" y="1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2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2" y="1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2" y="5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0" y="3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0" y="3"/>
                  <a:pt x="2" y="6"/>
                  <a:pt x="2" y="5"/>
                </a:cubicBezTo>
                <a:cubicBezTo>
                  <a:pt x="2" y="5"/>
                  <a:pt x="2" y="5"/>
                  <a:pt x="1" y="4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4" name="Freeform 2358"/>
          <p:cNvSpPr/>
          <p:nvPr/>
        </p:nvSpPr>
        <p:spPr bwMode="auto">
          <a:xfrm>
            <a:off x="1439863" y="49133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5" name="Freeform 2359"/>
          <p:cNvSpPr/>
          <p:nvPr/>
        </p:nvSpPr>
        <p:spPr bwMode="auto">
          <a:xfrm>
            <a:off x="1450976" y="4910139"/>
            <a:ext cx="3175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6" name="Rectangle 2360"/>
          <p:cNvSpPr>
            <a:spLocks noChangeArrowheads="1"/>
          </p:cNvSpPr>
          <p:nvPr/>
        </p:nvSpPr>
        <p:spPr bwMode="auto">
          <a:xfrm>
            <a:off x="1439863" y="491331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7" name="Freeform 2361"/>
          <p:cNvSpPr/>
          <p:nvPr/>
        </p:nvSpPr>
        <p:spPr bwMode="auto">
          <a:xfrm>
            <a:off x="1443038" y="4921252"/>
            <a:ext cx="0" cy="3175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8" name="Freeform 2362"/>
          <p:cNvSpPr/>
          <p:nvPr/>
        </p:nvSpPr>
        <p:spPr bwMode="auto">
          <a:xfrm>
            <a:off x="1457326" y="4910139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99" name="Freeform 2363"/>
          <p:cNvSpPr/>
          <p:nvPr/>
        </p:nvSpPr>
        <p:spPr bwMode="auto">
          <a:xfrm>
            <a:off x="1462088" y="49053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0" name="Freeform 2364"/>
          <p:cNvSpPr/>
          <p:nvPr/>
        </p:nvSpPr>
        <p:spPr bwMode="auto">
          <a:xfrm>
            <a:off x="1446213" y="4883152"/>
            <a:ext cx="26988" cy="30163"/>
          </a:xfrm>
          <a:custGeom>
            <a:avLst/>
            <a:gdLst>
              <a:gd name="T0" fmla="*/ 4 w 7"/>
              <a:gd name="T1" fmla="*/ 1 h 8"/>
              <a:gd name="T2" fmla="*/ 2 w 7"/>
              <a:gd name="T3" fmla="*/ 0 h 8"/>
              <a:gd name="T4" fmla="*/ 2 w 7"/>
              <a:gd name="T5" fmla="*/ 0 h 8"/>
              <a:gd name="T6" fmla="*/ 2 w 7"/>
              <a:gd name="T7" fmla="*/ 1 h 8"/>
              <a:gd name="T8" fmla="*/ 2 w 7"/>
              <a:gd name="T9" fmla="*/ 1 h 8"/>
              <a:gd name="T10" fmla="*/ 2 w 7"/>
              <a:gd name="T11" fmla="*/ 2 h 8"/>
              <a:gd name="T12" fmla="*/ 3 w 7"/>
              <a:gd name="T13" fmla="*/ 3 h 8"/>
              <a:gd name="T14" fmla="*/ 2 w 7"/>
              <a:gd name="T15" fmla="*/ 3 h 8"/>
              <a:gd name="T16" fmla="*/ 2 w 7"/>
              <a:gd name="T17" fmla="*/ 3 h 8"/>
              <a:gd name="T18" fmla="*/ 4 w 7"/>
              <a:gd name="T19" fmla="*/ 4 h 8"/>
              <a:gd name="T20" fmla="*/ 4 w 7"/>
              <a:gd name="T21" fmla="*/ 5 h 8"/>
              <a:gd name="T22" fmla="*/ 3 w 7"/>
              <a:gd name="T23" fmla="*/ 4 h 8"/>
              <a:gd name="T24" fmla="*/ 2 w 7"/>
              <a:gd name="T25" fmla="*/ 5 h 8"/>
              <a:gd name="T26" fmla="*/ 2 w 7"/>
              <a:gd name="T27" fmla="*/ 5 h 8"/>
              <a:gd name="T28" fmla="*/ 2 w 7"/>
              <a:gd name="T29" fmla="*/ 5 h 8"/>
              <a:gd name="T30" fmla="*/ 3 w 7"/>
              <a:gd name="T31" fmla="*/ 6 h 8"/>
              <a:gd name="T32" fmla="*/ 2 w 7"/>
              <a:gd name="T33" fmla="*/ 6 h 8"/>
              <a:gd name="T34" fmla="*/ 2 w 7"/>
              <a:gd name="T35" fmla="*/ 6 h 8"/>
              <a:gd name="T36" fmla="*/ 1 w 7"/>
              <a:gd name="T37" fmla="*/ 7 h 8"/>
              <a:gd name="T38" fmla="*/ 2 w 7"/>
              <a:gd name="T39" fmla="*/ 6 h 8"/>
              <a:gd name="T40" fmla="*/ 1 w 7"/>
              <a:gd name="T41" fmla="*/ 6 h 8"/>
              <a:gd name="T42" fmla="*/ 4 w 7"/>
              <a:gd name="T43" fmla="*/ 8 h 8"/>
              <a:gd name="T44" fmla="*/ 4 w 7"/>
              <a:gd name="T45" fmla="*/ 8 h 8"/>
              <a:gd name="T46" fmla="*/ 4 w 7"/>
              <a:gd name="T47" fmla="*/ 7 h 8"/>
              <a:gd name="T48" fmla="*/ 4 w 7"/>
              <a:gd name="T49" fmla="*/ 7 h 8"/>
              <a:gd name="T50" fmla="*/ 5 w 7"/>
              <a:gd name="T51" fmla="*/ 7 h 8"/>
              <a:gd name="T52" fmla="*/ 4 w 7"/>
              <a:gd name="T53" fmla="*/ 6 h 8"/>
              <a:gd name="T54" fmla="*/ 5 w 7"/>
              <a:gd name="T55" fmla="*/ 6 h 8"/>
              <a:gd name="T56" fmla="*/ 5 w 7"/>
              <a:gd name="T57" fmla="*/ 6 h 8"/>
              <a:gd name="T58" fmla="*/ 4 w 7"/>
              <a:gd name="T59" fmla="*/ 6 h 8"/>
              <a:gd name="T60" fmla="*/ 4 w 7"/>
              <a:gd name="T61" fmla="*/ 5 h 8"/>
              <a:gd name="T62" fmla="*/ 5 w 7"/>
              <a:gd name="T63" fmla="*/ 5 h 8"/>
              <a:gd name="T64" fmla="*/ 5 w 7"/>
              <a:gd name="T65" fmla="*/ 5 h 8"/>
              <a:gd name="T66" fmla="*/ 4 w 7"/>
              <a:gd name="T67" fmla="*/ 4 h 8"/>
              <a:gd name="T68" fmla="*/ 4 w 7"/>
              <a:gd name="T69" fmla="*/ 4 h 8"/>
              <a:gd name="T70" fmla="*/ 4 w 7"/>
              <a:gd name="T71" fmla="*/ 3 h 8"/>
              <a:gd name="T72" fmla="*/ 4 w 7"/>
              <a:gd name="T73" fmla="*/ 3 h 8"/>
              <a:gd name="T74" fmla="*/ 4 w 7"/>
              <a:gd name="T75" fmla="*/ 2 h 8"/>
              <a:gd name="T76" fmla="*/ 3 w 7"/>
              <a:gd name="T77" fmla="*/ 2 h 8"/>
              <a:gd name="T78" fmla="*/ 5 w 7"/>
              <a:gd name="T7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" h="8">
                <a:moveTo>
                  <a:pt x="5" y="2"/>
                </a:moveTo>
                <a:cubicBezTo>
                  <a:pt x="5" y="2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2" y="0"/>
                  <a:pt x="2" y="0"/>
                </a:cubicBezTo>
                <a:cubicBezTo>
                  <a:pt x="2" y="0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4" y="1"/>
                  <a:pt x="4" y="2"/>
                </a:cubicBezTo>
                <a:cubicBezTo>
                  <a:pt x="0" y="0"/>
                  <a:pt x="5" y="2"/>
                  <a:pt x="2" y="1"/>
                </a:cubicBezTo>
                <a:cubicBezTo>
                  <a:pt x="2" y="2"/>
                  <a:pt x="2" y="2"/>
                  <a:pt x="3" y="2"/>
                </a:cubicBezTo>
                <a:cubicBezTo>
                  <a:pt x="2" y="2"/>
                  <a:pt x="3" y="2"/>
                  <a:pt x="2" y="2"/>
                </a:cubicBezTo>
                <a:cubicBezTo>
                  <a:pt x="4" y="3"/>
                  <a:pt x="0" y="2"/>
                  <a:pt x="3" y="3"/>
                </a:cubicBezTo>
                <a:cubicBezTo>
                  <a:pt x="2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4" y="3"/>
                  <a:pt x="2" y="3"/>
                </a:cubicBezTo>
                <a:cubicBezTo>
                  <a:pt x="2" y="3"/>
                  <a:pt x="3" y="3"/>
                  <a:pt x="4" y="4"/>
                </a:cubicBezTo>
                <a:cubicBezTo>
                  <a:pt x="3" y="4"/>
                  <a:pt x="3" y="3"/>
                  <a:pt x="2" y="3"/>
                </a:cubicBezTo>
                <a:cubicBezTo>
                  <a:pt x="3" y="4"/>
                  <a:pt x="2" y="3"/>
                  <a:pt x="3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5" y="5"/>
                  <a:pt x="5" y="5"/>
                </a:cubicBezTo>
                <a:cubicBezTo>
                  <a:pt x="3" y="5"/>
                  <a:pt x="5" y="5"/>
                  <a:pt x="4" y="5"/>
                </a:cubicBezTo>
                <a:cubicBezTo>
                  <a:pt x="3" y="4"/>
                  <a:pt x="3" y="4"/>
                  <a:pt x="2" y="3"/>
                </a:cubicBezTo>
                <a:cubicBezTo>
                  <a:pt x="2" y="3"/>
                  <a:pt x="2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3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1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4"/>
                  <a:pt x="4" y="6"/>
                  <a:pt x="2" y="5"/>
                </a:cubicBezTo>
                <a:cubicBezTo>
                  <a:pt x="3" y="6"/>
                  <a:pt x="4" y="7"/>
                  <a:pt x="4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2" y="5"/>
                  <a:pt x="1" y="5"/>
                </a:cubicBezTo>
                <a:cubicBezTo>
                  <a:pt x="2" y="5"/>
                  <a:pt x="1" y="5"/>
                  <a:pt x="2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3" y="7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0" y="5"/>
                  <a:pt x="1" y="7"/>
                </a:cubicBezTo>
                <a:cubicBezTo>
                  <a:pt x="2" y="7"/>
                  <a:pt x="3" y="8"/>
                  <a:pt x="3" y="8"/>
                </a:cubicBezTo>
                <a:cubicBezTo>
                  <a:pt x="3" y="8"/>
                  <a:pt x="2" y="7"/>
                  <a:pt x="2" y="6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2" y="6"/>
                  <a:pt x="1" y="6"/>
                </a:cubicBezTo>
                <a:cubicBezTo>
                  <a:pt x="1" y="6"/>
                  <a:pt x="2" y="7"/>
                  <a:pt x="2" y="6"/>
                </a:cubicBezTo>
                <a:cubicBezTo>
                  <a:pt x="3" y="7"/>
                  <a:pt x="3" y="7"/>
                  <a:pt x="4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4" y="8"/>
                </a:cubicBezTo>
                <a:cubicBezTo>
                  <a:pt x="3" y="7"/>
                  <a:pt x="5" y="8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3" y="6"/>
                  <a:pt x="3" y="6"/>
                </a:cubicBezTo>
                <a:cubicBezTo>
                  <a:pt x="4" y="7"/>
                  <a:pt x="4" y="6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3" y="5"/>
                  <a:pt x="4" y="6"/>
                </a:cubicBezTo>
                <a:cubicBezTo>
                  <a:pt x="4" y="5"/>
                  <a:pt x="4" y="5"/>
                  <a:pt x="3" y="4"/>
                </a:cubicBezTo>
                <a:cubicBezTo>
                  <a:pt x="3" y="5"/>
                  <a:pt x="4" y="5"/>
                  <a:pt x="4" y="5"/>
                </a:cubicBezTo>
                <a:cubicBezTo>
                  <a:pt x="3" y="4"/>
                  <a:pt x="5" y="5"/>
                  <a:pt x="4" y="5"/>
                </a:cubicBezTo>
                <a:cubicBezTo>
                  <a:pt x="5" y="5"/>
                  <a:pt x="4" y="5"/>
                  <a:pt x="5" y="5"/>
                </a:cubicBezTo>
                <a:cubicBezTo>
                  <a:pt x="6" y="6"/>
                  <a:pt x="4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4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5" y="5"/>
                  <a:pt x="5" y="4"/>
                  <a:pt x="6" y="5"/>
                </a:cubicBezTo>
                <a:cubicBezTo>
                  <a:pt x="4" y="4"/>
                  <a:pt x="4" y="4"/>
                  <a:pt x="4" y="4"/>
                </a:cubicBezTo>
                <a:cubicBezTo>
                  <a:pt x="6" y="4"/>
                  <a:pt x="4" y="4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4" y="2"/>
                  <a:pt x="7" y="3"/>
                  <a:pt x="4" y="2"/>
                </a:cubicBezTo>
                <a:cubicBezTo>
                  <a:pt x="4" y="2"/>
                  <a:pt x="3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3" y="2"/>
                </a:cubicBezTo>
                <a:cubicBezTo>
                  <a:pt x="5" y="2"/>
                  <a:pt x="5" y="2"/>
                  <a:pt x="5" y="2"/>
                </a:cubicBezTo>
                <a:cubicBezTo>
                  <a:pt x="7" y="3"/>
                  <a:pt x="3" y="1"/>
                  <a:pt x="5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1" name="Freeform 2365"/>
          <p:cNvSpPr/>
          <p:nvPr/>
        </p:nvSpPr>
        <p:spPr bwMode="auto">
          <a:xfrm>
            <a:off x="1465263" y="489426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2" name="Freeform 2366"/>
          <p:cNvSpPr/>
          <p:nvPr/>
        </p:nvSpPr>
        <p:spPr bwMode="auto">
          <a:xfrm>
            <a:off x="1462088" y="4894264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3" name="Freeform 2367"/>
          <p:cNvSpPr/>
          <p:nvPr/>
        </p:nvSpPr>
        <p:spPr bwMode="auto">
          <a:xfrm>
            <a:off x="1465263" y="48863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4" name="Freeform 2368"/>
          <p:cNvSpPr/>
          <p:nvPr/>
        </p:nvSpPr>
        <p:spPr bwMode="auto">
          <a:xfrm>
            <a:off x="1462088" y="4886327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5" name="Freeform 2369"/>
          <p:cNvSpPr/>
          <p:nvPr/>
        </p:nvSpPr>
        <p:spPr bwMode="auto">
          <a:xfrm>
            <a:off x="1446213" y="4867277"/>
            <a:ext cx="23813" cy="19050"/>
          </a:xfrm>
          <a:custGeom>
            <a:avLst/>
            <a:gdLst>
              <a:gd name="T0" fmla="*/ 4 w 6"/>
              <a:gd name="T1" fmla="*/ 2 h 5"/>
              <a:gd name="T2" fmla="*/ 3 w 6"/>
              <a:gd name="T3" fmla="*/ 1 h 5"/>
              <a:gd name="T4" fmla="*/ 4 w 6"/>
              <a:gd name="T5" fmla="*/ 1 h 5"/>
              <a:gd name="T6" fmla="*/ 2 w 6"/>
              <a:gd name="T7" fmla="*/ 0 h 5"/>
              <a:gd name="T8" fmla="*/ 3 w 6"/>
              <a:gd name="T9" fmla="*/ 2 h 5"/>
              <a:gd name="T10" fmla="*/ 2 w 6"/>
              <a:gd name="T11" fmla="*/ 2 h 5"/>
              <a:gd name="T12" fmla="*/ 3 w 6"/>
              <a:gd name="T13" fmla="*/ 3 h 5"/>
              <a:gd name="T14" fmla="*/ 2 w 6"/>
              <a:gd name="T15" fmla="*/ 3 h 5"/>
              <a:gd name="T16" fmla="*/ 2 w 6"/>
              <a:gd name="T17" fmla="*/ 3 h 5"/>
              <a:gd name="T18" fmla="*/ 3 w 6"/>
              <a:gd name="T19" fmla="*/ 3 h 5"/>
              <a:gd name="T20" fmla="*/ 3 w 6"/>
              <a:gd name="T21" fmla="*/ 3 h 5"/>
              <a:gd name="T22" fmla="*/ 3 w 6"/>
              <a:gd name="T23" fmla="*/ 3 h 5"/>
              <a:gd name="T24" fmla="*/ 3 w 6"/>
              <a:gd name="T25" fmla="*/ 4 h 5"/>
              <a:gd name="T26" fmla="*/ 3 w 6"/>
              <a:gd name="T27" fmla="*/ 3 h 5"/>
              <a:gd name="T28" fmla="*/ 3 w 6"/>
              <a:gd name="T29" fmla="*/ 4 h 5"/>
              <a:gd name="T30" fmla="*/ 2 w 6"/>
              <a:gd name="T31" fmla="*/ 3 h 5"/>
              <a:gd name="T32" fmla="*/ 3 w 6"/>
              <a:gd name="T33" fmla="*/ 4 h 5"/>
              <a:gd name="T34" fmla="*/ 4 w 6"/>
              <a:gd name="T35" fmla="*/ 5 h 5"/>
              <a:gd name="T36" fmla="*/ 4 w 6"/>
              <a:gd name="T37" fmla="*/ 4 h 5"/>
              <a:gd name="T38" fmla="*/ 4 w 6"/>
              <a:gd name="T39" fmla="*/ 4 h 5"/>
              <a:gd name="T40" fmla="*/ 3 w 6"/>
              <a:gd name="T41" fmla="*/ 4 h 5"/>
              <a:gd name="T42" fmla="*/ 4 w 6"/>
              <a:gd name="T43" fmla="*/ 4 h 5"/>
              <a:gd name="T44" fmla="*/ 5 w 6"/>
              <a:gd name="T45" fmla="*/ 4 h 5"/>
              <a:gd name="T46" fmla="*/ 5 w 6"/>
              <a:gd name="T47" fmla="*/ 4 h 5"/>
              <a:gd name="T48" fmla="*/ 5 w 6"/>
              <a:gd name="T49" fmla="*/ 4 h 5"/>
              <a:gd name="T50" fmla="*/ 5 w 6"/>
              <a:gd name="T51" fmla="*/ 4 h 5"/>
              <a:gd name="T52" fmla="*/ 3 w 6"/>
              <a:gd name="T53" fmla="*/ 3 h 5"/>
              <a:gd name="T54" fmla="*/ 3 w 6"/>
              <a:gd name="T55" fmla="*/ 3 h 5"/>
              <a:gd name="T56" fmla="*/ 4 w 6"/>
              <a:gd name="T57" fmla="*/ 4 h 5"/>
              <a:gd name="T58" fmla="*/ 4 w 6"/>
              <a:gd name="T59" fmla="*/ 3 h 5"/>
              <a:gd name="T60" fmla="*/ 5 w 6"/>
              <a:gd name="T61" fmla="*/ 4 h 5"/>
              <a:gd name="T62" fmla="*/ 4 w 6"/>
              <a:gd name="T63" fmla="*/ 3 h 5"/>
              <a:gd name="T64" fmla="*/ 4 w 6"/>
              <a:gd name="T65" fmla="*/ 3 h 5"/>
              <a:gd name="T66" fmla="*/ 5 w 6"/>
              <a:gd name="T67" fmla="*/ 3 h 5"/>
              <a:gd name="T68" fmla="*/ 4 w 6"/>
              <a:gd name="T69" fmla="*/ 3 h 5"/>
              <a:gd name="T70" fmla="*/ 4 w 6"/>
              <a:gd name="T71" fmla="*/ 2 h 5"/>
              <a:gd name="T72" fmla="*/ 4 w 6"/>
              <a:gd name="T73" fmla="*/ 2 h 5"/>
              <a:gd name="T74" fmla="*/ 4 w 6"/>
              <a:gd name="T75" fmla="*/ 2 h 5"/>
              <a:gd name="T76" fmla="*/ 4 w 6"/>
              <a:gd name="T77" fmla="*/ 2 h 5"/>
              <a:gd name="T78" fmla="*/ 3 w 6"/>
              <a:gd name="T79" fmla="*/ 1 h 5"/>
              <a:gd name="T80" fmla="*/ 4 w 6"/>
              <a:gd name="T8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" h="5">
                <a:moveTo>
                  <a:pt x="4" y="2"/>
                </a:move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3" y="1"/>
                  <a:pt x="4" y="1"/>
                  <a:pt x="2" y="0"/>
                </a:cubicBezTo>
                <a:cubicBezTo>
                  <a:pt x="3" y="1"/>
                  <a:pt x="1" y="1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4" y="3"/>
                  <a:pt x="0" y="2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4" y="4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3"/>
                  <a:pt x="3" y="4"/>
                  <a:pt x="3" y="3"/>
                </a:cubicBezTo>
                <a:cubicBezTo>
                  <a:pt x="2" y="3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3" y="4"/>
                  <a:pt x="1" y="3"/>
                  <a:pt x="3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1" y="3"/>
                  <a:pt x="4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5"/>
                  <a:pt x="3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3" y="3"/>
                  <a:pt x="3" y="3"/>
                </a:cubicBezTo>
                <a:cubicBezTo>
                  <a:pt x="4" y="4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4"/>
                  <a:pt x="5" y="4"/>
                </a:cubicBezTo>
                <a:cubicBezTo>
                  <a:pt x="5" y="4"/>
                  <a:pt x="5" y="4"/>
                  <a:pt x="4" y="3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2" y="1"/>
                  <a:pt x="3" y="1"/>
                </a:cubicBezTo>
                <a:cubicBezTo>
                  <a:pt x="4" y="1"/>
                  <a:pt x="3" y="1"/>
                  <a:pt x="4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6" name="Freeform 2370"/>
          <p:cNvSpPr/>
          <p:nvPr/>
        </p:nvSpPr>
        <p:spPr bwMode="auto">
          <a:xfrm>
            <a:off x="1454151" y="4867277"/>
            <a:ext cx="7938" cy="4763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0 w 2"/>
              <a:gd name="T5" fmla="*/ 0 h 1"/>
              <a:gd name="T6" fmla="*/ 1 w 2"/>
              <a:gd name="T7" fmla="*/ 0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7" name="Freeform 2371"/>
          <p:cNvSpPr/>
          <p:nvPr/>
        </p:nvSpPr>
        <p:spPr bwMode="auto">
          <a:xfrm>
            <a:off x="1450976" y="4860927"/>
            <a:ext cx="14288" cy="11113"/>
          </a:xfrm>
          <a:custGeom>
            <a:avLst/>
            <a:gdLst>
              <a:gd name="T0" fmla="*/ 2 w 4"/>
              <a:gd name="T1" fmla="*/ 1 h 3"/>
              <a:gd name="T2" fmla="*/ 1 w 4"/>
              <a:gd name="T3" fmla="*/ 1 h 3"/>
              <a:gd name="T4" fmla="*/ 1 w 4"/>
              <a:gd name="T5" fmla="*/ 1 h 3"/>
              <a:gd name="T6" fmla="*/ 2 w 4"/>
              <a:gd name="T7" fmla="*/ 2 h 3"/>
              <a:gd name="T8" fmla="*/ 1 w 4"/>
              <a:gd name="T9" fmla="*/ 2 h 3"/>
              <a:gd name="T10" fmla="*/ 2 w 4"/>
              <a:gd name="T11" fmla="*/ 3 h 3"/>
              <a:gd name="T12" fmla="*/ 2 w 4"/>
              <a:gd name="T13" fmla="*/ 2 h 3"/>
              <a:gd name="T14" fmla="*/ 3 w 4"/>
              <a:gd name="T15" fmla="*/ 3 h 3"/>
              <a:gd name="T16" fmla="*/ 2 w 4"/>
              <a:gd name="T17" fmla="*/ 2 h 3"/>
              <a:gd name="T18" fmla="*/ 3 w 4"/>
              <a:gd name="T19" fmla="*/ 3 h 3"/>
              <a:gd name="T20" fmla="*/ 2 w 4"/>
              <a:gd name="T21" fmla="*/ 2 h 3"/>
              <a:gd name="T22" fmla="*/ 3 w 4"/>
              <a:gd name="T23" fmla="*/ 2 h 3"/>
              <a:gd name="T24" fmla="*/ 4 w 4"/>
              <a:gd name="T25" fmla="*/ 2 h 3"/>
              <a:gd name="T26" fmla="*/ 3 w 4"/>
              <a:gd name="T27" fmla="*/ 2 h 3"/>
              <a:gd name="T28" fmla="*/ 2 w 4"/>
              <a:gd name="T29" fmla="*/ 2 h 3"/>
              <a:gd name="T30" fmla="*/ 4 w 4"/>
              <a:gd name="T31" fmla="*/ 2 h 3"/>
              <a:gd name="T32" fmla="*/ 3 w 4"/>
              <a:gd name="T33" fmla="*/ 1 h 3"/>
              <a:gd name="T34" fmla="*/ 2 w 4"/>
              <a:gd name="T35" fmla="*/ 1 h 3"/>
              <a:gd name="T36" fmla="*/ 3 w 4"/>
              <a:gd name="T37" fmla="*/ 1 h 3"/>
              <a:gd name="T38" fmla="*/ 3 w 4"/>
              <a:gd name="T39" fmla="*/ 1 h 3"/>
              <a:gd name="T40" fmla="*/ 1 w 4"/>
              <a:gd name="T41" fmla="*/ 0 h 3"/>
              <a:gd name="T42" fmla="*/ 2 w 4"/>
              <a:gd name="T4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3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1"/>
                </a:cubicBezTo>
                <a:cubicBezTo>
                  <a:pt x="1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1" y="2"/>
                  <a:pt x="2" y="3"/>
                </a:cubicBezTo>
                <a:cubicBezTo>
                  <a:pt x="3" y="3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1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1" y="1"/>
                  <a:pt x="3" y="2"/>
                  <a:pt x="4" y="2"/>
                </a:cubicBezTo>
                <a:cubicBezTo>
                  <a:pt x="3" y="2"/>
                  <a:pt x="2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3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8" name="Rectangle 2372"/>
          <p:cNvSpPr>
            <a:spLocks noChangeArrowheads="1"/>
          </p:cNvSpPr>
          <p:nvPr/>
        </p:nvSpPr>
        <p:spPr bwMode="auto">
          <a:xfrm>
            <a:off x="1454151" y="486410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09" name="Freeform 2373"/>
          <p:cNvSpPr/>
          <p:nvPr/>
        </p:nvSpPr>
        <p:spPr bwMode="auto">
          <a:xfrm>
            <a:off x="1235076" y="493236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0" name="Freeform 2374"/>
          <p:cNvSpPr/>
          <p:nvPr/>
        </p:nvSpPr>
        <p:spPr bwMode="auto">
          <a:xfrm>
            <a:off x="1231901" y="4932364"/>
            <a:ext cx="7938" cy="14288"/>
          </a:xfrm>
          <a:custGeom>
            <a:avLst/>
            <a:gdLst>
              <a:gd name="T0" fmla="*/ 0 w 2"/>
              <a:gd name="T1" fmla="*/ 4 h 4"/>
              <a:gd name="T2" fmla="*/ 1 w 2"/>
              <a:gd name="T3" fmla="*/ 3 h 4"/>
              <a:gd name="T4" fmla="*/ 2 w 2"/>
              <a:gd name="T5" fmla="*/ 0 h 4"/>
              <a:gd name="T6" fmla="*/ 1 w 2"/>
              <a:gd name="T7" fmla="*/ 2 h 4"/>
              <a:gd name="T8" fmla="*/ 1 w 2"/>
              <a:gd name="T9" fmla="*/ 1 h 4"/>
              <a:gd name="T10" fmla="*/ 0 w 2"/>
              <a:gd name="T11" fmla="*/ 3 h 4"/>
              <a:gd name="T12" fmla="*/ 1 w 2"/>
              <a:gd name="T13" fmla="*/ 3 h 4"/>
              <a:gd name="T14" fmla="*/ 0 w 2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4">
                <a:moveTo>
                  <a:pt x="0" y="4"/>
                </a:moveTo>
                <a:cubicBezTo>
                  <a:pt x="1" y="3"/>
                  <a:pt x="1" y="3"/>
                  <a:pt x="1" y="3"/>
                </a:cubicBezTo>
                <a:cubicBezTo>
                  <a:pt x="1" y="1"/>
                  <a:pt x="1" y="2"/>
                  <a:pt x="2" y="0"/>
                </a:cubicBezTo>
                <a:cubicBezTo>
                  <a:pt x="1" y="0"/>
                  <a:pt x="1" y="1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2"/>
                  <a:pt x="1" y="2"/>
                  <a:pt x="0" y="3"/>
                </a:cubicBezTo>
                <a:cubicBezTo>
                  <a:pt x="0" y="4"/>
                  <a:pt x="1" y="2"/>
                  <a:pt x="1" y="3"/>
                </a:cubicBezTo>
                <a:lnTo>
                  <a:pt x="0" y="4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1" name="Freeform 2375"/>
          <p:cNvSpPr/>
          <p:nvPr/>
        </p:nvSpPr>
        <p:spPr bwMode="auto">
          <a:xfrm>
            <a:off x="1235076" y="4935539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2" name="Freeform 2376"/>
          <p:cNvSpPr/>
          <p:nvPr/>
        </p:nvSpPr>
        <p:spPr bwMode="auto">
          <a:xfrm>
            <a:off x="1235076" y="4935539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3" name="Freeform 2377"/>
          <p:cNvSpPr/>
          <p:nvPr/>
        </p:nvSpPr>
        <p:spPr bwMode="auto">
          <a:xfrm>
            <a:off x="1239838" y="49355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4" name="Freeform 2378"/>
          <p:cNvSpPr/>
          <p:nvPr/>
        </p:nvSpPr>
        <p:spPr bwMode="auto">
          <a:xfrm>
            <a:off x="1239838" y="4935539"/>
            <a:ext cx="3175" cy="7938"/>
          </a:xfrm>
          <a:custGeom>
            <a:avLst/>
            <a:gdLst>
              <a:gd name="T0" fmla="*/ 1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2 h 2"/>
              <a:gd name="T8" fmla="*/ 0 w 1"/>
              <a:gd name="T9" fmla="*/ 1 h 2"/>
              <a:gd name="T10" fmla="*/ 0 w 1"/>
              <a:gd name="T11" fmla="*/ 2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5" name="Freeform 2379"/>
          <p:cNvSpPr/>
          <p:nvPr/>
        </p:nvSpPr>
        <p:spPr bwMode="auto">
          <a:xfrm>
            <a:off x="1239838" y="4935539"/>
            <a:ext cx="0" cy="4763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6" name="Freeform 2380"/>
          <p:cNvSpPr/>
          <p:nvPr/>
        </p:nvSpPr>
        <p:spPr bwMode="auto">
          <a:xfrm>
            <a:off x="1239838" y="4935539"/>
            <a:ext cx="0" cy="4763"/>
          </a:xfrm>
          <a:custGeom>
            <a:avLst/>
            <a:gdLst>
              <a:gd name="T0" fmla="*/ 0 h 3"/>
              <a:gd name="T1" fmla="*/ 0 h 3"/>
              <a:gd name="T2" fmla="*/ 3 h 3"/>
              <a:gd name="T3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7" name="Freeform 2381"/>
          <p:cNvSpPr/>
          <p:nvPr/>
        </p:nvSpPr>
        <p:spPr bwMode="auto">
          <a:xfrm>
            <a:off x="1239838" y="4935539"/>
            <a:ext cx="3175" cy="11113"/>
          </a:xfrm>
          <a:custGeom>
            <a:avLst/>
            <a:gdLst>
              <a:gd name="T0" fmla="*/ 1 w 1"/>
              <a:gd name="T1" fmla="*/ 0 h 3"/>
              <a:gd name="T2" fmla="*/ 0 w 1"/>
              <a:gd name="T3" fmla="*/ 1 h 3"/>
              <a:gd name="T4" fmla="*/ 0 w 1"/>
              <a:gd name="T5" fmla="*/ 3 h 3"/>
              <a:gd name="T6" fmla="*/ 1 w 1"/>
              <a:gd name="T7" fmla="*/ 3 h 3"/>
              <a:gd name="T8" fmla="*/ 1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2"/>
                  <a:pt x="1" y="0"/>
                  <a:pt x="0" y="1"/>
                </a:cubicBezTo>
                <a:cubicBezTo>
                  <a:pt x="1" y="1"/>
                  <a:pt x="1" y="2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8" name="Freeform 2382"/>
          <p:cNvSpPr/>
          <p:nvPr/>
        </p:nvSpPr>
        <p:spPr bwMode="auto">
          <a:xfrm>
            <a:off x="1243013" y="49514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19" name="Freeform 2383"/>
          <p:cNvSpPr/>
          <p:nvPr/>
        </p:nvSpPr>
        <p:spPr bwMode="auto">
          <a:xfrm>
            <a:off x="1243013" y="4940302"/>
            <a:ext cx="3175" cy="14288"/>
          </a:xfrm>
          <a:custGeom>
            <a:avLst/>
            <a:gdLst>
              <a:gd name="T0" fmla="*/ 1 w 1"/>
              <a:gd name="T1" fmla="*/ 1 h 4"/>
              <a:gd name="T2" fmla="*/ 1 w 1"/>
              <a:gd name="T3" fmla="*/ 2 h 4"/>
              <a:gd name="T4" fmla="*/ 1 w 1"/>
              <a:gd name="T5" fmla="*/ 1 h 4"/>
              <a:gd name="T6" fmla="*/ 0 w 1"/>
              <a:gd name="T7" fmla="*/ 2 h 4"/>
              <a:gd name="T8" fmla="*/ 1 w 1"/>
              <a:gd name="T9" fmla="*/ 0 h 4"/>
              <a:gd name="T10" fmla="*/ 0 w 1"/>
              <a:gd name="T11" fmla="*/ 2 h 4"/>
              <a:gd name="T12" fmla="*/ 0 w 1"/>
              <a:gd name="T13" fmla="*/ 0 h 4"/>
              <a:gd name="T14" fmla="*/ 0 w 1"/>
              <a:gd name="T15" fmla="*/ 2 h 4"/>
              <a:gd name="T16" fmla="*/ 0 w 1"/>
              <a:gd name="T17" fmla="*/ 2 h 4"/>
              <a:gd name="T18" fmla="*/ 0 w 1"/>
              <a:gd name="T19" fmla="*/ 3 h 4"/>
              <a:gd name="T20" fmla="*/ 1 w 1"/>
              <a:gd name="T21" fmla="*/ 4 h 4"/>
              <a:gd name="T22" fmla="*/ 1 w 1"/>
              <a:gd name="T2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" h="4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0"/>
                  <a:pt x="1" y="2"/>
                  <a:pt x="1" y="0"/>
                </a:cubicBezTo>
                <a:cubicBezTo>
                  <a:pt x="1" y="0"/>
                  <a:pt x="0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1"/>
                  <a:pt x="1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0" name="Freeform 2384"/>
          <p:cNvSpPr/>
          <p:nvPr/>
        </p:nvSpPr>
        <p:spPr bwMode="auto">
          <a:xfrm>
            <a:off x="1246188" y="4946652"/>
            <a:ext cx="0" cy="4763"/>
          </a:xfrm>
          <a:custGeom>
            <a:avLst/>
            <a:gdLst>
              <a:gd name="T0" fmla="*/ 0 h 3"/>
              <a:gd name="T1" fmla="*/ 3 h 3"/>
              <a:gd name="T2" fmla="*/ 0 h 3"/>
              <a:gd name="T3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1" name="Freeform 2385"/>
          <p:cNvSpPr/>
          <p:nvPr/>
        </p:nvSpPr>
        <p:spPr bwMode="auto">
          <a:xfrm>
            <a:off x="1246188" y="4940302"/>
            <a:ext cx="4763" cy="17463"/>
          </a:xfrm>
          <a:custGeom>
            <a:avLst/>
            <a:gdLst>
              <a:gd name="T0" fmla="*/ 1 w 1"/>
              <a:gd name="T1" fmla="*/ 0 h 5"/>
              <a:gd name="T2" fmla="*/ 1 w 1"/>
              <a:gd name="T3" fmla="*/ 1 h 5"/>
              <a:gd name="T4" fmla="*/ 1 w 1"/>
              <a:gd name="T5" fmla="*/ 1 h 5"/>
              <a:gd name="T6" fmla="*/ 0 w 1"/>
              <a:gd name="T7" fmla="*/ 2 h 5"/>
              <a:gd name="T8" fmla="*/ 1 w 1"/>
              <a:gd name="T9" fmla="*/ 1 h 5"/>
              <a:gd name="T10" fmla="*/ 1 w 1"/>
              <a:gd name="T11" fmla="*/ 3 h 5"/>
              <a:gd name="T12" fmla="*/ 1 w 1"/>
              <a:gd name="T13" fmla="*/ 3 h 5"/>
              <a:gd name="T14" fmla="*/ 1 w 1"/>
              <a:gd name="T15" fmla="*/ 3 h 5"/>
              <a:gd name="T16" fmla="*/ 1 w 1"/>
              <a:gd name="T17" fmla="*/ 2 h 5"/>
              <a:gd name="T18" fmla="*/ 1 w 1"/>
              <a:gd name="T19" fmla="*/ 2 h 5"/>
              <a:gd name="T20" fmla="*/ 1 w 1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5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2" name="Freeform 2386"/>
          <p:cNvSpPr/>
          <p:nvPr/>
        </p:nvSpPr>
        <p:spPr bwMode="auto">
          <a:xfrm>
            <a:off x="1246188" y="4940302"/>
            <a:ext cx="4763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3" name="Freeform 2387"/>
          <p:cNvSpPr/>
          <p:nvPr/>
        </p:nvSpPr>
        <p:spPr bwMode="auto">
          <a:xfrm>
            <a:off x="1250951" y="49514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4" name="Freeform 2388"/>
          <p:cNvSpPr/>
          <p:nvPr/>
        </p:nvSpPr>
        <p:spPr bwMode="auto">
          <a:xfrm>
            <a:off x="1250951" y="4940302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5" name="Freeform 2389"/>
          <p:cNvSpPr/>
          <p:nvPr/>
        </p:nvSpPr>
        <p:spPr bwMode="auto">
          <a:xfrm>
            <a:off x="1254126" y="4935539"/>
            <a:ext cx="26988" cy="19050"/>
          </a:xfrm>
          <a:custGeom>
            <a:avLst/>
            <a:gdLst>
              <a:gd name="T0" fmla="*/ 7 w 7"/>
              <a:gd name="T1" fmla="*/ 3 h 5"/>
              <a:gd name="T2" fmla="*/ 6 w 7"/>
              <a:gd name="T3" fmla="*/ 3 h 5"/>
              <a:gd name="T4" fmla="*/ 6 w 7"/>
              <a:gd name="T5" fmla="*/ 1 h 5"/>
              <a:gd name="T6" fmla="*/ 6 w 7"/>
              <a:gd name="T7" fmla="*/ 0 h 5"/>
              <a:gd name="T8" fmla="*/ 6 w 7"/>
              <a:gd name="T9" fmla="*/ 1 h 5"/>
              <a:gd name="T10" fmla="*/ 5 w 7"/>
              <a:gd name="T11" fmla="*/ 0 h 5"/>
              <a:gd name="T12" fmla="*/ 5 w 7"/>
              <a:gd name="T13" fmla="*/ 0 h 5"/>
              <a:gd name="T14" fmla="*/ 4 w 7"/>
              <a:gd name="T15" fmla="*/ 1 h 5"/>
              <a:gd name="T16" fmla="*/ 1 w 7"/>
              <a:gd name="T17" fmla="*/ 1 h 5"/>
              <a:gd name="T18" fmla="*/ 1 w 7"/>
              <a:gd name="T19" fmla="*/ 3 h 5"/>
              <a:gd name="T20" fmla="*/ 1 w 7"/>
              <a:gd name="T21" fmla="*/ 2 h 5"/>
              <a:gd name="T22" fmla="*/ 1 w 7"/>
              <a:gd name="T23" fmla="*/ 2 h 5"/>
              <a:gd name="T24" fmla="*/ 0 w 7"/>
              <a:gd name="T25" fmla="*/ 1 h 5"/>
              <a:gd name="T26" fmla="*/ 0 w 7"/>
              <a:gd name="T27" fmla="*/ 3 h 5"/>
              <a:gd name="T28" fmla="*/ 0 w 7"/>
              <a:gd name="T29" fmla="*/ 1 h 5"/>
              <a:gd name="T30" fmla="*/ 0 w 7"/>
              <a:gd name="T31" fmla="*/ 2 h 5"/>
              <a:gd name="T32" fmla="*/ 0 w 7"/>
              <a:gd name="T33" fmla="*/ 4 h 5"/>
              <a:gd name="T34" fmla="*/ 0 w 7"/>
              <a:gd name="T35" fmla="*/ 4 h 5"/>
              <a:gd name="T36" fmla="*/ 2 w 7"/>
              <a:gd name="T37" fmla="*/ 2 h 5"/>
              <a:gd name="T38" fmla="*/ 2 w 7"/>
              <a:gd name="T39" fmla="*/ 3 h 5"/>
              <a:gd name="T40" fmla="*/ 3 w 7"/>
              <a:gd name="T41" fmla="*/ 4 h 5"/>
              <a:gd name="T42" fmla="*/ 3 w 7"/>
              <a:gd name="T43" fmla="*/ 2 h 5"/>
              <a:gd name="T44" fmla="*/ 3 w 7"/>
              <a:gd name="T45" fmla="*/ 3 h 5"/>
              <a:gd name="T46" fmla="*/ 3 w 7"/>
              <a:gd name="T47" fmla="*/ 2 h 5"/>
              <a:gd name="T48" fmla="*/ 4 w 7"/>
              <a:gd name="T49" fmla="*/ 3 h 5"/>
              <a:gd name="T50" fmla="*/ 4 w 7"/>
              <a:gd name="T51" fmla="*/ 1 h 5"/>
              <a:gd name="T52" fmla="*/ 5 w 7"/>
              <a:gd name="T53" fmla="*/ 4 h 5"/>
              <a:gd name="T54" fmla="*/ 4 w 7"/>
              <a:gd name="T55" fmla="*/ 3 h 5"/>
              <a:gd name="T56" fmla="*/ 4 w 7"/>
              <a:gd name="T57" fmla="*/ 2 h 5"/>
              <a:gd name="T58" fmla="*/ 5 w 7"/>
              <a:gd name="T59" fmla="*/ 3 h 5"/>
              <a:gd name="T60" fmla="*/ 5 w 7"/>
              <a:gd name="T61" fmla="*/ 2 h 5"/>
              <a:gd name="T62" fmla="*/ 5 w 7"/>
              <a:gd name="T63" fmla="*/ 1 h 5"/>
              <a:gd name="T64" fmla="*/ 6 w 7"/>
              <a:gd name="T65" fmla="*/ 2 h 5"/>
              <a:gd name="T66" fmla="*/ 6 w 7"/>
              <a:gd name="T67" fmla="*/ 3 h 5"/>
              <a:gd name="T68" fmla="*/ 6 w 7"/>
              <a:gd name="T69" fmla="*/ 4 h 5"/>
              <a:gd name="T70" fmla="*/ 6 w 7"/>
              <a:gd name="T71" fmla="*/ 2 h 5"/>
              <a:gd name="T72" fmla="*/ 7 w 7"/>
              <a:gd name="T7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" h="5">
                <a:moveTo>
                  <a:pt x="7" y="3"/>
                </a:moveTo>
                <a:cubicBezTo>
                  <a:pt x="7" y="3"/>
                  <a:pt x="6" y="2"/>
                  <a:pt x="6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5" y="0"/>
                </a:cubicBezTo>
                <a:cubicBezTo>
                  <a:pt x="4" y="0"/>
                  <a:pt x="4" y="1"/>
                  <a:pt x="4" y="1"/>
                </a:cubicBezTo>
                <a:cubicBezTo>
                  <a:pt x="3" y="1"/>
                  <a:pt x="2" y="2"/>
                  <a:pt x="1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2"/>
                  <a:pt x="0" y="1"/>
                </a:cubicBezTo>
                <a:cubicBezTo>
                  <a:pt x="0" y="1"/>
                  <a:pt x="0" y="3"/>
                  <a:pt x="0" y="3"/>
                </a:cubicBezTo>
                <a:cubicBezTo>
                  <a:pt x="0" y="1"/>
                  <a:pt x="0" y="3"/>
                  <a:pt x="0" y="1"/>
                </a:cubicBezTo>
                <a:cubicBezTo>
                  <a:pt x="0" y="1"/>
                  <a:pt x="0" y="3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3"/>
                  <a:pt x="0" y="4"/>
                </a:cubicBezTo>
                <a:cubicBezTo>
                  <a:pt x="0" y="5"/>
                  <a:pt x="1" y="3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3" y="4"/>
                </a:cubicBezTo>
                <a:cubicBezTo>
                  <a:pt x="3" y="3"/>
                  <a:pt x="3" y="4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3"/>
                  <a:pt x="4" y="3"/>
                </a:cubicBezTo>
                <a:cubicBezTo>
                  <a:pt x="3" y="2"/>
                  <a:pt x="4" y="2"/>
                  <a:pt x="4" y="1"/>
                </a:cubicBezTo>
                <a:cubicBezTo>
                  <a:pt x="5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4" y="2"/>
                  <a:pt x="4" y="2"/>
                </a:cubicBezTo>
                <a:cubicBezTo>
                  <a:pt x="4" y="2"/>
                  <a:pt x="5" y="3"/>
                  <a:pt x="5" y="3"/>
                </a:cubicBezTo>
                <a:cubicBezTo>
                  <a:pt x="5" y="4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7" y="3"/>
                  <a:pt x="7" y="3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6" name="Freeform 2390"/>
          <p:cNvSpPr/>
          <p:nvPr/>
        </p:nvSpPr>
        <p:spPr bwMode="auto">
          <a:xfrm>
            <a:off x="1276351" y="495141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7" name="Freeform 2391"/>
          <p:cNvSpPr/>
          <p:nvPr/>
        </p:nvSpPr>
        <p:spPr bwMode="auto">
          <a:xfrm>
            <a:off x="1281113" y="494665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8" name="Freeform 2392"/>
          <p:cNvSpPr/>
          <p:nvPr/>
        </p:nvSpPr>
        <p:spPr bwMode="auto">
          <a:xfrm>
            <a:off x="1270001" y="4935539"/>
            <a:ext cx="3175" cy="4763"/>
          </a:xfrm>
          <a:custGeom>
            <a:avLst/>
            <a:gdLst>
              <a:gd name="T0" fmla="*/ 0 w 2"/>
              <a:gd name="T1" fmla="*/ 0 h 3"/>
              <a:gd name="T2" fmla="*/ 2 w 2"/>
              <a:gd name="T3" fmla="*/ 0 h 3"/>
              <a:gd name="T4" fmla="*/ 2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0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29" name="Freeform 2393"/>
          <p:cNvSpPr/>
          <p:nvPr/>
        </p:nvSpPr>
        <p:spPr bwMode="auto">
          <a:xfrm>
            <a:off x="1273176" y="4951414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0" name="Freeform 2394"/>
          <p:cNvSpPr/>
          <p:nvPr/>
        </p:nvSpPr>
        <p:spPr bwMode="auto">
          <a:xfrm>
            <a:off x="1265238" y="495141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1" name="Rectangle 2395"/>
          <p:cNvSpPr>
            <a:spLocks noChangeArrowheads="1"/>
          </p:cNvSpPr>
          <p:nvPr/>
        </p:nvSpPr>
        <p:spPr bwMode="auto">
          <a:xfrm>
            <a:off x="1276351" y="4951414"/>
            <a:ext cx="4763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2" name="Freeform 2396"/>
          <p:cNvSpPr/>
          <p:nvPr/>
        </p:nvSpPr>
        <p:spPr bwMode="auto">
          <a:xfrm>
            <a:off x="1276351" y="4924427"/>
            <a:ext cx="15875" cy="22225"/>
          </a:xfrm>
          <a:custGeom>
            <a:avLst/>
            <a:gdLst>
              <a:gd name="T0" fmla="*/ 3 w 4"/>
              <a:gd name="T1" fmla="*/ 1 h 6"/>
              <a:gd name="T2" fmla="*/ 2 w 4"/>
              <a:gd name="T3" fmla="*/ 1 h 6"/>
              <a:gd name="T4" fmla="*/ 3 w 4"/>
              <a:gd name="T5" fmla="*/ 3 h 6"/>
              <a:gd name="T6" fmla="*/ 2 w 4"/>
              <a:gd name="T7" fmla="*/ 1 h 6"/>
              <a:gd name="T8" fmla="*/ 1 w 4"/>
              <a:gd name="T9" fmla="*/ 3 h 6"/>
              <a:gd name="T10" fmla="*/ 1 w 4"/>
              <a:gd name="T11" fmla="*/ 2 h 6"/>
              <a:gd name="T12" fmla="*/ 1 w 4"/>
              <a:gd name="T13" fmla="*/ 5 h 6"/>
              <a:gd name="T14" fmla="*/ 1 w 4"/>
              <a:gd name="T15" fmla="*/ 2 h 6"/>
              <a:gd name="T16" fmla="*/ 0 w 4"/>
              <a:gd name="T17" fmla="*/ 2 h 6"/>
              <a:gd name="T18" fmla="*/ 0 w 4"/>
              <a:gd name="T19" fmla="*/ 3 h 6"/>
              <a:gd name="T20" fmla="*/ 1 w 4"/>
              <a:gd name="T21" fmla="*/ 5 h 6"/>
              <a:gd name="T22" fmla="*/ 1 w 4"/>
              <a:gd name="T23" fmla="*/ 6 h 6"/>
              <a:gd name="T24" fmla="*/ 1 w 4"/>
              <a:gd name="T25" fmla="*/ 5 h 6"/>
              <a:gd name="T26" fmla="*/ 1 w 4"/>
              <a:gd name="T27" fmla="*/ 6 h 6"/>
              <a:gd name="T28" fmla="*/ 1 w 4"/>
              <a:gd name="T29" fmla="*/ 5 h 6"/>
              <a:gd name="T30" fmla="*/ 2 w 4"/>
              <a:gd name="T31" fmla="*/ 6 h 6"/>
              <a:gd name="T32" fmla="*/ 2 w 4"/>
              <a:gd name="T33" fmla="*/ 5 h 6"/>
              <a:gd name="T34" fmla="*/ 2 w 4"/>
              <a:gd name="T35" fmla="*/ 5 h 6"/>
              <a:gd name="T36" fmla="*/ 2 w 4"/>
              <a:gd name="T37" fmla="*/ 4 h 6"/>
              <a:gd name="T38" fmla="*/ 2 w 4"/>
              <a:gd name="T39" fmla="*/ 5 h 6"/>
              <a:gd name="T40" fmla="*/ 2 w 4"/>
              <a:gd name="T41" fmla="*/ 4 h 6"/>
              <a:gd name="T42" fmla="*/ 3 w 4"/>
              <a:gd name="T43" fmla="*/ 5 h 6"/>
              <a:gd name="T44" fmla="*/ 3 w 4"/>
              <a:gd name="T45" fmla="*/ 4 h 6"/>
              <a:gd name="T46" fmla="*/ 3 w 4"/>
              <a:gd name="T47" fmla="*/ 5 h 6"/>
              <a:gd name="T48" fmla="*/ 2 w 4"/>
              <a:gd name="T49" fmla="*/ 3 h 6"/>
              <a:gd name="T50" fmla="*/ 3 w 4"/>
              <a:gd name="T51" fmla="*/ 5 h 6"/>
              <a:gd name="T52" fmla="*/ 4 w 4"/>
              <a:gd name="T53" fmla="*/ 4 h 6"/>
              <a:gd name="T54" fmla="*/ 4 w 4"/>
              <a:gd name="T55" fmla="*/ 4 h 6"/>
              <a:gd name="T56" fmla="*/ 4 w 4"/>
              <a:gd name="T57" fmla="*/ 3 h 6"/>
              <a:gd name="T58" fmla="*/ 4 w 4"/>
              <a:gd name="T59" fmla="*/ 3 h 6"/>
              <a:gd name="T60" fmla="*/ 3 w 4"/>
              <a:gd name="T61" fmla="*/ 2 h 6"/>
              <a:gd name="T62" fmla="*/ 4 w 4"/>
              <a:gd name="T63" fmla="*/ 3 h 6"/>
              <a:gd name="T64" fmla="*/ 3 w 4"/>
              <a:gd name="T65" fmla="*/ 1 h 6"/>
              <a:gd name="T66" fmla="*/ 3 w 4"/>
              <a:gd name="T67" fmla="*/ 2 h 6"/>
              <a:gd name="T68" fmla="*/ 3 w 4"/>
              <a:gd name="T6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" h="6">
                <a:moveTo>
                  <a:pt x="3" y="1"/>
                </a:moveTo>
                <a:cubicBezTo>
                  <a:pt x="2" y="0"/>
                  <a:pt x="2" y="1"/>
                  <a:pt x="2" y="1"/>
                </a:cubicBezTo>
                <a:cubicBezTo>
                  <a:pt x="2" y="2"/>
                  <a:pt x="3" y="3"/>
                  <a:pt x="3" y="3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1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2" y="5"/>
                  <a:pt x="1" y="5"/>
                </a:cubicBezTo>
                <a:cubicBezTo>
                  <a:pt x="1" y="3"/>
                  <a:pt x="1" y="4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5"/>
                  <a:pt x="1" y="6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1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3" y="6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3" y="4"/>
                  <a:pt x="2" y="3"/>
                  <a:pt x="2" y="3"/>
                </a:cubicBezTo>
                <a:cubicBezTo>
                  <a:pt x="3" y="4"/>
                  <a:pt x="2" y="3"/>
                  <a:pt x="3" y="5"/>
                </a:cubicBezTo>
                <a:cubicBezTo>
                  <a:pt x="4" y="5"/>
                  <a:pt x="3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3"/>
                  <a:pt x="4" y="5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3" name="Freeform 2397"/>
          <p:cNvSpPr/>
          <p:nvPr/>
        </p:nvSpPr>
        <p:spPr bwMode="auto">
          <a:xfrm>
            <a:off x="1284288" y="4943477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4" name="Freeform 2398"/>
          <p:cNvSpPr/>
          <p:nvPr/>
        </p:nvSpPr>
        <p:spPr bwMode="auto">
          <a:xfrm>
            <a:off x="1289051" y="4921252"/>
            <a:ext cx="11113" cy="22225"/>
          </a:xfrm>
          <a:custGeom>
            <a:avLst/>
            <a:gdLst>
              <a:gd name="T0" fmla="*/ 2 w 3"/>
              <a:gd name="T1" fmla="*/ 3 h 6"/>
              <a:gd name="T2" fmla="*/ 3 w 3"/>
              <a:gd name="T3" fmla="*/ 4 h 6"/>
              <a:gd name="T4" fmla="*/ 1 w 3"/>
              <a:gd name="T5" fmla="*/ 2 h 6"/>
              <a:gd name="T6" fmla="*/ 1 w 3"/>
              <a:gd name="T7" fmla="*/ 2 h 6"/>
              <a:gd name="T8" fmla="*/ 2 w 3"/>
              <a:gd name="T9" fmla="*/ 3 h 6"/>
              <a:gd name="T10" fmla="*/ 3 w 3"/>
              <a:gd name="T11" fmla="*/ 3 h 6"/>
              <a:gd name="T12" fmla="*/ 2 w 3"/>
              <a:gd name="T13" fmla="*/ 2 h 6"/>
              <a:gd name="T14" fmla="*/ 2 w 3"/>
              <a:gd name="T15" fmla="*/ 1 h 6"/>
              <a:gd name="T16" fmla="*/ 2 w 3"/>
              <a:gd name="T17" fmla="*/ 2 h 6"/>
              <a:gd name="T18" fmla="*/ 3 w 3"/>
              <a:gd name="T19" fmla="*/ 3 h 6"/>
              <a:gd name="T20" fmla="*/ 1 w 3"/>
              <a:gd name="T21" fmla="*/ 0 h 6"/>
              <a:gd name="T22" fmla="*/ 1 w 3"/>
              <a:gd name="T23" fmla="*/ 0 h 6"/>
              <a:gd name="T24" fmla="*/ 2 w 3"/>
              <a:gd name="T25" fmla="*/ 1 h 6"/>
              <a:gd name="T26" fmla="*/ 2 w 3"/>
              <a:gd name="T27" fmla="*/ 1 h 6"/>
              <a:gd name="T28" fmla="*/ 1 w 3"/>
              <a:gd name="T29" fmla="*/ 0 h 6"/>
              <a:gd name="T30" fmla="*/ 0 w 3"/>
              <a:gd name="T31" fmla="*/ 1 h 6"/>
              <a:gd name="T32" fmla="*/ 0 w 3"/>
              <a:gd name="T33" fmla="*/ 1 h 6"/>
              <a:gd name="T34" fmla="*/ 1 w 3"/>
              <a:gd name="T35" fmla="*/ 2 h 6"/>
              <a:gd name="T36" fmla="*/ 2 w 3"/>
              <a:gd name="T37" fmla="*/ 3 h 6"/>
              <a:gd name="T38" fmla="*/ 1 w 3"/>
              <a:gd name="T39" fmla="*/ 3 h 6"/>
              <a:gd name="T40" fmla="*/ 2 w 3"/>
              <a:gd name="T41" fmla="*/ 4 h 6"/>
              <a:gd name="T42" fmla="*/ 2 w 3"/>
              <a:gd name="T43" fmla="*/ 5 h 6"/>
              <a:gd name="T44" fmla="*/ 3 w 3"/>
              <a:gd name="T45" fmla="*/ 5 h 6"/>
              <a:gd name="T46" fmla="*/ 2 w 3"/>
              <a:gd name="T4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" h="6">
                <a:moveTo>
                  <a:pt x="2" y="3"/>
                </a:moveTo>
                <a:cubicBezTo>
                  <a:pt x="2" y="3"/>
                  <a:pt x="2" y="4"/>
                  <a:pt x="3" y="4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2" y="3"/>
                  <a:pt x="3" y="3"/>
                  <a:pt x="2" y="2"/>
                </a:cubicBezTo>
                <a:cubicBezTo>
                  <a:pt x="1" y="2"/>
                  <a:pt x="1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2" y="2"/>
                  <a:pt x="3" y="3"/>
                </a:cubicBezTo>
                <a:cubicBezTo>
                  <a:pt x="2" y="2"/>
                  <a:pt x="3" y="1"/>
                  <a:pt x="1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2" y="1"/>
                  <a:pt x="2" y="1"/>
                </a:cubicBezTo>
                <a:cubicBezTo>
                  <a:pt x="2" y="1"/>
                  <a:pt x="2" y="2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2" y="4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4"/>
                  <a:pt x="2" y="5"/>
                </a:cubicBezTo>
                <a:cubicBezTo>
                  <a:pt x="3" y="6"/>
                  <a:pt x="2" y="4"/>
                  <a:pt x="3" y="5"/>
                </a:cubicBezTo>
                <a:lnTo>
                  <a:pt x="2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5" name="Rectangle 2399"/>
          <p:cNvSpPr>
            <a:spLocks noChangeArrowheads="1"/>
          </p:cNvSpPr>
          <p:nvPr/>
        </p:nvSpPr>
        <p:spPr bwMode="auto">
          <a:xfrm>
            <a:off x="1292226" y="4935539"/>
            <a:ext cx="3175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6" name="Freeform 2400"/>
          <p:cNvSpPr/>
          <p:nvPr/>
        </p:nvSpPr>
        <p:spPr bwMode="auto">
          <a:xfrm>
            <a:off x="1289051" y="4924427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7" name="Freeform 2401"/>
          <p:cNvSpPr/>
          <p:nvPr/>
        </p:nvSpPr>
        <p:spPr bwMode="auto">
          <a:xfrm>
            <a:off x="1300163" y="4927602"/>
            <a:ext cx="0" cy="4763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8" name="Freeform 2402"/>
          <p:cNvSpPr/>
          <p:nvPr/>
        </p:nvSpPr>
        <p:spPr bwMode="auto">
          <a:xfrm>
            <a:off x="1289051" y="4916489"/>
            <a:ext cx="11113" cy="7938"/>
          </a:xfrm>
          <a:custGeom>
            <a:avLst/>
            <a:gdLst>
              <a:gd name="T0" fmla="*/ 0 w 3"/>
              <a:gd name="T1" fmla="*/ 0 h 2"/>
              <a:gd name="T2" fmla="*/ 0 w 3"/>
              <a:gd name="T3" fmla="*/ 1 h 2"/>
              <a:gd name="T4" fmla="*/ 3 w 3"/>
              <a:gd name="T5" fmla="*/ 2 h 2"/>
              <a:gd name="T6" fmla="*/ 1 w 3"/>
              <a:gd name="T7" fmla="*/ 1 h 2"/>
              <a:gd name="T8" fmla="*/ 2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2" y="2"/>
                  <a:pt x="3" y="2"/>
                </a:cubicBezTo>
                <a:cubicBezTo>
                  <a:pt x="3" y="2"/>
                  <a:pt x="2" y="1"/>
                  <a:pt x="1" y="1"/>
                </a:cubicBezTo>
                <a:cubicBezTo>
                  <a:pt x="2" y="1"/>
                  <a:pt x="1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39" name="Freeform 2403"/>
          <p:cNvSpPr/>
          <p:nvPr/>
        </p:nvSpPr>
        <p:spPr bwMode="auto">
          <a:xfrm>
            <a:off x="1289051" y="4902202"/>
            <a:ext cx="22225" cy="19050"/>
          </a:xfrm>
          <a:custGeom>
            <a:avLst/>
            <a:gdLst>
              <a:gd name="T0" fmla="*/ 4 w 6"/>
              <a:gd name="T1" fmla="*/ 4 h 5"/>
              <a:gd name="T2" fmla="*/ 4 w 6"/>
              <a:gd name="T3" fmla="*/ 4 h 5"/>
              <a:gd name="T4" fmla="*/ 5 w 6"/>
              <a:gd name="T5" fmla="*/ 4 h 5"/>
              <a:gd name="T6" fmla="*/ 5 w 6"/>
              <a:gd name="T7" fmla="*/ 4 h 5"/>
              <a:gd name="T8" fmla="*/ 5 w 6"/>
              <a:gd name="T9" fmla="*/ 4 h 5"/>
              <a:gd name="T10" fmla="*/ 4 w 6"/>
              <a:gd name="T11" fmla="*/ 3 h 5"/>
              <a:gd name="T12" fmla="*/ 3 w 6"/>
              <a:gd name="T13" fmla="*/ 3 h 5"/>
              <a:gd name="T14" fmla="*/ 5 w 6"/>
              <a:gd name="T15" fmla="*/ 2 h 5"/>
              <a:gd name="T16" fmla="*/ 2 w 6"/>
              <a:gd name="T17" fmla="*/ 3 h 5"/>
              <a:gd name="T18" fmla="*/ 3 w 6"/>
              <a:gd name="T19" fmla="*/ 2 h 5"/>
              <a:gd name="T20" fmla="*/ 3 w 6"/>
              <a:gd name="T21" fmla="*/ 2 h 5"/>
              <a:gd name="T22" fmla="*/ 3 w 6"/>
              <a:gd name="T23" fmla="*/ 2 h 5"/>
              <a:gd name="T24" fmla="*/ 4 w 6"/>
              <a:gd name="T25" fmla="*/ 1 h 5"/>
              <a:gd name="T26" fmla="*/ 4 w 6"/>
              <a:gd name="T27" fmla="*/ 1 h 5"/>
              <a:gd name="T28" fmla="*/ 4 w 6"/>
              <a:gd name="T29" fmla="*/ 1 h 5"/>
              <a:gd name="T30" fmla="*/ 2 w 6"/>
              <a:gd name="T31" fmla="*/ 3 h 5"/>
              <a:gd name="T32" fmla="*/ 3 w 6"/>
              <a:gd name="T33" fmla="*/ 4 h 5"/>
              <a:gd name="T34" fmla="*/ 3 w 6"/>
              <a:gd name="T35" fmla="*/ 4 h 5"/>
              <a:gd name="T36" fmla="*/ 4 w 6"/>
              <a:gd name="T37" fmla="*/ 3 h 5"/>
              <a:gd name="T38" fmla="*/ 4 w 6"/>
              <a:gd name="T39" fmla="*/ 4 h 5"/>
              <a:gd name="T40" fmla="*/ 4 w 6"/>
              <a:gd name="T41" fmla="*/ 1 h 5"/>
              <a:gd name="T42" fmla="*/ 4 w 6"/>
              <a:gd name="T43" fmla="*/ 2 h 5"/>
              <a:gd name="T44" fmla="*/ 4 w 6"/>
              <a:gd name="T45" fmla="*/ 3 h 5"/>
              <a:gd name="T46" fmla="*/ 4 w 6"/>
              <a:gd name="T47" fmla="*/ 2 h 5"/>
              <a:gd name="T48" fmla="*/ 5 w 6"/>
              <a:gd name="T49" fmla="*/ 4 h 5"/>
              <a:gd name="T50" fmla="*/ 5 w 6"/>
              <a:gd name="T51" fmla="*/ 2 h 5"/>
              <a:gd name="T52" fmla="*/ 5 w 6"/>
              <a:gd name="T53" fmla="*/ 2 h 5"/>
              <a:gd name="T54" fmla="*/ 4 w 6"/>
              <a:gd name="T55" fmla="*/ 0 h 5"/>
              <a:gd name="T56" fmla="*/ 3 w 6"/>
              <a:gd name="T57" fmla="*/ 0 h 5"/>
              <a:gd name="T58" fmla="*/ 3 w 6"/>
              <a:gd name="T59" fmla="*/ 2 h 5"/>
              <a:gd name="T60" fmla="*/ 3 w 6"/>
              <a:gd name="T61" fmla="*/ 0 h 5"/>
              <a:gd name="T62" fmla="*/ 3 w 6"/>
              <a:gd name="T63" fmla="*/ 2 h 5"/>
              <a:gd name="T64" fmla="*/ 3 w 6"/>
              <a:gd name="T65" fmla="*/ 0 h 5"/>
              <a:gd name="T66" fmla="*/ 3 w 6"/>
              <a:gd name="T67" fmla="*/ 2 h 5"/>
              <a:gd name="T68" fmla="*/ 2 w 6"/>
              <a:gd name="T69" fmla="*/ 0 h 5"/>
              <a:gd name="T70" fmla="*/ 2 w 6"/>
              <a:gd name="T71" fmla="*/ 4 h 5"/>
              <a:gd name="T72" fmla="*/ 3 w 6"/>
              <a:gd name="T73" fmla="*/ 4 h 5"/>
              <a:gd name="T74" fmla="*/ 3 w 6"/>
              <a:gd name="T75" fmla="*/ 5 h 5"/>
              <a:gd name="T76" fmla="*/ 4 w 6"/>
              <a:gd name="T77" fmla="*/ 5 h 5"/>
              <a:gd name="T78" fmla="*/ 1 w 6"/>
              <a:gd name="T79" fmla="*/ 4 h 5"/>
              <a:gd name="T80" fmla="*/ 2 w 6"/>
              <a:gd name="T81" fmla="*/ 5 h 5"/>
              <a:gd name="T82" fmla="*/ 2 w 6"/>
              <a:gd name="T83" fmla="*/ 5 h 5"/>
              <a:gd name="T84" fmla="*/ 2 w 6"/>
              <a:gd name="T85" fmla="*/ 5 h 5"/>
              <a:gd name="T86" fmla="*/ 4 w 6"/>
              <a:gd name="T87" fmla="*/ 5 h 5"/>
              <a:gd name="T88" fmla="*/ 6 w 6"/>
              <a:gd name="T89" fmla="*/ 5 h 5"/>
              <a:gd name="T90" fmla="*/ 4 w 6"/>
              <a:gd name="T9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" h="5">
                <a:moveTo>
                  <a:pt x="4" y="4"/>
                </a:moveTo>
                <a:cubicBezTo>
                  <a:pt x="4" y="4"/>
                  <a:pt x="3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6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3" y="4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4" y="3"/>
                  <a:pt x="4" y="3"/>
                  <a:pt x="5" y="2"/>
                </a:cubicBezTo>
                <a:cubicBezTo>
                  <a:pt x="4" y="2"/>
                  <a:pt x="3" y="3"/>
                  <a:pt x="2" y="3"/>
                </a:cubicBezTo>
                <a:cubicBezTo>
                  <a:pt x="4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5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1" y="5"/>
                  <a:pt x="3" y="2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4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3" y="3"/>
                  <a:pt x="4" y="1"/>
                </a:cubicBezTo>
                <a:cubicBezTo>
                  <a:pt x="4" y="4"/>
                  <a:pt x="4" y="1"/>
                  <a:pt x="4" y="2"/>
                </a:cubicBezTo>
                <a:cubicBezTo>
                  <a:pt x="4" y="2"/>
                  <a:pt x="4" y="2"/>
                  <a:pt x="4" y="3"/>
                </a:cubicBezTo>
                <a:cubicBezTo>
                  <a:pt x="4" y="2"/>
                  <a:pt x="4" y="3"/>
                  <a:pt x="4" y="2"/>
                </a:cubicBezTo>
                <a:cubicBezTo>
                  <a:pt x="4" y="4"/>
                  <a:pt x="5" y="2"/>
                  <a:pt x="5" y="4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0"/>
                  <a:pt x="4" y="0"/>
                </a:cubicBezTo>
                <a:cubicBezTo>
                  <a:pt x="4" y="0"/>
                  <a:pt x="4" y="1"/>
                  <a:pt x="3" y="0"/>
                </a:cubicBezTo>
                <a:cubicBezTo>
                  <a:pt x="3" y="2"/>
                  <a:pt x="3" y="0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1"/>
                  <a:pt x="3" y="0"/>
                </a:cubicBezTo>
                <a:cubicBezTo>
                  <a:pt x="2" y="0"/>
                  <a:pt x="3" y="1"/>
                  <a:pt x="3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4"/>
                  <a:pt x="3" y="2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5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2" y="5"/>
                  <a:pt x="1" y="4"/>
                </a:cubicBezTo>
                <a:cubicBezTo>
                  <a:pt x="2" y="5"/>
                  <a:pt x="1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3" y="5"/>
                  <a:pt x="4" y="5"/>
                </a:cubicBezTo>
                <a:cubicBezTo>
                  <a:pt x="3" y="4"/>
                  <a:pt x="6" y="5"/>
                  <a:pt x="6" y="5"/>
                </a:cubicBezTo>
                <a:cubicBezTo>
                  <a:pt x="5" y="4"/>
                  <a:pt x="5" y="5"/>
                  <a:pt x="4" y="4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0" name="Freeform 2404"/>
          <p:cNvSpPr/>
          <p:nvPr/>
        </p:nvSpPr>
        <p:spPr bwMode="auto">
          <a:xfrm>
            <a:off x="1292226" y="491648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1" name="Freeform 2405"/>
          <p:cNvSpPr/>
          <p:nvPr/>
        </p:nvSpPr>
        <p:spPr bwMode="auto">
          <a:xfrm>
            <a:off x="1306513" y="4910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2" name="Rectangle 2406"/>
          <p:cNvSpPr>
            <a:spLocks noChangeArrowheads="1"/>
          </p:cNvSpPr>
          <p:nvPr/>
        </p:nvSpPr>
        <p:spPr bwMode="auto">
          <a:xfrm>
            <a:off x="1295401" y="492125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3" name="Rectangle 2407"/>
          <p:cNvSpPr>
            <a:spLocks noChangeArrowheads="1"/>
          </p:cNvSpPr>
          <p:nvPr/>
        </p:nvSpPr>
        <p:spPr bwMode="auto">
          <a:xfrm>
            <a:off x="1303338" y="4924427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4" name="Freeform 2408"/>
          <p:cNvSpPr/>
          <p:nvPr/>
        </p:nvSpPr>
        <p:spPr bwMode="auto">
          <a:xfrm>
            <a:off x="1311276" y="4913314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5" name="Freeform 2409"/>
          <p:cNvSpPr/>
          <p:nvPr/>
        </p:nvSpPr>
        <p:spPr bwMode="auto">
          <a:xfrm>
            <a:off x="1325563" y="4910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6" name="Freeform 2410"/>
          <p:cNvSpPr/>
          <p:nvPr/>
        </p:nvSpPr>
        <p:spPr bwMode="auto">
          <a:xfrm>
            <a:off x="1306513" y="4875214"/>
            <a:ext cx="38100" cy="41275"/>
          </a:xfrm>
          <a:custGeom>
            <a:avLst/>
            <a:gdLst>
              <a:gd name="T0" fmla="*/ 7 w 10"/>
              <a:gd name="T1" fmla="*/ 1 h 11"/>
              <a:gd name="T2" fmla="*/ 6 w 10"/>
              <a:gd name="T3" fmla="*/ 0 h 11"/>
              <a:gd name="T4" fmla="*/ 5 w 10"/>
              <a:gd name="T5" fmla="*/ 0 h 11"/>
              <a:gd name="T6" fmla="*/ 5 w 10"/>
              <a:gd name="T7" fmla="*/ 1 h 11"/>
              <a:gd name="T8" fmla="*/ 5 w 10"/>
              <a:gd name="T9" fmla="*/ 2 h 11"/>
              <a:gd name="T10" fmla="*/ 4 w 10"/>
              <a:gd name="T11" fmla="*/ 3 h 11"/>
              <a:gd name="T12" fmla="*/ 5 w 10"/>
              <a:gd name="T13" fmla="*/ 4 h 11"/>
              <a:gd name="T14" fmla="*/ 5 w 10"/>
              <a:gd name="T15" fmla="*/ 4 h 11"/>
              <a:gd name="T16" fmla="*/ 4 w 10"/>
              <a:gd name="T17" fmla="*/ 4 h 11"/>
              <a:gd name="T18" fmla="*/ 6 w 10"/>
              <a:gd name="T19" fmla="*/ 6 h 11"/>
              <a:gd name="T20" fmla="*/ 5 w 10"/>
              <a:gd name="T21" fmla="*/ 6 h 11"/>
              <a:gd name="T22" fmla="*/ 4 w 10"/>
              <a:gd name="T23" fmla="*/ 6 h 11"/>
              <a:gd name="T24" fmla="*/ 4 w 10"/>
              <a:gd name="T25" fmla="*/ 7 h 11"/>
              <a:gd name="T26" fmla="*/ 3 w 10"/>
              <a:gd name="T27" fmla="*/ 7 h 11"/>
              <a:gd name="T28" fmla="*/ 3 w 10"/>
              <a:gd name="T29" fmla="*/ 7 h 11"/>
              <a:gd name="T30" fmla="*/ 3 w 10"/>
              <a:gd name="T31" fmla="*/ 8 h 11"/>
              <a:gd name="T32" fmla="*/ 2 w 10"/>
              <a:gd name="T33" fmla="*/ 7 h 11"/>
              <a:gd name="T34" fmla="*/ 2 w 10"/>
              <a:gd name="T35" fmla="*/ 8 h 11"/>
              <a:gd name="T36" fmla="*/ 0 w 10"/>
              <a:gd name="T37" fmla="*/ 8 h 11"/>
              <a:gd name="T38" fmla="*/ 1 w 10"/>
              <a:gd name="T39" fmla="*/ 8 h 11"/>
              <a:gd name="T40" fmla="*/ 1 w 10"/>
              <a:gd name="T41" fmla="*/ 8 h 11"/>
              <a:gd name="T42" fmla="*/ 2 w 10"/>
              <a:gd name="T43" fmla="*/ 10 h 11"/>
              <a:gd name="T44" fmla="*/ 2 w 10"/>
              <a:gd name="T45" fmla="*/ 10 h 11"/>
              <a:gd name="T46" fmla="*/ 3 w 10"/>
              <a:gd name="T47" fmla="*/ 10 h 11"/>
              <a:gd name="T48" fmla="*/ 4 w 10"/>
              <a:gd name="T49" fmla="*/ 10 h 11"/>
              <a:gd name="T50" fmla="*/ 4 w 10"/>
              <a:gd name="T51" fmla="*/ 10 h 11"/>
              <a:gd name="T52" fmla="*/ 5 w 10"/>
              <a:gd name="T53" fmla="*/ 9 h 11"/>
              <a:gd name="T54" fmla="*/ 5 w 10"/>
              <a:gd name="T55" fmla="*/ 9 h 11"/>
              <a:gd name="T56" fmla="*/ 5 w 10"/>
              <a:gd name="T57" fmla="*/ 9 h 11"/>
              <a:gd name="T58" fmla="*/ 5 w 10"/>
              <a:gd name="T59" fmla="*/ 8 h 11"/>
              <a:gd name="T60" fmla="*/ 5 w 10"/>
              <a:gd name="T61" fmla="*/ 7 h 11"/>
              <a:gd name="T62" fmla="*/ 6 w 10"/>
              <a:gd name="T63" fmla="*/ 8 h 11"/>
              <a:gd name="T64" fmla="*/ 7 w 10"/>
              <a:gd name="T65" fmla="*/ 7 h 11"/>
              <a:gd name="T66" fmla="*/ 6 w 10"/>
              <a:gd name="T67" fmla="*/ 6 h 11"/>
              <a:gd name="T68" fmla="*/ 6 w 10"/>
              <a:gd name="T69" fmla="*/ 5 h 11"/>
              <a:gd name="T70" fmla="*/ 7 w 10"/>
              <a:gd name="T71" fmla="*/ 4 h 11"/>
              <a:gd name="T72" fmla="*/ 7 w 10"/>
              <a:gd name="T73" fmla="*/ 4 h 11"/>
              <a:gd name="T74" fmla="*/ 7 w 10"/>
              <a:gd name="T75" fmla="*/ 3 h 11"/>
              <a:gd name="T76" fmla="*/ 6 w 10"/>
              <a:gd name="T77" fmla="*/ 3 h 11"/>
              <a:gd name="T78" fmla="*/ 8 w 10"/>
              <a:gd name="T7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" h="11">
                <a:moveTo>
                  <a:pt x="8" y="2"/>
                </a:moveTo>
                <a:cubicBezTo>
                  <a:pt x="8" y="2"/>
                  <a:pt x="8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1"/>
                  <a:pt x="5" y="0"/>
                  <a:pt x="5" y="0"/>
                </a:cubicBezTo>
                <a:cubicBezTo>
                  <a:pt x="5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7" y="2"/>
                  <a:pt x="7" y="2"/>
                </a:cubicBezTo>
                <a:cubicBezTo>
                  <a:pt x="3" y="0"/>
                  <a:pt x="8" y="3"/>
                  <a:pt x="5" y="2"/>
                </a:cubicBezTo>
                <a:cubicBezTo>
                  <a:pt x="5" y="3"/>
                  <a:pt x="5" y="3"/>
                  <a:pt x="6" y="3"/>
                </a:cubicBezTo>
                <a:cubicBezTo>
                  <a:pt x="5" y="2"/>
                  <a:pt x="5" y="3"/>
                  <a:pt x="4" y="3"/>
                </a:cubicBezTo>
                <a:cubicBezTo>
                  <a:pt x="7" y="4"/>
                  <a:pt x="3" y="2"/>
                  <a:pt x="6" y="4"/>
                </a:cubicBezTo>
                <a:cubicBezTo>
                  <a:pt x="5" y="4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6" y="5"/>
                  <a:pt x="5" y="4"/>
                </a:cubicBezTo>
                <a:cubicBezTo>
                  <a:pt x="4" y="4"/>
                  <a:pt x="5" y="5"/>
                  <a:pt x="6" y="5"/>
                </a:cubicBezTo>
                <a:cubicBezTo>
                  <a:pt x="5" y="5"/>
                  <a:pt x="5" y="5"/>
                  <a:pt x="4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6"/>
                  <a:pt x="6" y="6"/>
                </a:cubicBezTo>
                <a:cubicBezTo>
                  <a:pt x="5" y="6"/>
                  <a:pt x="6" y="7"/>
                  <a:pt x="6" y="7"/>
                </a:cubicBezTo>
                <a:cubicBezTo>
                  <a:pt x="5" y="6"/>
                  <a:pt x="7" y="7"/>
                  <a:pt x="5" y="6"/>
                </a:cubicBezTo>
                <a:cubicBezTo>
                  <a:pt x="5" y="6"/>
                  <a:pt x="5" y="6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3" y="5"/>
                  <a:pt x="4" y="7"/>
                  <a:pt x="4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3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4" y="9"/>
                  <a:pt x="3" y="7"/>
                </a:cubicBezTo>
                <a:cubicBezTo>
                  <a:pt x="3" y="9"/>
                  <a:pt x="3" y="9"/>
                  <a:pt x="3" y="10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2" y="7"/>
                  <a:pt x="2" y="6"/>
                </a:cubicBezTo>
                <a:cubicBezTo>
                  <a:pt x="2" y="7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2" y="9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0" y="6"/>
                  <a:pt x="0" y="8"/>
                </a:cubicBezTo>
                <a:cubicBezTo>
                  <a:pt x="0" y="9"/>
                  <a:pt x="1" y="10"/>
                  <a:pt x="1" y="11"/>
                </a:cubicBezTo>
                <a:cubicBezTo>
                  <a:pt x="1" y="10"/>
                  <a:pt x="1" y="9"/>
                  <a:pt x="1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1" y="8"/>
                </a:cubicBezTo>
                <a:cubicBezTo>
                  <a:pt x="1" y="7"/>
                  <a:pt x="1" y="9"/>
                  <a:pt x="1" y="8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11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9"/>
                  <a:pt x="3" y="8"/>
                  <a:pt x="3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8"/>
                  <a:pt x="5" y="9"/>
                  <a:pt x="4" y="8"/>
                </a:cubicBezTo>
                <a:cubicBezTo>
                  <a:pt x="4" y="8"/>
                  <a:pt x="4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9"/>
                  <a:pt x="5" y="7"/>
                  <a:pt x="5" y="8"/>
                </a:cubicBezTo>
                <a:cubicBezTo>
                  <a:pt x="5" y="8"/>
                  <a:pt x="5" y="7"/>
                  <a:pt x="4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7"/>
                  <a:pt x="6" y="7"/>
                </a:cubicBezTo>
                <a:cubicBezTo>
                  <a:pt x="6" y="8"/>
                  <a:pt x="6" y="7"/>
                  <a:pt x="6" y="8"/>
                </a:cubicBezTo>
                <a:cubicBezTo>
                  <a:pt x="7" y="8"/>
                  <a:pt x="6" y="7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6" y="6"/>
                  <a:pt x="7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8" y="7"/>
                </a:cubicBezTo>
                <a:cubicBezTo>
                  <a:pt x="6" y="5"/>
                  <a:pt x="6" y="5"/>
                  <a:pt x="6" y="5"/>
                </a:cubicBezTo>
                <a:cubicBezTo>
                  <a:pt x="8" y="6"/>
                  <a:pt x="7" y="5"/>
                  <a:pt x="6" y="4"/>
                </a:cubicBezTo>
                <a:cubicBezTo>
                  <a:pt x="6" y="4"/>
                  <a:pt x="6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8" y="5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7" y="3"/>
                  <a:pt x="10" y="4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7" y="3"/>
                  <a:pt x="6" y="2"/>
                </a:cubicBezTo>
                <a:cubicBezTo>
                  <a:pt x="8" y="3"/>
                  <a:pt x="8" y="3"/>
                  <a:pt x="8" y="3"/>
                </a:cubicBezTo>
                <a:cubicBezTo>
                  <a:pt x="10" y="3"/>
                  <a:pt x="6" y="1"/>
                  <a:pt x="8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7" name="Freeform 2411"/>
          <p:cNvSpPr/>
          <p:nvPr/>
        </p:nvSpPr>
        <p:spPr bwMode="auto">
          <a:xfrm>
            <a:off x="1333501" y="4894264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8" name="Freeform 2412"/>
          <p:cNvSpPr/>
          <p:nvPr/>
        </p:nvSpPr>
        <p:spPr bwMode="auto">
          <a:xfrm>
            <a:off x="1333501" y="4891089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9" name="Freeform 2413"/>
          <p:cNvSpPr/>
          <p:nvPr/>
        </p:nvSpPr>
        <p:spPr bwMode="auto">
          <a:xfrm>
            <a:off x="1336676" y="4878389"/>
            <a:ext cx="4763" cy="0"/>
          </a:xfrm>
          <a:custGeom>
            <a:avLst/>
            <a:gdLst>
              <a:gd name="T0" fmla="*/ 0 w 1"/>
              <a:gd name="T1" fmla="*/ 0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0" name="Rectangle 2414"/>
          <p:cNvSpPr>
            <a:spLocks noChangeArrowheads="1"/>
          </p:cNvSpPr>
          <p:nvPr/>
        </p:nvSpPr>
        <p:spPr bwMode="auto">
          <a:xfrm>
            <a:off x="1336676" y="487838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1" name="Freeform 2415"/>
          <p:cNvSpPr/>
          <p:nvPr/>
        </p:nvSpPr>
        <p:spPr bwMode="auto">
          <a:xfrm>
            <a:off x="1322388" y="4852989"/>
            <a:ext cx="19050" cy="25400"/>
          </a:xfrm>
          <a:custGeom>
            <a:avLst/>
            <a:gdLst>
              <a:gd name="T0" fmla="*/ 3 w 5"/>
              <a:gd name="T1" fmla="*/ 2 h 7"/>
              <a:gd name="T2" fmla="*/ 2 w 5"/>
              <a:gd name="T3" fmla="*/ 1 h 7"/>
              <a:gd name="T4" fmla="*/ 3 w 5"/>
              <a:gd name="T5" fmla="*/ 1 h 7"/>
              <a:gd name="T6" fmla="*/ 1 w 5"/>
              <a:gd name="T7" fmla="*/ 0 h 7"/>
              <a:gd name="T8" fmla="*/ 2 w 5"/>
              <a:gd name="T9" fmla="*/ 3 h 7"/>
              <a:gd name="T10" fmla="*/ 1 w 5"/>
              <a:gd name="T11" fmla="*/ 3 h 7"/>
              <a:gd name="T12" fmla="*/ 2 w 5"/>
              <a:gd name="T13" fmla="*/ 4 h 7"/>
              <a:gd name="T14" fmla="*/ 1 w 5"/>
              <a:gd name="T15" fmla="*/ 4 h 7"/>
              <a:gd name="T16" fmla="*/ 1 w 5"/>
              <a:gd name="T17" fmla="*/ 5 h 7"/>
              <a:gd name="T18" fmla="*/ 2 w 5"/>
              <a:gd name="T19" fmla="*/ 5 h 7"/>
              <a:gd name="T20" fmla="*/ 2 w 5"/>
              <a:gd name="T21" fmla="*/ 5 h 7"/>
              <a:gd name="T22" fmla="*/ 2 w 5"/>
              <a:gd name="T23" fmla="*/ 5 h 7"/>
              <a:gd name="T24" fmla="*/ 2 w 5"/>
              <a:gd name="T25" fmla="*/ 5 h 7"/>
              <a:gd name="T26" fmla="*/ 2 w 5"/>
              <a:gd name="T27" fmla="*/ 5 h 7"/>
              <a:gd name="T28" fmla="*/ 2 w 5"/>
              <a:gd name="T29" fmla="*/ 5 h 7"/>
              <a:gd name="T30" fmla="*/ 1 w 5"/>
              <a:gd name="T31" fmla="*/ 5 h 7"/>
              <a:gd name="T32" fmla="*/ 2 w 5"/>
              <a:gd name="T33" fmla="*/ 6 h 7"/>
              <a:gd name="T34" fmla="*/ 3 w 5"/>
              <a:gd name="T35" fmla="*/ 7 h 7"/>
              <a:gd name="T36" fmla="*/ 3 w 5"/>
              <a:gd name="T37" fmla="*/ 6 h 7"/>
              <a:gd name="T38" fmla="*/ 3 w 5"/>
              <a:gd name="T39" fmla="*/ 6 h 7"/>
              <a:gd name="T40" fmla="*/ 2 w 5"/>
              <a:gd name="T41" fmla="*/ 5 h 7"/>
              <a:gd name="T42" fmla="*/ 4 w 5"/>
              <a:gd name="T43" fmla="*/ 6 h 7"/>
              <a:gd name="T44" fmla="*/ 5 w 5"/>
              <a:gd name="T45" fmla="*/ 6 h 7"/>
              <a:gd name="T46" fmla="*/ 5 w 5"/>
              <a:gd name="T47" fmla="*/ 6 h 7"/>
              <a:gd name="T48" fmla="*/ 4 w 5"/>
              <a:gd name="T49" fmla="*/ 5 h 7"/>
              <a:gd name="T50" fmla="*/ 4 w 5"/>
              <a:gd name="T51" fmla="*/ 5 h 7"/>
              <a:gd name="T52" fmla="*/ 2 w 5"/>
              <a:gd name="T53" fmla="*/ 5 h 7"/>
              <a:gd name="T54" fmla="*/ 2 w 5"/>
              <a:gd name="T55" fmla="*/ 4 h 7"/>
              <a:gd name="T56" fmla="*/ 4 w 5"/>
              <a:gd name="T57" fmla="*/ 5 h 7"/>
              <a:gd name="T58" fmla="*/ 3 w 5"/>
              <a:gd name="T59" fmla="*/ 5 h 7"/>
              <a:gd name="T60" fmla="*/ 4 w 5"/>
              <a:gd name="T61" fmla="*/ 5 h 7"/>
              <a:gd name="T62" fmla="*/ 3 w 5"/>
              <a:gd name="T63" fmla="*/ 4 h 7"/>
              <a:gd name="T64" fmla="*/ 3 w 5"/>
              <a:gd name="T65" fmla="*/ 3 h 7"/>
              <a:gd name="T66" fmla="*/ 4 w 5"/>
              <a:gd name="T67" fmla="*/ 4 h 7"/>
              <a:gd name="T68" fmla="*/ 3 w 5"/>
              <a:gd name="T69" fmla="*/ 3 h 7"/>
              <a:gd name="T70" fmla="*/ 4 w 5"/>
              <a:gd name="T71" fmla="*/ 3 h 7"/>
              <a:gd name="T72" fmla="*/ 3 w 5"/>
              <a:gd name="T73" fmla="*/ 3 h 7"/>
              <a:gd name="T74" fmla="*/ 3 w 5"/>
              <a:gd name="T75" fmla="*/ 2 h 7"/>
              <a:gd name="T76" fmla="*/ 3 w 5"/>
              <a:gd name="T77" fmla="*/ 2 h 7"/>
              <a:gd name="T78" fmla="*/ 2 w 5"/>
              <a:gd name="T79" fmla="*/ 1 h 7"/>
              <a:gd name="T80" fmla="*/ 3 w 5"/>
              <a:gd name="T81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" h="7">
                <a:moveTo>
                  <a:pt x="3" y="2"/>
                </a:moveTo>
                <a:cubicBezTo>
                  <a:pt x="2" y="1"/>
                  <a:pt x="2" y="1"/>
                  <a:pt x="2" y="1"/>
                </a:cubicBezTo>
                <a:cubicBezTo>
                  <a:pt x="3" y="1"/>
                  <a:pt x="2" y="1"/>
                  <a:pt x="3" y="1"/>
                </a:cubicBezTo>
                <a:cubicBezTo>
                  <a:pt x="2" y="1"/>
                  <a:pt x="3" y="1"/>
                  <a:pt x="1" y="0"/>
                </a:cubicBezTo>
                <a:cubicBezTo>
                  <a:pt x="2" y="1"/>
                  <a:pt x="1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3" y="4"/>
                  <a:pt x="0" y="3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3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1" y="5"/>
                  <a:pt x="1" y="5"/>
                </a:cubicBezTo>
                <a:cubicBezTo>
                  <a:pt x="2" y="6"/>
                  <a:pt x="0" y="5"/>
                  <a:pt x="2" y="6"/>
                </a:cubicBezTo>
                <a:cubicBezTo>
                  <a:pt x="3" y="6"/>
                  <a:pt x="3" y="6"/>
                  <a:pt x="3" y="7"/>
                </a:cubicBezTo>
                <a:cubicBezTo>
                  <a:pt x="4" y="7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5"/>
                  <a:pt x="3" y="6"/>
                  <a:pt x="2" y="5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2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3" y="5"/>
                  <a:pt x="2" y="5"/>
                </a:cubicBezTo>
                <a:cubicBezTo>
                  <a:pt x="3" y="5"/>
                  <a:pt x="2" y="4"/>
                  <a:pt x="2" y="4"/>
                </a:cubicBezTo>
                <a:cubicBezTo>
                  <a:pt x="3" y="5"/>
                  <a:pt x="3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5"/>
                  <a:pt x="4" y="5"/>
                </a:cubicBezTo>
                <a:cubicBezTo>
                  <a:pt x="4" y="5"/>
                  <a:pt x="4" y="5"/>
                  <a:pt x="3" y="4"/>
                </a:cubicBezTo>
                <a:cubicBezTo>
                  <a:pt x="4" y="5"/>
                  <a:pt x="4" y="4"/>
                  <a:pt x="3" y="3"/>
                </a:cubicBezTo>
                <a:cubicBezTo>
                  <a:pt x="3" y="3"/>
                  <a:pt x="4" y="4"/>
                  <a:pt x="4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1" y="1"/>
                  <a:pt x="2" y="1"/>
                </a:cubicBezTo>
                <a:cubicBezTo>
                  <a:pt x="3" y="1"/>
                  <a:pt x="3" y="2"/>
                  <a:pt x="3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2" name="Freeform 2416"/>
          <p:cNvSpPr/>
          <p:nvPr/>
        </p:nvSpPr>
        <p:spPr bwMode="auto">
          <a:xfrm>
            <a:off x="1325563" y="4852989"/>
            <a:ext cx="7938" cy="3175"/>
          </a:xfrm>
          <a:custGeom>
            <a:avLst/>
            <a:gdLst>
              <a:gd name="T0" fmla="*/ 1 w 2"/>
              <a:gd name="T1" fmla="*/ 0 h 1"/>
              <a:gd name="T2" fmla="*/ 2 w 2"/>
              <a:gd name="T3" fmla="*/ 1 h 1"/>
              <a:gd name="T4" fmla="*/ 0 w 2"/>
              <a:gd name="T5" fmla="*/ 0 h 1"/>
              <a:gd name="T6" fmla="*/ 1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ubicBezTo>
                  <a:pt x="1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3" name="Freeform 2417"/>
          <p:cNvSpPr/>
          <p:nvPr/>
        </p:nvSpPr>
        <p:spPr bwMode="auto">
          <a:xfrm>
            <a:off x="1322388" y="4841877"/>
            <a:ext cx="14288" cy="11113"/>
          </a:xfrm>
          <a:custGeom>
            <a:avLst/>
            <a:gdLst>
              <a:gd name="T0" fmla="*/ 2 w 4"/>
              <a:gd name="T1" fmla="*/ 1 h 3"/>
              <a:gd name="T2" fmla="*/ 2 w 4"/>
              <a:gd name="T3" fmla="*/ 1 h 3"/>
              <a:gd name="T4" fmla="*/ 1 w 4"/>
              <a:gd name="T5" fmla="*/ 2 h 3"/>
              <a:gd name="T6" fmla="*/ 2 w 4"/>
              <a:gd name="T7" fmla="*/ 3 h 3"/>
              <a:gd name="T8" fmla="*/ 1 w 4"/>
              <a:gd name="T9" fmla="*/ 3 h 3"/>
              <a:gd name="T10" fmla="*/ 3 w 4"/>
              <a:gd name="T11" fmla="*/ 3 h 3"/>
              <a:gd name="T12" fmla="*/ 2 w 4"/>
              <a:gd name="T13" fmla="*/ 3 h 3"/>
              <a:gd name="T14" fmla="*/ 3 w 4"/>
              <a:gd name="T15" fmla="*/ 3 h 3"/>
              <a:gd name="T16" fmla="*/ 3 w 4"/>
              <a:gd name="T17" fmla="*/ 3 h 3"/>
              <a:gd name="T18" fmla="*/ 3 w 4"/>
              <a:gd name="T19" fmla="*/ 3 h 3"/>
              <a:gd name="T20" fmla="*/ 2 w 4"/>
              <a:gd name="T21" fmla="*/ 2 h 3"/>
              <a:gd name="T22" fmla="*/ 3 w 4"/>
              <a:gd name="T23" fmla="*/ 3 h 3"/>
              <a:gd name="T24" fmla="*/ 4 w 4"/>
              <a:gd name="T25" fmla="*/ 2 h 3"/>
              <a:gd name="T26" fmla="*/ 3 w 4"/>
              <a:gd name="T27" fmla="*/ 2 h 3"/>
              <a:gd name="T28" fmla="*/ 2 w 4"/>
              <a:gd name="T29" fmla="*/ 2 h 3"/>
              <a:gd name="T30" fmla="*/ 4 w 4"/>
              <a:gd name="T31" fmla="*/ 2 h 3"/>
              <a:gd name="T32" fmla="*/ 3 w 4"/>
              <a:gd name="T33" fmla="*/ 1 h 3"/>
              <a:gd name="T34" fmla="*/ 2 w 4"/>
              <a:gd name="T35" fmla="*/ 0 h 3"/>
              <a:gd name="T36" fmla="*/ 3 w 4"/>
              <a:gd name="T37" fmla="*/ 1 h 3"/>
              <a:gd name="T38" fmla="*/ 3 w 4"/>
              <a:gd name="T39" fmla="*/ 0 h 3"/>
              <a:gd name="T40" fmla="*/ 1 w 4"/>
              <a:gd name="T41" fmla="*/ 0 h 3"/>
              <a:gd name="T42" fmla="*/ 2 w 4"/>
              <a:gd name="T4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3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2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1" y="3"/>
                  <a:pt x="3" y="3"/>
                </a:cubicBezTo>
                <a:cubicBezTo>
                  <a:pt x="3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1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1" y="1"/>
                  <a:pt x="3" y="2"/>
                  <a:pt x="4" y="2"/>
                </a:cubicBezTo>
                <a:cubicBezTo>
                  <a:pt x="3" y="1"/>
                  <a:pt x="2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4" y="1"/>
                  <a:pt x="3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3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4" name="Rectangle 2418"/>
          <p:cNvSpPr>
            <a:spLocks noChangeArrowheads="1"/>
          </p:cNvSpPr>
          <p:nvPr/>
        </p:nvSpPr>
        <p:spPr bwMode="auto">
          <a:xfrm>
            <a:off x="1325563" y="4845052"/>
            <a:ext cx="4763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5" name="Freeform 2419"/>
          <p:cNvSpPr/>
          <p:nvPr/>
        </p:nvSpPr>
        <p:spPr bwMode="auto">
          <a:xfrm>
            <a:off x="741363" y="4232277"/>
            <a:ext cx="153988" cy="155575"/>
          </a:xfrm>
          <a:custGeom>
            <a:avLst/>
            <a:gdLst>
              <a:gd name="T0" fmla="*/ 30 w 41"/>
              <a:gd name="T1" fmla="*/ 3 h 41"/>
              <a:gd name="T2" fmla="*/ 2 w 41"/>
              <a:gd name="T3" fmla="*/ 20 h 41"/>
              <a:gd name="T4" fmla="*/ 30 w 41"/>
              <a:gd name="T5" fmla="*/ 34 h 41"/>
              <a:gd name="T6" fmla="*/ 29 w 41"/>
              <a:gd name="T7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41">
                <a:moveTo>
                  <a:pt x="30" y="3"/>
                </a:moveTo>
                <a:cubicBezTo>
                  <a:pt x="18" y="0"/>
                  <a:pt x="0" y="4"/>
                  <a:pt x="2" y="20"/>
                </a:cubicBezTo>
                <a:cubicBezTo>
                  <a:pt x="4" y="33"/>
                  <a:pt x="20" y="41"/>
                  <a:pt x="30" y="34"/>
                </a:cubicBezTo>
                <a:cubicBezTo>
                  <a:pt x="41" y="27"/>
                  <a:pt x="41" y="9"/>
                  <a:pt x="29" y="4"/>
                </a:cubicBezTo>
              </a:path>
            </a:pathLst>
          </a:custGeom>
          <a:solidFill>
            <a:srgbClr val="F9C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6" name="Freeform 2420"/>
          <p:cNvSpPr/>
          <p:nvPr/>
        </p:nvSpPr>
        <p:spPr bwMode="auto">
          <a:xfrm>
            <a:off x="760413" y="4248152"/>
            <a:ext cx="115888" cy="87313"/>
          </a:xfrm>
          <a:custGeom>
            <a:avLst/>
            <a:gdLst>
              <a:gd name="T0" fmla="*/ 20 w 31"/>
              <a:gd name="T1" fmla="*/ 7 h 23"/>
              <a:gd name="T2" fmla="*/ 11 w 31"/>
              <a:gd name="T3" fmla="*/ 20 h 23"/>
              <a:gd name="T4" fmla="*/ 21 w 31"/>
              <a:gd name="T5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23">
                <a:moveTo>
                  <a:pt x="20" y="7"/>
                </a:moveTo>
                <a:cubicBezTo>
                  <a:pt x="12" y="0"/>
                  <a:pt x="0" y="16"/>
                  <a:pt x="11" y="20"/>
                </a:cubicBezTo>
                <a:cubicBezTo>
                  <a:pt x="19" y="23"/>
                  <a:pt x="31" y="12"/>
                  <a:pt x="21" y="8"/>
                </a:cubicBezTo>
              </a:path>
            </a:pathLst>
          </a:custGeom>
          <a:solidFill>
            <a:srgbClr val="F77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7" name="Freeform 2421"/>
          <p:cNvSpPr/>
          <p:nvPr/>
        </p:nvSpPr>
        <p:spPr bwMode="auto">
          <a:xfrm>
            <a:off x="900113" y="4527552"/>
            <a:ext cx="296863" cy="19050"/>
          </a:xfrm>
          <a:custGeom>
            <a:avLst/>
            <a:gdLst>
              <a:gd name="T0" fmla="*/ 51 w 79"/>
              <a:gd name="T1" fmla="*/ 0 h 5"/>
              <a:gd name="T2" fmla="*/ 20 w 79"/>
              <a:gd name="T3" fmla="*/ 1 h 5"/>
              <a:gd name="T4" fmla="*/ 16 w 79"/>
              <a:gd name="T5" fmla="*/ 1 h 5"/>
              <a:gd name="T6" fmla="*/ 1 w 79"/>
              <a:gd name="T7" fmla="*/ 0 h 5"/>
              <a:gd name="T8" fmla="*/ 0 w 79"/>
              <a:gd name="T9" fmla="*/ 3 h 5"/>
              <a:gd name="T10" fmla="*/ 16 w 79"/>
              <a:gd name="T11" fmla="*/ 4 h 5"/>
              <a:gd name="T12" fmla="*/ 20 w 79"/>
              <a:gd name="T13" fmla="*/ 4 h 5"/>
              <a:gd name="T14" fmla="*/ 51 w 79"/>
              <a:gd name="T15" fmla="*/ 3 h 5"/>
              <a:gd name="T16" fmla="*/ 79 w 79"/>
              <a:gd name="T17" fmla="*/ 3 h 5"/>
              <a:gd name="T18" fmla="*/ 79 w 79"/>
              <a:gd name="T19" fmla="*/ 0 h 5"/>
              <a:gd name="T20" fmla="*/ 51 w 79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5">
                <a:moveTo>
                  <a:pt x="51" y="0"/>
                </a:moveTo>
                <a:cubicBezTo>
                  <a:pt x="41" y="0"/>
                  <a:pt x="30" y="0"/>
                  <a:pt x="20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1" y="1"/>
                  <a:pt x="5" y="2"/>
                  <a:pt x="1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5"/>
                  <a:pt x="11" y="5"/>
                  <a:pt x="16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30" y="3"/>
                  <a:pt x="41" y="3"/>
                  <a:pt x="51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0"/>
                  <a:pt x="79" y="0"/>
                  <a:pt x="79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8" name="Freeform 2422"/>
          <p:cNvSpPr/>
          <p:nvPr/>
        </p:nvSpPr>
        <p:spPr bwMode="auto">
          <a:xfrm>
            <a:off x="933451" y="4489452"/>
            <a:ext cx="15875" cy="49213"/>
          </a:xfrm>
          <a:custGeom>
            <a:avLst/>
            <a:gdLst>
              <a:gd name="T0" fmla="*/ 0 w 4"/>
              <a:gd name="T1" fmla="*/ 0 h 13"/>
              <a:gd name="T2" fmla="*/ 1 w 4"/>
              <a:gd name="T3" fmla="*/ 3 h 13"/>
              <a:gd name="T4" fmla="*/ 0 w 4"/>
              <a:gd name="T5" fmla="*/ 2 h 13"/>
              <a:gd name="T6" fmla="*/ 1 w 4"/>
              <a:gd name="T7" fmla="*/ 7 h 13"/>
              <a:gd name="T8" fmla="*/ 2 w 4"/>
              <a:gd name="T9" fmla="*/ 12 h 13"/>
              <a:gd name="T10" fmla="*/ 4 w 4"/>
              <a:gd name="T11" fmla="*/ 12 h 13"/>
              <a:gd name="T12" fmla="*/ 4 w 4"/>
              <a:gd name="T13" fmla="*/ 10 h 13"/>
              <a:gd name="T14" fmla="*/ 4 w 4"/>
              <a:gd name="T15" fmla="*/ 10 h 13"/>
              <a:gd name="T16" fmla="*/ 4 w 4"/>
              <a:gd name="T17" fmla="*/ 7 h 13"/>
              <a:gd name="T18" fmla="*/ 3 w 4"/>
              <a:gd name="T19" fmla="*/ 0 h 13"/>
              <a:gd name="T20" fmla="*/ 0 w 4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13">
                <a:moveTo>
                  <a:pt x="0" y="0"/>
                </a:moveTo>
                <a:cubicBezTo>
                  <a:pt x="0" y="1"/>
                  <a:pt x="0" y="2"/>
                  <a:pt x="1" y="3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5"/>
                  <a:pt x="1" y="7"/>
                </a:cubicBezTo>
                <a:cubicBezTo>
                  <a:pt x="1" y="10"/>
                  <a:pt x="1" y="12"/>
                  <a:pt x="2" y="12"/>
                </a:cubicBezTo>
                <a:cubicBezTo>
                  <a:pt x="2" y="13"/>
                  <a:pt x="3" y="13"/>
                  <a:pt x="4" y="12"/>
                </a:cubicBezTo>
                <a:cubicBezTo>
                  <a:pt x="4" y="12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8"/>
                  <a:pt x="4" y="7"/>
                </a:cubicBezTo>
                <a:cubicBezTo>
                  <a:pt x="4" y="3"/>
                  <a:pt x="4" y="1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59" name="Freeform 2423"/>
          <p:cNvSpPr/>
          <p:nvPr/>
        </p:nvSpPr>
        <p:spPr bwMode="auto">
          <a:xfrm>
            <a:off x="985838" y="4486277"/>
            <a:ext cx="15875" cy="49213"/>
          </a:xfrm>
          <a:custGeom>
            <a:avLst/>
            <a:gdLst>
              <a:gd name="T0" fmla="*/ 2 w 4"/>
              <a:gd name="T1" fmla="*/ 0 h 13"/>
              <a:gd name="T2" fmla="*/ 0 w 4"/>
              <a:gd name="T3" fmla="*/ 2 h 13"/>
              <a:gd name="T4" fmla="*/ 0 w 4"/>
              <a:gd name="T5" fmla="*/ 4 h 13"/>
              <a:gd name="T6" fmla="*/ 1 w 4"/>
              <a:gd name="T7" fmla="*/ 12 h 13"/>
              <a:gd name="T8" fmla="*/ 3 w 4"/>
              <a:gd name="T9" fmla="*/ 13 h 13"/>
              <a:gd name="T10" fmla="*/ 4 w 4"/>
              <a:gd name="T11" fmla="*/ 10 h 13"/>
              <a:gd name="T12" fmla="*/ 4 w 4"/>
              <a:gd name="T13" fmla="*/ 5 h 13"/>
              <a:gd name="T14" fmla="*/ 4 w 4"/>
              <a:gd name="T15" fmla="*/ 2 h 13"/>
              <a:gd name="T16" fmla="*/ 2 w 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3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7"/>
                  <a:pt x="0" y="10"/>
                  <a:pt x="1" y="12"/>
                </a:cubicBezTo>
                <a:cubicBezTo>
                  <a:pt x="1" y="12"/>
                  <a:pt x="2" y="13"/>
                  <a:pt x="3" y="13"/>
                </a:cubicBezTo>
                <a:cubicBezTo>
                  <a:pt x="4" y="12"/>
                  <a:pt x="4" y="11"/>
                  <a:pt x="4" y="10"/>
                </a:cubicBezTo>
                <a:cubicBezTo>
                  <a:pt x="4" y="9"/>
                  <a:pt x="4" y="6"/>
                  <a:pt x="4" y="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60" name="Freeform 2424"/>
          <p:cNvSpPr/>
          <p:nvPr/>
        </p:nvSpPr>
        <p:spPr bwMode="auto">
          <a:xfrm>
            <a:off x="1039813" y="4489452"/>
            <a:ext cx="19050" cy="41275"/>
          </a:xfrm>
          <a:custGeom>
            <a:avLst/>
            <a:gdLst>
              <a:gd name="T0" fmla="*/ 1 w 5"/>
              <a:gd name="T1" fmla="*/ 1 h 11"/>
              <a:gd name="T2" fmla="*/ 1 w 5"/>
              <a:gd name="T3" fmla="*/ 9 h 11"/>
              <a:gd name="T4" fmla="*/ 3 w 5"/>
              <a:gd name="T5" fmla="*/ 10 h 11"/>
              <a:gd name="T6" fmla="*/ 4 w 5"/>
              <a:gd name="T7" fmla="*/ 8 h 11"/>
              <a:gd name="T8" fmla="*/ 4 w 5"/>
              <a:gd name="T9" fmla="*/ 2 h 11"/>
              <a:gd name="T10" fmla="*/ 3 w 5"/>
              <a:gd name="T11" fmla="*/ 0 h 11"/>
              <a:gd name="T12" fmla="*/ 1 w 5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1" y="1"/>
                </a:moveTo>
                <a:cubicBezTo>
                  <a:pt x="0" y="3"/>
                  <a:pt x="0" y="6"/>
                  <a:pt x="1" y="9"/>
                </a:cubicBezTo>
                <a:cubicBezTo>
                  <a:pt x="2" y="10"/>
                  <a:pt x="2" y="11"/>
                  <a:pt x="3" y="10"/>
                </a:cubicBezTo>
                <a:cubicBezTo>
                  <a:pt x="4" y="10"/>
                  <a:pt x="5" y="9"/>
                  <a:pt x="4" y="8"/>
                </a:cubicBezTo>
                <a:cubicBezTo>
                  <a:pt x="3" y="6"/>
                  <a:pt x="3" y="4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61" name="Freeform 2425"/>
          <p:cNvSpPr/>
          <p:nvPr/>
        </p:nvSpPr>
        <p:spPr bwMode="auto">
          <a:xfrm>
            <a:off x="1095376" y="4494214"/>
            <a:ext cx="15875" cy="41275"/>
          </a:xfrm>
          <a:custGeom>
            <a:avLst/>
            <a:gdLst>
              <a:gd name="T0" fmla="*/ 1 w 4"/>
              <a:gd name="T1" fmla="*/ 1 h 11"/>
              <a:gd name="T2" fmla="*/ 1 w 4"/>
              <a:gd name="T3" fmla="*/ 10 h 11"/>
              <a:gd name="T4" fmla="*/ 3 w 4"/>
              <a:gd name="T5" fmla="*/ 11 h 11"/>
              <a:gd name="T6" fmla="*/ 4 w 4"/>
              <a:gd name="T7" fmla="*/ 9 h 11"/>
              <a:gd name="T8" fmla="*/ 4 w 4"/>
              <a:gd name="T9" fmla="*/ 2 h 11"/>
              <a:gd name="T10" fmla="*/ 3 w 4"/>
              <a:gd name="T11" fmla="*/ 0 h 11"/>
              <a:gd name="T12" fmla="*/ 1 w 4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1" y="1"/>
                </a:moveTo>
                <a:cubicBezTo>
                  <a:pt x="0" y="4"/>
                  <a:pt x="0" y="9"/>
                  <a:pt x="1" y="10"/>
                </a:cubicBezTo>
                <a:cubicBezTo>
                  <a:pt x="1" y="11"/>
                  <a:pt x="2" y="11"/>
                  <a:pt x="3" y="11"/>
                </a:cubicBezTo>
                <a:cubicBezTo>
                  <a:pt x="4" y="11"/>
                  <a:pt x="4" y="10"/>
                  <a:pt x="4" y="9"/>
                </a:cubicBezTo>
                <a:cubicBezTo>
                  <a:pt x="3" y="8"/>
                  <a:pt x="3" y="4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62" name="Freeform 2426"/>
          <p:cNvSpPr/>
          <p:nvPr/>
        </p:nvSpPr>
        <p:spPr bwMode="auto">
          <a:xfrm>
            <a:off x="1141413" y="4486277"/>
            <a:ext cx="19050" cy="49213"/>
          </a:xfrm>
          <a:custGeom>
            <a:avLst/>
            <a:gdLst>
              <a:gd name="T0" fmla="*/ 1 w 5"/>
              <a:gd name="T1" fmla="*/ 2 h 13"/>
              <a:gd name="T2" fmla="*/ 1 w 5"/>
              <a:gd name="T3" fmla="*/ 11 h 13"/>
              <a:gd name="T4" fmla="*/ 3 w 5"/>
              <a:gd name="T5" fmla="*/ 13 h 13"/>
              <a:gd name="T6" fmla="*/ 4 w 5"/>
              <a:gd name="T7" fmla="*/ 11 h 13"/>
              <a:gd name="T8" fmla="*/ 4 w 5"/>
              <a:gd name="T9" fmla="*/ 3 h 13"/>
              <a:gd name="T10" fmla="*/ 3 w 5"/>
              <a:gd name="T11" fmla="*/ 1 h 13"/>
              <a:gd name="T12" fmla="*/ 1 w 5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3">
                <a:moveTo>
                  <a:pt x="1" y="2"/>
                </a:moveTo>
                <a:cubicBezTo>
                  <a:pt x="0" y="5"/>
                  <a:pt x="1" y="11"/>
                  <a:pt x="1" y="11"/>
                </a:cubicBezTo>
                <a:cubicBezTo>
                  <a:pt x="1" y="12"/>
                  <a:pt x="2" y="13"/>
                  <a:pt x="3" y="13"/>
                </a:cubicBezTo>
                <a:cubicBezTo>
                  <a:pt x="4" y="12"/>
                  <a:pt x="5" y="12"/>
                  <a:pt x="4" y="11"/>
                </a:cubicBezTo>
                <a:cubicBezTo>
                  <a:pt x="4" y="8"/>
                  <a:pt x="4" y="4"/>
                  <a:pt x="4" y="3"/>
                </a:cubicBezTo>
                <a:cubicBezTo>
                  <a:pt x="5" y="2"/>
                  <a:pt x="4" y="1"/>
                  <a:pt x="3" y="1"/>
                </a:cubicBezTo>
                <a:cubicBezTo>
                  <a:pt x="3" y="0"/>
                  <a:pt x="2" y="1"/>
                  <a:pt x="1" y="2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 panose="00000500000000000000" pitchFamily="50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654433"/>
            <a:ext cx="1490663" cy="14906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1613" y="3684589"/>
            <a:ext cx="1792288" cy="1538288"/>
            <a:chOff x="201613" y="3684589"/>
            <a:chExt cx="1792288" cy="1538288"/>
          </a:xfrm>
        </p:grpSpPr>
        <p:grpSp>
          <p:nvGrpSpPr>
            <p:cNvPr id="3" name="Group 2"/>
            <p:cNvGrpSpPr/>
            <p:nvPr/>
          </p:nvGrpSpPr>
          <p:grpSpPr>
            <a:xfrm>
              <a:off x="201613" y="3684589"/>
              <a:ext cx="1792288" cy="1538288"/>
              <a:chOff x="201613" y="3684589"/>
              <a:chExt cx="1792288" cy="1538288"/>
            </a:xfrm>
          </p:grpSpPr>
          <p:sp>
            <p:nvSpPr>
              <p:cNvPr id="2263" name="Freeform 1708"/>
              <p:cNvSpPr/>
              <p:nvPr/>
            </p:nvSpPr>
            <p:spPr bwMode="auto">
              <a:xfrm>
                <a:off x="894216" y="4479475"/>
                <a:ext cx="317500" cy="454026"/>
              </a:xfrm>
              <a:custGeom>
                <a:avLst/>
                <a:gdLst>
                  <a:gd name="T0" fmla="*/ 2 w 84"/>
                  <a:gd name="T1" fmla="*/ 28 h 120"/>
                  <a:gd name="T2" fmla="*/ 1 w 84"/>
                  <a:gd name="T3" fmla="*/ 15 h 120"/>
                  <a:gd name="T4" fmla="*/ 1 w 84"/>
                  <a:gd name="T5" fmla="*/ 6 h 120"/>
                  <a:gd name="T6" fmla="*/ 25 w 84"/>
                  <a:gd name="T7" fmla="*/ 1 h 120"/>
                  <a:gd name="T8" fmla="*/ 54 w 84"/>
                  <a:gd name="T9" fmla="*/ 2 h 120"/>
                  <a:gd name="T10" fmla="*/ 77 w 84"/>
                  <a:gd name="T11" fmla="*/ 2 h 120"/>
                  <a:gd name="T12" fmla="*/ 83 w 84"/>
                  <a:gd name="T13" fmla="*/ 6 h 120"/>
                  <a:gd name="T14" fmla="*/ 83 w 84"/>
                  <a:gd name="T15" fmla="*/ 18 h 120"/>
                  <a:gd name="T16" fmla="*/ 80 w 84"/>
                  <a:gd name="T17" fmla="*/ 56 h 120"/>
                  <a:gd name="T18" fmla="*/ 76 w 84"/>
                  <a:gd name="T19" fmla="*/ 91 h 120"/>
                  <a:gd name="T20" fmla="*/ 73 w 84"/>
                  <a:gd name="T21" fmla="*/ 113 h 120"/>
                  <a:gd name="T22" fmla="*/ 46 w 84"/>
                  <a:gd name="T23" fmla="*/ 115 h 120"/>
                  <a:gd name="T24" fmla="*/ 18 w 84"/>
                  <a:gd name="T25" fmla="*/ 120 h 120"/>
                  <a:gd name="T26" fmla="*/ 22 w 84"/>
                  <a:gd name="T27" fmla="*/ 102 h 120"/>
                  <a:gd name="T28" fmla="*/ 9 w 84"/>
                  <a:gd name="T29" fmla="*/ 94 h 120"/>
                  <a:gd name="T30" fmla="*/ 8 w 84"/>
                  <a:gd name="T31" fmla="*/ 84 h 120"/>
                  <a:gd name="T32" fmla="*/ 16 w 84"/>
                  <a:gd name="T33" fmla="*/ 74 h 120"/>
                  <a:gd name="T34" fmla="*/ 27 w 84"/>
                  <a:gd name="T35" fmla="*/ 51 h 120"/>
                  <a:gd name="T36" fmla="*/ 9 w 84"/>
                  <a:gd name="T37" fmla="*/ 24 h 120"/>
                  <a:gd name="T38" fmla="*/ 4 w 84"/>
                  <a:gd name="T39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20">
                    <a:moveTo>
                      <a:pt x="2" y="28"/>
                    </a:moveTo>
                    <a:cubicBezTo>
                      <a:pt x="1" y="25"/>
                      <a:pt x="1" y="19"/>
                      <a:pt x="1" y="15"/>
                    </a:cubicBezTo>
                    <a:cubicBezTo>
                      <a:pt x="1" y="12"/>
                      <a:pt x="0" y="8"/>
                      <a:pt x="1" y="6"/>
                    </a:cubicBezTo>
                    <a:cubicBezTo>
                      <a:pt x="4" y="0"/>
                      <a:pt x="18" y="1"/>
                      <a:pt x="25" y="1"/>
                    </a:cubicBezTo>
                    <a:cubicBezTo>
                      <a:pt x="35" y="1"/>
                      <a:pt x="44" y="1"/>
                      <a:pt x="54" y="2"/>
                    </a:cubicBezTo>
                    <a:cubicBezTo>
                      <a:pt x="61" y="2"/>
                      <a:pt x="69" y="1"/>
                      <a:pt x="77" y="2"/>
                    </a:cubicBezTo>
                    <a:cubicBezTo>
                      <a:pt x="81" y="2"/>
                      <a:pt x="83" y="2"/>
                      <a:pt x="83" y="6"/>
                    </a:cubicBezTo>
                    <a:cubicBezTo>
                      <a:pt x="84" y="10"/>
                      <a:pt x="83" y="14"/>
                      <a:pt x="83" y="18"/>
                    </a:cubicBezTo>
                    <a:cubicBezTo>
                      <a:pt x="83" y="31"/>
                      <a:pt x="81" y="43"/>
                      <a:pt x="80" y="56"/>
                    </a:cubicBezTo>
                    <a:cubicBezTo>
                      <a:pt x="79" y="68"/>
                      <a:pt x="78" y="79"/>
                      <a:pt x="76" y="91"/>
                    </a:cubicBezTo>
                    <a:cubicBezTo>
                      <a:pt x="75" y="98"/>
                      <a:pt x="74" y="105"/>
                      <a:pt x="73" y="113"/>
                    </a:cubicBezTo>
                    <a:cubicBezTo>
                      <a:pt x="64" y="114"/>
                      <a:pt x="55" y="115"/>
                      <a:pt x="46" y="115"/>
                    </a:cubicBezTo>
                    <a:cubicBezTo>
                      <a:pt x="36" y="115"/>
                      <a:pt x="27" y="119"/>
                      <a:pt x="18" y="120"/>
                    </a:cubicBezTo>
                    <a:cubicBezTo>
                      <a:pt x="18" y="114"/>
                      <a:pt x="22" y="108"/>
                      <a:pt x="22" y="102"/>
                    </a:cubicBezTo>
                    <a:cubicBezTo>
                      <a:pt x="22" y="95"/>
                      <a:pt x="15" y="91"/>
                      <a:pt x="9" y="94"/>
                    </a:cubicBezTo>
                    <a:cubicBezTo>
                      <a:pt x="10" y="90"/>
                      <a:pt x="8" y="87"/>
                      <a:pt x="8" y="84"/>
                    </a:cubicBezTo>
                    <a:cubicBezTo>
                      <a:pt x="9" y="81"/>
                      <a:pt x="14" y="77"/>
                      <a:pt x="16" y="74"/>
                    </a:cubicBezTo>
                    <a:cubicBezTo>
                      <a:pt x="20" y="67"/>
                      <a:pt x="25" y="59"/>
                      <a:pt x="27" y="51"/>
                    </a:cubicBezTo>
                    <a:cubicBezTo>
                      <a:pt x="30" y="40"/>
                      <a:pt x="25" y="16"/>
                      <a:pt x="9" y="24"/>
                    </a:cubicBezTo>
                    <a:cubicBezTo>
                      <a:pt x="7" y="25"/>
                      <a:pt x="6" y="27"/>
                      <a:pt x="4" y="28"/>
                    </a:cubicBezTo>
                  </a:path>
                </a:pathLst>
              </a:custGeom>
              <a:solidFill>
                <a:srgbClr val="48A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rta Std CY" panose="00000500000000000000" pitchFamily="50" charset="0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1746" name="Group 2310"/>
              <p:cNvGrpSpPr/>
              <p:nvPr/>
            </p:nvGrpSpPr>
            <p:grpSpPr bwMode="auto">
              <a:xfrm>
                <a:off x="201613" y="3684589"/>
                <a:ext cx="1792288" cy="1538288"/>
                <a:chOff x="127" y="2321"/>
                <a:chExt cx="1129" cy="969"/>
              </a:xfrm>
            </p:grpSpPr>
            <p:sp>
              <p:nvSpPr>
                <p:cNvPr id="1863" name="Freeform 2110"/>
                <p:cNvSpPr/>
                <p:nvPr/>
              </p:nvSpPr>
              <p:spPr bwMode="auto">
                <a:xfrm>
                  <a:off x="1247" y="2764"/>
                  <a:ext cx="4" cy="2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4" name="Freeform 2111"/>
                <p:cNvSpPr/>
                <p:nvPr/>
              </p:nvSpPr>
              <p:spPr bwMode="auto">
                <a:xfrm>
                  <a:off x="1247" y="2754"/>
                  <a:ext cx="9" cy="10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3 h 4"/>
                    <a:gd name="T4" fmla="*/ 3 w 4"/>
                    <a:gd name="T5" fmla="*/ 4 h 4"/>
                    <a:gd name="T6" fmla="*/ 3 w 4"/>
                    <a:gd name="T7" fmla="*/ 3 h 4"/>
                    <a:gd name="T8" fmla="*/ 3 w 4"/>
                    <a:gd name="T9" fmla="*/ 3 h 4"/>
                    <a:gd name="T10" fmla="*/ 3 w 4"/>
                    <a:gd name="T11" fmla="*/ 3 h 4"/>
                    <a:gd name="T12" fmla="*/ 2 w 4"/>
                    <a:gd name="T13" fmla="*/ 3 h 4"/>
                    <a:gd name="T14" fmla="*/ 3 w 4"/>
                    <a:gd name="T15" fmla="*/ 3 h 4"/>
                    <a:gd name="T16" fmla="*/ 1 w 4"/>
                    <a:gd name="T17" fmla="*/ 3 h 4"/>
                    <a:gd name="T18" fmla="*/ 2 w 4"/>
                    <a:gd name="T19" fmla="*/ 2 h 4"/>
                    <a:gd name="T20" fmla="*/ 2 w 4"/>
                    <a:gd name="T21" fmla="*/ 2 h 4"/>
                    <a:gd name="T22" fmla="*/ 2 w 4"/>
                    <a:gd name="T23" fmla="*/ 2 h 4"/>
                    <a:gd name="T24" fmla="*/ 3 w 4"/>
                    <a:gd name="T25" fmla="*/ 2 h 4"/>
                    <a:gd name="T26" fmla="*/ 3 w 4"/>
                    <a:gd name="T27" fmla="*/ 2 h 4"/>
                    <a:gd name="T28" fmla="*/ 3 w 4"/>
                    <a:gd name="T29" fmla="*/ 2 h 4"/>
                    <a:gd name="T30" fmla="*/ 3 w 4"/>
                    <a:gd name="T31" fmla="*/ 1 h 4"/>
                    <a:gd name="T32" fmla="*/ 3 w 4"/>
                    <a:gd name="T33" fmla="*/ 1 h 4"/>
                    <a:gd name="T34" fmla="*/ 2 w 4"/>
                    <a:gd name="T35" fmla="*/ 1 h 4"/>
                    <a:gd name="T36" fmla="*/ 2 w 4"/>
                    <a:gd name="T37" fmla="*/ 1 h 4"/>
                    <a:gd name="T38" fmla="*/ 3 w 4"/>
                    <a:gd name="T39" fmla="*/ 1 h 4"/>
                    <a:gd name="T40" fmla="*/ 2 w 4"/>
                    <a:gd name="T41" fmla="*/ 1 h 4"/>
                    <a:gd name="T42" fmla="*/ 3 w 4"/>
                    <a:gd name="T43" fmla="*/ 1 h 4"/>
                    <a:gd name="T44" fmla="*/ 2 w 4"/>
                    <a:gd name="T45" fmla="*/ 1 h 4"/>
                    <a:gd name="T46" fmla="*/ 2 w 4"/>
                    <a:gd name="T47" fmla="*/ 1 h 4"/>
                    <a:gd name="T48" fmla="*/ 1 w 4"/>
                    <a:gd name="T49" fmla="*/ 1 h 4"/>
                    <a:gd name="T50" fmla="*/ 1 w 4"/>
                    <a:gd name="T51" fmla="*/ 1 h 4"/>
                    <a:gd name="T52" fmla="*/ 2 w 4"/>
                    <a:gd name="T53" fmla="*/ 2 h 4"/>
                    <a:gd name="T54" fmla="*/ 1 w 4"/>
                    <a:gd name="T55" fmla="*/ 2 h 4"/>
                    <a:gd name="T56" fmla="*/ 2 w 4"/>
                    <a:gd name="T57" fmla="*/ 2 h 4"/>
                    <a:gd name="T58" fmla="*/ 1 w 4"/>
                    <a:gd name="T59" fmla="*/ 2 h 4"/>
                    <a:gd name="T60" fmla="*/ 2 w 4"/>
                    <a:gd name="T61" fmla="*/ 2 h 4"/>
                    <a:gd name="T62" fmla="*/ 0 w 4"/>
                    <a:gd name="T63" fmla="*/ 2 h 4"/>
                    <a:gd name="T64" fmla="*/ 1 w 4"/>
                    <a:gd name="T65" fmla="*/ 3 h 4"/>
                    <a:gd name="T66" fmla="*/ 2 w 4"/>
                    <a:gd name="T67" fmla="*/ 3 h 4"/>
                    <a:gd name="T68" fmla="*/ 2 w 4"/>
                    <a:gd name="T69" fmla="*/ 4 h 4"/>
                    <a:gd name="T70" fmla="*/ 2 w 4"/>
                    <a:gd name="T71" fmla="*/ 4 h 4"/>
                    <a:gd name="T72" fmla="*/ 1 w 4"/>
                    <a:gd name="T73" fmla="*/ 4 h 4"/>
                    <a:gd name="T74" fmla="*/ 1 w 4"/>
                    <a:gd name="T75" fmla="*/ 4 h 4"/>
                    <a:gd name="T76" fmla="*/ 1 w 4"/>
                    <a:gd name="T77" fmla="*/ 4 h 4"/>
                    <a:gd name="T78" fmla="*/ 1 w 4"/>
                    <a:gd name="T79" fmla="*/ 4 h 4"/>
                    <a:gd name="T80" fmla="*/ 3 w 4"/>
                    <a:gd name="T81" fmla="*/ 4 h 4"/>
                    <a:gd name="T82" fmla="*/ 4 w 4"/>
                    <a:gd name="T83" fmla="*/ 4 h 4"/>
                    <a:gd name="T84" fmla="*/ 2 w 4"/>
                    <a:gd name="T8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4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2" y="3"/>
                        <a:pt x="1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ubicBezTo>
                        <a:pt x="3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2" y="1"/>
                        <a:pt x="3" y="1"/>
                        <a:pt x="2" y="1"/>
                      </a:cubicBezTo>
                      <a:cubicBezTo>
                        <a:pt x="3" y="1"/>
                        <a:pt x="2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1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1" y="4"/>
                        <a:pt x="4" y="4"/>
                        <a:pt x="4" y="4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5" name="Freeform 2112"/>
                <p:cNvSpPr/>
                <p:nvPr/>
              </p:nvSpPr>
              <p:spPr bwMode="auto">
                <a:xfrm>
                  <a:off x="1247" y="276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6" name="Freeform 2113"/>
                <p:cNvSpPr/>
                <p:nvPr/>
              </p:nvSpPr>
              <p:spPr bwMode="auto">
                <a:xfrm>
                  <a:off x="1251" y="2754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7" name="Rectangle 2114"/>
                <p:cNvSpPr>
                  <a:spLocks noChangeArrowheads="1"/>
                </p:cNvSpPr>
                <p:nvPr/>
              </p:nvSpPr>
              <p:spPr bwMode="auto">
                <a:xfrm>
                  <a:off x="1249" y="2764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8" name="Freeform 2115"/>
                <p:cNvSpPr/>
                <p:nvPr/>
              </p:nvSpPr>
              <p:spPr bwMode="auto">
                <a:xfrm>
                  <a:off x="1251" y="2764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9" name="Freeform 2116"/>
                <p:cNvSpPr/>
                <p:nvPr/>
              </p:nvSpPr>
              <p:spPr bwMode="auto">
                <a:xfrm>
                  <a:off x="1254" y="27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0" name="Freeform 2117"/>
                <p:cNvSpPr/>
                <p:nvPr/>
              </p:nvSpPr>
              <p:spPr bwMode="auto">
                <a:xfrm>
                  <a:off x="1254" y="27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1" name="Freeform 2118"/>
                <p:cNvSpPr/>
                <p:nvPr/>
              </p:nvSpPr>
              <p:spPr bwMode="auto">
                <a:xfrm>
                  <a:off x="1244" y="2740"/>
                  <a:ext cx="12" cy="14"/>
                </a:xfrm>
                <a:custGeom>
                  <a:avLst/>
                  <a:gdLst>
                    <a:gd name="T0" fmla="*/ 3 w 5"/>
                    <a:gd name="T1" fmla="*/ 0 h 6"/>
                    <a:gd name="T2" fmla="*/ 2 w 5"/>
                    <a:gd name="T3" fmla="*/ 0 h 6"/>
                    <a:gd name="T4" fmla="*/ 2 w 5"/>
                    <a:gd name="T5" fmla="*/ 0 h 6"/>
                    <a:gd name="T6" fmla="*/ 2 w 5"/>
                    <a:gd name="T7" fmla="*/ 1 h 6"/>
                    <a:gd name="T8" fmla="*/ 2 w 5"/>
                    <a:gd name="T9" fmla="*/ 1 h 6"/>
                    <a:gd name="T10" fmla="*/ 2 w 5"/>
                    <a:gd name="T11" fmla="*/ 2 h 6"/>
                    <a:gd name="T12" fmla="*/ 3 w 5"/>
                    <a:gd name="T13" fmla="*/ 2 h 6"/>
                    <a:gd name="T14" fmla="*/ 2 w 5"/>
                    <a:gd name="T15" fmla="*/ 3 h 6"/>
                    <a:gd name="T16" fmla="*/ 2 w 5"/>
                    <a:gd name="T17" fmla="*/ 3 h 6"/>
                    <a:gd name="T18" fmla="*/ 4 w 5"/>
                    <a:gd name="T19" fmla="*/ 3 h 6"/>
                    <a:gd name="T20" fmla="*/ 4 w 5"/>
                    <a:gd name="T21" fmla="*/ 4 h 6"/>
                    <a:gd name="T22" fmla="*/ 3 w 5"/>
                    <a:gd name="T23" fmla="*/ 4 h 6"/>
                    <a:gd name="T24" fmla="*/ 3 w 5"/>
                    <a:gd name="T25" fmla="*/ 4 h 6"/>
                    <a:gd name="T26" fmla="*/ 2 w 5"/>
                    <a:gd name="T27" fmla="*/ 5 h 6"/>
                    <a:gd name="T28" fmla="*/ 3 w 5"/>
                    <a:gd name="T29" fmla="*/ 5 h 6"/>
                    <a:gd name="T30" fmla="*/ 3 w 5"/>
                    <a:gd name="T31" fmla="*/ 5 h 6"/>
                    <a:gd name="T32" fmla="*/ 3 w 5"/>
                    <a:gd name="T33" fmla="*/ 5 h 6"/>
                    <a:gd name="T34" fmla="*/ 3 w 5"/>
                    <a:gd name="T35" fmla="*/ 6 h 6"/>
                    <a:gd name="T36" fmla="*/ 3 w 5"/>
                    <a:gd name="T37" fmla="*/ 6 h 6"/>
                    <a:gd name="T38" fmla="*/ 3 w 5"/>
                    <a:gd name="T39" fmla="*/ 6 h 6"/>
                    <a:gd name="T40" fmla="*/ 2 w 5"/>
                    <a:gd name="T41" fmla="*/ 6 h 6"/>
                    <a:gd name="T42" fmla="*/ 4 w 5"/>
                    <a:gd name="T43" fmla="*/ 6 h 6"/>
                    <a:gd name="T44" fmla="*/ 5 w 5"/>
                    <a:gd name="T45" fmla="*/ 6 h 6"/>
                    <a:gd name="T46" fmla="*/ 4 w 5"/>
                    <a:gd name="T47" fmla="*/ 6 h 6"/>
                    <a:gd name="T48" fmla="*/ 5 w 5"/>
                    <a:gd name="T49" fmla="*/ 5 h 6"/>
                    <a:gd name="T50" fmla="*/ 5 w 5"/>
                    <a:gd name="T51" fmla="*/ 5 h 6"/>
                    <a:gd name="T52" fmla="*/ 4 w 5"/>
                    <a:gd name="T53" fmla="*/ 5 h 6"/>
                    <a:gd name="T54" fmla="*/ 5 w 5"/>
                    <a:gd name="T55" fmla="*/ 5 h 6"/>
                    <a:gd name="T56" fmla="*/ 5 w 5"/>
                    <a:gd name="T57" fmla="*/ 4 h 6"/>
                    <a:gd name="T58" fmla="*/ 4 w 5"/>
                    <a:gd name="T59" fmla="*/ 4 h 6"/>
                    <a:gd name="T60" fmla="*/ 4 w 5"/>
                    <a:gd name="T61" fmla="*/ 4 h 6"/>
                    <a:gd name="T62" fmla="*/ 5 w 5"/>
                    <a:gd name="T63" fmla="*/ 4 h 6"/>
                    <a:gd name="T64" fmla="*/ 5 w 5"/>
                    <a:gd name="T65" fmla="*/ 3 h 6"/>
                    <a:gd name="T66" fmla="*/ 4 w 5"/>
                    <a:gd name="T67" fmla="*/ 3 h 6"/>
                    <a:gd name="T68" fmla="*/ 4 w 5"/>
                    <a:gd name="T69" fmla="*/ 3 h 6"/>
                    <a:gd name="T70" fmla="*/ 3 w 5"/>
                    <a:gd name="T71" fmla="*/ 2 h 6"/>
                    <a:gd name="T72" fmla="*/ 4 w 5"/>
                    <a:gd name="T73" fmla="*/ 2 h 6"/>
                    <a:gd name="T74" fmla="*/ 3 w 5"/>
                    <a:gd name="T75" fmla="*/ 1 h 6"/>
                    <a:gd name="T76" fmla="*/ 2 w 5"/>
                    <a:gd name="T77" fmla="*/ 1 h 6"/>
                    <a:gd name="T78" fmla="*/ 4 w 5"/>
                    <a:gd name="T7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" h="6">
                      <a:moveTo>
                        <a:pt x="4" y="1"/>
                      </a:move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0" y="0"/>
                        <a:pt x="4" y="1"/>
                        <a:pt x="2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1" y="2"/>
                        <a:pt x="3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3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3" y="3"/>
                        <a:pt x="4" y="3"/>
                        <a:pt x="4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4"/>
                        <a:pt x="4" y="5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3" y="5"/>
                        <a:pt x="2" y="5"/>
                      </a:cubicBezTo>
                      <a:cubicBezTo>
                        <a:pt x="3" y="5"/>
                        <a:pt x="2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4" y="5"/>
                        <a:pt x="3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1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5" y="6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4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5" y="4"/>
                        <a:pt x="4" y="4"/>
                        <a:pt x="5" y="4"/>
                      </a:cubicBezTo>
                      <a:cubicBezTo>
                        <a:pt x="5" y="4"/>
                        <a:pt x="4" y="4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5" y="2"/>
                        <a:pt x="4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3" y="2"/>
                        <a:pt x="5" y="2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2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2" name="Freeform 2119"/>
                <p:cNvSpPr/>
                <p:nvPr/>
              </p:nvSpPr>
              <p:spPr bwMode="auto">
                <a:xfrm>
                  <a:off x="1254" y="2745"/>
                  <a:ext cx="2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3" name="Rectangle 2120"/>
                <p:cNvSpPr>
                  <a:spLocks noChangeArrowheads="1"/>
                </p:cNvSpPr>
                <p:nvPr/>
              </p:nvSpPr>
              <p:spPr bwMode="auto">
                <a:xfrm>
                  <a:off x="1254" y="2745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4" name="Freeform 2121"/>
                <p:cNvSpPr/>
                <p:nvPr/>
              </p:nvSpPr>
              <p:spPr bwMode="auto">
                <a:xfrm>
                  <a:off x="1254" y="274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5" name="Rectangle 2122"/>
                <p:cNvSpPr>
                  <a:spLocks noChangeArrowheads="1"/>
                </p:cNvSpPr>
                <p:nvPr/>
              </p:nvSpPr>
              <p:spPr bwMode="auto">
                <a:xfrm>
                  <a:off x="1254" y="2740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6" name="Freeform 2123"/>
                <p:cNvSpPr/>
                <p:nvPr/>
              </p:nvSpPr>
              <p:spPr bwMode="auto">
                <a:xfrm>
                  <a:off x="1247" y="2731"/>
                  <a:ext cx="9" cy="9"/>
                </a:xfrm>
                <a:custGeom>
                  <a:avLst/>
                  <a:gdLst>
                    <a:gd name="T0" fmla="*/ 2 w 4"/>
                    <a:gd name="T1" fmla="*/ 1 h 4"/>
                    <a:gd name="T2" fmla="*/ 2 w 4"/>
                    <a:gd name="T3" fmla="*/ 1 h 4"/>
                    <a:gd name="T4" fmla="*/ 2 w 4"/>
                    <a:gd name="T5" fmla="*/ 1 h 4"/>
                    <a:gd name="T6" fmla="*/ 1 w 4"/>
                    <a:gd name="T7" fmla="*/ 0 h 4"/>
                    <a:gd name="T8" fmla="*/ 2 w 4"/>
                    <a:gd name="T9" fmla="*/ 2 h 4"/>
                    <a:gd name="T10" fmla="*/ 1 w 4"/>
                    <a:gd name="T11" fmla="*/ 2 h 4"/>
                    <a:gd name="T12" fmla="*/ 2 w 4"/>
                    <a:gd name="T13" fmla="*/ 3 h 4"/>
                    <a:gd name="T14" fmla="*/ 1 w 4"/>
                    <a:gd name="T15" fmla="*/ 2 h 4"/>
                    <a:gd name="T16" fmla="*/ 1 w 4"/>
                    <a:gd name="T17" fmla="*/ 3 h 4"/>
                    <a:gd name="T18" fmla="*/ 1 w 4"/>
                    <a:gd name="T19" fmla="*/ 3 h 4"/>
                    <a:gd name="T20" fmla="*/ 1 w 4"/>
                    <a:gd name="T21" fmla="*/ 3 h 4"/>
                    <a:gd name="T22" fmla="*/ 1 w 4"/>
                    <a:gd name="T23" fmla="*/ 3 h 4"/>
                    <a:gd name="T24" fmla="*/ 1 w 4"/>
                    <a:gd name="T25" fmla="*/ 3 h 4"/>
                    <a:gd name="T26" fmla="*/ 1 w 4"/>
                    <a:gd name="T27" fmla="*/ 3 h 4"/>
                    <a:gd name="T28" fmla="*/ 2 w 4"/>
                    <a:gd name="T29" fmla="*/ 3 h 4"/>
                    <a:gd name="T30" fmla="*/ 1 w 4"/>
                    <a:gd name="T31" fmla="*/ 3 h 4"/>
                    <a:gd name="T32" fmla="*/ 2 w 4"/>
                    <a:gd name="T33" fmla="*/ 4 h 4"/>
                    <a:gd name="T34" fmla="*/ 2 w 4"/>
                    <a:gd name="T35" fmla="*/ 4 h 4"/>
                    <a:gd name="T36" fmla="*/ 2 w 4"/>
                    <a:gd name="T37" fmla="*/ 4 h 4"/>
                    <a:gd name="T38" fmla="*/ 2 w 4"/>
                    <a:gd name="T39" fmla="*/ 4 h 4"/>
                    <a:gd name="T40" fmla="*/ 2 w 4"/>
                    <a:gd name="T41" fmla="*/ 3 h 4"/>
                    <a:gd name="T42" fmla="*/ 3 w 4"/>
                    <a:gd name="T43" fmla="*/ 4 h 4"/>
                    <a:gd name="T44" fmla="*/ 3 w 4"/>
                    <a:gd name="T45" fmla="*/ 4 h 4"/>
                    <a:gd name="T46" fmla="*/ 3 w 4"/>
                    <a:gd name="T47" fmla="*/ 4 h 4"/>
                    <a:gd name="T48" fmla="*/ 3 w 4"/>
                    <a:gd name="T49" fmla="*/ 3 h 4"/>
                    <a:gd name="T50" fmla="*/ 3 w 4"/>
                    <a:gd name="T51" fmla="*/ 3 h 4"/>
                    <a:gd name="T52" fmla="*/ 2 w 4"/>
                    <a:gd name="T53" fmla="*/ 3 h 4"/>
                    <a:gd name="T54" fmla="*/ 2 w 4"/>
                    <a:gd name="T55" fmla="*/ 3 h 4"/>
                    <a:gd name="T56" fmla="*/ 2 w 4"/>
                    <a:gd name="T57" fmla="*/ 3 h 4"/>
                    <a:gd name="T58" fmla="*/ 2 w 4"/>
                    <a:gd name="T59" fmla="*/ 3 h 4"/>
                    <a:gd name="T60" fmla="*/ 3 w 4"/>
                    <a:gd name="T61" fmla="*/ 3 h 4"/>
                    <a:gd name="T62" fmla="*/ 2 w 4"/>
                    <a:gd name="T63" fmla="*/ 3 h 4"/>
                    <a:gd name="T64" fmla="*/ 2 w 4"/>
                    <a:gd name="T65" fmla="*/ 2 h 4"/>
                    <a:gd name="T66" fmla="*/ 3 w 4"/>
                    <a:gd name="T67" fmla="*/ 2 h 4"/>
                    <a:gd name="T68" fmla="*/ 2 w 4"/>
                    <a:gd name="T69" fmla="*/ 2 h 4"/>
                    <a:gd name="T70" fmla="*/ 3 w 4"/>
                    <a:gd name="T71" fmla="*/ 2 h 4"/>
                    <a:gd name="T72" fmla="*/ 2 w 4"/>
                    <a:gd name="T73" fmla="*/ 2 h 4"/>
                    <a:gd name="T74" fmla="*/ 2 w 4"/>
                    <a:gd name="T75" fmla="*/ 1 h 4"/>
                    <a:gd name="T76" fmla="*/ 2 w 4"/>
                    <a:gd name="T77" fmla="*/ 1 h 4"/>
                    <a:gd name="T78" fmla="*/ 1 w 4"/>
                    <a:gd name="T79" fmla="*/ 1 h 4"/>
                    <a:gd name="T80" fmla="*/ 2 w 4"/>
                    <a:gd name="T8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3" y="1"/>
                        <a:pt x="1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0" y="2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0" y="3"/>
                        <a:pt x="2" y="4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3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7" name="Freeform 2124"/>
                <p:cNvSpPr/>
                <p:nvPr/>
              </p:nvSpPr>
              <p:spPr bwMode="auto">
                <a:xfrm>
                  <a:off x="1249" y="2731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8" name="Freeform 2125"/>
                <p:cNvSpPr/>
                <p:nvPr/>
              </p:nvSpPr>
              <p:spPr bwMode="auto">
                <a:xfrm>
                  <a:off x="1249" y="2726"/>
                  <a:ext cx="5" cy="5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1 h 2"/>
                    <a:gd name="T6" fmla="*/ 1 w 2"/>
                    <a:gd name="T7" fmla="*/ 2 h 2"/>
                    <a:gd name="T8" fmla="*/ 0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  <a:gd name="T18" fmla="*/ 2 w 2"/>
                    <a:gd name="T19" fmla="*/ 2 h 2"/>
                    <a:gd name="T20" fmla="*/ 1 w 2"/>
                    <a:gd name="T21" fmla="*/ 1 h 2"/>
                    <a:gd name="T22" fmla="*/ 2 w 2"/>
                    <a:gd name="T23" fmla="*/ 2 h 2"/>
                    <a:gd name="T24" fmla="*/ 2 w 2"/>
                    <a:gd name="T25" fmla="*/ 2 h 2"/>
                    <a:gd name="T26" fmla="*/ 2 w 2"/>
                    <a:gd name="T27" fmla="*/ 2 h 2"/>
                    <a:gd name="T28" fmla="*/ 1 w 2"/>
                    <a:gd name="T29" fmla="*/ 1 h 2"/>
                    <a:gd name="T30" fmla="*/ 2 w 2"/>
                    <a:gd name="T31" fmla="*/ 2 h 2"/>
                    <a:gd name="T32" fmla="*/ 2 w 2"/>
                    <a:gd name="T33" fmla="*/ 1 h 2"/>
                    <a:gd name="T34" fmla="*/ 1 w 2"/>
                    <a:gd name="T35" fmla="*/ 0 h 2"/>
                    <a:gd name="T36" fmla="*/ 2 w 2"/>
                    <a:gd name="T37" fmla="*/ 1 h 2"/>
                    <a:gd name="T38" fmla="*/ 2 w 2"/>
                    <a:gd name="T39" fmla="*/ 1 h 2"/>
                    <a:gd name="T40" fmla="*/ 1 w 2"/>
                    <a:gd name="T41" fmla="*/ 0 h 2"/>
                    <a:gd name="T42" fmla="*/ 1 w 2"/>
                    <a:gd name="T4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0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2" y="2"/>
                      </a:cubicBezTo>
                      <a:cubicBezTo>
                        <a:pt x="2" y="2"/>
                        <a:pt x="2" y="1"/>
                        <a:pt x="2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79" name="Freeform 2126"/>
                <p:cNvSpPr/>
                <p:nvPr/>
              </p:nvSpPr>
              <p:spPr bwMode="auto">
                <a:xfrm>
                  <a:off x="1251" y="272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0" name="Freeform 2127"/>
                <p:cNvSpPr/>
                <p:nvPr/>
              </p:nvSpPr>
              <p:spPr bwMode="auto">
                <a:xfrm>
                  <a:off x="132" y="2466"/>
                  <a:ext cx="939" cy="824"/>
                </a:xfrm>
                <a:custGeom>
                  <a:avLst/>
                  <a:gdLst>
                    <a:gd name="T0" fmla="*/ 298 w 395"/>
                    <a:gd name="T1" fmla="*/ 200 h 346"/>
                    <a:gd name="T2" fmla="*/ 283 w 395"/>
                    <a:gd name="T3" fmla="*/ 212 h 346"/>
                    <a:gd name="T4" fmla="*/ 264 w 395"/>
                    <a:gd name="T5" fmla="*/ 221 h 346"/>
                    <a:gd name="T6" fmla="*/ 261 w 395"/>
                    <a:gd name="T7" fmla="*/ 241 h 346"/>
                    <a:gd name="T8" fmla="*/ 257 w 395"/>
                    <a:gd name="T9" fmla="*/ 263 h 346"/>
                    <a:gd name="T10" fmla="*/ 226 w 395"/>
                    <a:gd name="T11" fmla="*/ 263 h 346"/>
                    <a:gd name="T12" fmla="*/ 197 w 395"/>
                    <a:gd name="T13" fmla="*/ 268 h 346"/>
                    <a:gd name="T14" fmla="*/ 190 w 395"/>
                    <a:gd name="T15" fmla="*/ 243 h 346"/>
                    <a:gd name="T16" fmla="*/ 191 w 395"/>
                    <a:gd name="T17" fmla="*/ 232 h 346"/>
                    <a:gd name="T18" fmla="*/ 191 w 395"/>
                    <a:gd name="T19" fmla="*/ 232 h 346"/>
                    <a:gd name="T20" fmla="*/ 208 w 395"/>
                    <a:gd name="T21" fmla="*/ 195 h 346"/>
                    <a:gd name="T22" fmla="*/ 183 w 395"/>
                    <a:gd name="T23" fmla="*/ 177 h 346"/>
                    <a:gd name="T24" fmla="*/ 182 w 395"/>
                    <a:gd name="T25" fmla="*/ 155 h 346"/>
                    <a:gd name="T26" fmla="*/ 219 w 395"/>
                    <a:gd name="T27" fmla="*/ 150 h 346"/>
                    <a:gd name="T28" fmla="*/ 221 w 395"/>
                    <a:gd name="T29" fmla="*/ 126 h 346"/>
                    <a:gd name="T30" fmla="*/ 215 w 395"/>
                    <a:gd name="T31" fmla="*/ 95 h 346"/>
                    <a:gd name="T32" fmla="*/ 210 w 395"/>
                    <a:gd name="T33" fmla="*/ 62 h 346"/>
                    <a:gd name="T34" fmla="*/ 190 w 395"/>
                    <a:gd name="T35" fmla="*/ 17 h 346"/>
                    <a:gd name="T36" fmla="*/ 180 w 395"/>
                    <a:gd name="T37" fmla="*/ 8 h 346"/>
                    <a:gd name="T38" fmla="*/ 130 w 395"/>
                    <a:gd name="T39" fmla="*/ 13 h 346"/>
                    <a:gd name="T40" fmla="*/ 107 w 395"/>
                    <a:gd name="T41" fmla="*/ 69 h 346"/>
                    <a:gd name="T42" fmla="*/ 98 w 395"/>
                    <a:gd name="T43" fmla="*/ 137 h 346"/>
                    <a:gd name="T44" fmla="*/ 82 w 395"/>
                    <a:gd name="T45" fmla="*/ 221 h 346"/>
                    <a:gd name="T46" fmla="*/ 74 w 395"/>
                    <a:gd name="T47" fmla="*/ 251 h 346"/>
                    <a:gd name="T48" fmla="*/ 63 w 395"/>
                    <a:gd name="T49" fmla="*/ 261 h 346"/>
                    <a:gd name="T50" fmla="*/ 35 w 395"/>
                    <a:gd name="T51" fmla="*/ 279 h 346"/>
                    <a:gd name="T52" fmla="*/ 15 w 395"/>
                    <a:gd name="T53" fmla="*/ 305 h 346"/>
                    <a:gd name="T54" fmla="*/ 1 w 395"/>
                    <a:gd name="T55" fmla="*/ 332 h 346"/>
                    <a:gd name="T56" fmla="*/ 4 w 395"/>
                    <a:gd name="T57" fmla="*/ 344 h 346"/>
                    <a:gd name="T58" fmla="*/ 17 w 395"/>
                    <a:gd name="T59" fmla="*/ 343 h 346"/>
                    <a:gd name="T60" fmla="*/ 47 w 395"/>
                    <a:gd name="T61" fmla="*/ 343 h 346"/>
                    <a:gd name="T62" fmla="*/ 107 w 395"/>
                    <a:gd name="T63" fmla="*/ 342 h 346"/>
                    <a:gd name="T64" fmla="*/ 149 w 395"/>
                    <a:gd name="T65" fmla="*/ 341 h 346"/>
                    <a:gd name="T66" fmla="*/ 197 w 395"/>
                    <a:gd name="T67" fmla="*/ 342 h 346"/>
                    <a:gd name="T68" fmla="*/ 239 w 395"/>
                    <a:gd name="T69" fmla="*/ 341 h 346"/>
                    <a:gd name="T70" fmla="*/ 289 w 395"/>
                    <a:gd name="T71" fmla="*/ 342 h 346"/>
                    <a:gd name="T72" fmla="*/ 311 w 395"/>
                    <a:gd name="T73" fmla="*/ 344 h 346"/>
                    <a:gd name="T74" fmla="*/ 331 w 395"/>
                    <a:gd name="T75" fmla="*/ 335 h 346"/>
                    <a:gd name="T76" fmla="*/ 358 w 395"/>
                    <a:gd name="T77" fmla="*/ 321 h 346"/>
                    <a:gd name="T78" fmla="*/ 379 w 395"/>
                    <a:gd name="T79" fmla="*/ 302 h 346"/>
                    <a:gd name="T80" fmla="*/ 389 w 395"/>
                    <a:gd name="T81" fmla="*/ 278 h 346"/>
                    <a:gd name="T82" fmla="*/ 364 w 395"/>
                    <a:gd name="T83" fmla="*/ 283 h 346"/>
                    <a:gd name="T84" fmla="*/ 394 w 395"/>
                    <a:gd name="T85" fmla="*/ 243 h 346"/>
                    <a:gd name="T86" fmla="*/ 386 w 395"/>
                    <a:gd name="T87" fmla="*/ 225 h 346"/>
                    <a:gd name="T88" fmla="*/ 360 w 395"/>
                    <a:gd name="T89" fmla="*/ 239 h 346"/>
                    <a:gd name="T90" fmla="*/ 371 w 395"/>
                    <a:gd name="T91" fmla="*/ 224 h 346"/>
                    <a:gd name="T92" fmla="*/ 379 w 395"/>
                    <a:gd name="T93" fmla="*/ 210 h 346"/>
                    <a:gd name="T94" fmla="*/ 385 w 395"/>
                    <a:gd name="T95" fmla="*/ 186 h 346"/>
                    <a:gd name="T96" fmla="*/ 367 w 395"/>
                    <a:gd name="T97" fmla="*/ 177 h 346"/>
                    <a:gd name="T98" fmla="*/ 350 w 395"/>
                    <a:gd name="T99" fmla="*/ 194 h 346"/>
                    <a:gd name="T100" fmla="*/ 353 w 395"/>
                    <a:gd name="T101" fmla="*/ 114 h 346"/>
                    <a:gd name="T102" fmla="*/ 357 w 395"/>
                    <a:gd name="T103" fmla="*/ 122 h 346"/>
                    <a:gd name="T104" fmla="*/ 361 w 395"/>
                    <a:gd name="T105" fmla="*/ 135 h 346"/>
                    <a:gd name="T106" fmla="*/ 363 w 395"/>
                    <a:gd name="T107" fmla="*/ 124 h 346"/>
                    <a:gd name="T108" fmla="*/ 345 w 395"/>
                    <a:gd name="T109" fmla="*/ 107 h 346"/>
                    <a:gd name="T110" fmla="*/ 331 w 395"/>
                    <a:gd name="T111" fmla="*/ 129 h 346"/>
                    <a:gd name="T112" fmla="*/ 329 w 395"/>
                    <a:gd name="T113" fmla="*/ 147 h 346"/>
                    <a:gd name="T114" fmla="*/ 324 w 395"/>
                    <a:gd name="T115" fmla="*/ 162 h 346"/>
                    <a:gd name="T116" fmla="*/ 298 w 395"/>
                    <a:gd name="T117" fmla="*/ 20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95" h="346">
                      <a:moveTo>
                        <a:pt x="298" y="200"/>
                      </a:moveTo>
                      <a:cubicBezTo>
                        <a:pt x="294" y="205"/>
                        <a:pt x="289" y="209"/>
                        <a:pt x="283" y="212"/>
                      </a:cubicBezTo>
                      <a:cubicBezTo>
                        <a:pt x="278" y="215"/>
                        <a:pt x="267" y="217"/>
                        <a:pt x="264" y="221"/>
                      </a:cubicBezTo>
                      <a:cubicBezTo>
                        <a:pt x="261" y="224"/>
                        <a:pt x="261" y="236"/>
                        <a:pt x="261" y="241"/>
                      </a:cubicBezTo>
                      <a:cubicBezTo>
                        <a:pt x="259" y="248"/>
                        <a:pt x="257" y="255"/>
                        <a:pt x="257" y="263"/>
                      </a:cubicBezTo>
                      <a:cubicBezTo>
                        <a:pt x="246" y="263"/>
                        <a:pt x="237" y="262"/>
                        <a:pt x="226" y="263"/>
                      </a:cubicBezTo>
                      <a:cubicBezTo>
                        <a:pt x="216" y="265"/>
                        <a:pt x="208" y="269"/>
                        <a:pt x="197" y="268"/>
                      </a:cubicBezTo>
                      <a:cubicBezTo>
                        <a:pt x="201" y="261"/>
                        <a:pt x="206" y="241"/>
                        <a:pt x="190" y="243"/>
                      </a:cubicBezTo>
                      <a:cubicBezTo>
                        <a:pt x="190" y="240"/>
                        <a:pt x="190" y="235"/>
                        <a:pt x="191" y="232"/>
                      </a:cubicBezTo>
                      <a:cubicBezTo>
                        <a:pt x="190" y="233"/>
                        <a:pt x="191" y="231"/>
                        <a:pt x="191" y="232"/>
                      </a:cubicBezTo>
                      <a:cubicBezTo>
                        <a:pt x="200" y="223"/>
                        <a:pt x="206" y="207"/>
                        <a:pt x="208" y="195"/>
                      </a:cubicBezTo>
                      <a:cubicBezTo>
                        <a:pt x="210" y="180"/>
                        <a:pt x="199" y="164"/>
                        <a:pt x="183" y="177"/>
                      </a:cubicBezTo>
                      <a:cubicBezTo>
                        <a:pt x="183" y="169"/>
                        <a:pt x="181" y="162"/>
                        <a:pt x="182" y="155"/>
                      </a:cubicBezTo>
                      <a:cubicBezTo>
                        <a:pt x="192" y="151"/>
                        <a:pt x="208" y="149"/>
                        <a:pt x="219" y="150"/>
                      </a:cubicBezTo>
                      <a:cubicBezTo>
                        <a:pt x="219" y="142"/>
                        <a:pt x="220" y="134"/>
                        <a:pt x="221" y="126"/>
                      </a:cubicBezTo>
                      <a:cubicBezTo>
                        <a:pt x="221" y="116"/>
                        <a:pt x="217" y="105"/>
                        <a:pt x="215" y="95"/>
                      </a:cubicBezTo>
                      <a:cubicBezTo>
                        <a:pt x="213" y="84"/>
                        <a:pt x="213" y="73"/>
                        <a:pt x="210" y="62"/>
                      </a:cubicBezTo>
                      <a:cubicBezTo>
                        <a:pt x="206" y="46"/>
                        <a:pt x="205" y="28"/>
                        <a:pt x="190" y="17"/>
                      </a:cubicBezTo>
                      <a:cubicBezTo>
                        <a:pt x="187" y="14"/>
                        <a:pt x="184" y="10"/>
                        <a:pt x="180" y="8"/>
                      </a:cubicBezTo>
                      <a:cubicBezTo>
                        <a:pt x="169" y="0"/>
                        <a:pt x="139" y="2"/>
                        <a:pt x="130" y="13"/>
                      </a:cubicBezTo>
                      <a:cubicBezTo>
                        <a:pt x="118" y="27"/>
                        <a:pt x="112" y="51"/>
                        <a:pt x="107" y="69"/>
                      </a:cubicBezTo>
                      <a:cubicBezTo>
                        <a:pt x="101" y="91"/>
                        <a:pt x="99" y="115"/>
                        <a:pt x="98" y="137"/>
                      </a:cubicBezTo>
                      <a:cubicBezTo>
                        <a:pt x="96" y="166"/>
                        <a:pt x="89" y="194"/>
                        <a:pt x="82" y="221"/>
                      </a:cubicBezTo>
                      <a:cubicBezTo>
                        <a:pt x="79" y="231"/>
                        <a:pt x="77" y="242"/>
                        <a:pt x="74" y="251"/>
                      </a:cubicBezTo>
                      <a:cubicBezTo>
                        <a:pt x="71" y="256"/>
                        <a:pt x="68" y="258"/>
                        <a:pt x="63" y="261"/>
                      </a:cubicBezTo>
                      <a:cubicBezTo>
                        <a:pt x="53" y="267"/>
                        <a:pt x="43" y="271"/>
                        <a:pt x="35" y="279"/>
                      </a:cubicBezTo>
                      <a:cubicBezTo>
                        <a:pt x="27" y="287"/>
                        <a:pt x="21" y="296"/>
                        <a:pt x="15" y="305"/>
                      </a:cubicBezTo>
                      <a:cubicBezTo>
                        <a:pt x="10" y="313"/>
                        <a:pt x="3" y="322"/>
                        <a:pt x="1" y="332"/>
                      </a:cubicBezTo>
                      <a:cubicBezTo>
                        <a:pt x="0" y="335"/>
                        <a:pt x="0" y="342"/>
                        <a:pt x="4" y="344"/>
                      </a:cubicBezTo>
                      <a:cubicBezTo>
                        <a:pt x="7" y="346"/>
                        <a:pt x="14" y="343"/>
                        <a:pt x="17" y="343"/>
                      </a:cubicBezTo>
                      <a:cubicBezTo>
                        <a:pt x="27" y="342"/>
                        <a:pt x="37" y="342"/>
                        <a:pt x="47" y="343"/>
                      </a:cubicBezTo>
                      <a:cubicBezTo>
                        <a:pt x="67" y="345"/>
                        <a:pt x="87" y="341"/>
                        <a:pt x="107" y="342"/>
                      </a:cubicBezTo>
                      <a:cubicBezTo>
                        <a:pt x="121" y="343"/>
                        <a:pt x="135" y="341"/>
                        <a:pt x="149" y="341"/>
                      </a:cubicBezTo>
                      <a:cubicBezTo>
                        <a:pt x="165" y="340"/>
                        <a:pt x="181" y="343"/>
                        <a:pt x="197" y="342"/>
                      </a:cubicBezTo>
                      <a:cubicBezTo>
                        <a:pt x="211" y="341"/>
                        <a:pt x="225" y="341"/>
                        <a:pt x="239" y="341"/>
                      </a:cubicBezTo>
                      <a:cubicBezTo>
                        <a:pt x="256" y="341"/>
                        <a:pt x="273" y="341"/>
                        <a:pt x="289" y="342"/>
                      </a:cubicBezTo>
                      <a:cubicBezTo>
                        <a:pt x="297" y="342"/>
                        <a:pt x="304" y="344"/>
                        <a:pt x="311" y="344"/>
                      </a:cubicBezTo>
                      <a:cubicBezTo>
                        <a:pt x="318" y="344"/>
                        <a:pt x="325" y="339"/>
                        <a:pt x="331" y="335"/>
                      </a:cubicBezTo>
                      <a:cubicBezTo>
                        <a:pt x="340" y="330"/>
                        <a:pt x="350" y="327"/>
                        <a:pt x="358" y="321"/>
                      </a:cubicBezTo>
                      <a:cubicBezTo>
                        <a:pt x="366" y="316"/>
                        <a:pt x="373" y="309"/>
                        <a:pt x="379" y="302"/>
                      </a:cubicBezTo>
                      <a:cubicBezTo>
                        <a:pt x="383" y="297"/>
                        <a:pt x="394" y="285"/>
                        <a:pt x="389" y="278"/>
                      </a:cubicBezTo>
                      <a:cubicBezTo>
                        <a:pt x="380" y="274"/>
                        <a:pt x="372" y="277"/>
                        <a:pt x="364" y="283"/>
                      </a:cubicBezTo>
                      <a:cubicBezTo>
                        <a:pt x="376" y="272"/>
                        <a:pt x="391" y="259"/>
                        <a:pt x="394" y="243"/>
                      </a:cubicBezTo>
                      <a:cubicBezTo>
                        <a:pt x="395" y="236"/>
                        <a:pt x="394" y="226"/>
                        <a:pt x="386" y="225"/>
                      </a:cubicBezTo>
                      <a:cubicBezTo>
                        <a:pt x="378" y="224"/>
                        <a:pt x="363" y="231"/>
                        <a:pt x="360" y="239"/>
                      </a:cubicBezTo>
                      <a:cubicBezTo>
                        <a:pt x="362" y="233"/>
                        <a:pt x="368" y="228"/>
                        <a:pt x="371" y="224"/>
                      </a:cubicBezTo>
                      <a:cubicBezTo>
                        <a:pt x="374" y="219"/>
                        <a:pt x="376" y="214"/>
                        <a:pt x="379" y="210"/>
                      </a:cubicBezTo>
                      <a:cubicBezTo>
                        <a:pt x="383" y="203"/>
                        <a:pt x="386" y="194"/>
                        <a:pt x="385" y="186"/>
                      </a:cubicBezTo>
                      <a:cubicBezTo>
                        <a:pt x="383" y="177"/>
                        <a:pt x="374" y="175"/>
                        <a:pt x="367" y="177"/>
                      </a:cubicBezTo>
                      <a:cubicBezTo>
                        <a:pt x="358" y="179"/>
                        <a:pt x="353" y="186"/>
                        <a:pt x="350" y="194"/>
                      </a:cubicBezTo>
                      <a:cubicBezTo>
                        <a:pt x="364" y="174"/>
                        <a:pt x="376" y="132"/>
                        <a:pt x="353" y="114"/>
                      </a:cubicBezTo>
                      <a:cubicBezTo>
                        <a:pt x="354" y="116"/>
                        <a:pt x="356" y="119"/>
                        <a:pt x="357" y="122"/>
                      </a:cubicBezTo>
                      <a:cubicBezTo>
                        <a:pt x="358" y="125"/>
                        <a:pt x="359" y="133"/>
                        <a:pt x="361" y="135"/>
                      </a:cubicBezTo>
                      <a:cubicBezTo>
                        <a:pt x="367" y="140"/>
                        <a:pt x="363" y="126"/>
                        <a:pt x="363" y="124"/>
                      </a:cubicBezTo>
                      <a:cubicBezTo>
                        <a:pt x="361" y="117"/>
                        <a:pt x="354" y="106"/>
                        <a:pt x="345" y="107"/>
                      </a:cubicBezTo>
                      <a:cubicBezTo>
                        <a:pt x="336" y="108"/>
                        <a:pt x="333" y="122"/>
                        <a:pt x="331" y="129"/>
                      </a:cubicBezTo>
                      <a:cubicBezTo>
                        <a:pt x="330" y="135"/>
                        <a:pt x="331" y="141"/>
                        <a:pt x="329" y="147"/>
                      </a:cubicBezTo>
                      <a:cubicBezTo>
                        <a:pt x="328" y="152"/>
                        <a:pt x="326" y="157"/>
                        <a:pt x="324" y="162"/>
                      </a:cubicBezTo>
                      <a:cubicBezTo>
                        <a:pt x="318" y="176"/>
                        <a:pt x="309" y="189"/>
                        <a:pt x="298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1" name="Freeform 2128"/>
                <p:cNvSpPr/>
                <p:nvPr/>
              </p:nvSpPr>
              <p:spPr bwMode="auto">
                <a:xfrm>
                  <a:off x="624" y="2464"/>
                  <a:ext cx="133" cy="152"/>
                </a:xfrm>
                <a:custGeom>
                  <a:avLst/>
                  <a:gdLst>
                    <a:gd name="T0" fmla="*/ 0 w 56"/>
                    <a:gd name="T1" fmla="*/ 49 h 64"/>
                    <a:gd name="T2" fmla="*/ 31 w 56"/>
                    <a:gd name="T3" fmla="*/ 28 h 64"/>
                    <a:gd name="T4" fmla="*/ 56 w 56"/>
                    <a:gd name="T5" fmla="*/ 17 h 64"/>
                    <a:gd name="T6" fmla="*/ 25 w 56"/>
                    <a:gd name="T7" fmla="*/ 48 h 64"/>
                    <a:gd name="T8" fmla="*/ 5 w 56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64">
                      <a:moveTo>
                        <a:pt x="0" y="49"/>
                      </a:moveTo>
                      <a:cubicBezTo>
                        <a:pt x="13" y="44"/>
                        <a:pt x="21" y="37"/>
                        <a:pt x="31" y="28"/>
                      </a:cubicBezTo>
                      <a:cubicBezTo>
                        <a:pt x="35" y="24"/>
                        <a:pt x="55" y="0"/>
                        <a:pt x="56" y="17"/>
                      </a:cubicBezTo>
                      <a:cubicBezTo>
                        <a:pt x="56" y="29"/>
                        <a:pt x="33" y="42"/>
                        <a:pt x="25" y="48"/>
                      </a:cubicBezTo>
                      <a:cubicBezTo>
                        <a:pt x="18" y="53"/>
                        <a:pt x="9" y="57"/>
                        <a:pt x="5" y="64"/>
                      </a:cubicBezTo>
                    </a:path>
                  </a:pathLst>
                </a:custGeom>
                <a:solidFill>
                  <a:srgbClr val="E8CB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2" name="Freeform 2129"/>
                <p:cNvSpPr/>
                <p:nvPr/>
              </p:nvSpPr>
              <p:spPr bwMode="auto">
                <a:xfrm>
                  <a:off x="619" y="2483"/>
                  <a:ext cx="143" cy="138"/>
                </a:xfrm>
                <a:custGeom>
                  <a:avLst/>
                  <a:gdLst>
                    <a:gd name="T0" fmla="*/ 34 w 60"/>
                    <a:gd name="T1" fmla="*/ 16 h 58"/>
                    <a:gd name="T2" fmla="*/ 32 w 60"/>
                    <a:gd name="T3" fmla="*/ 19 h 58"/>
                    <a:gd name="T4" fmla="*/ 1 w 60"/>
                    <a:gd name="T5" fmla="*/ 39 h 58"/>
                    <a:gd name="T6" fmla="*/ 1 w 60"/>
                    <a:gd name="T7" fmla="*/ 41 h 58"/>
                    <a:gd name="T8" fmla="*/ 3 w 60"/>
                    <a:gd name="T9" fmla="*/ 42 h 58"/>
                    <a:gd name="T10" fmla="*/ 34 w 60"/>
                    <a:gd name="T11" fmla="*/ 21 h 58"/>
                    <a:gd name="T12" fmla="*/ 37 w 60"/>
                    <a:gd name="T13" fmla="*/ 19 h 58"/>
                    <a:gd name="T14" fmla="*/ 54 w 60"/>
                    <a:gd name="T15" fmla="*/ 5 h 58"/>
                    <a:gd name="T16" fmla="*/ 56 w 60"/>
                    <a:gd name="T17" fmla="*/ 9 h 58"/>
                    <a:gd name="T18" fmla="*/ 32 w 60"/>
                    <a:gd name="T19" fmla="*/ 34 h 58"/>
                    <a:gd name="T20" fmla="*/ 26 w 60"/>
                    <a:gd name="T21" fmla="*/ 39 h 58"/>
                    <a:gd name="T22" fmla="*/ 19 w 60"/>
                    <a:gd name="T23" fmla="*/ 43 h 58"/>
                    <a:gd name="T24" fmla="*/ 5 w 60"/>
                    <a:gd name="T25" fmla="*/ 55 h 58"/>
                    <a:gd name="T26" fmla="*/ 6 w 60"/>
                    <a:gd name="T27" fmla="*/ 58 h 58"/>
                    <a:gd name="T28" fmla="*/ 8 w 60"/>
                    <a:gd name="T29" fmla="*/ 57 h 58"/>
                    <a:gd name="T30" fmla="*/ 21 w 60"/>
                    <a:gd name="T31" fmla="*/ 46 h 58"/>
                    <a:gd name="T32" fmla="*/ 28 w 60"/>
                    <a:gd name="T33" fmla="*/ 41 h 58"/>
                    <a:gd name="T34" fmla="*/ 34 w 60"/>
                    <a:gd name="T35" fmla="*/ 37 h 58"/>
                    <a:gd name="T36" fmla="*/ 59 w 60"/>
                    <a:gd name="T37" fmla="*/ 9 h 58"/>
                    <a:gd name="T38" fmla="*/ 56 w 60"/>
                    <a:gd name="T39" fmla="*/ 2 h 58"/>
                    <a:gd name="T40" fmla="*/ 34 w 60"/>
                    <a:gd name="T41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8">
                      <a:moveTo>
                        <a:pt x="34" y="16"/>
                      </a:move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23" y="27"/>
                        <a:pt x="14" y="34"/>
                        <a:pt x="1" y="39"/>
                      </a:cubicBezTo>
                      <a:cubicBezTo>
                        <a:pt x="1" y="39"/>
                        <a:pt x="0" y="40"/>
                        <a:pt x="1" y="41"/>
                      </a:cubicBezTo>
                      <a:cubicBezTo>
                        <a:pt x="1" y="42"/>
                        <a:pt x="2" y="43"/>
                        <a:pt x="3" y="42"/>
                      </a:cubicBezTo>
                      <a:cubicBezTo>
                        <a:pt x="16" y="37"/>
                        <a:pt x="25" y="30"/>
                        <a:pt x="34" y="21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40" y="15"/>
                        <a:pt x="51" y="3"/>
                        <a:pt x="54" y="5"/>
                      </a:cubicBezTo>
                      <a:cubicBezTo>
                        <a:pt x="55" y="5"/>
                        <a:pt x="56" y="7"/>
                        <a:pt x="56" y="9"/>
                      </a:cubicBezTo>
                      <a:cubicBezTo>
                        <a:pt x="56" y="18"/>
                        <a:pt x="41" y="28"/>
                        <a:pt x="32" y="34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4" y="47"/>
                        <a:pt x="9" y="50"/>
                        <a:pt x="5" y="55"/>
                      </a:cubicBezTo>
                      <a:cubicBezTo>
                        <a:pt x="5" y="56"/>
                        <a:pt x="5" y="57"/>
                        <a:pt x="6" y="58"/>
                      </a:cubicBezTo>
                      <a:cubicBezTo>
                        <a:pt x="6" y="58"/>
                        <a:pt x="7" y="58"/>
                        <a:pt x="8" y="57"/>
                      </a:cubicBezTo>
                      <a:cubicBezTo>
                        <a:pt x="11" y="53"/>
                        <a:pt x="16" y="49"/>
                        <a:pt x="21" y="46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44" y="30"/>
                        <a:pt x="60" y="19"/>
                        <a:pt x="59" y="9"/>
                      </a:cubicBezTo>
                      <a:cubicBezTo>
                        <a:pt x="59" y="5"/>
                        <a:pt x="58" y="3"/>
                        <a:pt x="56" y="2"/>
                      </a:cubicBezTo>
                      <a:cubicBezTo>
                        <a:pt x="50" y="0"/>
                        <a:pt x="42" y="8"/>
                        <a:pt x="34" y="16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3" name="Freeform 2130"/>
                <p:cNvSpPr/>
                <p:nvPr/>
              </p:nvSpPr>
              <p:spPr bwMode="auto">
                <a:xfrm>
                  <a:off x="633" y="2623"/>
                  <a:ext cx="179" cy="53"/>
                </a:xfrm>
                <a:custGeom>
                  <a:avLst/>
                  <a:gdLst>
                    <a:gd name="T0" fmla="*/ 1 w 75"/>
                    <a:gd name="T1" fmla="*/ 3 h 22"/>
                    <a:gd name="T2" fmla="*/ 49 w 75"/>
                    <a:gd name="T3" fmla="*/ 3 h 22"/>
                    <a:gd name="T4" fmla="*/ 70 w 75"/>
                    <a:gd name="T5" fmla="*/ 4 h 22"/>
                    <a:gd name="T6" fmla="*/ 66 w 75"/>
                    <a:gd name="T7" fmla="*/ 14 h 22"/>
                    <a:gd name="T8" fmla="*/ 23 w 75"/>
                    <a:gd name="T9" fmla="*/ 18 h 22"/>
                    <a:gd name="T10" fmla="*/ 3 w 75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22">
                      <a:moveTo>
                        <a:pt x="1" y="3"/>
                      </a:moveTo>
                      <a:cubicBezTo>
                        <a:pt x="16" y="13"/>
                        <a:pt x="34" y="5"/>
                        <a:pt x="49" y="3"/>
                      </a:cubicBezTo>
                      <a:cubicBezTo>
                        <a:pt x="54" y="3"/>
                        <a:pt x="66" y="0"/>
                        <a:pt x="70" y="4"/>
                      </a:cubicBezTo>
                      <a:cubicBezTo>
                        <a:pt x="75" y="9"/>
                        <a:pt x="70" y="12"/>
                        <a:pt x="66" y="14"/>
                      </a:cubicBezTo>
                      <a:cubicBezTo>
                        <a:pt x="55" y="19"/>
                        <a:pt x="35" y="18"/>
                        <a:pt x="23" y="18"/>
                      </a:cubicBezTo>
                      <a:cubicBezTo>
                        <a:pt x="19" y="19"/>
                        <a:pt x="0" y="19"/>
                        <a:pt x="3" y="22"/>
                      </a:cubicBezTo>
                    </a:path>
                  </a:pathLst>
                </a:custGeom>
                <a:solidFill>
                  <a:srgbClr val="E8CB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4" name="Freeform 2131"/>
                <p:cNvSpPr/>
                <p:nvPr/>
              </p:nvSpPr>
              <p:spPr bwMode="auto">
                <a:xfrm>
                  <a:off x="631" y="2621"/>
                  <a:ext cx="178" cy="60"/>
                </a:xfrm>
                <a:custGeom>
                  <a:avLst/>
                  <a:gdLst>
                    <a:gd name="T0" fmla="*/ 53 w 75"/>
                    <a:gd name="T1" fmla="*/ 2 h 25"/>
                    <a:gd name="T2" fmla="*/ 50 w 75"/>
                    <a:gd name="T3" fmla="*/ 3 h 25"/>
                    <a:gd name="T4" fmla="*/ 38 w 75"/>
                    <a:gd name="T5" fmla="*/ 5 h 25"/>
                    <a:gd name="T6" fmla="*/ 3 w 75"/>
                    <a:gd name="T7" fmla="*/ 3 h 25"/>
                    <a:gd name="T8" fmla="*/ 1 w 75"/>
                    <a:gd name="T9" fmla="*/ 3 h 25"/>
                    <a:gd name="T10" fmla="*/ 1 w 75"/>
                    <a:gd name="T11" fmla="*/ 6 h 25"/>
                    <a:gd name="T12" fmla="*/ 39 w 75"/>
                    <a:gd name="T13" fmla="*/ 8 h 25"/>
                    <a:gd name="T14" fmla="*/ 51 w 75"/>
                    <a:gd name="T15" fmla="*/ 6 h 25"/>
                    <a:gd name="T16" fmla="*/ 53 w 75"/>
                    <a:gd name="T17" fmla="*/ 6 h 25"/>
                    <a:gd name="T18" fmla="*/ 70 w 75"/>
                    <a:gd name="T19" fmla="*/ 6 h 25"/>
                    <a:gd name="T20" fmla="*/ 71 w 75"/>
                    <a:gd name="T21" fmla="*/ 9 h 25"/>
                    <a:gd name="T22" fmla="*/ 66 w 75"/>
                    <a:gd name="T23" fmla="*/ 13 h 25"/>
                    <a:gd name="T24" fmla="*/ 34 w 75"/>
                    <a:gd name="T25" fmla="*/ 17 h 25"/>
                    <a:gd name="T26" fmla="*/ 24 w 75"/>
                    <a:gd name="T27" fmla="*/ 18 h 25"/>
                    <a:gd name="T28" fmla="*/ 22 w 75"/>
                    <a:gd name="T29" fmla="*/ 18 h 25"/>
                    <a:gd name="T30" fmla="*/ 2 w 75"/>
                    <a:gd name="T31" fmla="*/ 22 h 25"/>
                    <a:gd name="T32" fmla="*/ 3 w 75"/>
                    <a:gd name="T33" fmla="*/ 24 h 25"/>
                    <a:gd name="T34" fmla="*/ 5 w 75"/>
                    <a:gd name="T35" fmla="*/ 24 h 25"/>
                    <a:gd name="T36" fmla="*/ 6 w 75"/>
                    <a:gd name="T37" fmla="*/ 23 h 25"/>
                    <a:gd name="T38" fmla="*/ 6 w 75"/>
                    <a:gd name="T39" fmla="*/ 23 h 25"/>
                    <a:gd name="T40" fmla="*/ 22 w 75"/>
                    <a:gd name="T41" fmla="*/ 21 h 25"/>
                    <a:gd name="T42" fmla="*/ 24 w 75"/>
                    <a:gd name="T43" fmla="*/ 21 h 25"/>
                    <a:gd name="T44" fmla="*/ 34 w 75"/>
                    <a:gd name="T45" fmla="*/ 21 h 25"/>
                    <a:gd name="T46" fmla="*/ 67 w 75"/>
                    <a:gd name="T47" fmla="*/ 16 h 25"/>
                    <a:gd name="T48" fmla="*/ 75 w 75"/>
                    <a:gd name="T49" fmla="*/ 10 h 25"/>
                    <a:gd name="T50" fmla="*/ 75 w 75"/>
                    <a:gd name="T51" fmla="*/ 9 h 25"/>
                    <a:gd name="T52" fmla="*/ 72 w 75"/>
                    <a:gd name="T53" fmla="*/ 4 h 25"/>
                    <a:gd name="T54" fmla="*/ 53 w 75"/>
                    <a:gd name="T55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5" h="25">
                      <a:moveTo>
                        <a:pt x="53" y="2"/>
                      </a:move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26" y="7"/>
                        <a:pt x="13" y="10"/>
                        <a:pt x="3" y="3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13" y="13"/>
                        <a:pt x="26" y="11"/>
                        <a:pt x="39" y="8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8" y="5"/>
                        <a:pt x="67" y="3"/>
                        <a:pt x="70" y="6"/>
                      </a:cubicBezTo>
                      <a:cubicBezTo>
                        <a:pt x="71" y="7"/>
                        <a:pt x="71" y="8"/>
                        <a:pt x="71" y="9"/>
                      </a:cubicBezTo>
                      <a:cubicBezTo>
                        <a:pt x="71" y="11"/>
                        <a:pt x="68" y="12"/>
                        <a:pt x="66" y="13"/>
                      </a:cubicBezTo>
                      <a:cubicBezTo>
                        <a:pt x="58" y="17"/>
                        <a:pt x="45" y="17"/>
                        <a:pt x="34" y="17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8" y="18"/>
                        <a:pt x="3" y="19"/>
                        <a:pt x="2" y="22"/>
                      </a:cubicBezTo>
                      <a:cubicBezTo>
                        <a:pt x="2" y="22"/>
                        <a:pt x="2" y="23"/>
                        <a:pt x="3" y="24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5" y="24"/>
                        <a:pt x="6" y="24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2"/>
                        <a:pt x="11" y="22"/>
                        <a:pt x="22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45" y="20"/>
                        <a:pt x="59" y="20"/>
                        <a:pt x="67" y="16"/>
                      </a:cubicBezTo>
                      <a:cubicBezTo>
                        <a:pt x="71" y="15"/>
                        <a:pt x="74" y="13"/>
                        <a:pt x="75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7"/>
                        <a:pt x="74" y="5"/>
                        <a:pt x="72" y="4"/>
                      </a:cubicBezTo>
                      <a:cubicBezTo>
                        <a:pt x="69" y="0"/>
                        <a:pt x="61" y="1"/>
                        <a:pt x="53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5" name="Freeform 2132"/>
                <p:cNvSpPr/>
                <p:nvPr/>
              </p:nvSpPr>
              <p:spPr bwMode="auto">
                <a:xfrm>
                  <a:off x="222" y="2321"/>
                  <a:ext cx="404" cy="352"/>
                </a:xfrm>
                <a:custGeom>
                  <a:avLst/>
                  <a:gdLst>
                    <a:gd name="T0" fmla="*/ 69 w 170"/>
                    <a:gd name="T1" fmla="*/ 140 h 148"/>
                    <a:gd name="T2" fmla="*/ 5 w 170"/>
                    <a:gd name="T3" fmla="*/ 113 h 148"/>
                    <a:gd name="T4" fmla="*/ 17 w 170"/>
                    <a:gd name="T5" fmla="*/ 83 h 148"/>
                    <a:gd name="T6" fmla="*/ 52 w 170"/>
                    <a:gd name="T7" fmla="*/ 78 h 148"/>
                    <a:gd name="T8" fmla="*/ 62 w 170"/>
                    <a:gd name="T9" fmla="*/ 28 h 148"/>
                    <a:gd name="T10" fmla="*/ 105 w 170"/>
                    <a:gd name="T11" fmla="*/ 41 h 148"/>
                    <a:gd name="T12" fmla="*/ 153 w 170"/>
                    <a:gd name="T13" fmla="*/ 17 h 148"/>
                    <a:gd name="T14" fmla="*/ 145 w 170"/>
                    <a:gd name="T15" fmla="*/ 75 h 148"/>
                    <a:gd name="T16" fmla="*/ 88 w 170"/>
                    <a:gd name="T17" fmla="*/ 81 h 148"/>
                    <a:gd name="T18" fmla="*/ 66 w 170"/>
                    <a:gd name="T19" fmla="*/ 14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48">
                      <a:moveTo>
                        <a:pt x="69" y="140"/>
                      </a:moveTo>
                      <a:cubicBezTo>
                        <a:pt x="42" y="148"/>
                        <a:pt x="17" y="139"/>
                        <a:pt x="5" y="113"/>
                      </a:cubicBezTo>
                      <a:cubicBezTo>
                        <a:pt x="0" y="100"/>
                        <a:pt x="5" y="88"/>
                        <a:pt x="17" y="83"/>
                      </a:cubicBezTo>
                      <a:cubicBezTo>
                        <a:pt x="25" y="80"/>
                        <a:pt x="45" y="74"/>
                        <a:pt x="52" y="78"/>
                      </a:cubicBezTo>
                      <a:cubicBezTo>
                        <a:pt x="36" y="68"/>
                        <a:pt x="50" y="38"/>
                        <a:pt x="62" y="28"/>
                      </a:cubicBezTo>
                      <a:cubicBezTo>
                        <a:pt x="72" y="18"/>
                        <a:pt x="109" y="18"/>
                        <a:pt x="105" y="41"/>
                      </a:cubicBezTo>
                      <a:cubicBezTo>
                        <a:pt x="101" y="19"/>
                        <a:pt x="138" y="0"/>
                        <a:pt x="153" y="17"/>
                      </a:cubicBezTo>
                      <a:cubicBezTo>
                        <a:pt x="168" y="33"/>
                        <a:pt x="170" y="70"/>
                        <a:pt x="145" y="75"/>
                      </a:cubicBezTo>
                      <a:cubicBezTo>
                        <a:pt x="125" y="59"/>
                        <a:pt x="105" y="63"/>
                        <a:pt x="88" y="81"/>
                      </a:cubicBezTo>
                      <a:cubicBezTo>
                        <a:pt x="72" y="100"/>
                        <a:pt x="74" y="121"/>
                        <a:pt x="66" y="142"/>
                      </a:cubicBezTo>
                    </a:path>
                  </a:pathLst>
                </a:custGeom>
                <a:solidFill>
                  <a:srgbClr val="ED5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6" name="Freeform 2133"/>
                <p:cNvSpPr/>
                <p:nvPr/>
              </p:nvSpPr>
              <p:spPr bwMode="auto">
                <a:xfrm>
                  <a:off x="562" y="2876"/>
                  <a:ext cx="7" cy="12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0 w 3"/>
                    <a:gd name="T5" fmla="*/ 5 h 5"/>
                    <a:gd name="T6" fmla="*/ 1 w 3"/>
                    <a:gd name="T7" fmla="*/ 4 h 5"/>
                    <a:gd name="T8" fmla="*/ 3 w 3"/>
                    <a:gd name="T9" fmla="*/ 5 h 5"/>
                    <a:gd name="T10" fmla="*/ 3 w 3"/>
                    <a:gd name="T11" fmla="*/ 2 h 5"/>
                    <a:gd name="T12" fmla="*/ 1 w 3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2" y="4"/>
                        <a:pt x="3" y="4"/>
                        <a:pt x="3" y="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7" name="Freeform 2134"/>
                <p:cNvSpPr/>
                <p:nvPr/>
              </p:nvSpPr>
              <p:spPr bwMode="auto">
                <a:xfrm>
                  <a:off x="576" y="3019"/>
                  <a:ext cx="12" cy="31"/>
                </a:xfrm>
                <a:custGeom>
                  <a:avLst/>
                  <a:gdLst>
                    <a:gd name="T0" fmla="*/ 2 w 5"/>
                    <a:gd name="T1" fmla="*/ 2 h 13"/>
                    <a:gd name="T2" fmla="*/ 0 w 5"/>
                    <a:gd name="T3" fmla="*/ 0 h 13"/>
                    <a:gd name="T4" fmla="*/ 2 w 5"/>
                    <a:gd name="T5" fmla="*/ 12 h 13"/>
                    <a:gd name="T6" fmla="*/ 3 w 5"/>
                    <a:gd name="T7" fmla="*/ 13 h 13"/>
                    <a:gd name="T8" fmla="*/ 5 w 5"/>
                    <a:gd name="T9" fmla="*/ 11 h 13"/>
                    <a:gd name="T10" fmla="*/ 4 w 5"/>
                    <a:gd name="T11" fmla="*/ 0 h 13"/>
                    <a:gd name="T12" fmla="*/ 2 w 5"/>
                    <a:gd name="T1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3">
                      <a:moveTo>
                        <a:pt x="2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4" y="13"/>
                        <a:pt x="5" y="12"/>
                        <a:pt x="5" y="1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8" name="Freeform 2135"/>
                <p:cNvSpPr>
                  <a:spLocks noEditPoints="1"/>
                </p:cNvSpPr>
                <p:nvPr/>
              </p:nvSpPr>
              <p:spPr bwMode="auto">
                <a:xfrm>
                  <a:off x="557" y="2819"/>
                  <a:ext cx="205" cy="295"/>
                </a:xfrm>
                <a:custGeom>
                  <a:avLst/>
                  <a:gdLst>
                    <a:gd name="T0" fmla="*/ 85 w 86"/>
                    <a:gd name="T1" fmla="*/ 1 h 124"/>
                    <a:gd name="T2" fmla="*/ 71 w 86"/>
                    <a:gd name="T3" fmla="*/ 1 h 124"/>
                    <a:gd name="T4" fmla="*/ 44 w 86"/>
                    <a:gd name="T5" fmla="*/ 1 h 124"/>
                    <a:gd name="T6" fmla="*/ 2 w 86"/>
                    <a:gd name="T7" fmla="*/ 3 h 124"/>
                    <a:gd name="T8" fmla="*/ 0 w 86"/>
                    <a:gd name="T9" fmla="*/ 5 h 124"/>
                    <a:gd name="T10" fmla="*/ 1 w 86"/>
                    <a:gd name="T11" fmla="*/ 13 h 124"/>
                    <a:gd name="T12" fmla="*/ 1 w 86"/>
                    <a:gd name="T13" fmla="*/ 29 h 124"/>
                    <a:gd name="T14" fmla="*/ 2 w 86"/>
                    <a:gd name="T15" fmla="*/ 28 h 124"/>
                    <a:gd name="T16" fmla="*/ 1 w 86"/>
                    <a:gd name="T17" fmla="*/ 31 h 124"/>
                    <a:gd name="T18" fmla="*/ 3 w 86"/>
                    <a:gd name="T19" fmla="*/ 31 h 124"/>
                    <a:gd name="T20" fmla="*/ 5 w 86"/>
                    <a:gd name="T21" fmla="*/ 25 h 124"/>
                    <a:gd name="T22" fmla="*/ 4 w 86"/>
                    <a:gd name="T23" fmla="*/ 12 h 124"/>
                    <a:gd name="T24" fmla="*/ 4 w 86"/>
                    <a:gd name="T25" fmla="*/ 6 h 124"/>
                    <a:gd name="T26" fmla="*/ 44 w 86"/>
                    <a:gd name="T27" fmla="*/ 5 h 124"/>
                    <a:gd name="T28" fmla="*/ 71 w 86"/>
                    <a:gd name="T29" fmla="*/ 4 h 124"/>
                    <a:gd name="T30" fmla="*/ 83 w 86"/>
                    <a:gd name="T31" fmla="*/ 4 h 124"/>
                    <a:gd name="T32" fmla="*/ 82 w 86"/>
                    <a:gd name="T33" fmla="*/ 22 h 124"/>
                    <a:gd name="T34" fmla="*/ 74 w 86"/>
                    <a:gd name="T35" fmla="*/ 113 h 124"/>
                    <a:gd name="T36" fmla="*/ 39 w 86"/>
                    <a:gd name="T37" fmla="*/ 116 h 124"/>
                    <a:gd name="T38" fmla="*/ 17 w 86"/>
                    <a:gd name="T39" fmla="*/ 120 h 124"/>
                    <a:gd name="T40" fmla="*/ 15 w 86"/>
                    <a:gd name="T41" fmla="*/ 122 h 124"/>
                    <a:gd name="T42" fmla="*/ 17 w 86"/>
                    <a:gd name="T43" fmla="*/ 124 h 124"/>
                    <a:gd name="T44" fmla="*/ 39 w 86"/>
                    <a:gd name="T45" fmla="*/ 120 h 124"/>
                    <a:gd name="T46" fmla="*/ 75 w 86"/>
                    <a:gd name="T47" fmla="*/ 116 h 124"/>
                    <a:gd name="T48" fmla="*/ 77 w 86"/>
                    <a:gd name="T49" fmla="*/ 115 h 124"/>
                    <a:gd name="T50" fmla="*/ 86 w 86"/>
                    <a:gd name="T51" fmla="*/ 22 h 124"/>
                    <a:gd name="T52" fmla="*/ 86 w 86"/>
                    <a:gd name="T53" fmla="*/ 2 h 124"/>
                    <a:gd name="T54" fmla="*/ 86 w 86"/>
                    <a:gd name="T55" fmla="*/ 1 h 124"/>
                    <a:gd name="T56" fmla="*/ 85 w 86"/>
                    <a:gd name="T57" fmla="*/ 1 h 124"/>
                    <a:gd name="T58" fmla="*/ 76 w 86"/>
                    <a:gd name="T59" fmla="*/ 113 h 124"/>
                    <a:gd name="T60" fmla="*/ 76 w 86"/>
                    <a:gd name="T61" fmla="*/ 113 h 124"/>
                    <a:gd name="T62" fmla="*/ 76 w 86"/>
                    <a:gd name="T63" fmla="*/ 113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124">
                      <a:moveTo>
                        <a:pt x="85" y="1"/>
                      </a:move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62" y="1"/>
                        <a:pt x="53" y="2"/>
                        <a:pt x="44" y="1"/>
                      </a:cubicBezTo>
                      <a:cubicBezTo>
                        <a:pt x="30" y="1"/>
                        <a:pt x="14" y="0"/>
                        <a:pt x="2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8"/>
                        <a:pt x="2" y="27"/>
                        <a:pt x="1" y="29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9"/>
                        <a:pt x="1" y="30"/>
                        <a:pt x="1" y="31"/>
                      </a:cubicBezTo>
                      <a:cubicBezTo>
                        <a:pt x="2" y="31"/>
                        <a:pt x="3" y="32"/>
                        <a:pt x="3" y="31"/>
                      </a:cubicBezTo>
                      <a:cubicBezTo>
                        <a:pt x="5" y="31"/>
                        <a:pt x="5" y="29"/>
                        <a:pt x="5" y="25"/>
                      </a:cubicBezTo>
                      <a:cubicBezTo>
                        <a:pt x="5" y="22"/>
                        <a:pt x="5" y="18"/>
                        <a:pt x="4" y="12"/>
                      </a:cubicBezTo>
                      <a:cubicBezTo>
                        <a:pt x="4" y="12"/>
                        <a:pt x="4" y="8"/>
                        <a:pt x="4" y="6"/>
                      </a:cubicBezTo>
                      <a:cubicBezTo>
                        <a:pt x="16" y="4"/>
                        <a:pt x="31" y="4"/>
                        <a:pt x="44" y="5"/>
                      </a:cubicBezTo>
                      <a:cubicBezTo>
                        <a:pt x="53" y="5"/>
                        <a:pt x="62" y="5"/>
                        <a:pt x="71" y="4"/>
                      </a:cubicBezTo>
                      <a:cubicBezTo>
                        <a:pt x="71" y="4"/>
                        <a:pt x="80" y="4"/>
                        <a:pt x="83" y="4"/>
                      </a:cubicBezTo>
                      <a:cubicBezTo>
                        <a:pt x="83" y="7"/>
                        <a:pt x="82" y="22"/>
                        <a:pt x="82" y="22"/>
                      </a:cubicBezTo>
                      <a:cubicBezTo>
                        <a:pt x="82" y="52"/>
                        <a:pt x="81" y="84"/>
                        <a:pt x="74" y="113"/>
                      </a:cubicBezTo>
                      <a:cubicBezTo>
                        <a:pt x="63" y="111"/>
                        <a:pt x="51" y="114"/>
                        <a:pt x="39" y="116"/>
                      </a:cubicBezTo>
                      <a:cubicBezTo>
                        <a:pt x="31" y="118"/>
                        <a:pt x="24" y="120"/>
                        <a:pt x="17" y="120"/>
                      </a:cubicBezTo>
                      <a:cubicBezTo>
                        <a:pt x="16" y="120"/>
                        <a:pt x="15" y="121"/>
                        <a:pt x="15" y="122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24" y="123"/>
                        <a:pt x="32" y="121"/>
                        <a:pt x="39" y="120"/>
                      </a:cubicBezTo>
                      <a:cubicBezTo>
                        <a:pt x="52" y="117"/>
                        <a:pt x="65" y="114"/>
                        <a:pt x="75" y="116"/>
                      </a:cubicBezTo>
                      <a:cubicBezTo>
                        <a:pt x="76" y="116"/>
                        <a:pt x="77" y="116"/>
                        <a:pt x="77" y="115"/>
                      </a:cubicBezTo>
                      <a:cubicBezTo>
                        <a:pt x="84" y="85"/>
                        <a:pt x="85" y="53"/>
                        <a:pt x="86" y="22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2"/>
                        <a:pt x="86" y="2"/>
                        <a:pt x="86" y="1"/>
                      </a:cubicBezTo>
                      <a:cubicBezTo>
                        <a:pt x="85" y="1"/>
                        <a:pt x="85" y="1"/>
                        <a:pt x="85" y="1"/>
                      </a:cubicBezTo>
                      <a:close/>
                      <a:moveTo>
                        <a:pt x="76" y="113"/>
                      </a:moveTo>
                      <a:cubicBezTo>
                        <a:pt x="76" y="113"/>
                        <a:pt x="76" y="113"/>
                        <a:pt x="76" y="113"/>
                      </a:cubicBezTo>
                      <a:cubicBezTo>
                        <a:pt x="76" y="113"/>
                        <a:pt x="76" y="113"/>
                        <a:pt x="76" y="11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9" name="Freeform 2136"/>
                <p:cNvSpPr/>
                <p:nvPr/>
              </p:nvSpPr>
              <p:spPr bwMode="auto">
                <a:xfrm>
                  <a:off x="300" y="2452"/>
                  <a:ext cx="362" cy="629"/>
                </a:xfrm>
                <a:custGeom>
                  <a:avLst/>
                  <a:gdLst>
                    <a:gd name="T0" fmla="*/ 40 w 152"/>
                    <a:gd name="T1" fmla="*/ 57 h 264"/>
                    <a:gd name="T2" fmla="*/ 27 w 152"/>
                    <a:gd name="T3" fmla="*/ 134 h 264"/>
                    <a:gd name="T4" fmla="*/ 25 w 152"/>
                    <a:gd name="T5" fmla="*/ 151 h 264"/>
                    <a:gd name="T6" fmla="*/ 0 w 152"/>
                    <a:gd name="T7" fmla="*/ 261 h 264"/>
                    <a:gd name="T8" fmla="*/ 1 w 152"/>
                    <a:gd name="T9" fmla="*/ 263 h 264"/>
                    <a:gd name="T10" fmla="*/ 3 w 152"/>
                    <a:gd name="T11" fmla="*/ 262 h 264"/>
                    <a:gd name="T12" fmla="*/ 29 w 152"/>
                    <a:gd name="T13" fmla="*/ 151 h 264"/>
                    <a:gd name="T14" fmla="*/ 31 w 152"/>
                    <a:gd name="T15" fmla="*/ 134 h 264"/>
                    <a:gd name="T16" fmla="*/ 44 w 152"/>
                    <a:gd name="T17" fmla="*/ 58 h 264"/>
                    <a:gd name="T18" fmla="*/ 94 w 152"/>
                    <a:gd name="T19" fmla="*/ 11 h 264"/>
                    <a:gd name="T20" fmla="*/ 141 w 152"/>
                    <a:gd name="T21" fmla="*/ 91 h 264"/>
                    <a:gd name="T22" fmla="*/ 143 w 152"/>
                    <a:gd name="T23" fmla="*/ 107 h 264"/>
                    <a:gd name="T24" fmla="*/ 146 w 152"/>
                    <a:gd name="T25" fmla="*/ 156 h 264"/>
                    <a:gd name="T26" fmla="*/ 147 w 152"/>
                    <a:gd name="T27" fmla="*/ 158 h 264"/>
                    <a:gd name="T28" fmla="*/ 149 w 152"/>
                    <a:gd name="T29" fmla="*/ 157 h 264"/>
                    <a:gd name="T30" fmla="*/ 147 w 152"/>
                    <a:gd name="T31" fmla="*/ 106 h 264"/>
                    <a:gd name="T32" fmla="*/ 145 w 152"/>
                    <a:gd name="T33" fmla="*/ 91 h 264"/>
                    <a:gd name="T34" fmla="*/ 95 w 152"/>
                    <a:gd name="T35" fmla="*/ 8 h 264"/>
                    <a:gd name="T36" fmla="*/ 40 w 152"/>
                    <a:gd name="T37" fmla="*/ 57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2" h="264">
                      <a:moveTo>
                        <a:pt x="40" y="57"/>
                      </a:moveTo>
                      <a:cubicBezTo>
                        <a:pt x="33" y="81"/>
                        <a:pt x="30" y="108"/>
                        <a:pt x="27" y="134"/>
                      </a:cubicBezTo>
                      <a:cubicBezTo>
                        <a:pt x="25" y="151"/>
                        <a:pt x="25" y="151"/>
                        <a:pt x="25" y="151"/>
                      </a:cubicBezTo>
                      <a:cubicBezTo>
                        <a:pt x="21" y="191"/>
                        <a:pt x="10" y="228"/>
                        <a:pt x="0" y="261"/>
                      </a:cubicBezTo>
                      <a:cubicBezTo>
                        <a:pt x="0" y="262"/>
                        <a:pt x="0" y="263"/>
                        <a:pt x="1" y="263"/>
                      </a:cubicBezTo>
                      <a:cubicBezTo>
                        <a:pt x="2" y="264"/>
                        <a:pt x="3" y="263"/>
                        <a:pt x="3" y="262"/>
                      </a:cubicBezTo>
                      <a:cubicBezTo>
                        <a:pt x="14" y="228"/>
                        <a:pt x="24" y="192"/>
                        <a:pt x="29" y="151"/>
                      </a:cubicBezTo>
                      <a:cubicBezTo>
                        <a:pt x="31" y="134"/>
                        <a:pt x="31" y="134"/>
                        <a:pt x="31" y="134"/>
                      </a:cubicBezTo>
                      <a:cubicBezTo>
                        <a:pt x="34" y="108"/>
                        <a:pt x="37" y="82"/>
                        <a:pt x="44" y="58"/>
                      </a:cubicBezTo>
                      <a:cubicBezTo>
                        <a:pt x="47" y="45"/>
                        <a:pt x="62" y="4"/>
                        <a:pt x="94" y="11"/>
                      </a:cubicBezTo>
                      <a:cubicBezTo>
                        <a:pt x="128" y="19"/>
                        <a:pt x="137" y="58"/>
                        <a:pt x="141" y="91"/>
                      </a:cubicBezTo>
                      <a:cubicBezTo>
                        <a:pt x="143" y="107"/>
                        <a:pt x="143" y="107"/>
                        <a:pt x="143" y="107"/>
                      </a:cubicBezTo>
                      <a:cubicBezTo>
                        <a:pt x="146" y="124"/>
                        <a:pt x="149" y="141"/>
                        <a:pt x="146" y="156"/>
                      </a:cubicBezTo>
                      <a:cubicBezTo>
                        <a:pt x="146" y="157"/>
                        <a:pt x="146" y="158"/>
                        <a:pt x="147" y="158"/>
                      </a:cubicBezTo>
                      <a:cubicBezTo>
                        <a:pt x="148" y="158"/>
                        <a:pt x="149" y="158"/>
                        <a:pt x="149" y="157"/>
                      </a:cubicBezTo>
                      <a:cubicBezTo>
                        <a:pt x="152" y="141"/>
                        <a:pt x="149" y="123"/>
                        <a:pt x="147" y="106"/>
                      </a:cubicBezTo>
                      <a:cubicBezTo>
                        <a:pt x="145" y="91"/>
                        <a:pt x="145" y="91"/>
                        <a:pt x="145" y="91"/>
                      </a:cubicBezTo>
                      <a:cubicBezTo>
                        <a:pt x="140" y="56"/>
                        <a:pt x="131" y="16"/>
                        <a:pt x="95" y="8"/>
                      </a:cubicBezTo>
                      <a:cubicBezTo>
                        <a:pt x="60" y="0"/>
                        <a:pt x="44" y="44"/>
                        <a:pt x="40" y="57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0" name="Freeform 2137"/>
                <p:cNvSpPr/>
                <p:nvPr/>
              </p:nvSpPr>
              <p:spPr bwMode="auto">
                <a:xfrm>
                  <a:off x="476" y="2566"/>
                  <a:ext cx="57" cy="36"/>
                </a:xfrm>
                <a:custGeom>
                  <a:avLst/>
                  <a:gdLst>
                    <a:gd name="T0" fmla="*/ 9 w 24"/>
                    <a:gd name="T1" fmla="*/ 2 h 15"/>
                    <a:gd name="T2" fmla="*/ 0 w 24"/>
                    <a:gd name="T3" fmla="*/ 13 h 15"/>
                    <a:gd name="T4" fmla="*/ 1 w 24"/>
                    <a:gd name="T5" fmla="*/ 15 h 15"/>
                    <a:gd name="T6" fmla="*/ 3 w 24"/>
                    <a:gd name="T7" fmla="*/ 13 h 15"/>
                    <a:gd name="T8" fmla="*/ 11 w 24"/>
                    <a:gd name="T9" fmla="*/ 5 h 15"/>
                    <a:gd name="T10" fmla="*/ 22 w 24"/>
                    <a:gd name="T11" fmla="*/ 6 h 15"/>
                    <a:gd name="T12" fmla="*/ 24 w 24"/>
                    <a:gd name="T13" fmla="*/ 5 h 15"/>
                    <a:gd name="T14" fmla="*/ 23 w 24"/>
                    <a:gd name="T15" fmla="*/ 3 h 15"/>
                    <a:gd name="T16" fmla="*/ 9 w 24"/>
                    <a:gd name="T1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5">
                      <a:moveTo>
                        <a:pt x="9" y="2"/>
                      </a:moveTo>
                      <a:cubicBezTo>
                        <a:pt x="5" y="4"/>
                        <a:pt x="1" y="8"/>
                        <a:pt x="0" y="13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2" y="15"/>
                        <a:pt x="3" y="14"/>
                        <a:pt x="3" y="13"/>
                      </a:cubicBezTo>
                      <a:cubicBezTo>
                        <a:pt x="4" y="10"/>
                        <a:pt x="7" y="7"/>
                        <a:pt x="11" y="5"/>
                      </a:cubicBezTo>
                      <a:cubicBezTo>
                        <a:pt x="15" y="4"/>
                        <a:pt x="19" y="4"/>
                        <a:pt x="22" y="6"/>
                      </a:cubicBezTo>
                      <a:cubicBezTo>
                        <a:pt x="22" y="6"/>
                        <a:pt x="23" y="6"/>
                        <a:pt x="24" y="5"/>
                      </a:cubicBezTo>
                      <a:cubicBezTo>
                        <a:pt x="24" y="5"/>
                        <a:pt x="24" y="3"/>
                        <a:pt x="23" y="3"/>
                      </a:cubicBezTo>
                      <a:cubicBezTo>
                        <a:pt x="20" y="0"/>
                        <a:pt x="14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1" name="Freeform 2138"/>
                <p:cNvSpPr/>
                <p:nvPr/>
              </p:nvSpPr>
              <p:spPr bwMode="auto">
                <a:xfrm>
                  <a:off x="505" y="2602"/>
                  <a:ext cx="50" cy="43"/>
                </a:xfrm>
                <a:custGeom>
                  <a:avLst/>
                  <a:gdLst>
                    <a:gd name="T0" fmla="*/ 9 w 21"/>
                    <a:gd name="T1" fmla="*/ 4 h 18"/>
                    <a:gd name="T2" fmla="*/ 13 w 21"/>
                    <a:gd name="T3" fmla="*/ 14 h 18"/>
                    <a:gd name="T4" fmla="*/ 9 w 21"/>
                    <a:gd name="T5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18">
                      <a:moveTo>
                        <a:pt x="9" y="4"/>
                      </a:moveTo>
                      <a:cubicBezTo>
                        <a:pt x="0" y="5"/>
                        <a:pt x="5" y="18"/>
                        <a:pt x="13" y="14"/>
                      </a:cubicBezTo>
                      <a:cubicBezTo>
                        <a:pt x="21" y="11"/>
                        <a:pt x="17" y="0"/>
                        <a:pt x="9" y="3"/>
                      </a:cubicBezTo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2" name="Freeform 2139"/>
                <p:cNvSpPr/>
                <p:nvPr/>
              </p:nvSpPr>
              <p:spPr bwMode="auto">
                <a:xfrm>
                  <a:off x="224" y="2335"/>
                  <a:ext cx="402" cy="331"/>
                </a:xfrm>
                <a:custGeom>
                  <a:avLst/>
                  <a:gdLst>
                    <a:gd name="T0" fmla="*/ 125 w 169"/>
                    <a:gd name="T1" fmla="*/ 4 h 139"/>
                    <a:gd name="T2" fmla="*/ 104 w 169"/>
                    <a:gd name="T3" fmla="*/ 27 h 139"/>
                    <a:gd name="T4" fmla="*/ 95 w 169"/>
                    <a:gd name="T5" fmla="*/ 18 h 139"/>
                    <a:gd name="T6" fmla="*/ 61 w 169"/>
                    <a:gd name="T7" fmla="*/ 21 h 139"/>
                    <a:gd name="T8" fmla="*/ 43 w 169"/>
                    <a:gd name="T9" fmla="*/ 56 h 139"/>
                    <a:gd name="T10" fmla="*/ 43 w 169"/>
                    <a:gd name="T11" fmla="*/ 59 h 139"/>
                    <a:gd name="T12" fmla="*/ 47 w 169"/>
                    <a:gd name="T13" fmla="*/ 69 h 139"/>
                    <a:gd name="T14" fmla="*/ 21 w 169"/>
                    <a:gd name="T15" fmla="*/ 74 h 139"/>
                    <a:gd name="T16" fmla="*/ 5 w 169"/>
                    <a:gd name="T17" fmla="*/ 110 h 139"/>
                    <a:gd name="T18" fmla="*/ 42 w 169"/>
                    <a:gd name="T19" fmla="*/ 138 h 139"/>
                    <a:gd name="T20" fmla="*/ 67 w 169"/>
                    <a:gd name="T21" fmla="*/ 135 h 139"/>
                    <a:gd name="T22" fmla="*/ 68 w 169"/>
                    <a:gd name="T23" fmla="*/ 133 h 139"/>
                    <a:gd name="T24" fmla="*/ 65 w 169"/>
                    <a:gd name="T25" fmla="*/ 133 h 139"/>
                    <a:gd name="T26" fmla="*/ 42 w 169"/>
                    <a:gd name="T27" fmla="*/ 135 h 139"/>
                    <a:gd name="T28" fmla="*/ 8 w 169"/>
                    <a:gd name="T29" fmla="*/ 109 h 139"/>
                    <a:gd name="T30" fmla="*/ 22 w 169"/>
                    <a:gd name="T31" fmla="*/ 77 h 139"/>
                    <a:gd name="T32" fmla="*/ 54 w 169"/>
                    <a:gd name="T33" fmla="*/ 75 h 139"/>
                    <a:gd name="T34" fmla="*/ 54 w 169"/>
                    <a:gd name="T35" fmla="*/ 75 h 139"/>
                    <a:gd name="T36" fmla="*/ 54 w 169"/>
                    <a:gd name="T37" fmla="*/ 75 h 139"/>
                    <a:gd name="T38" fmla="*/ 56 w 169"/>
                    <a:gd name="T39" fmla="*/ 74 h 139"/>
                    <a:gd name="T40" fmla="*/ 56 w 169"/>
                    <a:gd name="T41" fmla="*/ 74 h 139"/>
                    <a:gd name="T42" fmla="*/ 56 w 169"/>
                    <a:gd name="T43" fmla="*/ 72 h 139"/>
                    <a:gd name="T44" fmla="*/ 55 w 169"/>
                    <a:gd name="T45" fmla="*/ 72 h 139"/>
                    <a:gd name="T46" fmla="*/ 55 w 169"/>
                    <a:gd name="T47" fmla="*/ 72 h 139"/>
                    <a:gd name="T48" fmla="*/ 46 w 169"/>
                    <a:gd name="T49" fmla="*/ 59 h 139"/>
                    <a:gd name="T50" fmla="*/ 63 w 169"/>
                    <a:gd name="T51" fmla="*/ 23 h 139"/>
                    <a:gd name="T52" fmla="*/ 93 w 169"/>
                    <a:gd name="T53" fmla="*/ 21 h 139"/>
                    <a:gd name="T54" fmla="*/ 102 w 169"/>
                    <a:gd name="T55" fmla="*/ 36 h 139"/>
                    <a:gd name="T56" fmla="*/ 102 w 169"/>
                    <a:gd name="T57" fmla="*/ 36 h 139"/>
                    <a:gd name="T58" fmla="*/ 102 w 169"/>
                    <a:gd name="T59" fmla="*/ 36 h 139"/>
                    <a:gd name="T60" fmla="*/ 104 w 169"/>
                    <a:gd name="T61" fmla="*/ 38 h 139"/>
                    <a:gd name="T62" fmla="*/ 106 w 169"/>
                    <a:gd name="T63" fmla="*/ 37 h 139"/>
                    <a:gd name="T64" fmla="*/ 106 w 169"/>
                    <a:gd name="T65" fmla="*/ 36 h 139"/>
                    <a:gd name="T66" fmla="*/ 106 w 169"/>
                    <a:gd name="T67" fmla="*/ 37 h 139"/>
                    <a:gd name="T68" fmla="*/ 126 w 169"/>
                    <a:gd name="T69" fmla="*/ 7 h 139"/>
                    <a:gd name="T70" fmla="*/ 154 w 169"/>
                    <a:gd name="T71" fmla="*/ 17 h 139"/>
                    <a:gd name="T72" fmla="*/ 158 w 169"/>
                    <a:gd name="T73" fmla="*/ 56 h 139"/>
                    <a:gd name="T74" fmla="*/ 144 w 169"/>
                    <a:gd name="T75" fmla="*/ 65 h 139"/>
                    <a:gd name="T76" fmla="*/ 142 w 169"/>
                    <a:gd name="T77" fmla="*/ 67 h 139"/>
                    <a:gd name="T78" fmla="*/ 143 w 169"/>
                    <a:gd name="T79" fmla="*/ 69 h 139"/>
                    <a:gd name="T80" fmla="*/ 161 w 169"/>
                    <a:gd name="T81" fmla="*/ 58 h 139"/>
                    <a:gd name="T82" fmla="*/ 157 w 169"/>
                    <a:gd name="T83" fmla="*/ 15 h 139"/>
                    <a:gd name="T84" fmla="*/ 125 w 169"/>
                    <a:gd name="T85" fmla="*/ 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9" h="139">
                      <a:moveTo>
                        <a:pt x="125" y="4"/>
                      </a:moveTo>
                      <a:cubicBezTo>
                        <a:pt x="115" y="7"/>
                        <a:pt x="107" y="16"/>
                        <a:pt x="104" y="27"/>
                      </a:cubicBezTo>
                      <a:cubicBezTo>
                        <a:pt x="102" y="24"/>
                        <a:pt x="99" y="20"/>
                        <a:pt x="95" y="18"/>
                      </a:cubicBezTo>
                      <a:cubicBezTo>
                        <a:pt x="84" y="13"/>
                        <a:pt x="69" y="14"/>
                        <a:pt x="61" y="21"/>
                      </a:cubicBezTo>
                      <a:cubicBezTo>
                        <a:pt x="53" y="27"/>
                        <a:pt x="43" y="43"/>
                        <a:pt x="43" y="56"/>
                      </a:cubicBezTo>
                      <a:cubicBezTo>
                        <a:pt x="43" y="57"/>
                        <a:pt x="43" y="58"/>
                        <a:pt x="43" y="59"/>
                      </a:cubicBezTo>
                      <a:cubicBezTo>
                        <a:pt x="43" y="63"/>
                        <a:pt x="45" y="66"/>
                        <a:pt x="47" y="69"/>
                      </a:cubicBezTo>
                      <a:cubicBezTo>
                        <a:pt x="38" y="68"/>
                        <a:pt x="28" y="71"/>
                        <a:pt x="21" y="74"/>
                      </a:cubicBezTo>
                      <a:cubicBezTo>
                        <a:pt x="6" y="79"/>
                        <a:pt x="0" y="93"/>
                        <a:pt x="5" y="110"/>
                      </a:cubicBezTo>
                      <a:cubicBezTo>
                        <a:pt x="10" y="125"/>
                        <a:pt x="27" y="138"/>
                        <a:pt x="42" y="138"/>
                      </a:cubicBezTo>
                      <a:cubicBezTo>
                        <a:pt x="42" y="138"/>
                        <a:pt x="64" y="139"/>
                        <a:pt x="67" y="135"/>
                      </a:cubicBezTo>
                      <a:cubicBezTo>
                        <a:pt x="68" y="135"/>
                        <a:pt x="68" y="134"/>
                        <a:pt x="68" y="133"/>
                      </a:cubicBezTo>
                      <a:cubicBezTo>
                        <a:pt x="67" y="132"/>
                        <a:pt x="66" y="132"/>
                        <a:pt x="65" y="133"/>
                      </a:cubicBezTo>
                      <a:cubicBezTo>
                        <a:pt x="64" y="135"/>
                        <a:pt x="50" y="135"/>
                        <a:pt x="42" y="135"/>
                      </a:cubicBezTo>
                      <a:cubicBezTo>
                        <a:pt x="28" y="134"/>
                        <a:pt x="13" y="122"/>
                        <a:pt x="8" y="109"/>
                      </a:cubicBezTo>
                      <a:cubicBezTo>
                        <a:pt x="3" y="94"/>
                        <a:pt x="8" y="82"/>
                        <a:pt x="22" y="77"/>
                      </a:cubicBezTo>
                      <a:cubicBezTo>
                        <a:pt x="31" y="74"/>
                        <a:pt x="44" y="69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5" y="75"/>
                        <a:pt x="56" y="75"/>
                        <a:pt x="56" y="74"/>
                      </a:cubicBez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6" y="73"/>
                        <a:pt x="56" y="72"/>
                        <a:pt x="56" y="72"/>
                      </a:cubicBez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50" y="69"/>
                        <a:pt x="47" y="65"/>
                        <a:pt x="46" y="59"/>
                      </a:cubicBezTo>
                      <a:cubicBezTo>
                        <a:pt x="45" y="47"/>
                        <a:pt x="54" y="30"/>
                        <a:pt x="63" y="23"/>
                      </a:cubicBezTo>
                      <a:cubicBezTo>
                        <a:pt x="70" y="17"/>
                        <a:pt x="84" y="17"/>
                        <a:pt x="93" y="21"/>
                      </a:cubicBezTo>
                      <a:cubicBezTo>
                        <a:pt x="97" y="23"/>
                        <a:pt x="103" y="28"/>
                        <a:pt x="102" y="3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02" y="37"/>
                        <a:pt x="103" y="38"/>
                        <a:pt x="104" y="38"/>
                      </a:cubicBezTo>
                      <a:cubicBezTo>
                        <a:pt x="105" y="38"/>
                        <a:pt x="106" y="37"/>
                        <a:pt x="106" y="37"/>
                      </a:cubicBezTo>
                      <a:cubicBezTo>
                        <a:pt x="106" y="37"/>
                        <a:pt x="106" y="37"/>
                        <a:pt x="106" y="36"/>
                      </a:cubicBezTo>
                      <a:cubicBezTo>
                        <a:pt x="106" y="37"/>
                        <a:pt x="106" y="37"/>
                        <a:pt x="106" y="37"/>
                      </a:cubicBezTo>
                      <a:cubicBezTo>
                        <a:pt x="106" y="23"/>
                        <a:pt x="114" y="11"/>
                        <a:pt x="126" y="7"/>
                      </a:cubicBezTo>
                      <a:cubicBezTo>
                        <a:pt x="136" y="4"/>
                        <a:pt x="146" y="7"/>
                        <a:pt x="154" y="17"/>
                      </a:cubicBezTo>
                      <a:cubicBezTo>
                        <a:pt x="163" y="28"/>
                        <a:pt x="165" y="45"/>
                        <a:pt x="158" y="56"/>
                      </a:cubicBezTo>
                      <a:cubicBezTo>
                        <a:pt x="155" y="62"/>
                        <a:pt x="152" y="67"/>
                        <a:pt x="144" y="65"/>
                      </a:cubicBezTo>
                      <a:cubicBezTo>
                        <a:pt x="143" y="65"/>
                        <a:pt x="142" y="66"/>
                        <a:pt x="142" y="67"/>
                      </a:cubicBezTo>
                      <a:cubicBezTo>
                        <a:pt x="142" y="68"/>
                        <a:pt x="143" y="69"/>
                        <a:pt x="143" y="69"/>
                      </a:cubicBezTo>
                      <a:cubicBezTo>
                        <a:pt x="153" y="70"/>
                        <a:pt x="157" y="64"/>
                        <a:pt x="161" y="58"/>
                      </a:cubicBezTo>
                      <a:cubicBezTo>
                        <a:pt x="169" y="45"/>
                        <a:pt x="167" y="27"/>
                        <a:pt x="157" y="15"/>
                      </a:cubicBezTo>
                      <a:cubicBezTo>
                        <a:pt x="148" y="4"/>
                        <a:pt x="136" y="0"/>
                        <a:pt x="125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3" name="Freeform 2140"/>
                <p:cNvSpPr/>
                <p:nvPr/>
              </p:nvSpPr>
              <p:spPr bwMode="auto">
                <a:xfrm>
                  <a:off x="127" y="2869"/>
                  <a:ext cx="509" cy="414"/>
                </a:xfrm>
                <a:custGeom>
                  <a:avLst/>
                  <a:gdLst>
                    <a:gd name="T0" fmla="*/ 164 w 214"/>
                    <a:gd name="T1" fmla="*/ 25 h 174"/>
                    <a:gd name="T2" fmla="*/ 156 w 214"/>
                    <a:gd name="T3" fmla="*/ 33 h 174"/>
                    <a:gd name="T4" fmla="*/ 83 w 214"/>
                    <a:gd name="T5" fmla="*/ 82 h 174"/>
                    <a:gd name="T6" fmla="*/ 76 w 214"/>
                    <a:gd name="T7" fmla="*/ 85 h 174"/>
                    <a:gd name="T8" fmla="*/ 31 w 214"/>
                    <a:gd name="T9" fmla="*/ 112 h 174"/>
                    <a:gd name="T10" fmla="*/ 1 w 214"/>
                    <a:gd name="T11" fmla="*/ 167 h 174"/>
                    <a:gd name="T12" fmla="*/ 4 w 214"/>
                    <a:gd name="T13" fmla="*/ 174 h 174"/>
                    <a:gd name="T14" fmla="*/ 6 w 214"/>
                    <a:gd name="T15" fmla="*/ 173 h 174"/>
                    <a:gd name="T16" fmla="*/ 6 w 214"/>
                    <a:gd name="T17" fmla="*/ 171 h 174"/>
                    <a:gd name="T18" fmla="*/ 4 w 214"/>
                    <a:gd name="T19" fmla="*/ 167 h 174"/>
                    <a:gd name="T20" fmla="*/ 34 w 214"/>
                    <a:gd name="T21" fmla="*/ 115 h 174"/>
                    <a:gd name="T22" fmla="*/ 78 w 214"/>
                    <a:gd name="T23" fmla="*/ 88 h 174"/>
                    <a:gd name="T24" fmla="*/ 85 w 214"/>
                    <a:gd name="T25" fmla="*/ 85 h 174"/>
                    <a:gd name="T26" fmla="*/ 158 w 214"/>
                    <a:gd name="T27" fmla="*/ 35 h 174"/>
                    <a:gd name="T28" fmla="*/ 166 w 214"/>
                    <a:gd name="T29" fmla="*/ 27 h 174"/>
                    <a:gd name="T30" fmla="*/ 199 w 214"/>
                    <a:gd name="T31" fmla="*/ 4 h 174"/>
                    <a:gd name="T32" fmla="*/ 206 w 214"/>
                    <a:gd name="T33" fmla="*/ 8 h 174"/>
                    <a:gd name="T34" fmla="*/ 209 w 214"/>
                    <a:gd name="T35" fmla="*/ 28 h 174"/>
                    <a:gd name="T36" fmla="*/ 167 w 214"/>
                    <a:gd name="T37" fmla="*/ 82 h 174"/>
                    <a:gd name="T38" fmla="*/ 167 w 214"/>
                    <a:gd name="T39" fmla="*/ 82 h 174"/>
                    <a:gd name="T40" fmla="*/ 166 w 214"/>
                    <a:gd name="T41" fmla="*/ 84 h 174"/>
                    <a:gd name="T42" fmla="*/ 166 w 214"/>
                    <a:gd name="T43" fmla="*/ 85 h 174"/>
                    <a:gd name="T44" fmla="*/ 168 w 214"/>
                    <a:gd name="T45" fmla="*/ 86 h 174"/>
                    <a:gd name="T46" fmla="*/ 168 w 214"/>
                    <a:gd name="T47" fmla="*/ 86 h 174"/>
                    <a:gd name="T48" fmla="*/ 169 w 214"/>
                    <a:gd name="T49" fmla="*/ 86 h 174"/>
                    <a:gd name="T50" fmla="*/ 169 w 214"/>
                    <a:gd name="T51" fmla="*/ 86 h 174"/>
                    <a:gd name="T52" fmla="*/ 169 w 214"/>
                    <a:gd name="T53" fmla="*/ 86 h 174"/>
                    <a:gd name="T54" fmla="*/ 176 w 214"/>
                    <a:gd name="T55" fmla="*/ 82 h 174"/>
                    <a:gd name="T56" fmla="*/ 199 w 214"/>
                    <a:gd name="T57" fmla="*/ 76 h 174"/>
                    <a:gd name="T58" fmla="*/ 203 w 214"/>
                    <a:gd name="T59" fmla="*/ 84 h 174"/>
                    <a:gd name="T60" fmla="*/ 176 w 214"/>
                    <a:gd name="T61" fmla="*/ 117 h 174"/>
                    <a:gd name="T62" fmla="*/ 164 w 214"/>
                    <a:gd name="T63" fmla="*/ 125 h 174"/>
                    <a:gd name="T64" fmla="*/ 164 w 214"/>
                    <a:gd name="T65" fmla="*/ 127 h 174"/>
                    <a:gd name="T66" fmla="*/ 166 w 214"/>
                    <a:gd name="T67" fmla="*/ 128 h 174"/>
                    <a:gd name="T68" fmla="*/ 198 w 214"/>
                    <a:gd name="T69" fmla="*/ 124 h 174"/>
                    <a:gd name="T70" fmla="*/ 198 w 214"/>
                    <a:gd name="T71" fmla="*/ 136 h 174"/>
                    <a:gd name="T72" fmla="*/ 161 w 214"/>
                    <a:gd name="T73" fmla="*/ 171 h 174"/>
                    <a:gd name="T74" fmla="*/ 161 w 214"/>
                    <a:gd name="T75" fmla="*/ 173 h 174"/>
                    <a:gd name="T76" fmla="*/ 163 w 214"/>
                    <a:gd name="T77" fmla="*/ 174 h 174"/>
                    <a:gd name="T78" fmla="*/ 201 w 214"/>
                    <a:gd name="T79" fmla="*/ 137 h 174"/>
                    <a:gd name="T80" fmla="*/ 200 w 214"/>
                    <a:gd name="T81" fmla="*/ 122 h 174"/>
                    <a:gd name="T82" fmla="*/ 176 w 214"/>
                    <a:gd name="T83" fmla="*/ 121 h 174"/>
                    <a:gd name="T84" fmla="*/ 178 w 214"/>
                    <a:gd name="T85" fmla="*/ 120 h 174"/>
                    <a:gd name="T86" fmla="*/ 206 w 214"/>
                    <a:gd name="T87" fmla="*/ 86 h 174"/>
                    <a:gd name="T88" fmla="*/ 206 w 214"/>
                    <a:gd name="T89" fmla="*/ 84 h 174"/>
                    <a:gd name="T90" fmla="*/ 201 w 214"/>
                    <a:gd name="T91" fmla="*/ 73 h 174"/>
                    <a:gd name="T92" fmla="*/ 183 w 214"/>
                    <a:gd name="T93" fmla="*/ 75 h 174"/>
                    <a:gd name="T94" fmla="*/ 212 w 214"/>
                    <a:gd name="T95" fmla="*/ 29 h 174"/>
                    <a:gd name="T96" fmla="*/ 214 w 214"/>
                    <a:gd name="T97" fmla="*/ 20 h 174"/>
                    <a:gd name="T98" fmla="*/ 209 w 214"/>
                    <a:gd name="T99" fmla="*/ 6 h 174"/>
                    <a:gd name="T100" fmla="*/ 199 w 214"/>
                    <a:gd name="T101" fmla="*/ 1 h 174"/>
                    <a:gd name="T102" fmla="*/ 164 w 214"/>
                    <a:gd name="T103" fmla="*/ 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4" h="174">
                      <a:moveTo>
                        <a:pt x="164" y="25"/>
                      </a:moveTo>
                      <a:cubicBezTo>
                        <a:pt x="156" y="33"/>
                        <a:pt x="156" y="33"/>
                        <a:pt x="156" y="33"/>
                      </a:cubicBezTo>
                      <a:cubicBezTo>
                        <a:pt x="135" y="50"/>
                        <a:pt x="111" y="69"/>
                        <a:pt x="83" y="82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60" y="93"/>
                        <a:pt x="45" y="100"/>
                        <a:pt x="31" y="112"/>
                      </a:cubicBezTo>
                      <a:cubicBezTo>
                        <a:pt x="24" y="119"/>
                        <a:pt x="0" y="152"/>
                        <a:pt x="1" y="167"/>
                      </a:cubicBezTo>
                      <a:cubicBezTo>
                        <a:pt x="1" y="170"/>
                        <a:pt x="2" y="172"/>
                        <a:pt x="4" y="174"/>
                      </a:cubicBezTo>
                      <a:cubicBezTo>
                        <a:pt x="4" y="174"/>
                        <a:pt x="5" y="174"/>
                        <a:pt x="6" y="173"/>
                      </a:cubicBezTo>
                      <a:cubicBezTo>
                        <a:pt x="7" y="173"/>
                        <a:pt x="6" y="171"/>
                        <a:pt x="6" y="171"/>
                      </a:cubicBezTo>
                      <a:cubicBezTo>
                        <a:pt x="5" y="170"/>
                        <a:pt x="4" y="169"/>
                        <a:pt x="4" y="167"/>
                      </a:cubicBezTo>
                      <a:cubicBezTo>
                        <a:pt x="4" y="153"/>
                        <a:pt x="26" y="121"/>
                        <a:pt x="34" y="115"/>
                      </a:cubicBezTo>
                      <a:cubicBezTo>
                        <a:pt x="47" y="103"/>
                        <a:pt x="61" y="96"/>
                        <a:pt x="78" y="88"/>
                      </a:cubicBezTo>
                      <a:cubicBezTo>
                        <a:pt x="85" y="85"/>
                        <a:pt x="85" y="85"/>
                        <a:pt x="85" y="85"/>
                      </a:cubicBezTo>
                      <a:cubicBezTo>
                        <a:pt x="113" y="72"/>
                        <a:pt x="137" y="52"/>
                        <a:pt x="158" y="35"/>
                      </a:cubicBezTo>
                      <a:cubicBezTo>
                        <a:pt x="166" y="27"/>
                        <a:pt x="166" y="27"/>
                        <a:pt x="166" y="27"/>
                      </a:cubicBezTo>
                      <a:cubicBezTo>
                        <a:pt x="175" y="18"/>
                        <a:pt x="189" y="4"/>
                        <a:pt x="199" y="4"/>
                      </a:cubicBezTo>
                      <a:cubicBezTo>
                        <a:pt x="202" y="4"/>
                        <a:pt x="204" y="6"/>
                        <a:pt x="206" y="8"/>
                      </a:cubicBezTo>
                      <a:cubicBezTo>
                        <a:pt x="210" y="13"/>
                        <a:pt x="211" y="20"/>
                        <a:pt x="209" y="28"/>
                      </a:cubicBezTo>
                      <a:cubicBezTo>
                        <a:pt x="204" y="50"/>
                        <a:pt x="180" y="77"/>
                        <a:pt x="167" y="82"/>
                      </a:cubicBezTo>
                      <a:cubicBezTo>
                        <a:pt x="167" y="82"/>
                        <a:pt x="167" y="82"/>
                        <a:pt x="167" y="82"/>
                      </a:cubicBezTo>
                      <a:cubicBezTo>
                        <a:pt x="167" y="83"/>
                        <a:pt x="166" y="83"/>
                        <a:pt x="166" y="84"/>
                      </a:cubicBezTo>
                      <a:cubicBezTo>
                        <a:pt x="166" y="84"/>
                        <a:pt x="166" y="84"/>
                        <a:pt x="166" y="85"/>
                      </a:cubicBezTo>
                      <a:cubicBezTo>
                        <a:pt x="167" y="85"/>
                        <a:pt x="168" y="86"/>
                        <a:pt x="168" y="86"/>
                      </a:cubicBezTo>
                      <a:cubicBezTo>
                        <a:pt x="168" y="86"/>
                        <a:pt x="168" y="86"/>
                        <a:pt x="168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5"/>
                        <a:pt x="176" y="82"/>
                        <a:pt x="176" y="82"/>
                      </a:cubicBezTo>
                      <a:cubicBezTo>
                        <a:pt x="184" y="78"/>
                        <a:pt x="194" y="73"/>
                        <a:pt x="199" y="76"/>
                      </a:cubicBezTo>
                      <a:cubicBezTo>
                        <a:pt x="201" y="77"/>
                        <a:pt x="202" y="80"/>
                        <a:pt x="203" y="84"/>
                      </a:cubicBezTo>
                      <a:cubicBezTo>
                        <a:pt x="204" y="99"/>
                        <a:pt x="189" y="108"/>
                        <a:pt x="176" y="117"/>
                      </a:cubicBezTo>
                      <a:cubicBezTo>
                        <a:pt x="172" y="120"/>
                        <a:pt x="168" y="123"/>
                        <a:pt x="164" y="125"/>
                      </a:cubicBezTo>
                      <a:cubicBezTo>
                        <a:pt x="164" y="126"/>
                        <a:pt x="163" y="127"/>
                        <a:pt x="164" y="127"/>
                      </a:cubicBezTo>
                      <a:cubicBezTo>
                        <a:pt x="164" y="128"/>
                        <a:pt x="165" y="128"/>
                        <a:pt x="166" y="128"/>
                      </a:cubicBezTo>
                      <a:cubicBezTo>
                        <a:pt x="178" y="123"/>
                        <a:pt x="193" y="120"/>
                        <a:pt x="198" y="124"/>
                      </a:cubicBezTo>
                      <a:cubicBezTo>
                        <a:pt x="200" y="126"/>
                        <a:pt x="200" y="130"/>
                        <a:pt x="198" y="136"/>
                      </a:cubicBezTo>
                      <a:cubicBezTo>
                        <a:pt x="191" y="154"/>
                        <a:pt x="176" y="163"/>
                        <a:pt x="161" y="171"/>
                      </a:cubicBezTo>
                      <a:cubicBezTo>
                        <a:pt x="161" y="171"/>
                        <a:pt x="160" y="172"/>
                        <a:pt x="161" y="173"/>
                      </a:cubicBezTo>
                      <a:cubicBezTo>
                        <a:pt x="161" y="174"/>
                        <a:pt x="162" y="174"/>
                        <a:pt x="163" y="174"/>
                      </a:cubicBezTo>
                      <a:cubicBezTo>
                        <a:pt x="178" y="166"/>
                        <a:pt x="194" y="156"/>
                        <a:pt x="201" y="137"/>
                      </a:cubicBezTo>
                      <a:cubicBezTo>
                        <a:pt x="203" y="130"/>
                        <a:pt x="203" y="125"/>
                        <a:pt x="200" y="122"/>
                      </a:cubicBezTo>
                      <a:cubicBezTo>
                        <a:pt x="195" y="117"/>
                        <a:pt x="185" y="119"/>
                        <a:pt x="176" y="121"/>
                      </a:cubicBezTo>
                      <a:cubicBezTo>
                        <a:pt x="177" y="121"/>
                        <a:pt x="177" y="120"/>
                        <a:pt x="178" y="120"/>
                      </a:cubicBezTo>
                      <a:cubicBezTo>
                        <a:pt x="191" y="111"/>
                        <a:pt x="206" y="102"/>
                        <a:pt x="206" y="86"/>
                      </a:cubicBezTo>
                      <a:cubicBezTo>
                        <a:pt x="206" y="85"/>
                        <a:pt x="206" y="85"/>
                        <a:pt x="206" y="84"/>
                      </a:cubicBezTo>
                      <a:cubicBezTo>
                        <a:pt x="205" y="79"/>
                        <a:pt x="204" y="75"/>
                        <a:pt x="201" y="73"/>
                      </a:cubicBezTo>
                      <a:cubicBezTo>
                        <a:pt x="196" y="71"/>
                        <a:pt x="189" y="72"/>
                        <a:pt x="183" y="75"/>
                      </a:cubicBezTo>
                      <a:cubicBezTo>
                        <a:pt x="195" y="64"/>
                        <a:pt x="208" y="46"/>
                        <a:pt x="212" y="29"/>
                      </a:cubicBezTo>
                      <a:cubicBezTo>
                        <a:pt x="213" y="26"/>
                        <a:pt x="214" y="23"/>
                        <a:pt x="214" y="20"/>
                      </a:cubicBezTo>
                      <a:cubicBezTo>
                        <a:pt x="214" y="15"/>
                        <a:pt x="212" y="10"/>
                        <a:pt x="209" y="6"/>
                      </a:cubicBezTo>
                      <a:cubicBezTo>
                        <a:pt x="206" y="3"/>
                        <a:pt x="203" y="1"/>
                        <a:pt x="199" y="1"/>
                      </a:cubicBezTo>
                      <a:cubicBezTo>
                        <a:pt x="188" y="0"/>
                        <a:pt x="174" y="15"/>
                        <a:pt x="164" y="2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4" name="Freeform 2141"/>
                <p:cNvSpPr/>
                <p:nvPr/>
              </p:nvSpPr>
              <p:spPr bwMode="auto">
                <a:xfrm>
                  <a:off x="747" y="2719"/>
                  <a:ext cx="324" cy="569"/>
                </a:xfrm>
                <a:custGeom>
                  <a:avLst/>
                  <a:gdLst>
                    <a:gd name="T0" fmla="*/ 87 w 136"/>
                    <a:gd name="T1" fmla="*/ 1 h 239"/>
                    <a:gd name="T2" fmla="*/ 72 w 136"/>
                    <a:gd name="T3" fmla="*/ 18 h 239"/>
                    <a:gd name="T4" fmla="*/ 1 w 136"/>
                    <a:gd name="T5" fmla="*/ 116 h 239"/>
                    <a:gd name="T6" fmla="*/ 0 w 136"/>
                    <a:gd name="T7" fmla="*/ 119 h 239"/>
                    <a:gd name="T8" fmla="*/ 2 w 136"/>
                    <a:gd name="T9" fmla="*/ 120 h 239"/>
                    <a:gd name="T10" fmla="*/ 76 w 136"/>
                    <a:gd name="T11" fmla="*/ 19 h 239"/>
                    <a:gd name="T12" fmla="*/ 88 w 136"/>
                    <a:gd name="T13" fmla="*/ 4 h 239"/>
                    <a:gd name="T14" fmla="*/ 101 w 136"/>
                    <a:gd name="T15" fmla="*/ 16 h 239"/>
                    <a:gd name="T16" fmla="*/ 104 w 136"/>
                    <a:gd name="T17" fmla="*/ 33 h 239"/>
                    <a:gd name="T18" fmla="*/ 93 w 136"/>
                    <a:gd name="T19" fmla="*/ 80 h 239"/>
                    <a:gd name="T20" fmla="*/ 86 w 136"/>
                    <a:gd name="T21" fmla="*/ 92 h 239"/>
                    <a:gd name="T22" fmla="*/ 86 w 136"/>
                    <a:gd name="T23" fmla="*/ 93 h 239"/>
                    <a:gd name="T24" fmla="*/ 87 w 136"/>
                    <a:gd name="T25" fmla="*/ 94 h 239"/>
                    <a:gd name="T26" fmla="*/ 89 w 136"/>
                    <a:gd name="T27" fmla="*/ 94 h 239"/>
                    <a:gd name="T28" fmla="*/ 95 w 136"/>
                    <a:gd name="T29" fmla="*/ 83 h 239"/>
                    <a:gd name="T30" fmla="*/ 115 w 136"/>
                    <a:gd name="T31" fmla="*/ 70 h 239"/>
                    <a:gd name="T32" fmla="*/ 124 w 136"/>
                    <a:gd name="T33" fmla="*/ 79 h 239"/>
                    <a:gd name="T34" fmla="*/ 124 w 136"/>
                    <a:gd name="T35" fmla="*/ 85 h 239"/>
                    <a:gd name="T36" fmla="*/ 102 w 136"/>
                    <a:gd name="T37" fmla="*/ 128 h 239"/>
                    <a:gd name="T38" fmla="*/ 94 w 136"/>
                    <a:gd name="T39" fmla="*/ 136 h 239"/>
                    <a:gd name="T40" fmla="*/ 93 w 136"/>
                    <a:gd name="T41" fmla="*/ 137 h 239"/>
                    <a:gd name="T42" fmla="*/ 94 w 136"/>
                    <a:gd name="T43" fmla="*/ 138 h 239"/>
                    <a:gd name="T44" fmla="*/ 96 w 136"/>
                    <a:gd name="T45" fmla="*/ 138 h 239"/>
                    <a:gd name="T46" fmla="*/ 104 w 136"/>
                    <a:gd name="T47" fmla="*/ 131 h 239"/>
                    <a:gd name="T48" fmla="*/ 127 w 136"/>
                    <a:gd name="T49" fmla="*/ 123 h 239"/>
                    <a:gd name="T50" fmla="*/ 133 w 136"/>
                    <a:gd name="T51" fmla="*/ 132 h 239"/>
                    <a:gd name="T52" fmla="*/ 107 w 136"/>
                    <a:gd name="T53" fmla="*/ 170 h 239"/>
                    <a:gd name="T54" fmla="*/ 100 w 136"/>
                    <a:gd name="T55" fmla="*/ 176 h 239"/>
                    <a:gd name="T56" fmla="*/ 100 w 136"/>
                    <a:gd name="T57" fmla="*/ 178 h 239"/>
                    <a:gd name="T58" fmla="*/ 102 w 136"/>
                    <a:gd name="T59" fmla="*/ 178 h 239"/>
                    <a:gd name="T60" fmla="*/ 103 w 136"/>
                    <a:gd name="T61" fmla="*/ 178 h 239"/>
                    <a:gd name="T62" fmla="*/ 129 w 136"/>
                    <a:gd name="T63" fmla="*/ 174 h 239"/>
                    <a:gd name="T64" fmla="*/ 112 w 136"/>
                    <a:gd name="T65" fmla="*/ 199 h 239"/>
                    <a:gd name="T66" fmla="*/ 111 w 136"/>
                    <a:gd name="T67" fmla="*/ 200 h 239"/>
                    <a:gd name="T68" fmla="*/ 76 w 136"/>
                    <a:gd name="T69" fmla="*/ 225 h 239"/>
                    <a:gd name="T70" fmla="*/ 69 w 136"/>
                    <a:gd name="T71" fmla="*/ 228 h 239"/>
                    <a:gd name="T72" fmla="*/ 50 w 136"/>
                    <a:gd name="T73" fmla="*/ 235 h 239"/>
                    <a:gd name="T74" fmla="*/ 49 w 136"/>
                    <a:gd name="T75" fmla="*/ 237 h 239"/>
                    <a:gd name="T76" fmla="*/ 51 w 136"/>
                    <a:gd name="T77" fmla="*/ 239 h 239"/>
                    <a:gd name="T78" fmla="*/ 70 w 136"/>
                    <a:gd name="T79" fmla="*/ 231 h 239"/>
                    <a:gd name="T80" fmla="*/ 77 w 136"/>
                    <a:gd name="T81" fmla="*/ 228 h 239"/>
                    <a:gd name="T82" fmla="*/ 114 w 136"/>
                    <a:gd name="T83" fmla="*/ 203 h 239"/>
                    <a:gd name="T84" fmla="*/ 114 w 136"/>
                    <a:gd name="T85" fmla="*/ 202 h 239"/>
                    <a:gd name="T86" fmla="*/ 132 w 136"/>
                    <a:gd name="T87" fmla="*/ 173 h 239"/>
                    <a:gd name="T88" fmla="*/ 112 w 136"/>
                    <a:gd name="T89" fmla="*/ 170 h 239"/>
                    <a:gd name="T90" fmla="*/ 136 w 136"/>
                    <a:gd name="T91" fmla="*/ 134 h 239"/>
                    <a:gd name="T92" fmla="*/ 136 w 136"/>
                    <a:gd name="T93" fmla="*/ 132 h 239"/>
                    <a:gd name="T94" fmla="*/ 128 w 136"/>
                    <a:gd name="T95" fmla="*/ 119 h 239"/>
                    <a:gd name="T96" fmla="*/ 111 w 136"/>
                    <a:gd name="T97" fmla="*/ 122 h 239"/>
                    <a:gd name="T98" fmla="*/ 128 w 136"/>
                    <a:gd name="T99" fmla="*/ 85 h 239"/>
                    <a:gd name="T100" fmla="*/ 127 w 136"/>
                    <a:gd name="T101" fmla="*/ 78 h 239"/>
                    <a:gd name="T102" fmla="*/ 115 w 136"/>
                    <a:gd name="T103" fmla="*/ 67 h 239"/>
                    <a:gd name="T104" fmla="*/ 99 w 136"/>
                    <a:gd name="T105" fmla="*/ 74 h 239"/>
                    <a:gd name="T106" fmla="*/ 107 w 136"/>
                    <a:gd name="T107" fmla="*/ 33 h 239"/>
                    <a:gd name="T108" fmla="*/ 104 w 136"/>
                    <a:gd name="T109" fmla="*/ 14 h 239"/>
                    <a:gd name="T110" fmla="*/ 87 w 136"/>
                    <a:gd name="T111" fmla="*/ 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6" h="239">
                      <a:moveTo>
                        <a:pt x="87" y="1"/>
                      </a:moveTo>
                      <a:cubicBezTo>
                        <a:pt x="80" y="2"/>
                        <a:pt x="74" y="8"/>
                        <a:pt x="72" y="18"/>
                      </a:cubicBezTo>
                      <a:cubicBezTo>
                        <a:pt x="62" y="73"/>
                        <a:pt x="38" y="105"/>
                        <a:pt x="1" y="116"/>
                      </a:cubicBezTo>
                      <a:cubicBezTo>
                        <a:pt x="1" y="117"/>
                        <a:pt x="0" y="118"/>
                        <a:pt x="0" y="119"/>
                      </a:cubicBezTo>
                      <a:cubicBezTo>
                        <a:pt x="1" y="119"/>
                        <a:pt x="2" y="120"/>
                        <a:pt x="2" y="120"/>
                      </a:cubicBezTo>
                      <a:cubicBezTo>
                        <a:pt x="41" y="108"/>
                        <a:pt x="65" y="75"/>
                        <a:pt x="76" y="19"/>
                      </a:cubicBezTo>
                      <a:cubicBezTo>
                        <a:pt x="77" y="11"/>
                        <a:pt x="82" y="5"/>
                        <a:pt x="88" y="4"/>
                      </a:cubicBezTo>
                      <a:cubicBezTo>
                        <a:pt x="93" y="4"/>
                        <a:pt x="98" y="8"/>
                        <a:pt x="101" y="16"/>
                      </a:cubicBezTo>
                      <a:cubicBezTo>
                        <a:pt x="103" y="20"/>
                        <a:pt x="104" y="27"/>
                        <a:pt x="104" y="33"/>
                      </a:cubicBezTo>
                      <a:cubicBezTo>
                        <a:pt x="104" y="49"/>
                        <a:pt x="99" y="67"/>
                        <a:pt x="93" y="80"/>
                      </a:cubicBezTo>
                      <a:cubicBezTo>
                        <a:pt x="90" y="84"/>
                        <a:pt x="87" y="89"/>
                        <a:pt x="86" y="92"/>
                      </a:cubicBezTo>
                      <a:cubicBezTo>
                        <a:pt x="86" y="92"/>
                        <a:pt x="86" y="93"/>
                        <a:pt x="86" y="93"/>
                      </a:cubicBezTo>
                      <a:cubicBezTo>
                        <a:pt x="86" y="93"/>
                        <a:pt x="87" y="94"/>
                        <a:pt x="87" y="94"/>
                      </a:cubicBezTo>
                      <a:cubicBezTo>
                        <a:pt x="88" y="95"/>
                        <a:pt x="89" y="94"/>
                        <a:pt x="89" y="94"/>
                      </a:cubicBezTo>
                      <a:cubicBezTo>
                        <a:pt x="91" y="91"/>
                        <a:pt x="93" y="87"/>
                        <a:pt x="95" y="83"/>
                      </a:cubicBezTo>
                      <a:cubicBezTo>
                        <a:pt x="101" y="76"/>
                        <a:pt x="109" y="70"/>
                        <a:pt x="115" y="70"/>
                      </a:cubicBezTo>
                      <a:cubicBezTo>
                        <a:pt x="119" y="70"/>
                        <a:pt x="122" y="73"/>
                        <a:pt x="124" y="79"/>
                      </a:cubicBezTo>
                      <a:cubicBezTo>
                        <a:pt x="124" y="81"/>
                        <a:pt x="124" y="83"/>
                        <a:pt x="124" y="85"/>
                      </a:cubicBezTo>
                      <a:cubicBezTo>
                        <a:pt x="124" y="100"/>
                        <a:pt x="112" y="117"/>
                        <a:pt x="102" y="128"/>
                      </a:cubicBezTo>
                      <a:cubicBezTo>
                        <a:pt x="98" y="131"/>
                        <a:pt x="95" y="134"/>
                        <a:pt x="94" y="136"/>
                      </a:cubicBezTo>
                      <a:cubicBezTo>
                        <a:pt x="94" y="136"/>
                        <a:pt x="93" y="137"/>
                        <a:pt x="93" y="137"/>
                      </a:cubicBezTo>
                      <a:cubicBezTo>
                        <a:pt x="93" y="138"/>
                        <a:pt x="94" y="138"/>
                        <a:pt x="94" y="138"/>
                      </a:cubicBezTo>
                      <a:cubicBezTo>
                        <a:pt x="95" y="139"/>
                        <a:pt x="96" y="139"/>
                        <a:pt x="96" y="138"/>
                      </a:cubicBezTo>
                      <a:cubicBezTo>
                        <a:pt x="99" y="137"/>
                        <a:pt x="101" y="134"/>
                        <a:pt x="104" y="131"/>
                      </a:cubicBezTo>
                      <a:cubicBezTo>
                        <a:pt x="111" y="125"/>
                        <a:pt x="121" y="121"/>
                        <a:pt x="127" y="123"/>
                      </a:cubicBezTo>
                      <a:cubicBezTo>
                        <a:pt x="130" y="124"/>
                        <a:pt x="132" y="127"/>
                        <a:pt x="133" y="132"/>
                      </a:cubicBezTo>
                      <a:cubicBezTo>
                        <a:pt x="134" y="148"/>
                        <a:pt x="119" y="160"/>
                        <a:pt x="107" y="170"/>
                      </a:cubicBezTo>
                      <a:cubicBezTo>
                        <a:pt x="100" y="176"/>
                        <a:pt x="100" y="176"/>
                        <a:pt x="100" y="176"/>
                      </a:cubicBezTo>
                      <a:cubicBezTo>
                        <a:pt x="99" y="176"/>
                        <a:pt x="99" y="177"/>
                        <a:pt x="100" y="178"/>
                      </a:cubicBezTo>
                      <a:cubicBezTo>
                        <a:pt x="100" y="178"/>
                        <a:pt x="101" y="179"/>
                        <a:pt x="102" y="178"/>
                      </a:cubicBezTo>
                      <a:cubicBezTo>
                        <a:pt x="103" y="178"/>
                        <a:pt x="103" y="178"/>
                        <a:pt x="103" y="178"/>
                      </a:cubicBezTo>
                      <a:cubicBezTo>
                        <a:pt x="109" y="175"/>
                        <a:pt x="125" y="167"/>
                        <a:pt x="129" y="174"/>
                      </a:cubicBezTo>
                      <a:cubicBezTo>
                        <a:pt x="132" y="181"/>
                        <a:pt x="117" y="195"/>
                        <a:pt x="112" y="199"/>
                      </a:cubicBezTo>
                      <a:cubicBezTo>
                        <a:pt x="111" y="200"/>
                        <a:pt x="111" y="200"/>
                        <a:pt x="111" y="200"/>
                      </a:cubicBezTo>
                      <a:cubicBezTo>
                        <a:pt x="99" y="212"/>
                        <a:pt x="87" y="220"/>
                        <a:pt x="76" y="225"/>
                      </a:cubicBezTo>
                      <a:cubicBezTo>
                        <a:pt x="69" y="228"/>
                        <a:pt x="69" y="228"/>
                        <a:pt x="69" y="228"/>
                      </a:cubicBezTo>
                      <a:cubicBezTo>
                        <a:pt x="62" y="231"/>
                        <a:pt x="55" y="235"/>
                        <a:pt x="50" y="235"/>
                      </a:cubicBezTo>
                      <a:cubicBezTo>
                        <a:pt x="50" y="235"/>
                        <a:pt x="49" y="236"/>
                        <a:pt x="49" y="237"/>
                      </a:cubicBezTo>
                      <a:cubicBezTo>
                        <a:pt x="49" y="238"/>
                        <a:pt x="50" y="239"/>
                        <a:pt x="51" y="239"/>
                      </a:cubicBezTo>
                      <a:cubicBezTo>
                        <a:pt x="56" y="238"/>
                        <a:pt x="64" y="235"/>
                        <a:pt x="70" y="231"/>
                      </a:cubicBezTo>
                      <a:cubicBezTo>
                        <a:pt x="77" y="228"/>
                        <a:pt x="77" y="228"/>
                        <a:pt x="77" y="228"/>
                      </a:cubicBezTo>
                      <a:cubicBezTo>
                        <a:pt x="89" y="223"/>
                        <a:pt x="101" y="214"/>
                        <a:pt x="114" y="203"/>
                      </a:cubicBezTo>
                      <a:cubicBezTo>
                        <a:pt x="114" y="202"/>
                        <a:pt x="114" y="202"/>
                        <a:pt x="114" y="202"/>
                      </a:cubicBezTo>
                      <a:cubicBezTo>
                        <a:pt x="121" y="196"/>
                        <a:pt x="136" y="182"/>
                        <a:pt x="132" y="173"/>
                      </a:cubicBezTo>
                      <a:cubicBezTo>
                        <a:pt x="128" y="166"/>
                        <a:pt x="120" y="167"/>
                        <a:pt x="112" y="170"/>
                      </a:cubicBezTo>
                      <a:cubicBezTo>
                        <a:pt x="124" y="161"/>
                        <a:pt x="136" y="149"/>
                        <a:pt x="136" y="134"/>
                      </a:cubicBezTo>
                      <a:cubicBezTo>
                        <a:pt x="136" y="133"/>
                        <a:pt x="136" y="133"/>
                        <a:pt x="136" y="132"/>
                      </a:cubicBezTo>
                      <a:cubicBezTo>
                        <a:pt x="135" y="123"/>
                        <a:pt x="131" y="120"/>
                        <a:pt x="128" y="119"/>
                      </a:cubicBezTo>
                      <a:cubicBezTo>
                        <a:pt x="123" y="118"/>
                        <a:pt x="117" y="120"/>
                        <a:pt x="111" y="122"/>
                      </a:cubicBezTo>
                      <a:cubicBezTo>
                        <a:pt x="120" y="111"/>
                        <a:pt x="128" y="97"/>
                        <a:pt x="128" y="85"/>
                      </a:cubicBezTo>
                      <a:cubicBezTo>
                        <a:pt x="128" y="83"/>
                        <a:pt x="128" y="80"/>
                        <a:pt x="127" y="78"/>
                      </a:cubicBezTo>
                      <a:cubicBezTo>
                        <a:pt x="125" y="69"/>
                        <a:pt x="119" y="67"/>
                        <a:pt x="115" y="67"/>
                      </a:cubicBezTo>
                      <a:cubicBezTo>
                        <a:pt x="110" y="67"/>
                        <a:pt x="104" y="70"/>
                        <a:pt x="99" y="74"/>
                      </a:cubicBezTo>
                      <a:cubicBezTo>
                        <a:pt x="104" y="62"/>
                        <a:pt x="107" y="47"/>
                        <a:pt x="107" y="33"/>
                      </a:cubicBezTo>
                      <a:cubicBezTo>
                        <a:pt x="107" y="26"/>
                        <a:pt x="106" y="20"/>
                        <a:pt x="104" y="14"/>
                      </a:cubicBezTo>
                      <a:cubicBezTo>
                        <a:pt x="100" y="5"/>
                        <a:pt x="94" y="0"/>
                        <a:pt x="87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5" name="Freeform 2142"/>
                <p:cNvSpPr/>
                <p:nvPr/>
              </p:nvSpPr>
              <p:spPr bwMode="auto">
                <a:xfrm>
                  <a:off x="431" y="3102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2 h 2"/>
                    <a:gd name="T4" fmla="*/ 0 w 3"/>
                    <a:gd name="T5" fmla="*/ 0 h 2"/>
                    <a:gd name="T6" fmla="*/ 0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6" name="Freeform 2143"/>
                <p:cNvSpPr/>
                <p:nvPr/>
              </p:nvSpPr>
              <p:spPr bwMode="auto">
                <a:xfrm>
                  <a:off x="434" y="3102"/>
                  <a:ext cx="0" cy="10"/>
                </a:xfrm>
                <a:custGeom>
                  <a:avLst/>
                  <a:gdLst>
                    <a:gd name="T0" fmla="*/ 4 h 4"/>
                    <a:gd name="T1" fmla="*/ 4 h 4"/>
                    <a:gd name="T2" fmla="*/ 0 h 4"/>
                    <a:gd name="T3" fmla="*/ 2 h 4"/>
                    <a:gd name="T4" fmla="*/ 2 h 4"/>
                    <a:gd name="T5" fmla="*/ 3 h 4"/>
                    <a:gd name="T6" fmla="*/ 3 h 4"/>
                    <a:gd name="T7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0" y="2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3"/>
                        <a:pt x="0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7" name="Freeform 2144"/>
                <p:cNvSpPr/>
                <p:nvPr/>
              </p:nvSpPr>
              <p:spPr bwMode="auto">
                <a:xfrm>
                  <a:off x="434" y="31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8" name="Freeform 2145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9" name="Freeform 2146"/>
                <p:cNvSpPr/>
                <p:nvPr/>
              </p:nvSpPr>
              <p:spPr bwMode="auto">
                <a:xfrm>
                  <a:off x="434" y="31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0" name="Freeform 2147"/>
                <p:cNvSpPr/>
                <p:nvPr/>
              </p:nvSpPr>
              <p:spPr bwMode="auto">
                <a:xfrm>
                  <a:off x="434" y="3104"/>
                  <a:ext cx="2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1 h 2"/>
                    <a:gd name="T10" fmla="*/ 1 w 1"/>
                    <a:gd name="T11" fmla="*/ 2 h 2"/>
                    <a:gd name="T12" fmla="*/ 0 w 1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1" name="Freeform 2148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2" name="Freeform 2149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3" name="Freeform 2150"/>
                <p:cNvSpPr/>
                <p:nvPr/>
              </p:nvSpPr>
              <p:spPr bwMode="auto">
                <a:xfrm>
                  <a:off x="434" y="3104"/>
                  <a:ext cx="2" cy="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4" name="Freeform 2151"/>
                <p:cNvSpPr/>
                <p:nvPr/>
              </p:nvSpPr>
              <p:spPr bwMode="auto">
                <a:xfrm>
                  <a:off x="436" y="31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5" name="Freeform 2152"/>
                <p:cNvSpPr/>
                <p:nvPr/>
              </p:nvSpPr>
              <p:spPr bwMode="auto">
                <a:xfrm>
                  <a:off x="436" y="3107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0 w 1"/>
                    <a:gd name="T5" fmla="*/ 1 h 4"/>
                    <a:gd name="T6" fmla="*/ 0 w 1"/>
                    <a:gd name="T7" fmla="*/ 1 h 4"/>
                    <a:gd name="T8" fmla="*/ 0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2 h 4"/>
                    <a:gd name="T18" fmla="*/ 0 w 1"/>
                    <a:gd name="T19" fmla="*/ 3 h 4"/>
                    <a:gd name="T20" fmla="*/ 1 w 1"/>
                    <a:gd name="T21" fmla="*/ 4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1" y="4"/>
                        <a:pt x="1" y="4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6" name="Rectangle 2153"/>
                <p:cNvSpPr>
                  <a:spLocks noChangeArrowheads="1"/>
                </p:cNvSpPr>
                <p:nvPr/>
              </p:nvSpPr>
              <p:spPr bwMode="auto">
                <a:xfrm>
                  <a:off x="438" y="311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7" name="Freeform 2154"/>
                <p:cNvSpPr/>
                <p:nvPr/>
              </p:nvSpPr>
              <p:spPr bwMode="auto">
                <a:xfrm>
                  <a:off x="438" y="3104"/>
                  <a:ext cx="3" cy="12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2 h 5"/>
                    <a:gd name="T4" fmla="*/ 0 w 1"/>
                    <a:gd name="T5" fmla="*/ 1 h 5"/>
                    <a:gd name="T6" fmla="*/ 0 w 1"/>
                    <a:gd name="T7" fmla="*/ 2 h 5"/>
                    <a:gd name="T8" fmla="*/ 0 w 1"/>
                    <a:gd name="T9" fmla="*/ 2 h 5"/>
                    <a:gd name="T10" fmla="*/ 0 w 1"/>
                    <a:gd name="T11" fmla="*/ 4 h 5"/>
                    <a:gd name="T12" fmla="*/ 0 w 1"/>
                    <a:gd name="T13" fmla="*/ 3 h 5"/>
                    <a:gd name="T14" fmla="*/ 0 w 1"/>
                    <a:gd name="T15" fmla="*/ 3 h 5"/>
                    <a:gd name="T16" fmla="*/ 0 w 1"/>
                    <a:gd name="T17" fmla="*/ 2 h 5"/>
                    <a:gd name="T18" fmla="*/ 0 w 1"/>
                    <a:gd name="T19" fmla="*/ 2 h 5"/>
                    <a:gd name="T20" fmla="*/ 0 w 1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5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4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8" name="Freeform 2155"/>
                <p:cNvSpPr/>
                <p:nvPr/>
              </p:nvSpPr>
              <p:spPr bwMode="auto">
                <a:xfrm>
                  <a:off x="436" y="3104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9" name="Freeform 2156"/>
                <p:cNvSpPr/>
                <p:nvPr/>
              </p:nvSpPr>
              <p:spPr bwMode="auto">
                <a:xfrm>
                  <a:off x="438" y="31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0" name="Freeform 2157"/>
                <p:cNvSpPr/>
                <p:nvPr/>
              </p:nvSpPr>
              <p:spPr bwMode="auto">
                <a:xfrm>
                  <a:off x="438" y="3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1" name="Freeform 2158"/>
                <p:cNvSpPr/>
                <p:nvPr/>
              </p:nvSpPr>
              <p:spPr bwMode="auto">
                <a:xfrm>
                  <a:off x="438" y="3102"/>
                  <a:ext cx="10" cy="12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4 w 4"/>
                    <a:gd name="T5" fmla="*/ 2 h 5"/>
                    <a:gd name="T6" fmla="*/ 3 w 4"/>
                    <a:gd name="T7" fmla="*/ 0 h 5"/>
                    <a:gd name="T8" fmla="*/ 3 w 4"/>
                    <a:gd name="T9" fmla="*/ 1 h 5"/>
                    <a:gd name="T10" fmla="*/ 3 w 4"/>
                    <a:gd name="T11" fmla="*/ 0 h 5"/>
                    <a:gd name="T12" fmla="*/ 2 w 4"/>
                    <a:gd name="T13" fmla="*/ 1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1 w 4"/>
                    <a:gd name="T21" fmla="*/ 2 h 5"/>
                    <a:gd name="T22" fmla="*/ 1 w 4"/>
                    <a:gd name="T23" fmla="*/ 2 h 5"/>
                    <a:gd name="T24" fmla="*/ 0 w 4"/>
                    <a:gd name="T25" fmla="*/ 1 h 5"/>
                    <a:gd name="T26" fmla="*/ 1 w 4"/>
                    <a:gd name="T27" fmla="*/ 3 h 5"/>
                    <a:gd name="T28" fmla="*/ 0 w 4"/>
                    <a:gd name="T29" fmla="*/ 1 h 5"/>
                    <a:gd name="T30" fmla="*/ 0 w 4"/>
                    <a:gd name="T31" fmla="*/ 3 h 5"/>
                    <a:gd name="T32" fmla="*/ 1 w 4"/>
                    <a:gd name="T33" fmla="*/ 4 h 5"/>
                    <a:gd name="T34" fmla="*/ 1 w 4"/>
                    <a:gd name="T35" fmla="*/ 5 h 5"/>
                    <a:gd name="T36" fmla="*/ 1 w 4"/>
                    <a:gd name="T37" fmla="*/ 2 h 5"/>
                    <a:gd name="T38" fmla="*/ 1 w 4"/>
                    <a:gd name="T39" fmla="*/ 3 h 5"/>
                    <a:gd name="T40" fmla="*/ 2 w 4"/>
                    <a:gd name="T41" fmla="*/ 4 h 5"/>
                    <a:gd name="T42" fmla="*/ 2 w 4"/>
                    <a:gd name="T43" fmla="*/ 2 h 5"/>
                    <a:gd name="T44" fmla="*/ 2 w 4"/>
                    <a:gd name="T45" fmla="*/ 3 h 5"/>
                    <a:gd name="T46" fmla="*/ 2 w 4"/>
                    <a:gd name="T47" fmla="*/ 2 h 5"/>
                    <a:gd name="T48" fmla="*/ 2 w 4"/>
                    <a:gd name="T49" fmla="*/ 3 h 5"/>
                    <a:gd name="T50" fmla="*/ 2 w 4"/>
                    <a:gd name="T51" fmla="*/ 1 h 5"/>
                    <a:gd name="T52" fmla="*/ 3 w 4"/>
                    <a:gd name="T53" fmla="*/ 4 h 5"/>
                    <a:gd name="T54" fmla="*/ 3 w 4"/>
                    <a:gd name="T55" fmla="*/ 3 h 5"/>
                    <a:gd name="T56" fmla="*/ 3 w 4"/>
                    <a:gd name="T57" fmla="*/ 2 h 5"/>
                    <a:gd name="T58" fmla="*/ 3 w 4"/>
                    <a:gd name="T59" fmla="*/ 4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2 h 5"/>
                    <a:gd name="T66" fmla="*/ 4 w 4"/>
                    <a:gd name="T67" fmla="*/ 4 h 5"/>
                    <a:gd name="T68" fmla="*/ 4 w 4"/>
                    <a:gd name="T69" fmla="*/ 4 h 5"/>
                    <a:gd name="T70" fmla="*/ 4 w 4"/>
                    <a:gd name="T71" fmla="*/ 2 h 5"/>
                    <a:gd name="T72" fmla="*/ 4 w 4"/>
                    <a:gd name="T7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1" y="2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0"/>
                        <a:pt x="1" y="2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0" y="2"/>
                        <a:pt x="1" y="3"/>
                        <a:pt x="0" y="1"/>
                      </a:cubicBezTo>
                      <a:cubicBezTo>
                        <a:pt x="0" y="1"/>
                        <a:pt x="1" y="3"/>
                        <a:pt x="0" y="3"/>
                      </a:cubicBez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2" y="4"/>
                      </a:cubicBezTo>
                      <a:cubicBezTo>
                        <a:pt x="2" y="3"/>
                        <a:pt x="3" y="4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3" y="4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3"/>
                        <a:pt x="3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4"/>
                        <a:pt x="4" y="3"/>
                        <a:pt x="4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2" name="Rectangle 2159"/>
                <p:cNvSpPr>
                  <a:spLocks noChangeArrowheads="1"/>
                </p:cNvSpPr>
                <p:nvPr/>
              </p:nvSpPr>
              <p:spPr bwMode="auto">
                <a:xfrm>
                  <a:off x="448" y="3112"/>
                  <a:ext cx="1" cy="2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3" name="Freeform 2160"/>
                <p:cNvSpPr/>
                <p:nvPr/>
              </p:nvSpPr>
              <p:spPr bwMode="auto">
                <a:xfrm>
                  <a:off x="448" y="31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4" name="Rectangle 2161"/>
                <p:cNvSpPr>
                  <a:spLocks noChangeArrowheads="1"/>
                </p:cNvSpPr>
                <p:nvPr/>
              </p:nvSpPr>
              <p:spPr bwMode="auto">
                <a:xfrm>
                  <a:off x="443" y="3104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5" name="Freeform 2162"/>
                <p:cNvSpPr/>
                <p:nvPr/>
              </p:nvSpPr>
              <p:spPr bwMode="auto">
                <a:xfrm>
                  <a:off x="445" y="3112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6" name="Freeform 2163"/>
                <p:cNvSpPr/>
                <p:nvPr/>
              </p:nvSpPr>
              <p:spPr bwMode="auto">
                <a:xfrm>
                  <a:off x="443" y="3112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7" name="Rectangle 2164"/>
                <p:cNvSpPr>
                  <a:spLocks noChangeArrowheads="1"/>
                </p:cNvSpPr>
                <p:nvPr/>
              </p:nvSpPr>
              <p:spPr bwMode="auto">
                <a:xfrm>
                  <a:off x="448" y="311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8" name="Freeform 2165"/>
                <p:cNvSpPr/>
                <p:nvPr/>
              </p:nvSpPr>
              <p:spPr bwMode="auto">
                <a:xfrm>
                  <a:off x="445" y="3097"/>
                  <a:ext cx="8" cy="15"/>
                </a:xfrm>
                <a:custGeom>
                  <a:avLst/>
                  <a:gdLst>
                    <a:gd name="T0" fmla="*/ 2 w 3"/>
                    <a:gd name="T1" fmla="*/ 1 h 6"/>
                    <a:gd name="T2" fmla="*/ 1 w 3"/>
                    <a:gd name="T3" fmla="*/ 1 h 6"/>
                    <a:gd name="T4" fmla="*/ 2 w 3"/>
                    <a:gd name="T5" fmla="*/ 3 h 6"/>
                    <a:gd name="T6" fmla="*/ 1 w 3"/>
                    <a:gd name="T7" fmla="*/ 1 h 6"/>
                    <a:gd name="T8" fmla="*/ 1 w 3"/>
                    <a:gd name="T9" fmla="*/ 3 h 6"/>
                    <a:gd name="T10" fmla="*/ 1 w 3"/>
                    <a:gd name="T11" fmla="*/ 2 h 6"/>
                    <a:gd name="T12" fmla="*/ 1 w 3"/>
                    <a:gd name="T13" fmla="*/ 4 h 6"/>
                    <a:gd name="T14" fmla="*/ 0 w 3"/>
                    <a:gd name="T15" fmla="*/ 2 h 6"/>
                    <a:gd name="T16" fmla="*/ 0 w 3"/>
                    <a:gd name="T17" fmla="*/ 2 h 6"/>
                    <a:gd name="T18" fmla="*/ 0 w 3"/>
                    <a:gd name="T19" fmla="*/ 2 h 6"/>
                    <a:gd name="T20" fmla="*/ 1 w 3"/>
                    <a:gd name="T21" fmla="*/ 4 h 6"/>
                    <a:gd name="T22" fmla="*/ 1 w 3"/>
                    <a:gd name="T23" fmla="*/ 5 h 6"/>
                    <a:gd name="T24" fmla="*/ 1 w 3"/>
                    <a:gd name="T25" fmla="*/ 4 h 6"/>
                    <a:gd name="T26" fmla="*/ 1 w 3"/>
                    <a:gd name="T27" fmla="*/ 5 h 6"/>
                    <a:gd name="T28" fmla="*/ 1 w 3"/>
                    <a:gd name="T29" fmla="*/ 4 h 6"/>
                    <a:gd name="T30" fmla="*/ 2 w 3"/>
                    <a:gd name="T31" fmla="*/ 5 h 6"/>
                    <a:gd name="T32" fmla="*/ 1 w 3"/>
                    <a:gd name="T33" fmla="*/ 4 h 6"/>
                    <a:gd name="T34" fmla="*/ 1 w 3"/>
                    <a:gd name="T35" fmla="*/ 5 h 6"/>
                    <a:gd name="T36" fmla="*/ 1 w 3"/>
                    <a:gd name="T37" fmla="*/ 4 h 6"/>
                    <a:gd name="T38" fmla="*/ 2 w 3"/>
                    <a:gd name="T39" fmla="*/ 5 h 6"/>
                    <a:gd name="T40" fmla="*/ 1 w 3"/>
                    <a:gd name="T41" fmla="*/ 4 h 6"/>
                    <a:gd name="T42" fmla="*/ 2 w 3"/>
                    <a:gd name="T43" fmla="*/ 5 h 6"/>
                    <a:gd name="T44" fmla="*/ 2 w 3"/>
                    <a:gd name="T45" fmla="*/ 4 h 6"/>
                    <a:gd name="T46" fmla="*/ 2 w 3"/>
                    <a:gd name="T47" fmla="*/ 5 h 6"/>
                    <a:gd name="T48" fmla="*/ 1 w 3"/>
                    <a:gd name="T49" fmla="*/ 3 h 6"/>
                    <a:gd name="T50" fmla="*/ 2 w 3"/>
                    <a:gd name="T51" fmla="*/ 4 h 6"/>
                    <a:gd name="T52" fmla="*/ 2 w 3"/>
                    <a:gd name="T53" fmla="*/ 4 h 6"/>
                    <a:gd name="T54" fmla="*/ 2 w 3"/>
                    <a:gd name="T55" fmla="*/ 4 h 6"/>
                    <a:gd name="T56" fmla="*/ 2 w 3"/>
                    <a:gd name="T57" fmla="*/ 3 h 6"/>
                    <a:gd name="T58" fmla="*/ 2 w 3"/>
                    <a:gd name="T59" fmla="*/ 3 h 6"/>
                    <a:gd name="T60" fmla="*/ 2 w 3"/>
                    <a:gd name="T61" fmla="*/ 2 h 6"/>
                    <a:gd name="T62" fmla="*/ 2 w 3"/>
                    <a:gd name="T63" fmla="*/ 3 h 6"/>
                    <a:gd name="T64" fmla="*/ 2 w 3"/>
                    <a:gd name="T65" fmla="*/ 1 h 6"/>
                    <a:gd name="T66" fmla="*/ 2 w 3"/>
                    <a:gd name="T67" fmla="*/ 2 h 6"/>
                    <a:gd name="T68" fmla="*/ 2 w 3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" h="6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3"/>
                        <a:pt x="2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5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2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6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1" y="3"/>
                      </a:cubicBezTo>
                      <a:cubicBezTo>
                        <a:pt x="2" y="4"/>
                        <a:pt x="1" y="2"/>
                        <a:pt x="2" y="4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5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9" name="Freeform 2166"/>
                <p:cNvSpPr/>
                <p:nvPr/>
              </p:nvSpPr>
              <p:spPr bwMode="auto">
                <a:xfrm>
                  <a:off x="448" y="310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0" name="Freeform 2167"/>
                <p:cNvSpPr/>
                <p:nvPr/>
              </p:nvSpPr>
              <p:spPr bwMode="auto">
                <a:xfrm>
                  <a:off x="450" y="3095"/>
                  <a:ext cx="5" cy="17"/>
                </a:xfrm>
                <a:custGeom>
                  <a:avLst/>
                  <a:gdLst>
                    <a:gd name="T0" fmla="*/ 1 w 2"/>
                    <a:gd name="T1" fmla="*/ 4 h 7"/>
                    <a:gd name="T2" fmla="*/ 1 w 2"/>
                    <a:gd name="T3" fmla="*/ 5 h 7"/>
                    <a:gd name="T4" fmla="*/ 0 w 2"/>
                    <a:gd name="T5" fmla="*/ 3 h 7"/>
                    <a:gd name="T6" fmla="*/ 0 w 2"/>
                    <a:gd name="T7" fmla="*/ 2 h 7"/>
                    <a:gd name="T8" fmla="*/ 1 w 2"/>
                    <a:gd name="T9" fmla="*/ 4 h 7"/>
                    <a:gd name="T10" fmla="*/ 1 w 2"/>
                    <a:gd name="T11" fmla="*/ 4 h 7"/>
                    <a:gd name="T12" fmla="*/ 1 w 2"/>
                    <a:gd name="T13" fmla="*/ 3 h 7"/>
                    <a:gd name="T14" fmla="*/ 1 w 2"/>
                    <a:gd name="T15" fmla="*/ 2 h 7"/>
                    <a:gd name="T16" fmla="*/ 1 w 2"/>
                    <a:gd name="T17" fmla="*/ 3 h 7"/>
                    <a:gd name="T18" fmla="*/ 1 w 2"/>
                    <a:gd name="T19" fmla="*/ 4 h 7"/>
                    <a:gd name="T20" fmla="*/ 0 w 2"/>
                    <a:gd name="T21" fmla="*/ 0 h 7"/>
                    <a:gd name="T22" fmla="*/ 0 w 2"/>
                    <a:gd name="T23" fmla="*/ 1 h 7"/>
                    <a:gd name="T24" fmla="*/ 1 w 2"/>
                    <a:gd name="T25" fmla="*/ 2 h 7"/>
                    <a:gd name="T26" fmla="*/ 1 w 2"/>
                    <a:gd name="T27" fmla="*/ 2 h 7"/>
                    <a:gd name="T28" fmla="*/ 0 w 2"/>
                    <a:gd name="T29" fmla="*/ 1 h 7"/>
                    <a:gd name="T30" fmla="*/ 0 w 2"/>
                    <a:gd name="T31" fmla="*/ 1 h 7"/>
                    <a:gd name="T32" fmla="*/ 0 w 2"/>
                    <a:gd name="T33" fmla="*/ 1 h 7"/>
                    <a:gd name="T34" fmla="*/ 0 w 2"/>
                    <a:gd name="T35" fmla="*/ 2 h 7"/>
                    <a:gd name="T36" fmla="*/ 1 w 2"/>
                    <a:gd name="T37" fmla="*/ 4 h 7"/>
                    <a:gd name="T38" fmla="*/ 0 w 2"/>
                    <a:gd name="T39" fmla="*/ 3 h 7"/>
                    <a:gd name="T40" fmla="*/ 1 w 2"/>
                    <a:gd name="T41" fmla="*/ 5 h 7"/>
                    <a:gd name="T42" fmla="*/ 1 w 2"/>
                    <a:gd name="T43" fmla="*/ 6 h 7"/>
                    <a:gd name="T44" fmla="*/ 1 w 2"/>
                    <a:gd name="T45" fmla="*/ 6 h 7"/>
                    <a:gd name="T46" fmla="*/ 1 w 2"/>
                    <a:gd name="T4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" h="7">
                      <a:moveTo>
                        <a:pt x="1" y="4"/>
                      </a:move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1" y="3"/>
                        <a:pt x="1" y="3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7"/>
                        <a:pt x="1" y="5"/>
                        <a:pt x="1" y="6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1" name="Freeform 2168"/>
                <p:cNvSpPr/>
                <p:nvPr/>
              </p:nvSpPr>
              <p:spPr bwMode="auto">
                <a:xfrm>
                  <a:off x="450" y="3104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0 w 3"/>
                    <a:gd name="T5" fmla="*/ 0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2" name="Freeform 2169"/>
                <p:cNvSpPr/>
                <p:nvPr/>
              </p:nvSpPr>
              <p:spPr bwMode="auto">
                <a:xfrm>
                  <a:off x="448" y="3097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3" name="Freeform 2170"/>
                <p:cNvSpPr/>
                <p:nvPr/>
              </p:nvSpPr>
              <p:spPr bwMode="auto">
                <a:xfrm>
                  <a:off x="453" y="3104"/>
                  <a:ext cx="2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4" name="Freeform 2171"/>
                <p:cNvSpPr/>
                <p:nvPr/>
              </p:nvSpPr>
              <p:spPr bwMode="auto">
                <a:xfrm>
                  <a:off x="450" y="3095"/>
                  <a:ext cx="5" cy="7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1 w 2"/>
                    <a:gd name="T5" fmla="*/ 3 h 3"/>
                    <a:gd name="T6" fmla="*/ 1 w 2"/>
                    <a:gd name="T7" fmla="*/ 1 h 3"/>
                    <a:gd name="T8" fmla="*/ 1 w 2"/>
                    <a:gd name="T9" fmla="*/ 1 h 3"/>
                    <a:gd name="T10" fmla="*/ 0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0"/>
                        <a:pt x="1" y="1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1" y="1"/>
                        <a:pt x="1" y="1"/>
                      </a:cubicBezTo>
                      <a:cubicBezTo>
                        <a:pt x="1" y="2"/>
                        <a:pt x="1" y="1"/>
                        <a:pt x="1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5" name="Freeform 2172"/>
                <p:cNvSpPr/>
                <p:nvPr/>
              </p:nvSpPr>
              <p:spPr bwMode="auto">
                <a:xfrm>
                  <a:off x="453" y="3093"/>
                  <a:ext cx="9" cy="14"/>
                </a:xfrm>
                <a:custGeom>
                  <a:avLst/>
                  <a:gdLst>
                    <a:gd name="T0" fmla="*/ 1 w 4"/>
                    <a:gd name="T1" fmla="*/ 4 h 6"/>
                    <a:gd name="T2" fmla="*/ 1 w 4"/>
                    <a:gd name="T3" fmla="*/ 4 h 6"/>
                    <a:gd name="T4" fmla="*/ 2 w 4"/>
                    <a:gd name="T5" fmla="*/ 4 h 6"/>
                    <a:gd name="T6" fmla="*/ 2 w 4"/>
                    <a:gd name="T7" fmla="*/ 5 h 6"/>
                    <a:gd name="T8" fmla="*/ 2 w 4"/>
                    <a:gd name="T9" fmla="*/ 4 h 6"/>
                    <a:gd name="T10" fmla="*/ 2 w 4"/>
                    <a:gd name="T11" fmla="*/ 4 h 6"/>
                    <a:gd name="T12" fmla="*/ 1 w 4"/>
                    <a:gd name="T13" fmla="*/ 3 h 6"/>
                    <a:gd name="T14" fmla="*/ 3 w 4"/>
                    <a:gd name="T15" fmla="*/ 4 h 6"/>
                    <a:gd name="T16" fmla="*/ 1 w 4"/>
                    <a:gd name="T17" fmla="*/ 2 h 6"/>
                    <a:gd name="T18" fmla="*/ 2 w 4"/>
                    <a:gd name="T19" fmla="*/ 3 h 6"/>
                    <a:gd name="T20" fmla="*/ 2 w 4"/>
                    <a:gd name="T21" fmla="*/ 3 h 6"/>
                    <a:gd name="T22" fmla="*/ 2 w 4"/>
                    <a:gd name="T23" fmla="*/ 3 h 6"/>
                    <a:gd name="T24" fmla="*/ 3 w 4"/>
                    <a:gd name="T25" fmla="*/ 4 h 6"/>
                    <a:gd name="T26" fmla="*/ 3 w 4"/>
                    <a:gd name="T27" fmla="*/ 4 h 6"/>
                    <a:gd name="T28" fmla="*/ 3 w 4"/>
                    <a:gd name="T29" fmla="*/ 4 h 6"/>
                    <a:gd name="T30" fmla="*/ 3 w 4"/>
                    <a:gd name="T31" fmla="*/ 3 h 6"/>
                    <a:gd name="T32" fmla="*/ 4 w 4"/>
                    <a:gd name="T33" fmla="*/ 4 h 6"/>
                    <a:gd name="T34" fmla="*/ 2 w 4"/>
                    <a:gd name="T35" fmla="*/ 2 h 6"/>
                    <a:gd name="T36" fmla="*/ 3 w 4"/>
                    <a:gd name="T37" fmla="*/ 2 h 6"/>
                    <a:gd name="T38" fmla="*/ 4 w 4"/>
                    <a:gd name="T39" fmla="*/ 3 h 6"/>
                    <a:gd name="T40" fmla="*/ 3 w 4"/>
                    <a:gd name="T41" fmla="*/ 2 h 6"/>
                    <a:gd name="T42" fmla="*/ 4 w 4"/>
                    <a:gd name="T43" fmla="*/ 4 h 6"/>
                    <a:gd name="T44" fmla="*/ 3 w 4"/>
                    <a:gd name="T45" fmla="*/ 2 h 6"/>
                    <a:gd name="T46" fmla="*/ 3 w 4"/>
                    <a:gd name="T47" fmla="*/ 2 h 6"/>
                    <a:gd name="T48" fmla="*/ 2 w 4"/>
                    <a:gd name="T49" fmla="*/ 0 h 6"/>
                    <a:gd name="T50" fmla="*/ 2 w 4"/>
                    <a:gd name="T51" fmla="*/ 1 h 6"/>
                    <a:gd name="T52" fmla="*/ 2 w 4"/>
                    <a:gd name="T53" fmla="*/ 2 h 6"/>
                    <a:gd name="T54" fmla="*/ 2 w 4"/>
                    <a:gd name="T55" fmla="*/ 1 h 6"/>
                    <a:gd name="T56" fmla="*/ 2 w 4"/>
                    <a:gd name="T57" fmla="*/ 2 h 6"/>
                    <a:gd name="T58" fmla="*/ 1 w 4"/>
                    <a:gd name="T59" fmla="*/ 1 h 6"/>
                    <a:gd name="T60" fmla="*/ 2 w 4"/>
                    <a:gd name="T61" fmla="*/ 2 h 6"/>
                    <a:gd name="T62" fmla="*/ 1 w 4"/>
                    <a:gd name="T63" fmla="*/ 1 h 6"/>
                    <a:gd name="T64" fmla="*/ 0 w 4"/>
                    <a:gd name="T65" fmla="*/ 2 h 6"/>
                    <a:gd name="T66" fmla="*/ 1 w 4"/>
                    <a:gd name="T67" fmla="*/ 3 h 6"/>
                    <a:gd name="T68" fmla="*/ 1 w 4"/>
                    <a:gd name="T69" fmla="*/ 3 h 6"/>
                    <a:gd name="T70" fmla="*/ 1 w 4"/>
                    <a:gd name="T71" fmla="*/ 4 h 6"/>
                    <a:gd name="T72" fmla="*/ 0 w 4"/>
                    <a:gd name="T73" fmla="*/ 2 h 6"/>
                    <a:gd name="T74" fmla="*/ 0 w 4"/>
                    <a:gd name="T75" fmla="*/ 2 h 6"/>
                    <a:gd name="T76" fmla="*/ 0 w 4"/>
                    <a:gd name="T77" fmla="*/ 2 h 6"/>
                    <a:gd name="T78" fmla="*/ 0 w 4"/>
                    <a:gd name="T79" fmla="*/ 2 h 6"/>
                    <a:gd name="T80" fmla="*/ 1 w 4"/>
                    <a:gd name="T81" fmla="*/ 5 h 6"/>
                    <a:gd name="T82" fmla="*/ 2 w 4"/>
                    <a:gd name="T83" fmla="*/ 5 h 6"/>
                    <a:gd name="T84" fmla="*/ 1 w 4"/>
                    <a:gd name="T8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" h="6">
                      <a:moveTo>
                        <a:pt x="1" y="4"/>
                      </a:move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3"/>
                        <a:pt x="2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2" y="3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4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3"/>
                        <a:pt x="3" y="4"/>
                        <a:pt x="2" y="2"/>
                      </a:cubicBezTo>
                      <a:cubicBezTo>
                        <a:pt x="4" y="4"/>
                        <a:pt x="2" y="1"/>
                        <a:pt x="3" y="2"/>
                      </a:cubicBezTo>
                      <a:cubicBezTo>
                        <a:pt x="3" y="3"/>
                        <a:pt x="3" y="2"/>
                        <a:pt x="4" y="3"/>
                      </a:cubicBezTo>
                      <a:cubicBezTo>
                        <a:pt x="3" y="2"/>
                        <a:pt x="3" y="3"/>
                        <a:pt x="3" y="2"/>
                      </a:cubicBezTo>
                      <a:cubicBezTo>
                        <a:pt x="4" y="3"/>
                        <a:pt x="3" y="2"/>
                        <a:pt x="4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2" y="1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5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3"/>
                        <a:pt x="2" y="6"/>
                        <a:pt x="2" y="5"/>
                      </a:cubicBezTo>
                      <a:cubicBezTo>
                        <a:pt x="2" y="5"/>
                        <a:pt x="2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6" name="Freeform 2173"/>
                <p:cNvSpPr/>
                <p:nvPr/>
              </p:nvSpPr>
              <p:spPr bwMode="auto">
                <a:xfrm>
                  <a:off x="453" y="30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7" name="Freeform 2174"/>
                <p:cNvSpPr/>
                <p:nvPr/>
              </p:nvSpPr>
              <p:spPr bwMode="auto">
                <a:xfrm>
                  <a:off x="460" y="3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8" name="Rectangle 2175"/>
                <p:cNvSpPr>
                  <a:spLocks noChangeArrowheads="1"/>
                </p:cNvSpPr>
                <p:nvPr/>
              </p:nvSpPr>
              <p:spPr bwMode="auto">
                <a:xfrm>
                  <a:off x="453" y="3097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29" name="Rectangle 2176"/>
                <p:cNvSpPr>
                  <a:spLocks noChangeArrowheads="1"/>
                </p:cNvSpPr>
                <p:nvPr/>
              </p:nvSpPr>
              <p:spPr bwMode="auto">
                <a:xfrm>
                  <a:off x="455" y="31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0" name="Freeform 2177"/>
                <p:cNvSpPr/>
                <p:nvPr/>
              </p:nvSpPr>
              <p:spPr bwMode="auto">
                <a:xfrm>
                  <a:off x="462" y="3097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1" name="Freeform 2178"/>
                <p:cNvSpPr/>
                <p:nvPr/>
              </p:nvSpPr>
              <p:spPr bwMode="auto">
                <a:xfrm>
                  <a:off x="467" y="3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2" name="Freeform 2179"/>
                <p:cNvSpPr/>
                <p:nvPr/>
              </p:nvSpPr>
              <p:spPr bwMode="auto">
                <a:xfrm>
                  <a:off x="457" y="3081"/>
                  <a:ext cx="17" cy="19"/>
                </a:xfrm>
                <a:custGeom>
                  <a:avLst/>
                  <a:gdLst>
                    <a:gd name="T0" fmla="*/ 5 w 7"/>
                    <a:gd name="T1" fmla="*/ 2 h 8"/>
                    <a:gd name="T2" fmla="*/ 3 w 7"/>
                    <a:gd name="T3" fmla="*/ 1 h 8"/>
                    <a:gd name="T4" fmla="*/ 2 w 7"/>
                    <a:gd name="T5" fmla="*/ 1 h 8"/>
                    <a:gd name="T6" fmla="*/ 3 w 7"/>
                    <a:gd name="T7" fmla="*/ 2 h 8"/>
                    <a:gd name="T8" fmla="*/ 3 w 7"/>
                    <a:gd name="T9" fmla="*/ 2 h 8"/>
                    <a:gd name="T10" fmla="*/ 2 w 7"/>
                    <a:gd name="T11" fmla="*/ 2 h 8"/>
                    <a:gd name="T12" fmla="*/ 3 w 7"/>
                    <a:gd name="T13" fmla="*/ 3 h 8"/>
                    <a:gd name="T14" fmla="*/ 3 w 7"/>
                    <a:gd name="T15" fmla="*/ 3 h 8"/>
                    <a:gd name="T16" fmla="*/ 2 w 7"/>
                    <a:gd name="T17" fmla="*/ 3 h 8"/>
                    <a:gd name="T18" fmla="*/ 4 w 7"/>
                    <a:gd name="T19" fmla="*/ 5 h 8"/>
                    <a:gd name="T20" fmla="*/ 4 w 7"/>
                    <a:gd name="T21" fmla="*/ 5 h 8"/>
                    <a:gd name="T22" fmla="*/ 3 w 7"/>
                    <a:gd name="T23" fmla="*/ 5 h 8"/>
                    <a:gd name="T24" fmla="*/ 3 w 7"/>
                    <a:gd name="T25" fmla="*/ 5 h 8"/>
                    <a:gd name="T26" fmla="*/ 2 w 7"/>
                    <a:gd name="T27" fmla="*/ 5 h 8"/>
                    <a:gd name="T28" fmla="*/ 2 w 7"/>
                    <a:gd name="T29" fmla="*/ 5 h 8"/>
                    <a:gd name="T30" fmla="*/ 3 w 7"/>
                    <a:gd name="T31" fmla="*/ 6 h 8"/>
                    <a:gd name="T32" fmla="*/ 2 w 7"/>
                    <a:gd name="T33" fmla="*/ 5 h 8"/>
                    <a:gd name="T34" fmla="*/ 2 w 7"/>
                    <a:gd name="T35" fmla="*/ 6 h 8"/>
                    <a:gd name="T36" fmla="*/ 1 w 7"/>
                    <a:gd name="T37" fmla="*/ 6 h 8"/>
                    <a:gd name="T38" fmla="*/ 2 w 7"/>
                    <a:gd name="T39" fmla="*/ 6 h 8"/>
                    <a:gd name="T40" fmla="*/ 1 w 7"/>
                    <a:gd name="T41" fmla="*/ 6 h 8"/>
                    <a:gd name="T42" fmla="*/ 3 w 7"/>
                    <a:gd name="T43" fmla="*/ 8 h 8"/>
                    <a:gd name="T44" fmla="*/ 3 w 7"/>
                    <a:gd name="T45" fmla="*/ 8 h 8"/>
                    <a:gd name="T46" fmla="*/ 3 w 7"/>
                    <a:gd name="T47" fmla="*/ 7 h 8"/>
                    <a:gd name="T48" fmla="*/ 4 w 7"/>
                    <a:gd name="T49" fmla="*/ 8 h 8"/>
                    <a:gd name="T50" fmla="*/ 4 w 7"/>
                    <a:gd name="T51" fmla="*/ 7 h 8"/>
                    <a:gd name="T52" fmla="*/ 4 w 7"/>
                    <a:gd name="T53" fmla="*/ 7 h 8"/>
                    <a:gd name="T54" fmla="*/ 4 w 7"/>
                    <a:gd name="T55" fmla="*/ 7 h 8"/>
                    <a:gd name="T56" fmla="*/ 4 w 7"/>
                    <a:gd name="T57" fmla="*/ 7 h 8"/>
                    <a:gd name="T58" fmla="*/ 4 w 7"/>
                    <a:gd name="T59" fmla="*/ 6 h 8"/>
                    <a:gd name="T60" fmla="*/ 4 w 7"/>
                    <a:gd name="T61" fmla="*/ 6 h 8"/>
                    <a:gd name="T62" fmla="*/ 5 w 7"/>
                    <a:gd name="T63" fmla="*/ 6 h 8"/>
                    <a:gd name="T64" fmla="*/ 5 w 7"/>
                    <a:gd name="T65" fmla="*/ 6 h 8"/>
                    <a:gd name="T66" fmla="*/ 4 w 7"/>
                    <a:gd name="T67" fmla="*/ 5 h 8"/>
                    <a:gd name="T68" fmla="*/ 4 w 7"/>
                    <a:gd name="T69" fmla="*/ 5 h 8"/>
                    <a:gd name="T70" fmla="*/ 4 w 7"/>
                    <a:gd name="T71" fmla="*/ 4 h 8"/>
                    <a:gd name="T72" fmla="*/ 5 w 7"/>
                    <a:gd name="T73" fmla="*/ 4 h 8"/>
                    <a:gd name="T74" fmla="*/ 5 w 7"/>
                    <a:gd name="T75" fmla="*/ 3 h 8"/>
                    <a:gd name="T76" fmla="*/ 3 w 7"/>
                    <a:gd name="T77" fmla="*/ 3 h 8"/>
                    <a:gd name="T78" fmla="*/ 5 w 7"/>
                    <a:gd name="T7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" h="8">
                      <a:moveTo>
                        <a:pt x="6" y="3"/>
                      </a:moveTo>
                      <a:cubicBezTo>
                        <a:pt x="6" y="3"/>
                        <a:pt x="5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3" y="1"/>
                        <a:pt x="2" y="1"/>
                      </a:cubicBezTo>
                      <a:cubicBezTo>
                        <a:pt x="3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4" y="3"/>
                        <a:pt x="4" y="3"/>
                      </a:cubicBezTo>
                      <a:cubicBezTo>
                        <a:pt x="1" y="0"/>
                        <a:pt x="5" y="4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2"/>
                        <a:pt x="3" y="3"/>
                        <a:pt x="2" y="2"/>
                      </a:cubicBezTo>
                      <a:cubicBezTo>
                        <a:pt x="4" y="4"/>
                        <a:pt x="1" y="2"/>
                        <a:pt x="4" y="4"/>
                      </a:cubicBezTo>
                      <a:cubicBezTo>
                        <a:pt x="3" y="3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4" y="4"/>
                        <a:pt x="3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3" y="4"/>
                        <a:pt x="3" y="4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5" y="6"/>
                        <a:pt x="5" y="6"/>
                      </a:cubicBezTo>
                      <a:cubicBezTo>
                        <a:pt x="3" y="5"/>
                        <a:pt x="5" y="6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3"/>
                        <a:pt x="3" y="5"/>
                        <a:pt x="3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2" y="4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4"/>
                        <a:pt x="3" y="6"/>
                        <a:pt x="2" y="5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2" y="5"/>
                        <a:pt x="1" y="4"/>
                      </a:cubicBezTo>
                      <a:cubicBezTo>
                        <a:pt x="2" y="5"/>
                        <a:pt x="1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3" y="7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1" y="6"/>
                      </a:cubicBezTo>
                      <a:cubicBezTo>
                        <a:pt x="1" y="7"/>
                        <a:pt x="2" y="8"/>
                        <a:pt x="3" y="8"/>
                      </a:cubicBezTo>
                      <a:cubicBezTo>
                        <a:pt x="3" y="8"/>
                        <a:pt x="2" y="7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3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3" y="7"/>
                        <a:pt x="3" y="8"/>
                      </a:cubicBezTo>
                      <a:cubicBezTo>
                        <a:pt x="2" y="7"/>
                        <a:pt x="4" y="8"/>
                        <a:pt x="4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3" y="7"/>
                        <a:pt x="4" y="8"/>
                      </a:cubicBezTo>
                      <a:cubicBezTo>
                        <a:pt x="4" y="7"/>
                        <a:pt x="3" y="6"/>
                        <a:pt x="3" y="6"/>
                      </a:cubicBezTo>
                      <a:cubicBezTo>
                        <a:pt x="4" y="7"/>
                        <a:pt x="3" y="6"/>
                        <a:pt x="4" y="7"/>
                      </a:cubicBezTo>
                      <a:cubicBezTo>
                        <a:pt x="3" y="6"/>
                        <a:pt x="4" y="7"/>
                        <a:pt x="4" y="6"/>
                      </a:cubicBezTo>
                      <a:cubicBezTo>
                        <a:pt x="3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6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4" y="6"/>
                        <a:pt x="4" y="6"/>
                      </a:cubicBezTo>
                      <a:cubicBezTo>
                        <a:pt x="3" y="5"/>
                        <a:pt x="4" y="6"/>
                        <a:pt x="4" y="5"/>
                      </a:cubicBezTo>
                      <a:cubicBezTo>
                        <a:pt x="5" y="6"/>
                        <a:pt x="4" y="5"/>
                        <a:pt x="5" y="6"/>
                      </a:cubicBezTo>
                      <a:cubicBezTo>
                        <a:pt x="5" y="7"/>
                        <a:pt x="4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5"/>
                        <a:pt x="5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6"/>
                        <a:pt x="5" y="4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6" y="5"/>
                        <a:pt x="5" y="4"/>
                      </a:cubicBezTo>
                      <a:cubicBezTo>
                        <a:pt x="4" y="4"/>
                        <a:pt x="5" y="4"/>
                        <a:pt x="6" y="5"/>
                      </a:cubicBezTo>
                      <a:cubicBezTo>
                        <a:pt x="4" y="3"/>
                        <a:pt x="7" y="5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2"/>
                        <a:pt x="4" y="3"/>
                        <a:pt x="4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5"/>
                        <a:pt x="3" y="2"/>
                        <a:pt x="6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3" name="Freeform 2180"/>
                <p:cNvSpPr/>
                <p:nvPr/>
              </p:nvSpPr>
              <p:spPr bwMode="auto">
                <a:xfrm>
                  <a:off x="469" y="3090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4" name="Rectangle 2181"/>
                <p:cNvSpPr>
                  <a:spLocks noChangeArrowheads="1"/>
                </p:cNvSpPr>
                <p:nvPr/>
              </p:nvSpPr>
              <p:spPr bwMode="auto">
                <a:xfrm>
                  <a:off x="469" y="3090"/>
                  <a:ext cx="1" cy="3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5" name="Freeform 2182"/>
                <p:cNvSpPr/>
                <p:nvPr/>
              </p:nvSpPr>
              <p:spPr bwMode="auto">
                <a:xfrm>
                  <a:off x="469" y="3088"/>
                  <a:ext cx="3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6" name="Rectangle 2183"/>
                <p:cNvSpPr>
                  <a:spLocks noChangeArrowheads="1"/>
                </p:cNvSpPr>
                <p:nvPr/>
              </p:nvSpPr>
              <p:spPr bwMode="auto">
                <a:xfrm>
                  <a:off x="469" y="3085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7" name="Freeform 2184"/>
                <p:cNvSpPr/>
                <p:nvPr/>
              </p:nvSpPr>
              <p:spPr bwMode="auto">
                <a:xfrm>
                  <a:off x="460" y="3076"/>
                  <a:ext cx="14" cy="9"/>
                </a:xfrm>
                <a:custGeom>
                  <a:avLst/>
                  <a:gdLst>
                    <a:gd name="T0" fmla="*/ 4 w 6"/>
                    <a:gd name="T1" fmla="*/ 1 h 4"/>
                    <a:gd name="T2" fmla="*/ 3 w 6"/>
                    <a:gd name="T3" fmla="*/ 1 h 4"/>
                    <a:gd name="T4" fmla="*/ 4 w 6"/>
                    <a:gd name="T5" fmla="*/ 1 h 4"/>
                    <a:gd name="T6" fmla="*/ 2 w 6"/>
                    <a:gd name="T7" fmla="*/ 0 h 4"/>
                    <a:gd name="T8" fmla="*/ 3 w 6"/>
                    <a:gd name="T9" fmla="*/ 2 h 4"/>
                    <a:gd name="T10" fmla="*/ 2 w 6"/>
                    <a:gd name="T11" fmla="*/ 1 h 4"/>
                    <a:gd name="T12" fmla="*/ 3 w 6"/>
                    <a:gd name="T13" fmla="*/ 2 h 4"/>
                    <a:gd name="T14" fmla="*/ 2 w 6"/>
                    <a:gd name="T15" fmla="*/ 2 h 4"/>
                    <a:gd name="T16" fmla="*/ 2 w 6"/>
                    <a:gd name="T17" fmla="*/ 2 h 4"/>
                    <a:gd name="T18" fmla="*/ 3 w 6"/>
                    <a:gd name="T19" fmla="*/ 2 h 4"/>
                    <a:gd name="T20" fmla="*/ 2 w 6"/>
                    <a:gd name="T21" fmla="*/ 2 h 4"/>
                    <a:gd name="T22" fmla="*/ 2 w 6"/>
                    <a:gd name="T23" fmla="*/ 3 h 4"/>
                    <a:gd name="T24" fmla="*/ 3 w 6"/>
                    <a:gd name="T25" fmla="*/ 3 h 4"/>
                    <a:gd name="T26" fmla="*/ 2 w 6"/>
                    <a:gd name="T27" fmla="*/ 3 h 4"/>
                    <a:gd name="T28" fmla="*/ 3 w 6"/>
                    <a:gd name="T29" fmla="*/ 3 h 4"/>
                    <a:gd name="T30" fmla="*/ 2 w 6"/>
                    <a:gd name="T31" fmla="*/ 2 h 4"/>
                    <a:gd name="T32" fmla="*/ 3 w 6"/>
                    <a:gd name="T33" fmla="*/ 3 h 4"/>
                    <a:gd name="T34" fmla="*/ 4 w 6"/>
                    <a:gd name="T35" fmla="*/ 4 h 4"/>
                    <a:gd name="T36" fmla="*/ 3 w 6"/>
                    <a:gd name="T37" fmla="*/ 3 h 4"/>
                    <a:gd name="T38" fmla="*/ 3 w 6"/>
                    <a:gd name="T39" fmla="*/ 3 h 4"/>
                    <a:gd name="T40" fmla="*/ 3 w 6"/>
                    <a:gd name="T41" fmla="*/ 3 h 4"/>
                    <a:gd name="T42" fmla="*/ 4 w 6"/>
                    <a:gd name="T43" fmla="*/ 4 h 4"/>
                    <a:gd name="T44" fmla="*/ 5 w 6"/>
                    <a:gd name="T45" fmla="*/ 4 h 4"/>
                    <a:gd name="T46" fmla="*/ 5 w 6"/>
                    <a:gd name="T47" fmla="*/ 4 h 4"/>
                    <a:gd name="T48" fmla="*/ 5 w 6"/>
                    <a:gd name="T49" fmla="*/ 4 h 4"/>
                    <a:gd name="T50" fmla="*/ 4 w 6"/>
                    <a:gd name="T51" fmla="*/ 3 h 4"/>
                    <a:gd name="T52" fmla="*/ 3 w 6"/>
                    <a:gd name="T53" fmla="*/ 3 h 4"/>
                    <a:gd name="T54" fmla="*/ 3 w 6"/>
                    <a:gd name="T55" fmla="*/ 2 h 4"/>
                    <a:gd name="T56" fmla="*/ 4 w 6"/>
                    <a:gd name="T57" fmla="*/ 3 h 4"/>
                    <a:gd name="T58" fmla="*/ 3 w 6"/>
                    <a:gd name="T59" fmla="*/ 3 h 4"/>
                    <a:gd name="T60" fmla="*/ 5 w 6"/>
                    <a:gd name="T61" fmla="*/ 3 h 4"/>
                    <a:gd name="T62" fmla="*/ 3 w 6"/>
                    <a:gd name="T63" fmla="*/ 3 h 4"/>
                    <a:gd name="T64" fmla="*/ 4 w 6"/>
                    <a:gd name="T65" fmla="*/ 2 h 4"/>
                    <a:gd name="T66" fmla="*/ 4 w 6"/>
                    <a:gd name="T67" fmla="*/ 3 h 4"/>
                    <a:gd name="T68" fmla="*/ 3 w 6"/>
                    <a:gd name="T69" fmla="*/ 2 h 4"/>
                    <a:gd name="T70" fmla="*/ 4 w 6"/>
                    <a:gd name="T71" fmla="*/ 2 h 4"/>
                    <a:gd name="T72" fmla="*/ 3 w 6"/>
                    <a:gd name="T73" fmla="*/ 2 h 4"/>
                    <a:gd name="T74" fmla="*/ 4 w 6"/>
                    <a:gd name="T75" fmla="*/ 1 h 4"/>
                    <a:gd name="T76" fmla="*/ 4 w 6"/>
                    <a:gd name="T77" fmla="*/ 1 h 4"/>
                    <a:gd name="T78" fmla="*/ 2 w 6"/>
                    <a:gd name="T79" fmla="*/ 1 h 4"/>
                    <a:gd name="T80" fmla="*/ 4 w 6"/>
                    <a:gd name="T8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" h="4">
                      <a:moveTo>
                        <a:pt x="4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2" y="1"/>
                        <a:pt x="4" y="1"/>
                        <a:pt x="2" y="0"/>
                      </a:cubicBezTo>
                      <a:cubicBezTo>
                        <a:pt x="2" y="1"/>
                        <a:pt x="1" y="1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0" y="1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3" y="3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1" y="2"/>
                        <a:pt x="3" y="3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" y="2"/>
                        <a:pt x="4" y="4"/>
                        <a:pt x="3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6" y="4"/>
                        <a:pt x="3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3"/>
                        <a:pt x="2" y="2"/>
                        <a:pt x="3" y="2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8" name="Freeform 2185"/>
                <p:cNvSpPr/>
                <p:nvPr/>
              </p:nvSpPr>
              <p:spPr bwMode="auto">
                <a:xfrm>
                  <a:off x="464" y="3076"/>
                  <a:ext cx="5" cy="2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9" name="Freeform 2186"/>
                <p:cNvSpPr/>
                <p:nvPr/>
              </p:nvSpPr>
              <p:spPr bwMode="auto">
                <a:xfrm>
                  <a:off x="460" y="3073"/>
                  <a:ext cx="12" cy="5"/>
                </a:xfrm>
                <a:custGeom>
                  <a:avLst/>
                  <a:gdLst>
                    <a:gd name="T0" fmla="*/ 3 w 5"/>
                    <a:gd name="T1" fmla="*/ 1 h 2"/>
                    <a:gd name="T2" fmla="*/ 2 w 5"/>
                    <a:gd name="T3" fmla="*/ 0 h 2"/>
                    <a:gd name="T4" fmla="*/ 1 w 5"/>
                    <a:gd name="T5" fmla="*/ 1 h 2"/>
                    <a:gd name="T6" fmla="*/ 3 w 5"/>
                    <a:gd name="T7" fmla="*/ 1 h 2"/>
                    <a:gd name="T8" fmla="*/ 2 w 5"/>
                    <a:gd name="T9" fmla="*/ 1 h 2"/>
                    <a:gd name="T10" fmla="*/ 3 w 5"/>
                    <a:gd name="T11" fmla="*/ 1 h 2"/>
                    <a:gd name="T12" fmla="*/ 2 w 5"/>
                    <a:gd name="T13" fmla="*/ 1 h 2"/>
                    <a:gd name="T14" fmla="*/ 3 w 5"/>
                    <a:gd name="T15" fmla="*/ 1 h 2"/>
                    <a:gd name="T16" fmla="*/ 3 w 5"/>
                    <a:gd name="T17" fmla="*/ 1 h 2"/>
                    <a:gd name="T18" fmla="*/ 4 w 5"/>
                    <a:gd name="T19" fmla="*/ 2 h 2"/>
                    <a:gd name="T20" fmla="*/ 2 w 5"/>
                    <a:gd name="T21" fmla="*/ 1 h 2"/>
                    <a:gd name="T22" fmla="*/ 4 w 5"/>
                    <a:gd name="T23" fmla="*/ 1 h 2"/>
                    <a:gd name="T24" fmla="*/ 4 w 5"/>
                    <a:gd name="T25" fmla="*/ 1 h 2"/>
                    <a:gd name="T26" fmla="*/ 4 w 5"/>
                    <a:gd name="T27" fmla="*/ 1 h 2"/>
                    <a:gd name="T28" fmla="*/ 3 w 5"/>
                    <a:gd name="T29" fmla="*/ 1 h 2"/>
                    <a:gd name="T30" fmla="*/ 4 w 5"/>
                    <a:gd name="T31" fmla="*/ 1 h 2"/>
                    <a:gd name="T32" fmla="*/ 4 w 5"/>
                    <a:gd name="T33" fmla="*/ 1 h 2"/>
                    <a:gd name="T34" fmla="*/ 2 w 5"/>
                    <a:gd name="T35" fmla="*/ 0 h 2"/>
                    <a:gd name="T36" fmla="*/ 3 w 5"/>
                    <a:gd name="T37" fmla="*/ 1 h 2"/>
                    <a:gd name="T38" fmla="*/ 4 w 5"/>
                    <a:gd name="T39" fmla="*/ 1 h 2"/>
                    <a:gd name="T40" fmla="*/ 1 w 5"/>
                    <a:gd name="T41" fmla="*/ 0 h 2"/>
                    <a:gd name="T42" fmla="*/ 3 w 5"/>
                    <a:gd name="T4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" h="2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3" y="1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2" y="1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4" y="1"/>
                      </a:cubicBezTo>
                      <a:cubicBezTo>
                        <a:pt x="4" y="1"/>
                        <a:pt x="3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3" y="1"/>
                        <a:pt x="3" y="0"/>
                        <a:pt x="4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0" name="Rectangle 2187"/>
                <p:cNvSpPr>
                  <a:spLocks noChangeArrowheads="1"/>
                </p:cNvSpPr>
                <p:nvPr/>
              </p:nvSpPr>
              <p:spPr bwMode="auto">
                <a:xfrm>
                  <a:off x="464" y="3073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1" name="Freeform 2188"/>
                <p:cNvSpPr/>
                <p:nvPr/>
              </p:nvSpPr>
              <p:spPr bwMode="auto">
                <a:xfrm>
                  <a:off x="267" y="3171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2" name="Freeform 2189"/>
                <p:cNvSpPr/>
                <p:nvPr/>
              </p:nvSpPr>
              <p:spPr bwMode="auto">
                <a:xfrm>
                  <a:off x="265" y="3171"/>
                  <a:ext cx="5" cy="1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4 h 4"/>
                    <a:gd name="T4" fmla="*/ 2 w 2"/>
                    <a:gd name="T5" fmla="*/ 0 h 4"/>
                    <a:gd name="T6" fmla="*/ 0 w 2"/>
                    <a:gd name="T7" fmla="*/ 2 h 4"/>
                    <a:gd name="T8" fmla="*/ 1 w 2"/>
                    <a:gd name="T9" fmla="*/ 2 h 4"/>
                    <a:gd name="T10" fmla="*/ 0 w 2"/>
                    <a:gd name="T11" fmla="*/ 3 h 4"/>
                    <a:gd name="T12" fmla="*/ 1 w 2"/>
                    <a:gd name="T13" fmla="*/ 3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1"/>
                        <a:pt x="1" y="2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0" y="3"/>
                        <a:pt x="1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3" name="Freeform 2190"/>
                <p:cNvSpPr/>
                <p:nvPr/>
              </p:nvSpPr>
              <p:spPr bwMode="auto">
                <a:xfrm>
                  <a:off x="267" y="3176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4" name="Freeform 2191"/>
                <p:cNvSpPr/>
                <p:nvPr/>
              </p:nvSpPr>
              <p:spPr bwMode="auto">
                <a:xfrm>
                  <a:off x="267" y="3173"/>
                  <a:ext cx="3" cy="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2 h 2"/>
                    <a:gd name="T4" fmla="*/ 1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5" name="Freeform 2192"/>
                <p:cNvSpPr/>
                <p:nvPr/>
              </p:nvSpPr>
              <p:spPr bwMode="auto">
                <a:xfrm>
                  <a:off x="270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6" name="Freeform 2193"/>
                <p:cNvSpPr/>
                <p:nvPr/>
              </p:nvSpPr>
              <p:spPr bwMode="auto">
                <a:xfrm>
                  <a:off x="267" y="3173"/>
                  <a:ext cx="5" cy="8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1 h 3"/>
                    <a:gd name="T4" fmla="*/ 1 w 2"/>
                    <a:gd name="T5" fmla="*/ 1 h 3"/>
                    <a:gd name="T6" fmla="*/ 1 w 2"/>
                    <a:gd name="T7" fmla="*/ 2 h 3"/>
                    <a:gd name="T8" fmla="*/ 1 w 2"/>
                    <a:gd name="T9" fmla="*/ 2 h 3"/>
                    <a:gd name="T10" fmla="*/ 0 w 2"/>
                    <a:gd name="T11" fmla="*/ 3 h 3"/>
                    <a:gd name="T12" fmla="*/ 2 w 2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7" name="Freeform 2194"/>
                <p:cNvSpPr/>
                <p:nvPr/>
              </p:nvSpPr>
              <p:spPr bwMode="auto">
                <a:xfrm>
                  <a:off x="270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8" name="Rectangle 2195"/>
                <p:cNvSpPr>
                  <a:spLocks noChangeArrowheads="1"/>
                </p:cNvSpPr>
                <p:nvPr/>
              </p:nvSpPr>
              <p:spPr bwMode="auto">
                <a:xfrm>
                  <a:off x="270" y="317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9" name="Freeform 2196"/>
                <p:cNvSpPr/>
                <p:nvPr/>
              </p:nvSpPr>
              <p:spPr bwMode="auto">
                <a:xfrm>
                  <a:off x="270" y="3176"/>
                  <a:ext cx="2" cy="7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2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0" name="Freeform 2197"/>
                <p:cNvSpPr/>
                <p:nvPr/>
              </p:nvSpPr>
              <p:spPr bwMode="auto">
                <a:xfrm>
                  <a:off x="272" y="31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1" name="Freeform 2198"/>
                <p:cNvSpPr/>
                <p:nvPr/>
              </p:nvSpPr>
              <p:spPr bwMode="auto">
                <a:xfrm>
                  <a:off x="272" y="3178"/>
                  <a:ext cx="5" cy="10"/>
                </a:xfrm>
                <a:custGeom>
                  <a:avLst/>
                  <a:gdLst>
                    <a:gd name="T0" fmla="*/ 2 w 2"/>
                    <a:gd name="T1" fmla="*/ 0 h 4"/>
                    <a:gd name="T2" fmla="*/ 1 w 2"/>
                    <a:gd name="T3" fmla="*/ 2 h 4"/>
                    <a:gd name="T4" fmla="*/ 1 w 2"/>
                    <a:gd name="T5" fmla="*/ 1 h 4"/>
                    <a:gd name="T6" fmla="*/ 1 w 2"/>
                    <a:gd name="T7" fmla="*/ 1 h 4"/>
                    <a:gd name="T8" fmla="*/ 1 w 2"/>
                    <a:gd name="T9" fmla="*/ 0 h 4"/>
                    <a:gd name="T10" fmla="*/ 0 w 2"/>
                    <a:gd name="T11" fmla="*/ 1 h 4"/>
                    <a:gd name="T12" fmla="*/ 0 w 2"/>
                    <a:gd name="T13" fmla="*/ 0 h 4"/>
                    <a:gd name="T14" fmla="*/ 0 w 2"/>
                    <a:gd name="T15" fmla="*/ 2 h 4"/>
                    <a:gd name="T16" fmla="*/ 0 w 2"/>
                    <a:gd name="T17" fmla="*/ 2 h 4"/>
                    <a:gd name="T18" fmla="*/ 0 w 2"/>
                    <a:gd name="T19" fmla="*/ 3 h 4"/>
                    <a:gd name="T20" fmla="*/ 1 w 2"/>
                    <a:gd name="T21" fmla="*/ 4 h 4"/>
                    <a:gd name="T22" fmla="*/ 2 w 2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2"/>
                        <a:pt x="0" y="4"/>
                        <a:pt x="1" y="4"/>
                      </a:cubicBezTo>
                      <a:cubicBezTo>
                        <a:pt x="1" y="4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2" name="Freeform 2199"/>
                <p:cNvSpPr/>
                <p:nvPr/>
              </p:nvSpPr>
              <p:spPr bwMode="auto">
                <a:xfrm>
                  <a:off x="274" y="3183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3" name="Freeform 2200"/>
                <p:cNvSpPr/>
                <p:nvPr/>
              </p:nvSpPr>
              <p:spPr bwMode="auto">
                <a:xfrm>
                  <a:off x="277" y="3178"/>
                  <a:ext cx="2" cy="10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0 h 4"/>
                    <a:gd name="T6" fmla="*/ 0 w 1"/>
                    <a:gd name="T7" fmla="*/ 2 h 4"/>
                    <a:gd name="T8" fmla="*/ 0 w 1"/>
                    <a:gd name="T9" fmla="*/ 1 h 4"/>
                    <a:gd name="T10" fmla="*/ 0 w 1"/>
                    <a:gd name="T11" fmla="*/ 3 h 4"/>
                    <a:gd name="T12" fmla="*/ 0 w 1"/>
                    <a:gd name="T13" fmla="*/ 3 h 4"/>
                    <a:gd name="T14" fmla="*/ 1 w 1"/>
                    <a:gd name="T15" fmla="*/ 3 h 4"/>
                    <a:gd name="T16" fmla="*/ 1 w 1"/>
                    <a:gd name="T17" fmla="*/ 2 h 4"/>
                    <a:gd name="T18" fmla="*/ 1 w 1"/>
                    <a:gd name="T19" fmla="*/ 2 h 4"/>
                    <a:gd name="T20" fmla="*/ 0 w 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1"/>
                        <a:pt x="0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4" name="Freeform 2201"/>
                <p:cNvSpPr/>
                <p:nvPr/>
              </p:nvSpPr>
              <p:spPr bwMode="auto">
                <a:xfrm>
                  <a:off x="277" y="31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5" name="Freeform 2202"/>
                <p:cNvSpPr/>
                <p:nvPr/>
              </p:nvSpPr>
              <p:spPr bwMode="auto">
                <a:xfrm>
                  <a:off x="279" y="3183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6" name="Freeform 2203"/>
                <p:cNvSpPr/>
                <p:nvPr/>
              </p:nvSpPr>
              <p:spPr bwMode="auto">
                <a:xfrm>
                  <a:off x="279" y="3178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7" name="Freeform 2204"/>
                <p:cNvSpPr/>
                <p:nvPr/>
              </p:nvSpPr>
              <p:spPr bwMode="auto">
                <a:xfrm>
                  <a:off x="279" y="3176"/>
                  <a:ext cx="21" cy="12"/>
                </a:xfrm>
                <a:custGeom>
                  <a:avLst/>
                  <a:gdLst>
                    <a:gd name="T0" fmla="*/ 9 w 9"/>
                    <a:gd name="T1" fmla="*/ 3 h 5"/>
                    <a:gd name="T2" fmla="*/ 8 w 9"/>
                    <a:gd name="T3" fmla="*/ 3 h 5"/>
                    <a:gd name="T4" fmla="*/ 9 w 9"/>
                    <a:gd name="T5" fmla="*/ 1 h 5"/>
                    <a:gd name="T6" fmla="*/ 8 w 9"/>
                    <a:gd name="T7" fmla="*/ 0 h 5"/>
                    <a:gd name="T8" fmla="*/ 8 w 9"/>
                    <a:gd name="T9" fmla="*/ 1 h 5"/>
                    <a:gd name="T10" fmla="*/ 8 w 9"/>
                    <a:gd name="T11" fmla="*/ 0 h 5"/>
                    <a:gd name="T12" fmla="*/ 6 w 9"/>
                    <a:gd name="T13" fmla="*/ 1 h 5"/>
                    <a:gd name="T14" fmla="*/ 6 w 9"/>
                    <a:gd name="T15" fmla="*/ 1 h 5"/>
                    <a:gd name="T16" fmla="*/ 2 w 9"/>
                    <a:gd name="T17" fmla="*/ 1 h 5"/>
                    <a:gd name="T18" fmla="*/ 2 w 9"/>
                    <a:gd name="T19" fmla="*/ 3 h 5"/>
                    <a:gd name="T20" fmla="*/ 2 w 9"/>
                    <a:gd name="T21" fmla="*/ 2 h 5"/>
                    <a:gd name="T22" fmla="*/ 2 w 9"/>
                    <a:gd name="T23" fmla="*/ 2 h 5"/>
                    <a:gd name="T24" fmla="*/ 1 w 9"/>
                    <a:gd name="T25" fmla="*/ 1 h 5"/>
                    <a:gd name="T26" fmla="*/ 1 w 9"/>
                    <a:gd name="T27" fmla="*/ 3 h 5"/>
                    <a:gd name="T28" fmla="*/ 1 w 9"/>
                    <a:gd name="T29" fmla="*/ 1 h 5"/>
                    <a:gd name="T30" fmla="*/ 0 w 9"/>
                    <a:gd name="T31" fmla="*/ 2 h 5"/>
                    <a:gd name="T32" fmla="*/ 1 w 9"/>
                    <a:gd name="T33" fmla="*/ 4 h 5"/>
                    <a:gd name="T34" fmla="*/ 0 w 9"/>
                    <a:gd name="T35" fmla="*/ 4 h 5"/>
                    <a:gd name="T36" fmla="*/ 3 w 9"/>
                    <a:gd name="T37" fmla="*/ 2 h 5"/>
                    <a:gd name="T38" fmla="*/ 3 w 9"/>
                    <a:gd name="T39" fmla="*/ 3 h 5"/>
                    <a:gd name="T40" fmla="*/ 4 w 9"/>
                    <a:gd name="T41" fmla="*/ 4 h 5"/>
                    <a:gd name="T42" fmla="*/ 5 w 9"/>
                    <a:gd name="T43" fmla="*/ 2 h 5"/>
                    <a:gd name="T44" fmla="*/ 5 w 9"/>
                    <a:gd name="T45" fmla="*/ 3 h 5"/>
                    <a:gd name="T46" fmla="*/ 5 w 9"/>
                    <a:gd name="T47" fmla="*/ 2 h 5"/>
                    <a:gd name="T48" fmla="*/ 5 w 9"/>
                    <a:gd name="T49" fmla="*/ 3 h 5"/>
                    <a:gd name="T50" fmla="*/ 5 w 9"/>
                    <a:gd name="T51" fmla="*/ 1 h 5"/>
                    <a:gd name="T52" fmla="*/ 6 w 9"/>
                    <a:gd name="T53" fmla="*/ 4 h 5"/>
                    <a:gd name="T54" fmla="*/ 6 w 9"/>
                    <a:gd name="T55" fmla="*/ 3 h 5"/>
                    <a:gd name="T56" fmla="*/ 6 w 9"/>
                    <a:gd name="T57" fmla="*/ 2 h 5"/>
                    <a:gd name="T58" fmla="*/ 7 w 9"/>
                    <a:gd name="T59" fmla="*/ 4 h 5"/>
                    <a:gd name="T60" fmla="*/ 7 w 9"/>
                    <a:gd name="T61" fmla="*/ 2 h 5"/>
                    <a:gd name="T62" fmla="*/ 7 w 9"/>
                    <a:gd name="T63" fmla="*/ 1 h 5"/>
                    <a:gd name="T64" fmla="*/ 8 w 9"/>
                    <a:gd name="T65" fmla="*/ 2 h 5"/>
                    <a:gd name="T66" fmla="*/ 8 w 9"/>
                    <a:gd name="T67" fmla="*/ 3 h 5"/>
                    <a:gd name="T68" fmla="*/ 8 w 9"/>
                    <a:gd name="T69" fmla="*/ 4 h 5"/>
                    <a:gd name="T70" fmla="*/ 8 w 9"/>
                    <a:gd name="T71" fmla="*/ 2 h 5"/>
                    <a:gd name="T72" fmla="*/ 9 w 9"/>
                    <a:gd name="T7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" h="5">
                      <a:moveTo>
                        <a:pt x="9" y="3"/>
                      </a:moveTo>
                      <a:cubicBezTo>
                        <a:pt x="9" y="3"/>
                        <a:pt x="9" y="2"/>
                        <a:pt x="8" y="3"/>
                      </a:cubicBezTo>
                      <a:cubicBezTo>
                        <a:pt x="8" y="2"/>
                        <a:pt x="9" y="2"/>
                        <a:pt x="9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1"/>
                        <a:pt x="4" y="2"/>
                        <a:pt x="2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0"/>
                        <a:pt x="1" y="2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1"/>
                        <a:pt x="1" y="3"/>
                        <a:pt x="1" y="1"/>
                      </a:cubicBezTo>
                      <a:cubicBezTo>
                        <a:pt x="0" y="1"/>
                        <a:pt x="1" y="3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0" y="3"/>
                        <a:pt x="0" y="4"/>
                      </a:cubicBezTo>
                      <a:cubicBezTo>
                        <a:pt x="1" y="5"/>
                        <a:pt x="2" y="3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4" y="2"/>
                        <a:pt x="4" y="4"/>
                      </a:cubicBezTo>
                      <a:cubicBezTo>
                        <a:pt x="4" y="3"/>
                        <a:pt x="5" y="4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6" y="2"/>
                        <a:pt x="7" y="3"/>
                        <a:pt x="7" y="4"/>
                      </a:cubicBezTo>
                      <a:cubicBezTo>
                        <a:pt x="7" y="4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9" y="3"/>
                        <a:pt x="9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8" name="Freeform 2205"/>
                <p:cNvSpPr/>
                <p:nvPr/>
              </p:nvSpPr>
              <p:spPr bwMode="auto">
                <a:xfrm>
                  <a:off x="298" y="318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9" name="Freeform 2206"/>
                <p:cNvSpPr/>
                <p:nvPr/>
              </p:nvSpPr>
              <p:spPr bwMode="auto">
                <a:xfrm>
                  <a:off x="300" y="31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0" name="Freeform 2207"/>
                <p:cNvSpPr/>
                <p:nvPr/>
              </p:nvSpPr>
              <p:spPr bwMode="auto">
                <a:xfrm>
                  <a:off x="293" y="3176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1" name="Freeform 2208"/>
                <p:cNvSpPr/>
                <p:nvPr/>
              </p:nvSpPr>
              <p:spPr bwMode="auto">
                <a:xfrm>
                  <a:off x="293" y="3185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2" name="Freeform 2209"/>
                <p:cNvSpPr/>
                <p:nvPr/>
              </p:nvSpPr>
              <p:spPr bwMode="auto">
                <a:xfrm>
                  <a:off x="291" y="3185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3" name="Rectangle 2210"/>
                <p:cNvSpPr>
                  <a:spLocks noChangeArrowheads="1"/>
                </p:cNvSpPr>
                <p:nvPr/>
              </p:nvSpPr>
              <p:spPr bwMode="auto">
                <a:xfrm>
                  <a:off x="300" y="3185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4" name="Freeform 2211"/>
                <p:cNvSpPr/>
                <p:nvPr/>
              </p:nvSpPr>
              <p:spPr bwMode="auto">
                <a:xfrm>
                  <a:off x="300" y="3169"/>
                  <a:ext cx="10" cy="14"/>
                </a:xfrm>
                <a:custGeom>
                  <a:avLst/>
                  <a:gdLst>
                    <a:gd name="T0" fmla="*/ 3 w 4"/>
                    <a:gd name="T1" fmla="*/ 1 h 6"/>
                    <a:gd name="T2" fmla="*/ 2 w 4"/>
                    <a:gd name="T3" fmla="*/ 1 h 6"/>
                    <a:gd name="T4" fmla="*/ 3 w 4"/>
                    <a:gd name="T5" fmla="*/ 3 h 6"/>
                    <a:gd name="T6" fmla="*/ 2 w 4"/>
                    <a:gd name="T7" fmla="*/ 1 h 6"/>
                    <a:gd name="T8" fmla="*/ 1 w 4"/>
                    <a:gd name="T9" fmla="*/ 3 h 6"/>
                    <a:gd name="T10" fmla="*/ 1 w 4"/>
                    <a:gd name="T11" fmla="*/ 2 h 6"/>
                    <a:gd name="T12" fmla="*/ 1 w 4"/>
                    <a:gd name="T13" fmla="*/ 5 h 6"/>
                    <a:gd name="T14" fmla="*/ 0 w 4"/>
                    <a:gd name="T15" fmla="*/ 2 h 6"/>
                    <a:gd name="T16" fmla="*/ 0 w 4"/>
                    <a:gd name="T17" fmla="*/ 2 h 6"/>
                    <a:gd name="T18" fmla="*/ 0 w 4"/>
                    <a:gd name="T19" fmla="*/ 3 h 6"/>
                    <a:gd name="T20" fmla="*/ 0 w 4"/>
                    <a:gd name="T21" fmla="*/ 5 h 6"/>
                    <a:gd name="T22" fmla="*/ 0 w 4"/>
                    <a:gd name="T23" fmla="*/ 6 h 6"/>
                    <a:gd name="T24" fmla="*/ 1 w 4"/>
                    <a:gd name="T25" fmla="*/ 5 h 6"/>
                    <a:gd name="T26" fmla="*/ 1 w 4"/>
                    <a:gd name="T27" fmla="*/ 6 h 6"/>
                    <a:gd name="T28" fmla="*/ 1 w 4"/>
                    <a:gd name="T29" fmla="*/ 5 h 6"/>
                    <a:gd name="T30" fmla="*/ 1 w 4"/>
                    <a:gd name="T31" fmla="*/ 6 h 6"/>
                    <a:gd name="T32" fmla="*/ 1 w 4"/>
                    <a:gd name="T33" fmla="*/ 5 h 6"/>
                    <a:gd name="T34" fmla="*/ 1 w 4"/>
                    <a:gd name="T35" fmla="*/ 5 h 6"/>
                    <a:gd name="T36" fmla="*/ 1 w 4"/>
                    <a:gd name="T37" fmla="*/ 4 h 6"/>
                    <a:gd name="T38" fmla="*/ 2 w 4"/>
                    <a:gd name="T39" fmla="*/ 5 h 6"/>
                    <a:gd name="T40" fmla="*/ 1 w 4"/>
                    <a:gd name="T41" fmla="*/ 4 h 6"/>
                    <a:gd name="T42" fmla="*/ 3 w 4"/>
                    <a:gd name="T43" fmla="*/ 5 h 6"/>
                    <a:gd name="T44" fmla="*/ 3 w 4"/>
                    <a:gd name="T45" fmla="*/ 4 h 6"/>
                    <a:gd name="T46" fmla="*/ 2 w 4"/>
                    <a:gd name="T47" fmla="*/ 5 h 6"/>
                    <a:gd name="T48" fmla="*/ 2 w 4"/>
                    <a:gd name="T49" fmla="*/ 3 h 6"/>
                    <a:gd name="T50" fmla="*/ 3 w 4"/>
                    <a:gd name="T51" fmla="*/ 5 h 6"/>
                    <a:gd name="T52" fmla="*/ 4 w 4"/>
                    <a:gd name="T53" fmla="*/ 4 h 6"/>
                    <a:gd name="T54" fmla="*/ 4 w 4"/>
                    <a:gd name="T55" fmla="*/ 4 h 6"/>
                    <a:gd name="T56" fmla="*/ 4 w 4"/>
                    <a:gd name="T57" fmla="*/ 3 h 6"/>
                    <a:gd name="T58" fmla="*/ 4 w 4"/>
                    <a:gd name="T59" fmla="*/ 3 h 6"/>
                    <a:gd name="T60" fmla="*/ 3 w 4"/>
                    <a:gd name="T61" fmla="*/ 2 h 6"/>
                    <a:gd name="T62" fmla="*/ 4 w 4"/>
                    <a:gd name="T63" fmla="*/ 3 h 6"/>
                    <a:gd name="T64" fmla="*/ 3 w 4"/>
                    <a:gd name="T65" fmla="*/ 1 h 6"/>
                    <a:gd name="T66" fmla="*/ 3 w 4"/>
                    <a:gd name="T67" fmla="*/ 2 h 6"/>
                    <a:gd name="T68" fmla="*/ 3 w 4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3" y="3"/>
                        <a:pt x="3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6"/>
                        <a:pt x="1" y="5"/>
                      </a:cubicBezTo>
                      <a:cubicBezTo>
                        <a:pt x="1" y="3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5"/>
                        <a:pt x="1" y="6"/>
                        <a:pt x="1" y="5"/>
                      </a:cubicBezTo>
                      <a:cubicBezTo>
                        <a:pt x="1" y="5"/>
                        <a:pt x="0" y="5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3" y="6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3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3" y="5"/>
                      </a:cubicBez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3"/>
                        <a:pt x="4" y="5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4" y="2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5" name="Freeform 2212"/>
                <p:cNvSpPr/>
                <p:nvPr/>
              </p:nvSpPr>
              <p:spPr bwMode="auto">
                <a:xfrm>
                  <a:off x="303" y="318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6" name="Freeform 2213"/>
                <p:cNvSpPr/>
                <p:nvPr/>
              </p:nvSpPr>
              <p:spPr bwMode="auto">
                <a:xfrm>
                  <a:off x="310" y="3164"/>
                  <a:ext cx="7" cy="19"/>
                </a:xfrm>
                <a:custGeom>
                  <a:avLst/>
                  <a:gdLst>
                    <a:gd name="T0" fmla="*/ 1 w 3"/>
                    <a:gd name="T1" fmla="*/ 4 h 8"/>
                    <a:gd name="T2" fmla="*/ 2 w 3"/>
                    <a:gd name="T3" fmla="*/ 5 h 8"/>
                    <a:gd name="T4" fmla="*/ 1 w 3"/>
                    <a:gd name="T5" fmla="*/ 3 h 8"/>
                    <a:gd name="T6" fmla="*/ 1 w 3"/>
                    <a:gd name="T7" fmla="*/ 3 h 8"/>
                    <a:gd name="T8" fmla="*/ 2 w 3"/>
                    <a:gd name="T9" fmla="*/ 4 h 8"/>
                    <a:gd name="T10" fmla="*/ 2 w 3"/>
                    <a:gd name="T11" fmla="*/ 5 h 8"/>
                    <a:gd name="T12" fmla="*/ 2 w 3"/>
                    <a:gd name="T13" fmla="*/ 3 h 8"/>
                    <a:gd name="T14" fmla="*/ 1 w 3"/>
                    <a:gd name="T15" fmla="*/ 2 h 8"/>
                    <a:gd name="T16" fmla="*/ 2 w 3"/>
                    <a:gd name="T17" fmla="*/ 3 h 8"/>
                    <a:gd name="T18" fmla="*/ 3 w 3"/>
                    <a:gd name="T19" fmla="*/ 4 h 8"/>
                    <a:gd name="T20" fmla="*/ 1 w 3"/>
                    <a:gd name="T21" fmla="*/ 0 h 8"/>
                    <a:gd name="T22" fmla="*/ 1 w 3"/>
                    <a:gd name="T23" fmla="*/ 1 h 8"/>
                    <a:gd name="T24" fmla="*/ 2 w 3"/>
                    <a:gd name="T25" fmla="*/ 2 h 8"/>
                    <a:gd name="T26" fmla="*/ 2 w 3"/>
                    <a:gd name="T27" fmla="*/ 2 h 8"/>
                    <a:gd name="T28" fmla="*/ 1 w 3"/>
                    <a:gd name="T29" fmla="*/ 1 h 8"/>
                    <a:gd name="T30" fmla="*/ 0 w 3"/>
                    <a:gd name="T31" fmla="*/ 2 h 8"/>
                    <a:gd name="T32" fmla="*/ 0 w 3"/>
                    <a:gd name="T33" fmla="*/ 2 h 8"/>
                    <a:gd name="T34" fmla="*/ 0 w 3"/>
                    <a:gd name="T35" fmla="*/ 3 h 8"/>
                    <a:gd name="T36" fmla="*/ 1 w 3"/>
                    <a:gd name="T37" fmla="*/ 5 h 8"/>
                    <a:gd name="T38" fmla="*/ 0 w 3"/>
                    <a:gd name="T39" fmla="*/ 4 h 8"/>
                    <a:gd name="T40" fmla="*/ 1 w 3"/>
                    <a:gd name="T41" fmla="*/ 6 h 8"/>
                    <a:gd name="T42" fmla="*/ 1 w 3"/>
                    <a:gd name="T43" fmla="*/ 7 h 8"/>
                    <a:gd name="T44" fmla="*/ 2 w 3"/>
                    <a:gd name="T45" fmla="*/ 6 h 8"/>
                    <a:gd name="T46" fmla="*/ 1 w 3"/>
                    <a:gd name="T4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8">
                      <a:moveTo>
                        <a:pt x="1" y="4"/>
                      </a:moveTo>
                      <a:cubicBezTo>
                        <a:pt x="1" y="4"/>
                        <a:pt x="1" y="5"/>
                        <a:pt x="2" y="5"/>
                      </a:cubicBezTo>
                      <a:cubicBezTo>
                        <a:pt x="2" y="5"/>
                        <a:pt x="1" y="4"/>
                        <a:pt x="1" y="3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2" y="3"/>
                        <a:pt x="3" y="2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5"/>
                        <a:pt x="0" y="4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5"/>
                        <a:pt x="1" y="7"/>
                      </a:cubicBezTo>
                      <a:cubicBezTo>
                        <a:pt x="2" y="8"/>
                        <a:pt x="1" y="5"/>
                        <a:pt x="2" y="6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7" name="Rectangle 2214"/>
                <p:cNvSpPr>
                  <a:spLocks noChangeArrowheads="1"/>
                </p:cNvSpPr>
                <p:nvPr/>
              </p:nvSpPr>
              <p:spPr bwMode="auto">
                <a:xfrm>
                  <a:off x="310" y="3176"/>
                  <a:ext cx="2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8" name="Freeform 2215"/>
                <p:cNvSpPr/>
                <p:nvPr/>
              </p:nvSpPr>
              <p:spPr bwMode="auto">
                <a:xfrm>
                  <a:off x="308" y="3169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9" name="Freeform 2216"/>
                <p:cNvSpPr/>
                <p:nvPr/>
              </p:nvSpPr>
              <p:spPr bwMode="auto">
                <a:xfrm>
                  <a:off x="317" y="3171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0" name="Freeform 2217"/>
                <p:cNvSpPr/>
                <p:nvPr/>
              </p:nvSpPr>
              <p:spPr bwMode="auto">
                <a:xfrm>
                  <a:off x="312" y="3164"/>
                  <a:ext cx="5" cy="7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0 h 3"/>
                    <a:gd name="T4" fmla="*/ 2 w 2"/>
                    <a:gd name="T5" fmla="*/ 3 h 3"/>
                    <a:gd name="T6" fmla="*/ 1 w 2"/>
                    <a:gd name="T7" fmla="*/ 1 h 3"/>
                    <a:gd name="T8" fmla="*/ 1 w 2"/>
                    <a:gd name="T9" fmla="*/ 1 h 3"/>
                    <a:gd name="T10" fmla="*/ 1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1" name="Freeform 2218"/>
                <p:cNvSpPr/>
                <p:nvPr/>
              </p:nvSpPr>
              <p:spPr bwMode="auto">
                <a:xfrm>
                  <a:off x="315" y="3150"/>
                  <a:ext cx="16" cy="23"/>
                </a:xfrm>
                <a:custGeom>
                  <a:avLst/>
                  <a:gdLst>
                    <a:gd name="T0" fmla="*/ 3 w 7"/>
                    <a:gd name="T1" fmla="*/ 7 h 10"/>
                    <a:gd name="T2" fmla="*/ 3 w 7"/>
                    <a:gd name="T3" fmla="*/ 7 h 10"/>
                    <a:gd name="T4" fmla="*/ 3 w 7"/>
                    <a:gd name="T5" fmla="*/ 8 h 10"/>
                    <a:gd name="T6" fmla="*/ 4 w 7"/>
                    <a:gd name="T7" fmla="*/ 8 h 10"/>
                    <a:gd name="T8" fmla="*/ 4 w 7"/>
                    <a:gd name="T9" fmla="*/ 7 h 10"/>
                    <a:gd name="T10" fmla="*/ 4 w 7"/>
                    <a:gd name="T11" fmla="*/ 6 h 10"/>
                    <a:gd name="T12" fmla="*/ 3 w 7"/>
                    <a:gd name="T13" fmla="*/ 5 h 10"/>
                    <a:gd name="T14" fmla="*/ 5 w 7"/>
                    <a:gd name="T15" fmla="*/ 6 h 10"/>
                    <a:gd name="T16" fmla="*/ 3 w 7"/>
                    <a:gd name="T17" fmla="*/ 5 h 10"/>
                    <a:gd name="T18" fmla="*/ 4 w 7"/>
                    <a:gd name="T19" fmla="*/ 5 h 10"/>
                    <a:gd name="T20" fmla="*/ 4 w 7"/>
                    <a:gd name="T21" fmla="*/ 5 h 10"/>
                    <a:gd name="T22" fmla="*/ 4 w 7"/>
                    <a:gd name="T23" fmla="*/ 4 h 10"/>
                    <a:gd name="T24" fmla="*/ 5 w 7"/>
                    <a:gd name="T25" fmla="*/ 5 h 10"/>
                    <a:gd name="T26" fmla="*/ 6 w 7"/>
                    <a:gd name="T27" fmla="*/ 4 h 10"/>
                    <a:gd name="T28" fmla="*/ 6 w 7"/>
                    <a:gd name="T29" fmla="*/ 4 h 10"/>
                    <a:gd name="T30" fmla="*/ 6 w 7"/>
                    <a:gd name="T31" fmla="*/ 3 h 10"/>
                    <a:gd name="T32" fmla="*/ 6 w 7"/>
                    <a:gd name="T33" fmla="*/ 3 h 10"/>
                    <a:gd name="T34" fmla="*/ 4 w 7"/>
                    <a:gd name="T35" fmla="*/ 2 h 10"/>
                    <a:gd name="T36" fmla="*/ 4 w 7"/>
                    <a:gd name="T37" fmla="*/ 2 h 10"/>
                    <a:gd name="T38" fmla="*/ 6 w 7"/>
                    <a:gd name="T39" fmla="*/ 2 h 10"/>
                    <a:gd name="T40" fmla="*/ 5 w 7"/>
                    <a:gd name="T41" fmla="*/ 2 h 10"/>
                    <a:gd name="T42" fmla="*/ 7 w 7"/>
                    <a:gd name="T43" fmla="*/ 1 h 10"/>
                    <a:gd name="T44" fmla="*/ 5 w 7"/>
                    <a:gd name="T45" fmla="*/ 1 h 10"/>
                    <a:gd name="T46" fmla="*/ 4 w 7"/>
                    <a:gd name="T47" fmla="*/ 1 h 10"/>
                    <a:gd name="T48" fmla="*/ 3 w 7"/>
                    <a:gd name="T49" fmla="*/ 1 h 10"/>
                    <a:gd name="T50" fmla="*/ 3 w 7"/>
                    <a:gd name="T51" fmla="*/ 2 h 10"/>
                    <a:gd name="T52" fmla="*/ 4 w 7"/>
                    <a:gd name="T53" fmla="*/ 3 h 10"/>
                    <a:gd name="T54" fmla="*/ 3 w 7"/>
                    <a:gd name="T55" fmla="*/ 3 h 10"/>
                    <a:gd name="T56" fmla="*/ 4 w 7"/>
                    <a:gd name="T57" fmla="*/ 3 h 10"/>
                    <a:gd name="T58" fmla="*/ 3 w 7"/>
                    <a:gd name="T59" fmla="*/ 3 h 10"/>
                    <a:gd name="T60" fmla="*/ 4 w 7"/>
                    <a:gd name="T61" fmla="*/ 3 h 10"/>
                    <a:gd name="T62" fmla="*/ 2 w 7"/>
                    <a:gd name="T63" fmla="*/ 3 h 10"/>
                    <a:gd name="T64" fmla="*/ 1 w 7"/>
                    <a:gd name="T65" fmla="*/ 5 h 10"/>
                    <a:gd name="T66" fmla="*/ 2 w 7"/>
                    <a:gd name="T67" fmla="*/ 6 h 10"/>
                    <a:gd name="T68" fmla="*/ 2 w 7"/>
                    <a:gd name="T69" fmla="*/ 7 h 10"/>
                    <a:gd name="T70" fmla="*/ 2 w 7"/>
                    <a:gd name="T71" fmla="*/ 8 h 10"/>
                    <a:gd name="T72" fmla="*/ 1 w 7"/>
                    <a:gd name="T73" fmla="*/ 6 h 10"/>
                    <a:gd name="T74" fmla="*/ 1 w 7"/>
                    <a:gd name="T75" fmla="*/ 6 h 10"/>
                    <a:gd name="T76" fmla="*/ 1 w 7"/>
                    <a:gd name="T77" fmla="*/ 7 h 10"/>
                    <a:gd name="T78" fmla="*/ 0 w 7"/>
                    <a:gd name="T79" fmla="*/ 7 h 10"/>
                    <a:gd name="T80" fmla="*/ 3 w 7"/>
                    <a:gd name="T81" fmla="*/ 9 h 10"/>
                    <a:gd name="T82" fmla="*/ 4 w 7"/>
                    <a:gd name="T83" fmla="*/ 9 h 10"/>
                    <a:gd name="T84" fmla="*/ 3 w 7"/>
                    <a:gd name="T8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" h="10"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4" y="8"/>
                        <a:pt x="3" y="8"/>
                      </a:cubicBezTo>
                      <a:cubicBezTo>
                        <a:pt x="4" y="8"/>
                        <a:pt x="3" y="7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6"/>
                        <a:pt x="3" y="5"/>
                        <a:pt x="3" y="5"/>
                      </a:cubicBezTo>
                      <a:cubicBezTo>
                        <a:pt x="4" y="5"/>
                        <a:pt x="3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4" y="4"/>
                        <a:pt x="4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2"/>
                        <a:pt x="6" y="3"/>
                        <a:pt x="4" y="2"/>
                      </a:cubicBezTo>
                      <a:cubicBezTo>
                        <a:pt x="6" y="3"/>
                        <a:pt x="3" y="2"/>
                        <a:pt x="4" y="2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5" y="1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0"/>
                        <a:pt x="4" y="1"/>
                      </a:cubicBezTo>
                      <a:cubicBezTo>
                        <a:pt x="6" y="0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4" y="8"/>
                        <a:pt x="2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7"/>
                        <a:pt x="1" y="7"/>
                        <a:pt x="1" y="6"/>
                      </a:cubicBezTo>
                      <a:cubicBezTo>
                        <a:pt x="1" y="6"/>
                        <a:pt x="0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1" y="7"/>
                        <a:pt x="0" y="7"/>
                      </a:cubicBezTo>
                      <a:cubicBezTo>
                        <a:pt x="1" y="8"/>
                        <a:pt x="2" y="8"/>
                        <a:pt x="3" y="9"/>
                      </a:cubicBezTo>
                      <a:cubicBezTo>
                        <a:pt x="2" y="7"/>
                        <a:pt x="4" y="10"/>
                        <a:pt x="4" y="9"/>
                      </a:cubicBezTo>
                      <a:cubicBezTo>
                        <a:pt x="4" y="8"/>
                        <a:pt x="3" y="8"/>
                        <a:pt x="3" y="7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2" name="Freeform 2219"/>
                <p:cNvSpPr/>
                <p:nvPr/>
              </p:nvSpPr>
              <p:spPr bwMode="auto">
                <a:xfrm>
                  <a:off x="315" y="316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3" name="Freeform 2220"/>
                <p:cNvSpPr/>
                <p:nvPr/>
              </p:nvSpPr>
              <p:spPr bwMode="auto">
                <a:xfrm>
                  <a:off x="324" y="31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4" name="Rectangle 2221"/>
                <p:cNvSpPr>
                  <a:spLocks noChangeArrowheads="1"/>
                </p:cNvSpPr>
                <p:nvPr/>
              </p:nvSpPr>
              <p:spPr bwMode="auto">
                <a:xfrm>
                  <a:off x="315" y="316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5" name="Freeform 2222"/>
                <p:cNvSpPr/>
                <p:nvPr/>
              </p:nvSpPr>
              <p:spPr bwMode="auto">
                <a:xfrm>
                  <a:off x="319" y="3169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6" name="Freeform 2223"/>
                <p:cNvSpPr/>
                <p:nvPr/>
              </p:nvSpPr>
              <p:spPr bwMode="auto">
                <a:xfrm>
                  <a:off x="327" y="3154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7" name="Freeform 2224"/>
                <p:cNvSpPr/>
                <p:nvPr/>
              </p:nvSpPr>
              <p:spPr bwMode="auto">
                <a:xfrm>
                  <a:off x="336" y="31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8" name="Freeform 2225"/>
                <p:cNvSpPr/>
                <p:nvPr/>
              </p:nvSpPr>
              <p:spPr bwMode="auto">
                <a:xfrm>
                  <a:off x="324" y="3140"/>
                  <a:ext cx="34" cy="19"/>
                </a:xfrm>
                <a:custGeom>
                  <a:avLst/>
                  <a:gdLst>
                    <a:gd name="T0" fmla="*/ 14 w 14"/>
                    <a:gd name="T1" fmla="*/ 3 h 8"/>
                    <a:gd name="T2" fmla="*/ 13 w 14"/>
                    <a:gd name="T3" fmla="*/ 2 h 8"/>
                    <a:gd name="T4" fmla="*/ 12 w 14"/>
                    <a:gd name="T5" fmla="*/ 1 h 8"/>
                    <a:gd name="T6" fmla="*/ 12 w 14"/>
                    <a:gd name="T7" fmla="*/ 2 h 8"/>
                    <a:gd name="T8" fmla="*/ 11 w 14"/>
                    <a:gd name="T9" fmla="*/ 3 h 8"/>
                    <a:gd name="T10" fmla="*/ 10 w 14"/>
                    <a:gd name="T11" fmla="*/ 3 h 8"/>
                    <a:gd name="T12" fmla="*/ 9 w 14"/>
                    <a:gd name="T13" fmla="*/ 4 h 8"/>
                    <a:gd name="T14" fmla="*/ 9 w 14"/>
                    <a:gd name="T15" fmla="*/ 4 h 8"/>
                    <a:gd name="T16" fmla="*/ 8 w 14"/>
                    <a:gd name="T17" fmla="*/ 4 h 8"/>
                    <a:gd name="T18" fmla="*/ 8 w 14"/>
                    <a:gd name="T19" fmla="*/ 6 h 8"/>
                    <a:gd name="T20" fmla="*/ 7 w 14"/>
                    <a:gd name="T21" fmla="*/ 6 h 8"/>
                    <a:gd name="T22" fmla="*/ 6 w 14"/>
                    <a:gd name="T23" fmla="*/ 5 h 8"/>
                    <a:gd name="T24" fmla="*/ 6 w 14"/>
                    <a:gd name="T25" fmla="*/ 5 h 8"/>
                    <a:gd name="T26" fmla="*/ 5 w 14"/>
                    <a:gd name="T27" fmla="*/ 4 h 8"/>
                    <a:gd name="T28" fmla="*/ 4 w 14"/>
                    <a:gd name="T29" fmla="*/ 5 h 8"/>
                    <a:gd name="T30" fmla="*/ 3 w 14"/>
                    <a:gd name="T31" fmla="*/ 6 h 8"/>
                    <a:gd name="T32" fmla="*/ 3 w 14"/>
                    <a:gd name="T33" fmla="*/ 5 h 8"/>
                    <a:gd name="T34" fmla="*/ 3 w 14"/>
                    <a:gd name="T35" fmla="*/ 5 h 8"/>
                    <a:gd name="T36" fmla="*/ 1 w 14"/>
                    <a:gd name="T37" fmla="*/ 4 h 8"/>
                    <a:gd name="T38" fmla="*/ 2 w 14"/>
                    <a:gd name="T39" fmla="*/ 5 h 8"/>
                    <a:gd name="T40" fmla="*/ 2 w 14"/>
                    <a:gd name="T41" fmla="*/ 4 h 8"/>
                    <a:gd name="T42" fmla="*/ 2 w 14"/>
                    <a:gd name="T43" fmla="*/ 7 h 8"/>
                    <a:gd name="T44" fmla="*/ 2 w 14"/>
                    <a:gd name="T45" fmla="*/ 7 h 8"/>
                    <a:gd name="T46" fmla="*/ 3 w 14"/>
                    <a:gd name="T47" fmla="*/ 7 h 8"/>
                    <a:gd name="T48" fmla="*/ 3 w 14"/>
                    <a:gd name="T49" fmla="*/ 8 h 8"/>
                    <a:gd name="T50" fmla="*/ 4 w 14"/>
                    <a:gd name="T51" fmla="*/ 8 h 8"/>
                    <a:gd name="T52" fmla="*/ 5 w 14"/>
                    <a:gd name="T53" fmla="*/ 7 h 8"/>
                    <a:gd name="T54" fmla="*/ 5 w 14"/>
                    <a:gd name="T55" fmla="*/ 8 h 8"/>
                    <a:gd name="T56" fmla="*/ 5 w 14"/>
                    <a:gd name="T57" fmla="*/ 8 h 8"/>
                    <a:gd name="T58" fmla="*/ 6 w 14"/>
                    <a:gd name="T59" fmla="*/ 7 h 8"/>
                    <a:gd name="T60" fmla="*/ 7 w 14"/>
                    <a:gd name="T61" fmla="*/ 7 h 8"/>
                    <a:gd name="T62" fmla="*/ 7 w 14"/>
                    <a:gd name="T63" fmla="*/ 8 h 8"/>
                    <a:gd name="T64" fmla="*/ 8 w 14"/>
                    <a:gd name="T65" fmla="*/ 8 h 8"/>
                    <a:gd name="T66" fmla="*/ 8 w 14"/>
                    <a:gd name="T67" fmla="*/ 7 h 8"/>
                    <a:gd name="T68" fmla="*/ 9 w 14"/>
                    <a:gd name="T69" fmla="*/ 6 h 8"/>
                    <a:gd name="T70" fmla="*/ 10 w 14"/>
                    <a:gd name="T71" fmla="*/ 5 h 8"/>
                    <a:gd name="T72" fmla="*/ 11 w 14"/>
                    <a:gd name="T73" fmla="*/ 5 h 8"/>
                    <a:gd name="T74" fmla="*/ 12 w 14"/>
                    <a:gd name="T75" fmla="*/ 5 h 8"/>
                    <a:gd name="T76" fmla="*/ 11 w 14"/>
                    <a:gd name="T77" fmla="*/ 3 h 8"/>
                    <a:gd name="T78" fmla="*/ 12 w 14"/>
                    <a:gd name="T7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" h="8">
                      <a:moveTo>
                        <a:pt x="14" y="5"/>
                      </a:moveTo>
                      <a:cubicBezTo>
                        <a:pt x="14" y="5"/>
                        <a:pt x="14" y="4"/>
                        <a:pt x="14" y="3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2" y="1"/>
                        <a:pt x="12" y="1"/>
                      </a:cubicBezTo>
                      <a:cubicBezTo>
                        <a:pt x="12" y="2"/>
                        <a:pt x="13" y="4"/>
                        <a:pt x="13" y="3"/>
                      </a:cubicBezTo>
                      <a:cubicBezTo>
                        <a:pt x="12" y="3"/>
                        <a:pt x="12" y="3"/>
                        <a:pt x="12" y="2"/>
                      </a:cubicBezTo>
                      <a:cubicBezTo>
                        <a:pt x="12" y="2"/>
                        <a:pt x="12" y="4"/>
                        <a:pt x="12" y="4"/>
                      </a:cubicBezTo>
                      <a:cubicBezTo>
                        <a:pt x="11" y="0"/>
                        <a:pt x="12" y="5"/>
                        <a:pt x="11" y="3"/>
                      </a:cubicBezTo>
                      <a:cubicBezTo>
                        <a:pt x="11" y="3"/>
                        <a:pt x="10" y="3"/>
                        <a:pt x="10" y="4"/>
                      </a:cubicBezTo>
                      <a:cubicBezTo>
                        <a:pt x="10" y="3"/>
                        <a:pt x="10" y="4"/>
                        <a:pt x="10" y="3"/>
                      </a:cubicBezTo>
                      <a:cubicBezTo>
                        <a:pt x="10" y="5"/>
                        <a:pt x="9" y="2"/>
                        <a:pt x="9" y="5"/>
                      </a:cubicBezTo>
                      <a:cubicBezTo>
                        <a:pt x="9" y="4"/>
                        <a:pt x="9" y="5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5"/>
                        <a:pt x="9" y="4"/>
                      </a:cubicBezTo>
                      <a:cubicBezTo>
                        <a:pt x="8" y="4"/>
                        <a:pt x="9" y="5"/>
                        <a:pt x="9" y="6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7"/>
                        <a:pt x="7" y="8"/>
                      </a:cubicBezTo>
                      <a:cubicBezTo>
                        <a:pt x="7" y="6"/>
                        <a:pt x="7" y="8"/>
                        <a:pt x="7" y="6"/>
                      </a:cubicBezTo>
                      <a:cubicBezTo>
                        <a:pt x="7" y="5"/>
                        <a:pt x="7" y="6"/>
                        <a:pt x="8" y="4"/>
                      </a:cubicBezTo>
                      <a:cubicBezTo>
                        <a:pt x="7" y="4"/>
                        <a:pt x="7" y="4"/>
                        <a:pt x="6" y="5"/>
                      </a:cubicBezTo>
                      <a:cubicBezTo>
                        <a:pt x="6" y="5"/>
                        <a:pt x="7" y="4"/>
                        <a:pt x="6" y="4"/>
                      </a:cubicBezTo>
                      <a:cubicBezTo>
                        <a:pt x="6" y="3"/>
                        <a:pt x="6" y="6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3"/>
                        <a:pt x="4" y="6"/>
                        <a:pt x="4" y="5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4" y="4"/>
                        <a:pt x="4" y="4"/>
                      </a:cubicBezTo>
                      <a:cubicBezTo>
                        <a:pt x="4" y="4"/>
                        <a:pt x="3" y="4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6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1" y="4"/>
                      </a:cubicBezTo>
                      <a:cubicBezTo>
                        <a:pt x="0" y="5"/>
                        <a:pt x="0" y="7"/>
                        <a:pt x="0" y="7"/>
                      </a:cubicBezTo>
                      <a:cubicBezTo>
                        <a:pt x="1" y="7"/>
                        <a:pt x="1" y="5"/>
                        <a:pt x="2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8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7"/>
                        <a:pt x="3" y="6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6"/>
                        <a:pt x="5" y="7"/>
                        <a:pt x="5" y="7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5"/>
                      </a:cubicBezTo>
                      <a:cubicBezTo>
                        <a:pt x="6" y="6"/>
                        <a:pt x="6" y="7"/>
                        <a:pt x="7" y="7"/>
                      </a:cubicBezTo>
                      <a:cubicBezTo>
                        <a:pt x="7" y="5"/>
                        <a:pt x="7" y="7"/>
                        <a:pt x="7" y="6"/>
                      </a:cubicBezTo>
                      <a:cubicBezTo>
                        <a:pt x="7" y="8"/>
                        <a:pt x="7" y="7"/>
                        <a:pt x="7" y="8"/>
                      </a:cubicBezTo>
                      <a:cubicBezTo>
                        <a:pt x="7" y="8"/>
                        <a:pt x="7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7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9" y="8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8"/>
                        <a:pt x="10" y="6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1" y="7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4"/>
                        <a:pt x="13" y="7"/>
                        <a:pt x="12" y="5"/>
                      </a:cubicBezTo>
                      <a:cubicBezTo>
                        <a:pt x="12" y="5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4" y="7"/>
                        <a:pt x="12" y="3"/>
                        <a:pt x="14" y="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79" name="Freeform 2226"/>
                <p:cNvSpPr/>
                <p:nvPr/>
              </p:nvSpPr>
              <p:spPr bwMode="auto">
                <a:xfrm>
                  <a:off x="348" y="315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0" name="Rectangle 2227"/>
                <p:cNvSpPr>
                  <a:spLocks noChangeArrowheads="1"/>
                </p:cNvSpPr>
                <p:nvPr/>
              </p:nvSpPr>
              <p:spPr bwMode="auto">
                <a:xfrm>
                  <a:off x="348" y="3154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1" name="Freeform 2228"/>
                <p:cNvSpPr/>
                <p:nvPr/>
              </p:nvSpPr>
              <p:spPr bwMode="auto">
                <a:xfrm>
                  <a:off x="358" y="3150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2" name="Freeform 2229"/>
                <p:cNvSpPr/>
                <p:nvPr/>
              </p:nvSpPr>
              <p:spPr bwMode="auto">
                <a:xfrm>
                  <a:off x="358" y="3147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3" name="Freeform 2230"/>
                <p:cNvSpPr/>
                <p:nvPr/>
              </p:nvSpPr>
              <p:spPr bwMode="auto">
                <a:xfrm>
                  <a:off x="353" y="3131"/>
                  <a:ext cx="12" cy="19"/>
                </a:xfrm>
                <a:custGeom>
                  <a:avLst/>
                  <a:gdLst>
                    <a:gd name="T0" fmla="*/ 4 w 5"/>
                    <a:gd name="T1" fmla="*/ 2 h 8"/>
                    <a:gd name="T2" fmla="*/ 4 w 5"/>
                    <a:gd name="T3" fmla="*/ 1 h 8"/>
                    <a:gd name="T4" fmla="*/ 4 w 5"/>
                    <a:gd name="T5" fmla="*/ 1 h 8"/>
                    <a:gd name="T6" fmla="*/ 3 w 5"/>
                    <a:gd name="T7" fmla="*/ 0 h 8"/>
                    <a:gd name="T8" fmla="*/ 3 w 5"/>
                    <a:gd name="T9" fmla="*/ 3 h 8"/>
                    <a:gd name="T10" fmla="*/ 2 w 5"/>
                    <a:gd name="T11" fmla="*/ 3 h 8"/>
                    <a:gd name="T12" fmla="*/ 3 w 5"/>
                    <a:gd name="T13" fmla="*/ 4 h 8"/>
                    <a:gd name="T14" fmla="*/ 1 w 5"/>
                    <a:gd name="T15" fmla="*/ 3 h 8"/>
                    <a:gd name="T16" fmla="*/ 1 w 5"/>
                    <a:gd name="T17" fmla="*/ 4 h 8"/>
                    <a:gd name="T18" fmla="*/ 2 w 5"/>
                    <a:gd name="T19" fmla="*/ 5 h 8"/>
                    <a:gd name="T20" fmla="*/ 2 w 5"/>
                    <a:gd name="T21" fmla="*/ 4 h 8"/>
                    <a:gd name="T22" fmla="*/ 2 w 5"/>
                    <a:gd name="T23" fmla="*/ 5 h 8"/>
                    <a:gd name="T24" fmla="*/ 2 w 5"/>
                    <a:gd name="T25" fmla="*/ 5 h 8"/>
                    <a:gd name="T26" fmla="*/ 1 w 5"/>
                    <a:gd name="T27" fmla="*/ 5 h 8"/>
                    <a:gd name="T28" fmla="*/ 2 w 5"/>
                    <a:gd name="T29" fmla="*/ 5 h 8"/>
                    <a:gd name="T30" fmla="*/ 1 w 5"/>
                    <a:gd name="T31" fmla="*/ 5 h 8"/>
                    <a:gd name="T32" fmla="*/ 1 w 5"/>
                    <a:gd name="T33" fmla="*/ 6 h 8"/>
                    <a:gd name="T34" fmla="*/ 2 w 5"/>
                    <a:gd name="T35" fmla="*/ 7 h 8"/>
                    <a:gd name="T36" fmla="*/ 2 w 5"/>
                    <a:gd name="T37" fmla="*/ 6 h 8"/>
                    <a:gd name="T38" fmla="*/ 2 w 5"/>
                    <a:gd name="T39" fmla="*/ 6 h 8"/>
                    <a:gd name="T40" fmla="*/ 2 w 5"/>
                    <a:gd name="T41" fmla="*/ 5 h 8"/>
                    <a:gd name="T42" fmla="*/ 3 w 5"/>
                    <a:gd name="T43" fmla="*/ 7 h 8"/>
                    <a:gd name="T44" fmla="*/ 4 w 5"/>
                    <a:gd name="T45" fmla="*/ 7 h 8"/>
                    <a:gd name="T46" fmla="*/ 4 w 5"/>
                    <a:gd name="T47" fmla="*/ 7 h 8"/>
                    <a:gd name="T48" fmla="*/ 4 w 5"/>
                    <a:gd name="T49" fmla="*/ 6 h 8"/>
                    <a:gd name="T50" fmla="*/ 3 w 5"/>
                    <a:gd name="T51" fmla="*/ 6 h 8"/>
                    <a:gd name="T52" fmla="*/ 2 w 5"/>
                    <a:gd name="T53" fmla="*/ 5 h 8"/>
                    <a:gd name="T54" fmla="*/ 2 w 5"/>
                    <a:gd name="T55" fmla="*/ 4 h 8"/>
                    <a:gd name="T56" fmla="*/ 3 w 5"/>
                    <a:gd name="T57" fmla="*/ 5 h 8"/>
                    <a:gd name="T58" fmla="*/ 3 w 5"/>
                    <a:gd name="T59" fmla="*/ 5 h 8"/>
                    <a:gd name="T60" fmla="*/ 4 w 5"/>
                    <a:gd name="T61" fmla="*/ 6 h 8"/>
                    <a:gd name="T62" fmla="*/ 3 w 5"/>
                    <a:gd name="T63" fmla="*/ 5 h 8"/>
                    <a:gd name="T64" fmla="*/ 4 w 5"/>
                    <a:gd name="T65" fmla="*/ 4 h 8"/>
                    <a:gd name="T66" fmla="*/ 4 w 5"/>
                    <a:gd name="T67" fmla="*/ 4 h 8"/>
                    <a:gd name="T68" fmla="*/ 4 w 5"/>
                    <a:gd name="T69" fmla="*/ 4 h 8"/>
                    <a:gd name="T70" fmla="*/ 5 w 5"/>
                    <a:gd name="T71" fmla="*/ 3 h 8"/>
                    <a:gd name="T72" fmla="*/ 4 w 5"/>
                    <a:gd name="T73" fmla="*/ 3 h 8"/>
                    <a:gd name="T74" fmla="*/ 4 w 5"/>
                    <a:gd name="T75" fmla="*/ 2 h 8"/>
                    <a:gd name="T76" fmla="*/ 4 w 5"/>
                    <a:gd name="T77" fmla="*/ 2 h 8"/>
                    <a:gd name="T78" fmla="*/ 3 w 5"/>
                    <a:gd name="T79" fmla="*/ 1 h 8"/>
                    <a:gd name="T80" fmla="*/ 4 w 5"/>
                    <a:gd name="T8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" h="8">
                      <a:moveTo>
                        <a:pt x="4" y="2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5" y="1"/>
                        <a:pt x="3" y="0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0" y="2"/>
                        <a:pt x="3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2" y="5"/>
                        <a:pt x="1" y="5"/>
                      </a:cubicBezTo>
                      <a:cubicBezTo>
                        <a:pt x="1" y="4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4"/>
                        <a:pt x="1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4"/>
                        <a:pt x="2" y="6"/>
                        <a:pt x="2" y="5"/>
                      </a:cubicBezTo>
                      <a:cubicBezTo>
                        <a:pt x="2" y="6"/>
                        <a:pt x="2" y="6"/>
                        <a:pt x="3" y="7"/>
                      </a:cubicBezTo>
                      <a:cubicBezTo>
                        <a:pt x="4" y="8"/>
                        <a:pt x="2" y="5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4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5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4" name="Freeform 2231"/>
                <p:cNvSpPr/>
                <p:nvPr/>
              </p:nvSpPr>
              <p:spPr bwMode="auto">
                <a:xfrm>
                  <a:off x="358" y="3131"/>
                  <a:ext cx="4" cy="2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5" name="Freeform 2232"/>
                <p:cNvSpPr/>
                <p:nvPr/>
              </p:nvSpPr>
              <p:spPr bwMode="auto">
                <a:xfrm>
                  <a:off x="358" y="3123"/>
                  <a:ext cx="7" cy="8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2 w 3"/>
                    <a:gd name="T7" fmla="*/ 3 h 3"/>
                    <a:gd name="T8" fmla="*/ 1 w 3"/>
                    <a:gd name="T9" fmla="*/ 3 h 3"/>
                    <a:gd name="T10" fmla="*/ 2 w 3"/>
                    <a:gd name="T11" fmla="*/ 3 h 3"/>
                    <a:gd name="T12" fmla="*/ 1 w 3"/>
                    <a:gd name="T13" fmla="*/ 3 h 3"/>
                    <a:gd name="T14" fmla="*/ 2 w 3"/>
                    <a:gd name="T15" fmla="*/ 3 h 3"/>
                    <a:gd name="T16" fmla="*/ 2 w 3"/>
                    <a:gd name="T17" fmla="*/ 3 h 3"/>
                    <a:gd name="T18" fmla="*/ 2 w 3"/>
                    <a:gd name="T19" fmla="*/ 3 h 3"/>
                    <a:gd name="T20" fmla="*/ 1 w 3"/>
                    <a:gd name="T21" fmla="*/ 2 h 3"/>
                    <a:gd name="T22" fmla="*/ 3 w 3"/>
                    <a:gd name="T23" fmla="*/ 3 h 3"/>
                    <a:gd name="T24" fmla="*/ 3 w 3"/>
                    <a:gd name="T25" fmla="*/ 2 h 3"/>
                    <a:gd name="T26" fmla="*/ 3 w 3"/>
                    <a:gd name="T27" fmla="*/ 2 h 3"/>
                    <a:gd name="T28" fmla="*/ 2 w 3"/>
                    <a:gd name="T29" fmla="*/ 2 h 3"/>
                    <a:gd name="T30" fmla="*/ 3 w 3"/>
                    <a:gd name="T31" fmla="*/ 2 h 3"/>
                    <a:gd name="T32" fmla="*/ 3 w 3"/>
                    <a:gd name="T33" fmla="*/ 1 h 3"/>
                    <a:gd name="T34" fmla="*/ 1 w 3"/>
                    <a:gd name="T35" fmla="*/ 0 h 3"/>
                    <a:gd name="T36" fmla="*/ 2 w 3"/>
                    <a:gd name="T37" fmla="*/ 1 h 3"/>
                    <a:gd name="T38" fmla="*/ 3 w 3"/>
                    <a:gd name="T39" fmla="*/ 0 h 3"/>
                    <a:gd name="T40" fmla="*/ 1 w 3"/>
                    <a:gd name="T41" fmla="*/ 0 h 3"/>
                    <a:gd name="T42" fmla="*/ 2 w 3"/>
                    <a:gd name="T4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1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0" y="2"/>
                        <a:pt x="1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6" name="Rectangle 2233"/>
                <p:cNvSpPr>
                  <a:spLocks noChangeArrowheads="1"/>
                </p:cNvSpPr>
                <p:nvPr/>
              </p:nvSpPr>
              <p:spPr bwMode="auto">
                <a:xfrm>
                  <a:off x="360" y="312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7" name="Freeform 2234"/>
                <p:cNvSpPr/>
                <p:nvPr/>
              </p:nvSpPr>
              <p:spPr bwMode="auto">
                <a:xfrm>
                  <a:off x="379" y="3202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2 w 2"/>
                    <a:gd name="T5" fmla="*/ 0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8" name="Freeform 2235"/>
                <p:cNvSpPr/>
                <p:nvPr/>
              </p:nvSpPr>
              <p:spPr bwMode="auto">
                <a:xfrm>
                  <a:off x="379" y="3202"/>
                  <a:ext cx="2" cy="10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  <a:gd name="T8" fmla="*/ 1 w 1"/>
                    <a:gd name="T9" fmla="*/ 2 h 4"/>
                    <a:gd name="T10" fmla="*/ 0 w 1"/>
                    <a:gd name="T11" fmla="*/ 3 h 4"/>
                    <a:gd name="T12" fmla="*/ 1 w 1"/>
                    <a:gd name="T13" fmla="*/ 3 h 4"/>
                    <a:gd name="T14" fmla="*/ 1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1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1" y="3"/>
                        <a:pt x="1" y="3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9" name="Freeform 2236"/>
                <p:cNvSpPr/>
                <p:nvPr/>
              </p:nvSpPr>
              <p:spPr bwMode="auto">
                <a:xfrm>
                  <a:off x="381" y="32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0" name="Freeform 2237"/>
                <p:cNvSpPr/>
                <p:nvPr/>
              </p:nvSpPr>
              <p:spPr bwMode="auto">
                <a:xfrm>
                  <a:off x="381" y="32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1" name="Freeform 2238"/>
                <p:cNvSpPr/>
                <p:nvPr/>
              </p:nvSpPr>
              <p:spPr bwMode="auto">
                <a:xfrm>
                  <a:off x="384" y="32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2" name="Freeform 2239"/>
                <p:cNvSpPr/>
                <p:nvPr/>
              </p:nvSpPr>
              <p:spPr bwMode="auto">
                <a:xfrm>
                  <a:off x="381" y="3204"/>
                  <a:ext cx="3" cy="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1 w 1"/>
                    <a:gd name="T7" fmla="*/ 2 h 3"/>
                    <a:gd name="T8" fmla="*/ 0 w 1"/>
                    <a:gd name="T9" fmla="*/ 2 h 3"/>
                    <a:gd name="T10" fmla="*/ 1 w 1"/>
                    <a:gd name="T11" fmla="*/ 3 h 3"/>
                    <a:gd name="T12" fmla="*/ 1 w 1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3" name="Freeform 2240"/>
                <p:cNvSpPr/>
                <p:nvPr/>
              </p:nvSpPr>
              <p:spPr bwMode="auto">
                <a:xfrm>
                  <a:off x="384" y="32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4" name="Rectangle 2241"/>
                <p:cNvSpPr>
                  <a:spLocks noChangeArrowheads="1"/>
                </p:cNvSpPr>
                <p:nvPr/>
              </p:nvSpPr>
              <p:spPr bwMode="auto">
                <a:xfrm>
                  <a:off x="381" y="3204"/>
                  <a:ext cx="1" cy="3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5" name="Freeform 2242"/>
                <p:cNvSpPr/>
                <p:nvPr/>
              </p:nvSpPr>
              <p:spPr bwMode="auto">
                <a:xfrm>
                  <a:off x="384" y="3204"/>
                  <a:ext cx="2" cy="8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3 h 3"/>
                    <a:gd name="T8" fmla="*/ 0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6" name="Freeform 2243"/>
                <p:cNvSpPr/>
                <p:nvPr/>
              </p:nvSpPr>
              <p:spPr bwMode="auto">
                <a:xfrm>
                  <a:off x="386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7" name="Freeform 2244"/>
                <p:cNvSpPr/>
                <p:nvPr/>
              </p:nvSpPr>
              <p:spPr bwMode="auto">
                <a:xfrm>
                  <a:off x="386" y="3207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1 w 1"/>
                    <a:gd name="T5" fmla="*/ 1 h 4"/>
                    <a:gd name="T6" fmla="*/ 0 w 1"/>
                    <a:gd name="T7" fmla="*/ 1 h 4"/>
                    <a:gd name="T8" fmla="*/ 0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2 h 4"/>
                    <a:gd name="T18" fmla="*/ 0 w 1"/>
                    <a:gd name="T19" fmla="*/ 3 h 4"/>
                    <a:gd name="T20" fmla="*/ 1 w 1"/>
                    <a:gd name="T21" fmla="*/ 4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ubicBezTo>
                        <a:pt x="0" y="0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8" name="Freeform 2245"/>
                <p:cNvSpPr/>
                <p:nvPr/>
              </p:nvSpPr>
              <p:spPr bwMode="auto">
                <a:xfrm>
                  <a:off x="388" y="321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9" name="Freeform 2246"/>
                <p:cNvSpPr/>
                <p:nvPr/>
              </p:nvSpPr>
              <p:spPr bwMode="auto">
                <a:xfrm>
                  <a:off x="388" y="3207"/>
                  <a:ext cx="3" cy="9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0 h 4"/>
                    <a:gd name="T6" fmla="*/ 0 w 1"/>
                    <a:gd name="T7" fmla="*/ 2 h 4"/>
                    <a:gd name="T8" fmla="*/ 1 w 1"/>
                    <a:gd name="T9" fmla="*/ 1 h 4"/>
                    <a:gd name="T10" fmla="*/ 1 w 1"/>
                    <a:gd name="T11" fmla="*/ 3 h 4"/>
                    <a:gd name="T12" fmla="*/ 1 w 1"/>
                    <a:gd name="T13" fmla="*/ 3 h 4"/>
                    <a:gd name="T14" fmla="*/ 1 w 1"/>
                    <a:gd name="T15" fmla="*/ 2 h 4"/>
                    <a:gd name="T16" fmla="*/ 1 w 1"/>
                    <a:gd name="T17" fmla="*/ 2 h 4"/>
                    <a:gd name="T18" fmla="*/ 1 w 1"/>
                    <a:gd name="T19" fmla="*/ 1 h 4"/>
                    <a:gd name="T20" fmla="*/ 0 w 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0" name="Freeform 2247"/>
                <p:cNvSpPr/>
                <p:nvPr/>
              </p:nvSpPr>
              <p:spPr bwMode="auto">
                <a:xfrm>
                  <a:off x="388" y="3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1" name="Freeform 2248"/>
                <p:cNvSpPr/>
                <p:nvPr/>
              </p:nvSpPr>
              <p:spPr bwMode="auto">
                <a:xfrm>
                  <a:off x="391" y="32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2" name="Freeform 2249"/>
                <p:cNvSpPr/>
                <p:nvPr/>
              </p:nvSpPr>
              <p:spPr bwMode="auto">
                <a:xfrm>
                  <a:off x="391" y="32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3" name="Freeform 2250"/>
                <p:cNvSpPr/>
                <p:nvPr/>
              </p:nvSpPr>
              <p:spPr bwMode="auto">
                <a:xfrm>
                  <a:off x="391" y="3200"/>
                  <a:ext cx="16" cy="14"/>
                </a:xfrm>
                <a:custGeom>
                  <a:avLst/>
                  <a:gdLst>
                    <a:gd name="T0" fmla="*/ 7 w 7"/>
                    <a:gd name="T1" fmla="*/ 3 h 6"/>
                    <a:gd name="T2" fmla="*/ 7 w 7"/>
                    <a:gd name="T3" fmla="*/ 2 h 6"/>
                    <a:gd name="T4" fmla="*/ 6 w 7"/>
                    <a:gd name="T5" fmla="*/ 1 h 6"/>
                    <a:gd name="T6" fmla="*/ 5 w 7"/>
                    <a:gd name="T7" fmla="*/ 0 h 6"/>
                    <a:gd name="T8" fmla="*/ 5 w 7"/>
                    <a:gd name="T9" fmla="*/ 1 h 6"/>
                    <a:gd name="T10" fmla="*/ 5 w 7"/>
                    <a:gd name="T11" fmla="*/ 0 h 6"/>
                    <a:gd name="T12" fmla="*/ 4 w 7"/>
                    <a:gd name="T13" fmla="*/ 1 h 6"/>
                    <a:gd name="T14" fmla="*/ 4 w 7"/>
                    <a:gd name="T15" fmla="*/ 2 h 6"/>
                    <a:gd name="T16" fmla="*/ 1 w 7"/>
                    <a:gd name="T17" fmla="*/ 2 h 6"/>
                    <a:gd name="T18" fmla="*/ 2 w 7"/>
                    <a:gd name="T19" fmla="*/ 4 h 6"/>
                    <a:gd name="T20" fmla="*/ 1 w 7"/>
                    <a:gd name="T21" fmla="*/ 3 h 6"/>
                    <a:gd name="T22" fmla="*/ 1 w 7"/>
                    <a:gd name="T23" fmla="*/ 3 h 6"/>
                    <a:gd name="T24" fmla="*/ 1 w 7"/>
                    <a:gd name="T25" fmla="*/ 3 h 6"/>
                    <a:gd name="T26" fmla="*/ 1 w 7"/>
                    <a:gd name="T27" fmla="*/ 4 h 6"/>
                    <a:gd name="T28" fmla="*/ 0 w 7"/>
                    <a:gd name="T29" fmla="*/ 3 h 6"/>
                    <a:gd name="T30" fmla="*/ 0 w 7"/>
                    <a:gd name="T31" fmla="*/ 4 h 6"/>
                    <a:gd name="T32" fmla="*/ 1 w 7"/>
                    <a:gd name="T33" fmla="*/ 5 h 6"/>
                    <a:gd name="T34" fmla="*/ 1 w 7"/>
                    <a:gd name="T35" fmla="*/ 6 h 6"/>
                    <a:gd name="T36" fmla="*/ 2 w 7"/>
                    <a:gd name="T37" fmla="*/ 3 h 6"/>
                    <a:gd name="T38" fmla="*/ 2 w 7"/>
                    <a:gd name="T39" fmla="*/ 4 h 6"/>
                    <a:gd name="T40" fmla="*/ 4 w 7"/>
                    <a:gd name="T41" fmla="*/ 4 h 6"/>
                    <a:gd name="T42" fmla="*/ 4 w 7"/>
                    <a:gd name="T43" fmla="*/ 3 h 6"/>
                    <a:gd name="T44" fmla="*/ 4 w 7"/>
                    <a:gd name="T45" fmla="*/ 3 h 6"/>
                    <a:gd name="T46" fmla="*/ 4 w 7"/>
                    <a:gd name="T47" fmla="*/ 3 h 6"/>
                    <a:gd name="T48" fmla="*/ 4 w 7"/>
                    <a:gd name="T49" fmla="*/ 3 h 6"/>
                    <a:gd name="T50" fmla="*/ 4 w 7"/>
                    <a:gd name="T51" fmla="*/ 2 h 6"/>
                    <a:gd name="T52" fmla="*/ 5 w 7"/>
                    <a:gd name="T53" fmla="*/ 4 h 6"/>
                    <a:gd name="T54" fmla="*/ 5 w 7"/>
                    <a:gd name="T55" fmla="*/ 3 h 6"/>
                    <a:gd name="T56" fmla="*/ 5 w 7"/>
                    <a:gd name="T57" fmla="*/ 2 h 6"/>
                    <a:gd name="T58" fmla="*/ 6 w 7"/>
                    <a:gd name="T59" fmla="*/ 4 h 6"/>
                    <a:gd name="T60" fmla="*/ 5 w 7"/>
                    <a:gd name="T61" fmla="*/ 2 h 6"/>
                    <a:gd name="T62" fmla="*/ 5 w 7"/>
                    <a:gd name="T63" fmla="*/ 2 h 6"/>
                    <a:gd name="T64" fmla="*/ 6 w 7"/>
                    <a:gd name="T65" fmla="*/ 2 h 6"/>
                    <a:gd name="T66" fmla="*/ 6 w 7"/>
                    <a:gd name="T67" fmla="*/ 3 h 6"/>
                    <a:gd name="T68" fmla="*/ 7 w 7"/>
                    <a:gd name="T69" fmla="*/ 4 h 6"/>
                    <a:gd name="T70" fmla="*/ 6 w 7"/>
                    <a:gd name="T71" fmla="*/ 2 h 6"/>
                    <a:gd name="T72" fmla="*/ 7 w 7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" h="6">
                      <a:moveTo>
                        <a:pt x="7" y="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0"/>
                        <a:pt x="6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3" y="1"/>
                        <a:pt x="3" y="3"/>
                        <a:pt x="1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3"/>
                        <a:pt x="1" y="5"/>
                        <a:pt x="0" y="3"/>
                      </a:cubicBezTo>
                      <a:cubicBezTo>
                        <a:pt x="0" y="2"/>
                        <a:pt x="1" y="4"/>
                        <a:pt x="0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6"/>
                        <a:pt x="1" y="5"/>
                        <a:pt x="1" y="6"/>
                      </a:cubicBezTo>
                      <a:cubicBezTo>
                        <a:pt x="1" y="6"/>
                        <a:pt x="2" y="4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4" y="4"/>
                      </a:cubicBezTo>
                      <a:cubicBezTo>
                        <a:pt x="3" y="4"/>
                        <a:pt x="4" y="5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6" y="4"/>
                      </a:cubicBezTo>
                      <a:cubicBezTo>
                        <a:pt x="6" y="4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6" y="2"/>
                        <a:pt x="6" y="2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4" name="Rectangle 2251"/>
                <p:cNvSpPr>
                  <a:spLocks noChangeArrowheads="1"/>
                </p:cNvSpPr>
                <p:nvPr/>
              </p:nvSpPr>
              <p:spPr bwMode="auto">
                <a:xfrm>
                  <a:off x="407" y="3209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5" name="Freeform 2252"/>
                <p:cNvSpPr/>
                <p:nvPr/>
              </p:nvSpPr>
              <p:spPr bwMode="auto">
                <a:xfrm>
                  <a:off x="407" y="3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6" name="Rectangle 2253"/>
                <p:cNvSpPr>
                  <a:spLocks noChangeArrowheads="1"/>
                </p:cNvSpPr>
                <p:nvPr/>
              </p:nvSpPr>
              <p:spPr bwMode="auto">
                <a:xfrm>
                  <a:off x="400" y="32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7" name="Freeform 2254"/>
                <p:cNvSpPr/>
                <p:nvPr/>
              </p:nvSpPr>
              <p:spPr bwMode="auto">
                <a:xfrm>
                  <a:off x="403" y="3209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8" name="Freeform 2255"/>
                <p:cNvSpPr/>
                <p:nvPr/>
              </p:nvSpPr>
              <p:spPr bwMode="auto">
                <a:xfrm>
                  <a:off x="400" y="3209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9" name="Rectangle 2256"/>
                <p:cNvSpPr>
                  <a:spLocks noChangeArrowheads="1"/>
                </p:cNvSpPr>
                <p:nvPr/>
              </p:nvSpPr>
              <p:spPr bwMode="auto">
                <a:xfrm>
                  <a:off x="407" y="3207"/>
                  <a:ext cx="1" cy="2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0" name="Freeform 2257"/>
                <p:cNvSpPr/>
                <p:nvPr/>
              </p:nvSpPr>
              <p:spPr bwMode="auto">
                <a:xfrm>
                  <a:off x="405" y="3193"/>
                  <a:ext cx="10" cy="11"/>
                </a:xfrm>
                <a:custGeom>
                  <a:avLst/>
                  <a:gdLst>
                    <a:gd name="T0" fmla="*/ 2 w 4"/>
                    <a:gd name="T1" fmla="*/ 1 h 5"/>
                    <a:gd name="T2" fmla="*/ 1 w 4"/>
                    <a:gd name="T3" fmla="*/ 1 h 5"/>
                    <a:gd name="T4" fmla="*/ 2 w 4"/>
                    <a:gd name="T5" fmla="*/ 3 h 5"/>
                    <a:gd name="T6" fmla="*/ 1 w 4"/>
                    <a:gd name="T7" fmla="*/ 1 h 5"/>
                    <a:gd name="T8" fmla="*/ 1 w 4"/>
                    <a:gd name="T9" fmla="*/ 3 h 5"/>
                    <a:gd name="T10" fmla="*/ 0 w 4"/>
                    <a:gd name="T11" fmla="*/ 2 h 5"/>
                    <a:gd name="T12" fmla="*/ 1 w 4"/>
                    <a:gd name="T13" fmla="*/ 4 h 5"/>
                    <a:gd name="T14" fmla="*/ 0 w 4"/>
                    <a:gd name="T15" fmla="*/ 2 h 5"/>
                    <a:gd name="T16" fmla="*/ 0 w 4"/>
                    <a:gd name="T17" fmla="*/ 2 h 5"/>
                    <a:gd name="T18" fmla="*/ 0 w 4"/>
                    <a:gd name="T19" fmla="*/ 3 h 5"/>
                    <a:gd name="T20" fmla="*/ 1 w 4"/>
                    <a:gd name="T21" fmla="*/ 4 h 5"/>
                    <a:gd name="T22" fmla="*/ 1 w 4"/>
                    <a:gd name="T23" fmla="*/ 5 h 5"/>
                    <a:gd name="T24" fmla="*/ 1 w 4"/>
                    <a:gd name="T25" fmla="*/ 4 h 5"/>
                    <a:gd name="T26" fmla="*/ 2 w 4"/>
                    <a:gd name="T27" fmla="*/ 5 h 5"/>
                    <a:gd name="T28" fmla="*/ 1 w 4"/>
                    <a:gd name="T29" fmla="*/ 4 h 5"/>
                    <a:gd name="T30" fmla="*/ 2 w 4"/>
                    <a:gd name="T31" fmla="*/ 5 h 5"/>
                    <a:gd name="T32" fmla="*/ 2 w 4"/>
                    <a:gd name="T33" fmla="*/ 4 h 5"/>
                    <a:gd name="T34" fmla="*/ 2 w 4"/>
                    <a:gd name="T35" fmla="*/ 4 h 5"/>
                    <a:gd name="T36" fmla="*/ 1 w 4"/>
                    <a:gd name="T37" fmla="*/ 3 h 5"/>
                    <a:gd name="T38" fmla="*/ 2 w 4"/>
                    <a:gd name="T39" fmla="*/ 4 h 5"/>
                    <a:gd name="T40" fmla="*/ 2 w 4"/>
                    <a:gd name="T41" fmla="*/ 4 h 5"/>
                    <a:gd name="T42" fmla="*/ 3 w 4"/>
                    <a:gd name="T43" fmla="*/ 4 h 5"/>
                    <a:gd name="T44" fmla="*/ 3 w 4"/>
                    <a:gd name="T45" fmla="*/ 4 h 5"/>
                    <a:gd name="T46" fmla="*/ 3 w 4"/>
                    <a:gd name="T47" fmla="*/ 4 h 5"/>
                    <a:gd name="T48" fmla="*/ 1 w 4"/>
                    <a:gd name="T49" fmla="*/ 2 h 5"/>
                    <a:gd name="T50" fmla="*/ 3 w 4"/>
                    <a:gd name="T51" fmla="*/ 4 h 5"/>
                    <a:gd name="T52" fmla="*/ 3 w 4"/>
                    <a:gd name="T53" fmla="*/ 3 h 5"/>
                    <a:gd name="T54" fmla="*/ 4 w 4"/>
                    <a:gd name="T55" fmla="*/ 3 h 5"/>
                    <a:gd name="T56" fmla="*/ 3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2 w 4"/>
                    <a:gd name="T65" fmla="*/ 1 h 5"/>
                    <a:gd name="T66" fmla="*/ 2 w 4"/>
                    <a:gd name="T67" fmla="*/ 2 h 5"/>
                    <a:gd name="T68" fmla="*/ 2 w 4"/>
                    <a:gd name="T6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5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2" y="5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2" y="5"/>
                        <a:pt x="1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4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2" y="3"/>
                        <a:pt x="2" y="2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4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1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1" name="Freeform 2258"/>
                <p:cNvSpPr/>
                <p:nvPr/>
              </p:nvSpPr>
              <p:spPr bwMode="auto">
                <a:xfrm>
                  <a:off x="410" y="3202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2" name="Freeform 2259"/>
                <p:cNvSpPr/>
                <p:nvPr/>
              </p:nvSpPr>
              <p:spPr bwMode="auto">
                <a:xfrm>
                  <a:off x="410" y="3188"/>
                  <a:ext cx="9" cy="14"/>
                </a:xfrm>
                <a:custGeom>
                  <a:avLst/>
                  <a:gdLst>
                    <a:gd name="T0" fmla="*/ 2 w 4"/>
                    <a:gd name="T1" fmla="*/ 3 h 6"/>
                    <a:gd name="T2" fmla="*/ 3 w 4"/>
                    <a:gd name="T3" fmla="*/ 4 h 6"/>
                    <a:gd name="T4" fmla="*/ 1 w 4"/>
                    <a:gd name="T5" fmla="*/ 2 h 6"/>
                    <a:gd name="T6" fmla="*/ 1 w 4"/>
                    <a:gd name="T7" fmla="*/ 2 h 6"/>
                    <a:gd name="T8" fmla="*/ 2 w 4"/>
                    <a:gd name="T9" fmla="*/ 3 h 6"/>
                    <a:gd name="T10" fmla="*/ 3 w 4"/>
                    <a:gd name="T11" fmla="*/ 3 h 6"/>
                    <a:gd name="T12" fmla="*/ 2 w 4"/>
                    <a:gd name="T13" fmla="*/ 2 h 6"/>
                    <a:gd name="T14" fmla="*/ 1 w 4"/>
                    <a:gd name="T15" fmla="*/ 1 h 6"/>
                    <a:gd name="T16" fmla="*/ 2 w 4"/>
                    <a:gd name="T17" fmla="*/ 2 h 6"/>
                    <a:gd name="T18" fmla="*/ 3 w 4"/>
                    <a:gd name="T19" fmla="*/ 3 h 6"/>
                    <a:gd name="T20" fmla="*/ 0 w 4"/>
                    <a:gd name="T21" fmla="*/ 0 h 6"/>
                    <a:gd name="T22" fmla="*/ 0 w 4"/>
                    <a:gd name="T23" fmla="*/ 0 h 6"/>
                    <a:gd name="T24" fmla="*/ 2 w 4"/>
                    <a:gd name="T25" fmla="*/ 1 h 6"/>
                    <a:gd name="T26" fmla="*/ 1 w 4"/>
                    <a:gd name="T27" fmla="*/ 1 h 6"/>
                    <a:gd name="T28" fmla="*/ 0 w 4"/>
                    <a:gd name="T29" fmla="*/ 0 h 6"/>
                    <a:gd name="T30" fmla="*/ 0 w 4"/>
                    <a:gd name="T31" fmla="*/ 2 h 6"/>
                    <a:gd name="T32" fmla="*/ 0 w 4"/>
                    <a:gd name="T33" fmla="*/ 1 h 6"/>
                    <a:gd name="T34" fmla="*/ 0 w 4"/>
                    <a:gd name="T35" fmla="*/ 2 h 6"/>
                    <a:gd name="T36" fmla="*/ 2 w 4"/>
                    <a:gd name="T37" fmla="*/ 3 h 6"/>
                    <a:gd name="T38" fmla="*/ 1 w 4"/>
                    <a:gd name="T39" fmla="*/ 3 h 6"/>
                    <a:gd name="T40" fmla="*/ 2 w 4"/>
                    <a:gd name="T41" fmla="*/ 4 h 6"/>
                    <a:gd name="T42" fmla="*/ 3 w 4"/>
                    <a:gd name="T43" fmla="*/ 5 h 6"/>
                    <a:gd name="T44" fmla="*/ 3 w 4"/>
                    <a:gd name="T45" fmla="*/ 4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2" y="3"/>
                      </a:moveTo>
                      <a:cubicBezTo>
                        <a:pt x="2" y="3"/>
                        <a:pt x="2" y="4"/>
                        <a:pt x="3" y="4"/>
                      </a:cubicBezTo>
                      <a:cubicBezTo>
                        <a:pt x="2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3"/>
                        <a:pt x="3" y="2"/>
                        <a:pt x="2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2" y="1"/>
                        <a:pt x="2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2" y="4"/>
                        <a:pt x="3" y="5"/>
                      </a:cubicBezTo>
                      <a:cubicBezTo>
                        <a:pt x="4" y="6"/>
                        <a:pt x="2" y="4"/>
                        <a:pt x="3" y="4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3" name="Freeform 2260"/>
                <p:cNvSpPr/>
                <p:nvPr/>
              </p:nvSpPr>
              <p:spPr bwMode="auto">
                <a:xfrm>
                  <a:off x="412" y="3195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0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4" name="Freeform 2261"/>
                <p:cNvSpPr/>
                <p:nvPr/>
              </p:nvSpPr>
              <p:spPr bwMode="auto">
                <a:xfrm>
                  <a:off x="407" y="3193"/>
                  <a:ext cx="3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5" name="Freeform 2262"/>
                <p:cNvSpPr/>
                <p:nvPr/>
              </p:nvSpPr>
              <p:spPr bwMode="auto">
                <a:xfrm>
                  <a:off x="417" y="3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6" name="Freeform 2263"/>
                <p:cNvSpPr/>
                <p:nvPr/>
              </p:nvSpPr>
              <p:spPr bwMode="auto">
                <a:xfrm>
                  <a:off x="410" y="3185"/>
                  <a:ext cx="7" cy="5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1 h 2"/>
                    <a:gd name="T8" fmla="*/ 1 w 3"/>
                    <a:gd name="T9" fmla="*/ 1 h 2"/>
                    <a:gd name="T10" fmla="*/ 0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3" y="2"/>
                        <a:pt x="1" y="1"/>
                        <a:pt x="1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7" name="Freeform 2264"/>
                <p:cNvSpPr/>
                <p:nvPr/>
              </p:nvSpPr>
              <p:spPr bwMode="auto">
                <a:xfrm>
                  <a:off x="410" y="3181"/>
                  <a:ext cx="12" cy="12"/>
                </a:xfrm>
                <a:custGeom>
                  <a:avLst/>
                  <a:gdLst>
                    <a:gd name="T0" fmla="*/ 3 w 5"/>
                    <a:gd name="T1" fmla="*/ 1 h 5"/>
                    <a:gd name="T2" fmla="*/ 2 w 5"/>
                    <a:gd name="T3" fmla="*/ 1 h 5"/>
                    <a:gd name="T4" fmla="*/ 3 w 5"/>
                    <a:gd name="T5" fmla="*/ 1 h 5"/>
                    <a:gd name="T6" fmla="*/ 3 w 5"/>
                    <a:gd name="T7" fmla="*/ 0 h 5"/>
                    <a:gd name="T8" fmla="*/ 2 w 5"/>
                    <a:gd name="T9" fmla="*/ 1 h 5"/>
                    <a:gd name="T10" fmla="*/ 2 w 5"/>
                    <a:gd name="T11" fmla="*/ 1 h 5"/>
                    <a:gd name="T12" fmla="*/ 1 w 5"/>
                    <a:gd name="T13" fmla="*/ 2 h 5"/>
                    <a:gd name="T14" fmla="*/ 1 w 5"/>
                    <a:gd name="T15" fmla="*/ 5 h 5"/>
                    <a:gd name="T16" fmla="*/ 1 w 5"/>
                    <a:gd name="T17" fmla="*/ 2 h 5"/>
                    <a:gd name="T18" fmla="*/ 2 w 5"/>
                    <a:gd name="T19" fmla="*/ 3 h 5"/>
                    <a:gd name="T20" fmla="*/ 2 w 5"/>
                    <a:gd name="T21" fmla="*/ 3 h 5"/>
                    <a:gd name="T22" fmla="*/ 2 w 5"/>
                    <a:gd name="T23" fmla="*/ 3 h 5"/>
                    <a:gd name="T24" fmla="*/ 2 w 5"/>
                    <a:gd name="T25" fmla="*/ 4 h 5"/>
                    <a:gd name="T26" fmla="*/ 3 w 5"/>
                    <a:gd name="T27" fmla="*/ 4 h 5"/>
                    <a:gd name="T28" fmla="*/ 3 w 5"/>
                    <a:gd name="T29" fmla="*/ 5 h 5"/>
                    <a:gd name="T30" fmla="*/ 4 w 5"/>
                    <a:gd name="T31" fmla="*/ 4 h 5"/>
                    <a:gd name="T32" fmla="*/ 4 w 5"/>
                    <a:gd name="T33" fmla="*/ 4 h 5"/>
                    <a:gd name="T34" fmla="*/ 4 w 5"/>
                    <a:gd name="T35" fmla="*/ 2 h 5"/>
                    <a:gd name="T36" fmla="*/ 4 w 5"/>
                    <a:gd name="T37" fmla="*/ 2 h 5"/>
                    <a:gd name="T38" fmla="*/ 4 w 5"/>
                    <a:gd name="T39" fmla="*/ 4 h 5"/>
                    <a:gd name="T40" fmla="*/ 4 w 5"/>
                    <a:gd name="T41" fmla="*/ 3 h 5"/>
                    <a:gd name="T42" fmla="*/ 4 w 5"/>
                    <a:gd name="T43" fmla="*/ 5 h 5"/>
                    <a:gd name="T44" fmla="*/ 5 w 5"/>
                    <a:gd name="T45" fmla="*/ 2 h 5"/>
                    <a:gd name="T46" fmla="*/ 5 w 5"/>
                    <a:gd name="T47" fmla="*/ 3 h 5"/>
                    <a:gd name="T48" fmla="*/ 5 w 5"/>
                    <a:gd name="T49" fmla="*/ 1 h 5"/>
                    <a:gd name="T50" fmla="*/ 3 w 5"/>
                    <a:gd name="T51" fmla="*/ 1 h 5"/>
                    <a:gd name="T52" fmla="*/ 3 w 5"/>
                    <a:gd name="T53" fmla="*/ 2 h 5"/>
                    <a:gd name="T54" fmla="*/ 3 w 5"/>
                    <a:gd name="T55" fmla="*/ 1 h 5"/>
                    <a:gd name="T56" fmla="*/ 3 w 5"/>
                    <a:gd name="T57" fmla="*/ 2 h 5"/>
                    <a:gd name="T58" fmla="*/ 3 w 5"/>
                    <a:gd name="T59" fmla="*/ 1 h 5"/>
                    <a:gd name="T60" fmla="*/ 3 w 5"/>
                    <a:gd name="T61" fmla="*/ 2 h 5"/>
                    <a:gd name="T62" fmla="*/ 3 w 5"/>
                    <a:gd name="T63" fmla="*/ 1 h 5"/>
                    <a:gd name="T64" fmla="*/ 1 w 5"/>
                    <a:gd name="T65" fmla="*/ 3 h 5"/>
                    <a:gd name="T66" fmla="*/ 1 w 5"/>
                    <a:gd name="T67" fmla="*/ 2 h 5"/>
                    <a:gd name="T68" fmla="*/ 2 w 5"/>
                    <a:gd name="T69" fmla="*/ 3 h 5"/>
                    <a:gd name="T70" fmla="*/ 3 w 5"/>
                    <a:gd name="T71" fmla="*/ 2 h 5"/>
                    <a:gd name="T72" fmla="*/ 1 w 5"/>
                    <a:gd name="T73" fmla="*/ 4 h 5"/>
                    <a:gd name="T74" fmla="*/ 1 w 5"/>
                    <a:gd name="T75" fmla="*/ 3 h 5"/>
                    <a:gd name="T76" fmla="*/ 2 w 5"/>
                    <a:gd name="T77" fmla="*/ 3 h 5"/>
                    <a:gd name="T78" fmla="*/ 1 w 5"/>
                    <a:gd name="T79" fmla="*/ 3 h 5"/>
                    <a:gd name="T80" fmla="*/ 4 w 5"/>
                    <a:gd name="T81" fmla="*/ 4 h 5"/>
                    <a:gd name="T82" fmla="*/ 4 w 5"/>
                    <a:gd name="T83" fmla="*/ 0 h 5"/>
                    <a:gd name="T84" fmla="*/ 3 w 5"/>
                    <a:gd name="T8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" h="5">
                      <a:moveTo>
                        <a:pt x="3" y="1"/>
                      </a:moveTo>
                      <a:cubicBezTo>
                        <a:pt x="2" y="1"/>
                        <a:pt x="2" y="2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1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2"/>
                        <a:pt x="2" y="1"/>
                      </a:cubicBezTo>
                      <a:cubicBezTo>
                        <a:pt x="2" y="1"/>
                        <a:pt x="0" y="1"/>
                        <a:pt x="1" y="2"/>
                      </a:cubicBezTo>
                      <a:cubicBezTo>
                        <a:pt x="1" y="4"/>
                        <a:pt x="1" y="3"/>
                        <a:pt x="1" y="5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3" y="4"/>
                        <a:pt x="4" y="2"/>
                      </a:cubicBezTo>
                      <a:cubicBezTo>
                        <a:pt x="4" y="4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3"/>
                        <a:pt x="4" y="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1"/>
                        <a:pt x="5" y="1"/>
                      </a:cubicBezTo>
                      <a:cubicBezTo>
                        <a:pt x="4" y="1"/>
                        <a:pt x="4" y="2"/>
                        <a:pt x="3" y="1"/>
                      </a:cubicBezTo>
                      <a:cubicBezTo>
                        <a:pt x="3" y="3"/>
                        <a:pt x="3" y="1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0" y="2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3" y="1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3"/>
                        <a:pt x="1" y="4"/>
                      </a:cubicBezTo>
                      <a:cubicBezTo>
                        <a:pt x="2" y="5"/>
                        <a:pt x="1" y="2"/>
                        <a:pt x="1" y="3"/>
                      </a:cubicBezTo>
                      <a:cubicBezTo>
                        <a:pt x="2" y="3"/>
                        <a:pt x="2" y="2"/>
                        <a:pt x="2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1" y="0"/>
                        <a:pt x="5" y="1"/>
                        <a:pt x="4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8" name="Freeform 2265"/>
                <p:cNvSpPr/>
                <p:nvPr/>
              </p:nvSpPr>
              <p:spPr bwMode="auto">
                <a:xfrm>
                  <a:off x="412" y="31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9" name="Freeform 2266"/>
                <p:cNvSpPr/>
                <p:nvPr/>
              </p:nvSpPr>
              <p:spPr bwMode="auto">
                <a:xfrm>
                  <a:off x="422" y="3185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0" name="Rectangle 2267"/>
                <p:cNvSpPr>
                  <a:spLocks noChangeArrowheads="1"/>
                </p:cNvSpPr>
                <p:nvPr/>
              </p:nvSpPr>
              <p:spPr bwMode="auto">
                <a:xfrm>
                  <a:off x="412" y="3188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1" name="Freeform 2268"/>
                <p:cNvSpPr/>
                <p:nvPr/>
              </p:nvSpPr>
              <p:spPr bwMode="auto">
                <a:xfrm>
                  <a:off x="417" y="3190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2" name="Freeform 2269"/>
                <p:cNvSpPr/>
                <p:nvPr/>
              </p:nvSpPr>
              <p:spPr bwMode="auto">
                <a:xfrm>
                  <a:off x="424" y="31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3" name="Freeform 2270"/>
                <p:cNvSpPr/>
                <p:nvPr/>
              </p:nvSpPr>
              <p:spPr bwMode="auto">
                <a:xfrm>
                  <a:off x="431" y="31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4" name="Freeform 2271"/>
                <p:cNvSpPr/>
                <p:nvPr/>
              </p:nvSpPr>
              <p:spPr bwMode="auto">
                <a:xfrm>
                  <a:off x="422" y="3169"/>
                  <a:ext cx="23" cy="24"/>
                </a:xfrm>
                <a:custGeom>
                  <a:avLst/>
                  <a:gdLst>
                    <a:gd name="T0" fmla="*/ 9 w 10"/>
                    <a:gd name="T1" fmla="*/ 3 h 10"/>
                    <a:gd name="T2" fmla="*/ 8 w 10"/>
                    <a:gd name="T3" fmla="*/ 1 h 10"/>
                    <a:gd name="T4" fmla="*/ 7 w 10"/>
                    <a:gd name="T5" fmla="*/ 1 h 10"/>
                    <a:gd name="T6" fmla="*/ 7 w 10"/>
                    <a:gd name="T7" fmla="*/ 2 h 10"/>
                    <a:gd name="T8" fmla="*/ 7 w 10"/>
                    <a:gd name="T9" fmla="*/ 3 h 10"/>
                    <a:gd name="T10" fmla="*/ 6 w 10"/>
                    <a:gd name="T11" fmla="*/ 3 h 10"/>
                    <a:gd name="T12" fmla="*/ 6 w 10"/>
                    <a:gd name="T13" fmla="*/ 5 h 10"/>
                    <a:gd name="T14" fmla="*/ 6 w 10"/>
                    <a:gd name="T15" fmla="*/ 4 h 10"/>
                    <a:gd name="T16" fmla="*/ 5 w 10"/>
                    <a:gd name="T17" fmla="*/ 4 h 10"/>
                    <a:gd name="T18" fmla="*/ 6 w 10"/>
                    <a:gd name="T19" fmla="*/ 6 h 10"/>
                    <a:gd name="T20" fmla="*/ 5 w 10"/>
                    <a:gd name="T21" fmla="*/ 7 h 10"/>
                    <a:gd name="T22" fmla="*/ 5 w 10"/>
                    <a:gd name="T23" fmla="*/ 6 h 10"/>
                    <a:gd name="T24" fmla="*/ 4 w 10"/>
                    <a:gd name="T25" fmla="*/ 6 h 10"/>
                    <a:gd name="T26" fmla="*/ 3 w 10"/>
                    <a:gd name="T27" fmla="*/ 6 h 10"/>
                    <a:gd name="T28" fmla="*/ 3 w 10"/>
                    <a:gd name="T29" fmla="*/ 7 h 10"/>
                    <a:gd name="T30" fmla="*/ 2 w 10"/>
                    <a:gd name="T31" fmla="*/ 8 h 10"/>
                    <a:gd name="T32" fmla="*/ 2 w 10"/>
                    <a:gd name="T33" fmla="*/ 7 h 10"/>
                    <a:gd name="T34" fmla="*/ 2 w 10"/>
                    <a:gd name="T35" fmla="*/ 7 h 10"/>
                    <a:gd name="T36" fmla="*/ 0 w 10"/>
                    <a:gd name="T37" fmla="*/ 7 h 10"/>
                    <a:gd name="T38" fmla="*/ 1 w 10"/>
                    <a:gd name="T39" fmla="*/ 7 h 10"/>
                    <a:gd name="T40" fmla="*/ 1 w 10"/>
                    <a:gd name="T41" fmla="*/ 6 h 10"/>
                    <a:gd name="T42" fmla="*/ 2 w 10"/>
                    <a:gd name="T43" fmla="*/ 9 h 10"/>
                    <a:gd name="T44" fmla="*/ 2 w 10"/>
                    <a:gd name="T45" fmla="*/ 10 h 10"/>
                    <a:gd name="T46" fmla="*/ 2 w 10"/>
                    <a:gd name="T47" fmla="*/ 9 h 10"/>
                    <a:gd name="T48" fmla="*/ 3 w 10"/>
                    <a:gd name="T49" fmla="*/ 10 h 10"/>
                    <a:gd name="T50" fmla="*/ 4 w 10"/>
                    <a:gd name="T51" fmla="*/ 9 h 10"/>
                    <a:gd name="T52" fmla="*/ 4 w 10"/>
                    <a:gd name="T53" fmla="*/ 9 h 10"/>
                    <a:gd name="T54" fmla="*/ 4 w 10"/>
                    <a:gd name="T55" fmla="*/ 9 h 10"/>
                    <a:gd name="T56" fmla="*/ 5 w 10"/>
                    <a:gd name="T57" fmla="*/ 9 h 10"/>
                    <a:gd name="T58" fmla="*/ 5 w 10"/>
                    <a:gd name="T59" fmla="*/ 8 h 10"/>
                    <a:gd name="T60" fmla="*/ 5 w 10"/>
                    <a:gd name="T61" fmla="*/ 7 h 10"/>
                    <a:gd name="T62" fmla="*/ 6 w 10"/>
                    <a:gd name="T63" fmla="*/ 8 h 10"/>
                    <a:gd name="T64" fmla="*/ 7 w 10"/>
                    <a:gd name="T65" fmla="*/ 8 h 10"/>
                    <a:gd name="T66" fmla="*/ 6 w 10"/>
                    <a:gd name="T67" fmla="*/ 7 h 10"/>
                    <a:gd name="T68" fmla="*/ 7 w 10"/>
                    <a:gd name="T69" fmla="*/ 6 h 10"/>
                    <a:gd name="T70" fmla="*/ 7 w 10"/>
                    <a:gd name="T71" fmla="*/ 5 h 10"/>
                    <a:gd name="T72" fmla="*/ 8 w 10"/>
                    <a:gd name="T73" fmla="*/ 5 h 10"/>
                    <a:gd name="T74" fmla="*/ 8 w 10"/>
                    <a:gd name="T75" fmla="*/ 4 h 10"/>
                    <a:gd name="T76" fmla="*/ 7 w 10"/>
                    <a:gd name="T77" fmla="*/ 3 h 10"/>
                    <a:gd name="T78" fmla="*/ 9 w 10"/>
                    <a:gd name="T7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" h="10">
                      <a:moveTo>
                        <a:pt x="10" y="4"/>
                      </a:moveTo>
                      <a:cubicBezTo>
                        <a:pt x="10" y="4"/>
                        <a:pt x="10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2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7" y="1"/>
                        <a:pt x="7" y="1"/>
                      </a:cubicBezTo>
                      <a:cubicBezTo>
                        <a:pt x="7" y="1"/>
                        <a:pt x="9" y="3"/>
                        <a:pt x="8" y="3"/>
                      </a:cubicBezTo>
                      <a:cubicBezTo>
                        <a:pt x="8" y="3"/>
                        <a:pt x="8" y="2"/>
                        <a:pt x="7" y="2"/>
                      </a:cubicBezTo>
                      <a:cubicBezTo>
                        <a:pt x="7" y="2"/>
                        <a:pt x="8" y="3"/>
                        <a:pt x="8" y="4"/>
                      </a:cubicBezTo>
                      <a:cubicBezTo>
                        <a:pt x="5" y="0"/>
                        <a:pt x="9" y="5"/>
                        <a:pt x="7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6" y="3"/>
                        <a:pt x="7" y="4"/>
                        <a:pt x="6" y="3"/>
                      </a:cubicBezTo>
                      <a:cubicBezTo>
                        <a:pt x="7" y="5"/>
                        <a:pt x="5" y="2"/>
                        <a:pt x="7" y="5"/>
                      </a:cubicBezTo>
                      <a:cubicBezTo>
                        <a:pt x="6" y="4"/>
                        <a:pt x="7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6" y="5"/>
                        <a:pt x="6" y="4"/>
                      </a:cubicBezTo>
                      <a:cubicBezTo>
                        <a:pt x="5" y="4"/>
                        <a:pt x="6" y="5"/>
                        <a:pt x="6" y="6"/>
                      </a:cubicBezTo>
                      <a:cubicBezTo>
                        <a:pt x="6" y="6"/>
                        <a:pt x="6" y="5"/>
                        <a:pt x="5" y="4"/>
                      </a:cubicBezTo>
                      <a:cubicBezTo>
                        <a:pt x="6" y="5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5" y="6"/>
                        <a:pt x="6" y="7"/>
                        <a:pt x="6" y="8"/>
                      </a:cubicBezTo>
                      <a:cubicBezTo>
                        <a:pt x="5" y="7"/>
                        <a:pt x="6" y="8"/>
                        <a:pt x="5" y="7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4"/>
                        <a:pt x="4" y="7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3" y="5"/>
                        <a:pt x="3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5"/>
                        <a:pt x="3" y="8"/>
                        <a:pt x="3" y="7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2" y="6"/>
                        <a:pt x="2" y="6"/>
                      </a:cubicBezTo>
                      <a:cubicBezTo>
                        <a:pt x="2" y="7"/>
                        <a:pt x="2" y="6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8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0" y="5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1" y="9"/>
                        <a:pt x="1" y="8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7"/>
                        <a:pt x="1" y="6"/>
                      </a:cubicBezTo>
                      <a:cubicBezTo>
                        <a:pt x="1" y="6"/>
                        <a:pt x="1" y="8"/>
                        <a:pt x="1" y="7"/>
                      </a:cubicBezTo>
                      <a:cubicBezTo>
                        <a:pt x="2" y="8"/>
                        <a:pt x="1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8"/>
                        <a:pt x="2" y="10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8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3" y="9"/>
                        <a:pt x="3" y="8"/>
                        <a:pt x="4" y="9"/>
                      </a:cubicBezTo>
                      <a:cubicBezTo>
                        <a:pt x="3" y="8"/>
                        <a:pt x="4" y="9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4" y="8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4" y="7"/>
                        <a:pt x="5" y="8"/>
                      </a:cubicBezTo>
                      <a:cubicBezTo>
                        <a:pt x="5" y="8"/>
                        <a:pt x="5" y="7"/>
                        <a:pt x="4" y="6"/>
                      </a:cubicBezTo>
                      <a:cubicBezTo>
                        <a:pt x="5" y="7"/>
                        <a:pt x="5" y="8"/>
                        <a:pt x="5" y="7"/>
                      </a:cubicBezTo>
                      <a:cubicBezTo>
                        <a:pt x="5" y="6"/>
                        <a:pt x="6" y="8"/>
                        <a:pt x="5" y="7"/>
                      </a:cubicBezTo>
                      <a:cubicBezTo>
                        <a:pt x="6" y="8"/>
                        <a:pt x="6" y="7"/>
                        <a:pt x="6" y="8"/>
                      </a:cubicBezTo>
                      <a:cubicBezTo>
                        <a:pt x="6" y="9"/>
                        <a:pt x="6" y="7"/>
                        <a:pt x="6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7"/>
                        <a:pt x="7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7" y="7"/>
                        <a:pt x="7" y="7"/>
                        <a:pt x="7" y="8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8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5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8" y="4"/>
                        <a:pt x="10" y="7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3"/>
                        <a:pt x="7" y="3"/>
                      </a:cubicBezTo>
                      <a:cubicBezTo>
                        <a:pt x="7" y="3"/>
                        <a:pt x="8" y="4"/>
                        <a:pt x="8" y="3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6"/>
                        <a:pt x="8" y="2"/>
                        <a:pt x="10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5" name="Freeform 2272"/>
                <p:cNvSpPr/>
                <p:nvPr/>
              </p:nvSpPr>
              <p:spPr bwMode="auto">
                <a:xfrm>
                  <a:off x="438" y="3183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6" name="Rectangle 2273"/>
                <p:cNvSpPr>
                  <a:spLocks noChangeArrowheads="1"/>
                </p:cNvSpPr>
                <p:nvPr/>
              </p:nvSpPr>
              <p:spPr bwMode="auto">
                <a:xfrm>
                  <a:off x="441" y="3183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7" name="Freeform 2274"/>
                <p:cNvSpPr/>
                <p:nvPr/>
              </p:nvSpPr>
              <p:spPr bwMode="auto">
                <a:xfrm>
                  <a:off x="445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8" name="Freeform 2275"/>
                <p:cNvSpPr/>
                <p:nvPr/>
              </p:nvSpPr>
              <p:spPr bwMode="auto">
                <a:xfrm>
                  <a:off x="443" y="317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29" name="Freeform 2276"/>
                <p:cNvSpPr/>
                <p:nvPr/>
              </p:nvSpPr>
              <p:spPr bwMode="auto">
                <a:xfrm>
                  <a:off x="438" y="3162"/>
                  <a:ext cx="10" cy="14"/>
                </a:xfrm>
                <a:custGeom>
                  <a:avLst/>
                  <a:gdLst>
                    <a:gd name="T0" fmla="*/ 3 w 4"/>
                    <a:gd name="T1" fmla="*/ 1 h 6"/>
                    <a:gd name="T2" fmla="*/ 2 w 4"/>
                    <a:gd name="T3" fmla="*/ 1 h 6"/>
                    <a:gd name="T4" fmla="*/ 3 w 4"/>
                    <a:gd name="T5" fmla="*/ 1 h 6"/>
                    <a:gd name="T6" fmla="*/ 2 w 4"/>
                    <a:gd name="T7" fmla="*/ 0 h 6"/>
                    <a:gd name="T8" fmla="*/ 2 w 4"/>
                    <a:gd name="T9" fmla="*/ 2 h 6"/>
                    <a:gd name="T10" fmla="*/ 1 w 4"/>
                    <a:gd name="T11" fmla="*/ 2 h 6"/>
                    <a:gd name="T12" fmla="*/ 2 w 4"/>
                    <a:gd name="T13" fmla="*/ 3 h 6"/>
                    <a:gd name="T14" fmla="*/ 1 w 4"/>
                    <a:gd name="T15" fmla="*/ 2 h 6"/>
                    <a:gd name="T16" fmla="*/ 1 w 4"/>
                    <a:gd name="T17" fmla="*/ 3 h 6"/>
                    <a:gd name="T18" fmla="*/ 2 w 4"/>
                    <a:gd name="T19" fmla="*/ 3 h 6"/>
                    <a:gd name="T20" fmla="*/ 1 w 4"/>
                    <a:gd name="T21" fmla="*/ 3 h 6"/>
                    <a:gd name="T22" fmla="*/ 2 w 4"/>
                    <a:gd name="T23" fmla="*/ 3 h 6"/>
                    <a:gd name="T24" fmla="*/ 1 w 4"/>
                    <a:gd name="T25" fmla="*/ 4 h 6"/>
                    <a:gd name="T26" fmla="*/ 1 w 4"/>
                    <a:gd name="T27" fmla="*/ 3 h 6"/>
                    <a:gd name="T28" fmla="*/ 2 w 4"/>
                    <a:gd name="T29" fmla="*/ 4 h 6"/>
                    <a:gd name="T30" fmla="*/ 1 w 4"/>
                    <a:gd name="T31" fmla="*/ 3 h 6"/>
                    <a:gd name="T32" fmla="*/ 1 w 4"/>
                    <a:gd name="T33" fmla="*/ 5 h 6"/>
                    <a:gd name="T34" fmla="*/ 2 w 4"/>
                    <a:gd name="T35" fmla="*/ 5 h 6"/>
                    <a:gd name="T36" fmla="*/ 2 w 4"/>
                    <a:gd name="T37" fmla="*/ 4 h 6"/>
                    <a:gd name="T38" fmla="*/ 2 w 4"/>
                    <a:gd name="T39" fmla="*/ 5 h 6"/>
                    <a:gd name="T40" fmla="*/ 2 w 4"/>
                    <a:gd name="T41" fmla="*/ 4 h 6"/>
                    <a:gd name="T42" fmla="*/ 3 w 4"/>
                    <a:gd name="T43" fmla="*/ 5 h 6"/>
                    <a:gd name="T44" fmla="*/ 4 w 4"/>
                    <a:gd name="T45" fmla="*/ 5 h 6"/>
                    <a:gd name="T46" fmla="*/ 4 w 4"/>
                    <a:gd name="T47" fmla="*/ 5 h 6"/>
                    <a:gd name="T48" fmla="*/ 4 w 4"/>
                    <a:gd name="T49" fmla="*/ 5 h 6"/>
                    <a:gd name="T50" fmla="*/ 3 w 4"/>
                    <a:gd name="T51" fmla="*/ 4 h 6"/>
                    <a:gd name="T52" fmla="*/ 2 w 4"/>
                    <a:gd name="T53" fmla="*/ 3 h 6"/>
                    <a:gd name="T54" fmla="*/ 2 w 4"/>
                    <a:gd name="T55" fmla="*/ 3 h 6"/>
                    <a:gd name="T56" fmla="*/ 3 w 4"/>
                    <a:gd name="T57" fmla="*/ 4 h 6"/>
                    <a:gd name="T58" fmla="*/ 3 w 4"/>
                    <a:gd name="T59" fmla="*/ 4 h 6"/>
                    <a:gd name="T60" fmla="*/ 4 w 4"/>
                    <a:gd name="T61" fmla="*/ 4 h 6"/>
                    <a:gd name="T62" fmla="*/ 3 w 4"/>
                    <a:gd name="T63" fmla="*/ 4 h 6"/>
                    <a:gd name="T64" fmla="*/ 3 w 4"/>
                    <a:gd name="T65" fmla="*/ 3 h 6"/>
                    <a:gd name="T66" fmla="*/ 4 w 4"/>
                    <a:gd name="T67" fmla="*/ 3 h 6"/>
                    <a:gd name="T68" fmla="*/ 3 w 4"/>
                    <a:gd name="T69" fmla="*/ 2 h 6"/>
                    <a:gd name="T70" fmla="*/ 4 w 4"/>
                    <a:gd name="T71" fmla="*/ 2 h 6"/>
                    <a:gd name="T72" fmla="*/ 3 w 4"/>
                    <a:gd name="T73" fmla="*/ 2 h 6"/>
                    <a:gd name="T74" fmla="*/ 3 w 4"/>
                    <a:gd name="T75" fmla="*/ 1 h 6"/>
                    <a:gd name="T76" fmla="*/ 3 w 4"/>
                    <a:gd name="T77" fmla="*/ 1 h 6"/>
                    <a:gd name="T78" fmla="*/ 2 w 4"/>
                    <a:gd name="T79" fmla="*/ 0 h 6"/>
                    <a:gd name="T80" fmla="*/ 3 w 4"/>
                    <a:gd name="T8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2" y="0"/>
                        <a:pt x="3" y="1"/>
                      </a:cubicBezTo>
                      <a:cubicBezTo>
                        <a:pt x="2" y="0"/>
                        <a:pt x="3" y="0"/>
                        <a:pt x="2" y="0"/>
                      </a:cubicBezTo>
                      <a:cubicBezTo>
                        <a:pt x="2" y="1"/>
                        <a:pt x="1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3"/>
                        <a:pt x="0" y="2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3" y="4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3"/>
                        <a:pt x="1" y="4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4"/>
                        <a:pt x="0" y="3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3"/>
                        <a:pt x="2" y="5"/>
                        <a:pt x="2" y="4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4" y="6"/>
                        <a:pt x="2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3" y="4"/>
                        <a:pt x="1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3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4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0" name="Freeform 2277"/>
                <p:cNvSpPr/>
                <p:nvPr/>
              </p:nvSpPr>
              <p:spPr bwMode="auto">
                <a:xfrm>
                  <a:off x="441" y="3159"/>
                  <a:ext cx="4" cy="3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1" name="Freeform 2278"/>
                <p:cNvSpPr/>
                <p:nvPr/>
              </p:nvSpPr>
              <p:spPr bwMode="auto">
                <a:xfrm>
                  <a:off x="438" y="3154"/>
                  <a:ext cx="10" cy="8"/>
                </a:xfrm>
                <a:custGeom>
                  <a:avLst/>
                  <a:gdLst>
                    <a:gd name="T0" fmla="*/ 2 w 4"/>
                    <a:gd name="T1" fmla="*/ 1 h 3"/>
                    <a:gd name="T2" fmla="*/ 2 w 4"/>
                    <a:gd name="T3" fmla="*/ 1 h 3"/>
                    <a:gd name="T4" fmla="*/ 1 w 4"/>
                    <a:gd name="T5" fmla="*/ 2 h 3"/>
                    <a:gd name="T6" fmla="*/ 3 w 4"/>
                    <a:gd name="T7" fmla="*/ 2 h 3"/>
                    <a:gd name="T8" fmla="*/ 2 w 4"/>
                    <a:gd name="T9" fmla="*/ 2 h 3"/>
                    <a:gd name="T10" fmla="*/ 3 w 4"/>
                    <a:gd name="T11" fmla="*/ 3 h 3"/>
                    <a:gd name="T12" fmla="*/ 2 w 4"/>
                    <a:gd name="T13" fmla="*/ 2 h 3"/>
                    <a:gd name="T14" fmla="*/ 3 w 4"/>
                    <a:gd name="T15" fmla="*/ 3 h 3"/>
                    <a:gd name="T16" fmla="*/ 3 w 4"/>
                    <a:gd name="T17" fmla="*/ 2 h 3"/>
                    <a:gd name="T18" fmla="*/ 3 w 4"/>
                    <a:gd name="T19" fmla="*/ 3 h 3"/>
                    <a:gd name="T20" fmla="*/ 2 w 4"/>
                    <a:gd name="T21" fmla="*/ 2 h 3"/>
                    <a:gd name="T22" fmla="*/ 3 w 4"/>
                    <a:gd name="T23" fmla="*/ 2 h 3"/>
                    <a:gd name="T24" fmla="*/ 4 w 4"/>
                    <a:gd name="T25" fmla="*/ 2 h 3"/>
                    <a:gd name="T26" fmla="*/ 4 w 4"/>
                    <a:gd name="T27" fmla="*/ 2 h 3"/>
                    <a:gd name="T28" fmla="*/ 2 w 4"/>
                    <a:gd name="T29" fmla="*/ 2 h 3"/>
                    <a:gd name="T30" fmla="*/ 4 w 4"/>
                    <a:gd name="T31" fmla="*/ 2 h 3"/>
                    <a:gd name="T32" fmla="*/ 4 w 4"/>
                    <a:gd name="T33" fmla="*/ 1 h 3"/>
                    <a:gd name="T34" fmla="*/ 2 w 4"/>
                    <a:gd name="T35" fmla="*/ 0 h 3"/>
                    <a:gd name="T36" fmla="*/ 3 w 4"/>
                    <a:gd name="T37" fmla="*/ 1 h 3"/>
                    <a:gd name="T38" fmla="*/ 3 w 4"/>
                    <a:gd name="T39" fmla="*/ 1 h 3"/>
                    <a:gd name="T40" fmla="*/ 1 w 4"/>
                    <a:gd name="T41" fmla="*/ 0 h 3"/>
                    <a:gd name="T42" fmla="*/ 2 w 4"/>
                    <a:gd name="T4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3" y="3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3" y="1"/>
                        <a:pt x="2" y="1"/>
                        <a:pt x="4" y="1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2" name="Rectangle 2279"/>
                <p:cNvSpPr>
                  <a:spLocks noChangeArrowheads="1"/>
                </p:cNvSpPr>
                <p:nvPr/>
              </p:nvSpPr>
              <p:spPr bwMode="auto">
                <a:xfrm>
                  <a:off x="441" y="3157"/>
                  <a:ext cx="2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3" name="Freeform 2280"/>
                <p:cNvSpPr/>
                <p:nvPr/>
              </p:nvSpPr>
              <p:spPr bwMode="auto">
                <a:xfrm>
                  <a:off x="850" y="300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2 w 2"/>
                    <a:gd name="T5" fmla="*/ 0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4" name="Freeform 2281"/>
                <p:cNvSpPr/>
                <p:nvPr/>
              </p:nvSpPr>
              <p:spPr bwMode="auto">
                <a:xfrm>
                  <a:off x="850" y="3004"/>
                  <a:ext cx="2" cy="10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  <a:gd name="T8" fmla="*/ 1 w 1"/>
                    <a:gd name="T9" fmla="*/ 2 h 4"/>
                    <a:gd name="T10" fmla="*/ 0 w 1"/>
                    <a:gd name="T11" fmla="*/ 3 h 4"/>
                    <a:gd name="T12" fmla="*/ 0 w 1"/>
                    <a:gd name="T13" fmla="*/ 3 h 4"/>
                    <a:gd name="T14" fmla="*/ 0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1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2"/>
                        <a:pt x="0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5" name="Freeform 2282"/>
                <p:cNvSpPr/>
                <p:nvPr/>
              </p:nvSpPr>
              <p:spPr bwMode="auto">
                <a:xfrm>
                  <a:off x="852" y="3009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6" name="Freeform 2283"/>
                <p:cNvSpPr/>
                <p:nvPr/>
              </p:nvSpPr>
              <p:spPr bwMode="auto">
                <a:xfrm>
                  <a:off x="852" y="300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7" name="Freeform 2284"/>
                <p:cNvSpPr/>
                <p:nvPr/>
              </p:nvSpPr>
              <p:spPr bwMode="auto">
                <a:xfrm>
                  <a:off x="854" y="3007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8" name="Freeform 2285"/>
                <p:cNvSpPr/>
                <p:nvPr/>
              </p:nvSpPr>
              <p:spPr bwMode="auto">
                <a:xfrm>
                  <a:off x="852" y="3007"/>
                  <a:ext cx="2" cy="7"/>
                </a:xfrm>
                <a:custGeom>
                  <a:avLst/>
                  <a:gdLst>
                    <a:gd name="T0" fmla="*/ 1 w 1"/>
                    <a:gd name="T1" fmla="*/ 1 h 3"/>
                    <a:gd name="T2" fmla="*/ 1 w 1"/>
                    <a:gd name="T3" fmla="*/ 1 h 3"/>
                    <a:gd name="T4" fmla="*/ 1 w 1"/>
                    <a:gd name="T5" fmla="*/ 1 h 3"/>
                    <a:gd name="T6" fmla="*/ 1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39" name="Freeform 2286"/>
                <p:cNvSpPr/>
                <p:nvPr/>
              </p:nvSpPr>
              <p:spPr bwMode="auto">
                <a:xfrm>
                  <a:off x="854" y="300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0" name="Freeform 2287"/>
                <p:cNvSpPr/>
                <p:nvPr/>
              </p:nvSpPr>
              <p:spPr bwMode="auto">
                <a:xfrm>
                  <a:off x="852" y="300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1" name="Freeform 2288"/>
                <p:cNvSpPr/>
                <p:nvPr/>
              </p:nvSpPr>
              <p:spPr bwMode="auto">
                <a:xfrm>
                  <a:off x="854" y="3007"/>
                  <a:ext cx="3" cy="9"/>
                </a:xfrm>
                <a:custGeom>
                  <a:avLst/>
                  <a:gdLst>
                    <a:gd name="T0" fmla="*/ 1 w 1"/>
                    <a:gd name="T1" fmla="*/ 1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3 h 4"/>
                    <a:gd name="T8" fmla="*/ 1 w 1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cubicBezTo>
                        <a:pt x="0" y="2"/>
                        <a:pt x="0" y="0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2" name="Freeform 2289"/>
                <p:cNvSpPr/>
                <p:nvPr/>
              </p:nvSpPr>
              <p:spPr bwMode="auto">
                <a:xfrm>
                  <a:off x="857" y="3016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3" name="Freeform 2290"/>
                <p:cNvSpPr/>
                <p:nvPr/>
              </p:nvSpPr>
              <p:spPr bwMode="auto">
                <a:xfrm>
                  <a:off x="857" y="3012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1 w 1"/>
                    <a:gd name="T5" fmla="*/ 0 h 4"/>
                    <a:gd name="T6" fmla="*/ 0 w 1"/>
                    <a:gd name="T7" fmla="*/ 1 h 4"/>
                    <a:gd name="T8" fmla="*/ 1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1 h 4"/>
                    <a:gd name="T18" fmla="*/ 0 w 1"/>
                    <a:gd name="T19" fmla="*/ 2 h 4"/>
                    <a:gd name="T20" fmla="*/ 1 w 1"/>
                    <a:gd name="T21" fmla="*/ 3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4"/>
                        <a:pt x="1" y="3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4" name="Freeform 2291"/>
                <p:cNvSpPr/>
                <p:nvPr/>
              </p:nvSpPr>
              <p:spPr bwMode="auto">
                <a:xfrm>
                  <a:off x="861" y="3014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5" name="Freeform 2292"/>
                <p:cNvSpPr/>
                <p:nvPr/>
              </p:nvSpPr>
              <p:spPr bwMode="auto">
                <a:xfrm>
                  <a:off x="861" y="3009"/>
                  <a:ext cx="3" cy="12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1 h 5"/>
                    <a:gd name="T4" fmla="*/ 0 w 1"/>
                    <a:gd name="T5" fmla="*/ 1 h 5"/>
                    <a:gd name="T6" fmla="*/ 0 w 1"/>
                    <a:gd name="T7" fmla="*/ 2 h 5"/>
                    <a:gd name="T8" fmla="*/ 0 w 1"/>
                    <a:gd name="T9" fmla="*/ 1 h 5"/>
                    <a:gd name="T10" fmla="*/ 1 w 1"/>
                    <a:gd name="T11" fmla="*/ 3 h 5"/>
                    <a:gd name="T12" fmla="*/ 0 w 1"/>
                    <a:gd name="T13" fmla="*/ 3 h 5"/>
                    <a:gd name="T14" fmla="*/ 1 w 1"/>
                    <a:gd name="T15" fmla="*/ 3 h 5"/>
                    <a:gd name="T16" fmla="*/ 1 w 1"/>
                    <a:gd name="T17" fmla="*/ 2 h 5"/>
                    <a:gd name="T18" fmla="*/ 1 w 1"/>
                    <a:gd name="T19" fmla="*/ 2 h 5"/>
                    <a:gd name="T20" fmla="*/ 0 w 1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1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1" y="5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6" name="Freeform 2293"/>
                <p:cNvSpPr/>
                <p:nvPr/>
              </p:nvSpPr>
              <p:spPr bwMode="auto">
                <a:xfrm>
                  <a:off x="859" y="3009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7" name="Freeform 2294"/>
                <p:cNvSpPr/>
                <p:nvPr/>
              </p:nvSpPr>
              <p:spPr bwMode="auto">
                <a:xfrm>
                  <a:off x="864" y="30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8" name="Freeform 2295"/>
                <p:cNvSpPr/>
                <p:nvPr/>
              </p:nvSpPr>
              <p:spPr bwMode="auto">
                <a:xfrm>
                  <a:off x="864" y="3009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49" name="Freeform 2296"/>
                <p:cNvSpPr/>
                <p:nvPr/>
              </p:nvSpPr>
              <p:spPr bwMode="auto">
                <a:xfrm>
                  <a:off x="864" y="3000"/>
                  <a:ext cx="19" cy="19"/>
                </a:xfrm>
                <a:custGeom>
                  <a:avLst/>
                  <a:gdLst>
                    <a:gd name="T0" fmla="*/ 8 w 8"/>
                    <a:gd name="T1" fmla="*/ 2 h 8"/>
                    <a:gd name="T2" fmla="*/ 8 w 8"/>
                    <a:gd name="T3" fmla="*/ 2 h 8"/>
                    <a:gd name="T4" fmla="*/ 7 w 8"/>
                    <a:gd name="T5" fmla="*/ 1 h 8"/>
                    <a:gd name="T6" fmla="*/ 6 w 8"/>
                    <a:gd name="T7" fmla="*/ 0 h 8"/>
                    <a:gd name="T8" fmla="*/ 6 w 8"/>
                    <a:gd name="T9" fmla="*/ 1 h 8"/>
                    <a:gd name="T10" fmla="*/ 5 w 8"/>
                    <a:gd name="T11" fmla="*/ 0 h 8"/>
                    <a:gd name="T12" fmla="*/ 5 w 8"/>
                    <a:gd name="T13" fmla="*/ 1 h 8"/>
                    <a:gd name="T14" fmla="*/ 4 w 8"/>
                    <a:gd name="T15" fmla="*/ 2 h 8"/>
                    <a:gd name="T16" fmla="*/ 2 w 8"/>
                    <a:gd name="T17" fmla="*/ 3 h 8"/>
                    <a:gd name="T18" fmla="*/ 2 w 8"/>
                    <a:gd name="T19" fmla="*/ 5 h 8"/>
                    <a:gd name="T20" fmla="*/ 1 w 8"/>
                    <a:gd name="T21" fmla="*/ 4 h 8"/>
                    <a:gd name="T22" fmla="*/ 2 w 8"/>
                    <a:gd name="T23" fmla="*/ 4 h 8"/>
                    <a:gd name="T24" fmla="*/ 1 w 8"/>
                    <a:gd name="T25" fmla="*/ 4 h 8"/>
                    <a:gd name="T26" fmla="*/ 1 w 8"/>
                    <a:gd name="T27" fmla="*/ 6 h 8"/>
                    <a:gd name="T28" fmla="*/ 0 w 8"/>
                    <a:gd name="T29" fmla="*/ 4 h 8"/>
                    <a:gd name="T30" fmla="*/ 0 w 8"/>
                    <a:gd name="T31" fmla="*/ 5 h 8"/>
                    <a:gd name="T32" fmla="*/ 1 w 8"/>
                    <a:gd name="T33" fmla="*/ 6 h 8"/>
                    <a:gd name="T34" fmla="*/ 1 w 8"/>
                    <a:gd name="T35" fmla="*/ 7 h 8"/>
                    <a:gd name="T36" fmla="*/ 2 w 8"/>
                    <a:gd name="T37" fmla="*/ 4 h 8"/>
                    <a:gd name="T38" fmla="*/ 3 w 8"/>
                    <a:gd name="T39" fmla="*/ 5 h 8"/>
                    <a:gd name="T40" fmla="*/ 4 w 8"/>
                    <a:gd name="T41" fmla="*/ 5 h 8"/>
                    <a:gd name="T42" fmla="*/ 4 w 8"/>
                    <a:gd name="T43" fmla="*/ 4 h 8"/>
                    <a:gd name="T44" fmla="*/ 5 w 8"/>
                    <a:gd name="T45" fmla="*/ 4 h 8"/>
                    <a:gd name="T46" fmla="*/ 4 w 8"/>
                    <a:gd name="T47" fmla="*/ 3 h 8"/>
                    <a:gd name="T48" fmla="*/ 5 w 8"/>
                    <a:gd name="T49" fmla="*/ 4 h 8"/>
                    <a:gd name="T50" fmla="*/ 4 w 8"/>
                    <a:gd name="T51" fmla="*/ 2 h 8"/>
                    <a:gd name="T52" fmla="*/ 6 w 8"/>
                    <a:gd name="T53" fmla="*/ 4 h 8"/>
                    <a:gd name="T54" fmla="*/ 6 w 8"/>
                    <a:gd name="T55" fmla="*/ 3 h 8"/>
                    <a:gd name="T56" fmla="*/ 5 w 8"/>
                    <a:gd name="T57" fmla="*/ 2 h 8"/>
                    <a:gd name="T58" fmla="*/ 6 w 8"/>
                    <a:gd name="T59" fmla="*/ 4 h 8"/>
                    <a:gd name="T60" fmla="*/ 6 w 8"/>
                    <a:gd name="T61" fmla="*/ 2 h 8"/>
                    <a:gd name="T62" fmla="*/ 6 w 8"/>
                    <a:gd name="T63" fmla="*/ 2 h 8"/>
                    <a:gd name="T64" fmla="*/ 7 w 8"/>
                    <a:gd name="T65" fmla="*/ 2 h 8"/>
                    <a:gd name="T66" fmla="*/ 7 w 8"/>
                    <a:gd name="T67" fmla="*/ 3 h 8"/>
                    <a:gd name="T68" fmla="*/ 8 w 8"/>
                    <a:gd name="T69" fmla="*/ 4 h 8"/>
                    <a:gd name="T70" fmla="*/ 7 w 8"/>
                    <a:gd name="T71" fmla="*/ 2 h 8"/>
                    <a:gd name="T72" fmla="*/ 8 w 8"/>
                    <a:gd name="T73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" h="8"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2"/>
                        <a:pt x="5" y="1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4" y="2"/>
                        <a:pt x="3" y="4"/>
                        <a:pt x="2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5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4"/>
                        <a:pt x="1" y="6"/>
                        <a:pt x="0" y="4"/>
                      </a:cubicBezTo>
                      <a:cubicBezTo>
                        <a:pt x="0" y="4"/>
                        <a:pt x="1" y="5"/>
                        <a:pt x="0" y="5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1" y="7"/>
                        <a:pt x="1" y="6"/>
                        <a:pt x="1" y="7"/>
                      </a:cubicBezTo>
                      <a:cubicBezTo>
                        <a:pt x="2" y="8"/>
                        <a:pt x="2" y="5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4" y="5"/>
                      </a:cubicBezTo>
                      <a:cubicBezTo>
                        <a:pt x="4" y="4"/>
                        <a:pt x="5" y="5"/>
                        <a:pt x="4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5" y="4"/>
                        <a:pt x="5" y="4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2"/>
                      </a:cubicBezTo>
                      <a:cubicBezTo>
                        <a:pt x="5" y="2"/>
                        <a:pt x="6" y="3"/>
                        <a:pt x="6" y="4"/>
                      </a:cubicBezTo>
                      <a:cubicBezTo>
                        <a:pt x="7" y="4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2"/>
                        <a:pt x="7" y="2"/>
                      </a:cubicBezTo>
                      <a:cubicBezTo>
                        <a:pt x="8" y="2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3"/>
                        <a:pt x="8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0" name="Rectangle 2297"/>
                <p:cNvSpPr>
                  <a:spLocks noChangeArrowheads="1"/>
                </p:cNvSpPr>
                <p:nvPr/>
              </p:nvSpPr>
              <p:spPr bwMode="auto">
                <a:xfrm>
                  <a:off x="883" y="3009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1" name="Freeform 2298"/>
                <p:cNvSpPr/>
                <p:nvPr/>
              </p:nvSpPr>
              <p:spPr bwMode="auto">
                <a:xfrm>
                  <a:off x="883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2" name="Rectangle 2299"/>
                <p:cNvSpPr>
                  <a:spLocks noChangeArrowheads="1"/>
                </p:cNvSpPr>
                <p:nvPr/>
              </p:nvSpPr>
              <p:spPr bwMode="auto">
                <a:xfrm>
                  <a:off x="876" y="30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3" name="Freeform 2300"/>
                <p:cNvSpPr/>
                <p:nvPr/>
              </p:nvSpPr>
              <p:spPr bwMode="auto">
                <a:xfrm>
                  <a:off x="878" y="3009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4" name="Freeform 2301"/>
                <p:cNvSpPr/>
                <p:nvPr/>
              </p:nvSpPr>
              <p:spPr bwMode="auto">
                <a:xfrm>
                  <a:off x="876" y="3012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5" name="Rectangle 2302"/>
                <p:cNvSpPr>
                  <a:spLocks noChangeArrowheads="1"/>
                </p:cNvSpPr>
                <p:nvPr/>
              </p:nvSpPr>
              <p:spPr bwMode="auto">
                <a:xfrm>
                  <a:off x="883" y="3007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6" name="Freeform 2303"/>
                <p:cNvSpPr/>
                <p:nvPr/>
              </p:nvSpPr>
              <p:spPr bwMode="auto">
                <a:xfrm>
                  <a:off x="878" y="2990"/>
                  <a:ext cx="12" cy="14"/>
                </a:xfrm>
                <a:custGeom>
                  <a:avLst/>
                  <a:gdLst>
                    <a:gd name="T0" fmla="*/ 2 w 5"/>
                    <a:gd name="T1" fmla="*/ 1 h 6"/>
                    <a:gd name="T2" fmla="*/ 1 w 5"/>
                    <a:gd name="T3" fmla="*/ 1 h 6"/>
                    <a:gd name="T4" fmla="*/ 3 w 5"/>
                    <a:gd name="T5" fmla="*/ 3 h 6"/>
                    <a:gd name="T6" fmla="*/ 1 w 5"/>
                    <a:gd name="T7" fmla="*/ 1 h 6"/>
                    <a:gd name="T8" fmla="*/ 2 w 5"/>
                    <a:gd name="T9" fmla="*/ 3 h 6"/>
                    <a:gd name="T10" fmla="*/ 1 w 5"/>
                    <a:gd name="T11" fmla="*/ 3 h 6"/>
                    <a:gd name="T12" fmla="*/ 2 w 5"/>
                    <a:gd name="T13" fmla="*/ 5 h 6"/>
                    <a:gd name="T14" fmla="*/ 0 w 5"/>
                    <a:gd name="T15" fmla="*/ 3 h 6"/>
                    <a:gd name="T16" fmla="*/ 0 w 5"/>
                    <a:gd name="T17" fmla="*/ 3 h 6"/>
                    <a:gd name="T18" fmla="*/ 0 w 5"/>
                    <a:gd name="T19" fmla="*/ 4 h 6"/>
                    <a:gd name="T20" fmla="*/ 1 w 5"/>
                    <a:gd name="T21" fmla="*/ 5 h 6"/>
                    <a:gd name="T22" fmla="*/ 2 w 5"/>
                    <a:gd name="T23" fmla="*/ 6 h 6"/>
                    <a:gd name="T24" fmla="*/ 2 w 5"/>
                    <a:gd name="T25" fmla="*/ 5 h 6"/>
                    <a:gd name="T26" fmla="*/ 3 w 5"/>
                    <a:gd name="T27" fmla="*/ 6 h 6"/>
                    <a:gd name="T28" fmla="*/ 2 w 5"/>
                    <a:gd name="T29" fmla="*/ 5 h 6"/>
                    <a:gd name="T30" fmla="*/ 3 w 5"/>
                    <a:gd name="T31" fmla="*/ 5 h 6"/>
                    <a:gd name="T32" fmla="*/ 3 w 5"/>
                    <a:gd name="T33" fmla="*/ 5 h 6"/>
                    <a:gd name="T34" fmla="*/ 3 w 5"/>
                    <a:gd name="T35" fmla="*/ 5 h 6"/>
                    <a:gd name="T36" fmla="*/ 2 w 5"/>
                    <a:gd name="T37" fmla="*/ 4 h 6"/>
                    <a:gd name="T38" fmla="*/ 3 w 5"/>
                    <a:gd name="T39" fmla="*/ 5 h 6"/>
                    <a:gd name="T40" fmla="*/ 3 w 5"/>
                    <a:gd name="T41" fmla="*/ 4 h 6"/>
                    <a:gd name="T42" fmla="*/ 4 w 5"/>
                    <a:gd name="T43" fmla="*/ 4 h 6"/>
                    <a:gd name="T44" fmla="*/ 3 w 5"/>
                    <a:gd name="T45" fmla="*/ 4 h 6"/>
                    <a:gd name="T46" fmla="*/ 4 w 5"/>
                    <a:gd name="T47" fmla="*/ 4 h 6"/>
                    <a:gd name="T48" fmla="*/ 2 w 5"/>
                    <a:gd name="T49" fmla="*/ 3 h 6"/>
                    <a:gd name="T50" fmla="*/ 4 w 5"/>
                    <a:gd name="T51" fmla="*/ 4 h 6"/>
                    <a:gd name="T52" fmla="*/ 4 w 5"/>
                    <a:gd name="T53" fmla="*/ 3 h 6"/>
                    <a:gd name="T54" fmla="*/ 4 w 5"/>
                    <a:gd name="T55" fmla="*/ 3 h 6"/>
                    <a:gd name="T56" fmla="*/ 4 w 5"/>
                    <a:gd name="T57" fmla="*/ 2 h 6"/>
                    <a:gd name="T58" fmla="*/ 4 w 5"/>
                    <a:gd name="T59" fmla="*/ 2 h 6"/>
                    <a:gd name="T60" fmla="*/ 3 w 5"/>
                    <a:gd name="T61" fmla="*/ 2 h 6"/>
                    <a:gd name="T62" fmla="*/ 4 w 5"/>
                    <a:gd name="T63" fmla="*/ 2 h 6"/>
                    <a:gd name="T64" fmla="*/ 2 w 5"/>
                    <a:gd name="T65" fmla="*/ 1 h 6"/>
                    <a:gd name="T66" fmla="*/ 3 w 5"/>
                    <a:gd name="T67" fmla="*/ 2 h 6"/>
                    <a:gd name="T68" fmla="*/ 2 w 5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3" y="2"/>
                        <a:pt x="3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5"/>
                        <a:pt x="2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2" y="5"/>
                        <a:pt x="3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6"/>
                        <a:pt x="3" y="5"/>
                      </a:cubicBezTo>
                      <a:cubicBezTo>
                        <a:pt x="3" y="5"/>
                        <a:pt x="2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5" y="5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3"/>
                        <a:pt x="4" y="4"/>
                        <a:pt x="4" y="4"/>
                      </a:cubicBez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3" y="3"/>
                        <a:pt x="2" y="2"/>
                        <a:pt x="4" y="4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5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7" name="Freeform 2304"/>
                <p:cNvSpPr/>
                <p:nvPr/>
              </p:nvSpPr>
              <p:spPr bwMode="auto">
                <a:xfrm>
                  <a:off x="885" y="300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8" name="Freeform 2305"/>
                <p:cNvSpPr/>
                <p:nvPr/>
              </p:nvSpPr>
              <p:spPr bwMode="auto">
                <a:xfrm>
                  <a:off x="883" y="2983"/>
                  <a:ext cx="12" cy="14"/>
                </a:xfrm>
                <a:custGeom>
                  <a:avLst/>
                  <a:gdLst>
                    <a:gd name="T0" fmla="*/ 2 w 5"/>
                    <a:gd name="T1" fmla="*/ 4 h 6"/>
                    <a:gd name="T2" fmla="*/ 3 w 5"/>
                    <a:gd name="T3" fmla="*/ 4 h 6"/>
                    <a:gd name="T4" fmla="*/ 1 w 5"/>
                    <a:gd name="T5" fmla="*/ 3 h 6"/>
                    <a:gd name="T6" fmla="*/ 1 w 5"/>
                    <a:gd name="T7" fmla="*/ 2 h 6"/>
                    <a:gd name="T8" fmla="*/ 3 w 5"/>
                    <a:gd name="T9" fmla="*/ 3 h 6"/>
                    <a:gd name="T10" fmla="*/ 3 w 5"/>
                    <a:gd name="T11" fmla="*/ 3 h 6"/>
                    <a:gd name="T12" fmla="*/ 2 w 5"/>
                    <a:gd name="T13" fmla="*/ 3 h 6"/>
                    <a:gd name="T14" fmla="*/ 2 w 5"/>
                    <a:gd name="T15" fmla="*/ 2 h 6"/>
                    <a:gd name="T16" fmla="*/ 2 w 5"/>
                    <a:gd name="T17" fmla="*/ 2 h 6"/>
                    <a:gd name="T18" fmla="*/ 4 w 5"/>
                    <a:gd name="T19" fmla="*/ 3 h 6"/>
                    <a:gd name="T20" fmla="*/ 0 w 5"/>
                    <a:gd name="T21" fmla="*/ 0 h 6"/>
                    <a:gd name="T22" fmla="*/ 1 w 5"/>
                    <a:gd name="T23" fmla="*/ 1 h 6"/>
                    <a:gd name="T24" fmla="*/ 2 w 5"/>
                    <a:gd name="T25" fmla="*/ 1 h 6"/>
                    <a:gd name="T26" fmla="*/ 2 w 5"/>
                    <a:gd name="T27" fmla="*/ 1 h 6"/>
                    <a:gd name="T28" fmla="*/ 1 w 5"/>
                    <a:gd name="T29" fmla="*/ 1 h 6"/>
                    <a:gd name="T30" fmla="*/ 0 w 5"/>
                    <a:gd name="T31" fmla="*/ 3 h 6"/>
                    <a:gd name="T32" fmla="*/ 0 w 5"/>
                    <a:gd name="T33" fmla="*/ 2 h 6"/>
                    <a:gd name="T34" fmla="*/ 1 w 5"/>
                    <a:gd name="T35" fmla="*/ 3 h 6"/>
                    <a:gd name="T36" fmla="*/ 2 w 5"/>
                    <a:gd name="T37" fmla="*/ 4 h 6"/>
                    <a:gd name="T38" fmla="*/ 2 w 5"/>
                    <a:gd name="T39" fmla="*/ 4 h 6"/>
                    <a:gd name="T40" fmla="*/ 3 w 5"/>
                    <a:gd name="T41" fmla="*/ 5 h 6"/>
                    <a:gd name="T42" fmla="*/ 4 w 5"/>
                    <a:gd name="T43" fmla="*/ 5 h 6"/>
                    <a:gd name="T44" fmla="*/ 4 w 5"/>
                    <a:gd name="T45" fmla="*/ 5 h 6"/>
                    <a:gd name="T46" fmla="*/ 2 w 5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" h="6">
                      <a:moveTo>
                        <a:pt x="2" y="4"/>
                      </a:move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2"/>
                        <a:pt x="4" y="3"/>
                      </a:cubicBezTo>
                      <a:cubicBezTo>
                        <a:pt x="2" y="2"/>
                        <a:pt x="3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5"/>
                      </a:cubicBezTo>
                      <a:cubicBezTo>
                        <a:pt x="5" y="6"/>
                        <a:pt x="3" y="5"/>
                        <a:pt x="4" y="5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59" name="Freeform 2306"/>
                <p:cNvSpPr/>
                <p:nvPr/>
              </p:nvSpPr>
              <p:spPr bwMode="auto">
                <a:xfrm>
                  <a:off x="888" y="2993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60" name="Freeform 2307"/>
                <p:cNvSpPr/>
                <p:nvPr/>
              </p:nvSpPr>
              <p:spPr bwMode="auto">
                <a:xfrm>
                  <a:off x="883" y="2990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61" name="Freeform 2308"/>
                <p:cNvSpPr/>
                <p:nvPr/>
              </p:nvSpPr>
              <p:spPr bwMode="auto">
                <a:xfrm>
                  <a:off x="890" y="2988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62" name="Freeform 2309"/>
                <p:cNvSpPr/>
                <p:nvPr/>
              </p:nvSpPr>
              <p:spPr bwMode="auto">
                <a:xfrm>
                  <a:off x="883" y="2981"/>
                  <a:ext cx="7" cy="4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1 h 2"/>
                    <a:gd name="T8" fmla="*/ 2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1" y="1"/>
                      </a:cubicBezTo>
                      <a:cubicBezTo>
                        <a:pt x="2" y="2"/>
                        <a:pt x="1" y="1"/>
                        <a:pt x="2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rta Std CY" panose="00000500000000000000" pitchFamily="50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  <p:pic>
          <p:nvPicPr>
            <p:cNvPr id="6" name="Picture 5" descr="A picture containing text&#10;&#10;Description automatically generate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699529">
              <a:off x="1396727" y="4132829"/>
              <a:ext cx="471259" cy="47125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082955" y="823920"/>
            <a:ext cx="6884471" cy="970678"/>
            <a:chOff x="2269370" y="818045"/>
            <a:chExt cx="5971451" cy="970678"/>
          </a:xfrm>
        </p:grpSpPr>
        <p:sp>
          <p:nvSpPr>
            <p:cNvPr id="762" name="圆角矩形标注 19"/>
            <p:cNvSpPr/>
            <p:nvPr/>
          </p:nvSpPr>
          <p:spPr>
            <a:xfrm>
              <a:off x="2269370" y="818045"/>
              <a:ext cx="4996843" cy="970678"/>
            </a:xfrm>
            <a:prstGeom prst="wedgeRoundRectCallout">
              <a:avLst>
                <a:gd name="adj1" fmla="val -56870"/>
                <a:gd name="adj2" fmla="val -293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 panose="00000500000000000000" pitchFamily="50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65" name="Rounded Rectangle 3"/>
            <p:cNvSpPr/>
            <p:nvPr/>
          </p:nvSpPr>
          <p:spPr>
            <a:xfrm>
              <a:off x="3063098" y="828420"/>
              <a:ext cx="5177723" cy="8096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Chia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sẻ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tr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ớc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43089" y="3040243"/>
            <a:ext cx="6284911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là bạn học cùng tổ với em. Nam học rất giỏi và hay giúp đỡ em trong học tập. </a:t>
            </a:r>
            <a:endParaRPr lang="nl-NL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Flowchart: Alternate Process 334"/>
          <p:cNvSpPr/>
          <p:nvPr/>
        </p:nvSpPr>
        <p:spPr>
          <a:xfrm>
            <a:off x="1231901" y="2242412"/>
            <a:ext cx="7031988" cy="510697"/>
          </a:xfrm>
          <a:prstGeom prst="flowChartAlternateProcess">
            <a:avLst/>
          </a:prstGeom>
          <a:solidFill>
            <a:srgbClr val="FFF7BD"/>
          </a:solidFill>
          <a:ln>
            <a:solidFill>
              <a:srgbClr val="EE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Một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59" y="2114391"/>
            <a:ext cx="9370518" cy="3059474"/>
          </a:xfrm>
          <a:prstGeom prst="rect">
            <a:avLst/>
          </a:prstGeom>
        </p:spPr>
      </p:pic>
      <p:pic>
        <p:nvPicPr>
          <p:cNvPr id="236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1" y="3670607"/>
            <a:ext cx="5030428" cy="1215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57" y="1120165"/>
            <a:ext cx="6523285" cy="2523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>
            <a:fillRect/>
          </a:stretch>
        </p:blipFill>
        <p:spPr>
          <a:xfrm>
            <a:off x="7234648" y="822981"/>
            <a:ext cx="2091380" cy="3025769"/>
          </a:xfrm>
          <a:prstGeom prst="rect">
            <a:avLst/>
          </a:prstGeom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>
            <a:fillRect/>
          </a:stretch>
        </p:blipFill>
        <p:spPr>
          <a:xfrm>
            <a:off x="-108263" y="1611104"/>
            <a:ext cx="2023741" cy="2937852"/>
          </a:xfrm>
          <a:prstGeom prst="rect">
            <a:avLst/>
          </a:prstGeom>
        </p:spPr>
      </p:pic>
      <p:grpSp>
        <p:nvGrpSpPr>
          <p:cNvPr id="3" name="组合 17"/>
          <p:cNvGrpSpPr/>
          <p:nvPr/>
        </p:nvGrpSpPr>
        <p:grpSpPr>
          <a:xfrm>
            <a:off x="1786728" y="1141180"/>
            <a:ext cx="5853953" cy="3472006"/>
            <a:chOff x="2316000" y="1431475"/>
            <a:chExt cx="7560000" cy="468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云形 16"/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云形 12"/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云形 15"/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60" y="-50634"/>
            <a:ext cx="1740333" cy="881667"/>
          </a:xfrm>
          <a:prstGeom prst="rect">
            <a:avLst/>
          </a:prstGeom>
        </p:spPr>
      </p:pic>
      <p:pic>
        <p:nvPicPr>
          <p:cNvPr id="8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8" y="4633774"/>
            <a:ext cx="684882" cy="346966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9" y="705546"/>
            <a:ext cx="859903" cy="43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920" y="2002460"/>
            <a:ext cx="5455763" cy="19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7926" y="515428"/>
            <a:ext cx="5708148" cy="3770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624444" y="-132123"/>
            <a:ext cx="3895112" cy="645160"/>
          </a:xfrm>
          <a:prstGeom prst="rect">
            <a:avLst/>
          </a:prstGeom>
          <a:noFill/>
        </p:spPr>
        <p:txBody>
          <a:bodyPr wrap="square" lIns="92649" tIns="46324" rIns="92649" bIns="4632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24535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4444" y="4351073"/>
            <a:ext cx="3895112" cy="645160"/>
          </a:xfrm>
          <a:prstGeom prst="rect">
            <a:avLst/>
          </a:prstGeom>
          <a:noFill/>
        </p:spPr>
        <p:txBody>
          <a:bodyPr wrap="square" lIns="92649" tIns="46324" rIns="92649" bIns="4632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24535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3192" y="4288431"/>
            <a:ext cx="6965326" cy="645160"/>
          </a:xfrm>
          <a:prstGeom prst="rect">
            <a:avLst/>
          </a:prstGeom>
          <a:noFill/>
        </p:spPr>
        <p:txBody>
          <a:bodyPr wrap="square" lIns="92649" tIns="46324" rIns="92649" bIns="4632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24535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9670" y="4288421"/>
            <a:ext cx="7909560" cy="645160"/>
          </a:xfrm>
          <a:prstGeom prst="rect">
            <a:avLst/>
          </a:prstGeom>
          <a:noFill/>
        </p:spPr>
        <p:txBody>
          <a:bodyPr wrap="square" lIns="92649" tIns="46324" rIns="92649" bIns="4632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24535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210" y="404783"/>
            <a:ext cx="59436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930" y="1942624"/>
            <a:ext cx="797814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đầu tiên, Lương dẫn Mai đi quanh trường. Em giới thiệu cho bạn phòng 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sách, phòng y tế, nhà bếp và sân bóng. Nơi nào cũng rộng rãi và thoáng mát.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9878" y="4052034"/>
            <a:ext cx="17957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Tú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1050" y="2425858"/>
            <a:ext cx="13690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0356" y="2928777"/>
            <a:ext cx="198945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5579" y="2925601"/>
            <a:ext cx="15722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1895" y="2925454"/>
            <a:ext cx="173037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72135" y="2919888"/>
            <a:ext cx="166179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513" y="1833533"/>
            <a:ext cx="745236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2 – 3 từ ngữ: 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các nơi học tập, làm việc ở trường.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những người làm việc ở trường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59" y="2114391"/>
            <a:ext cx="9370518" cy="3059474"/>
          </a:xfrm>
          <a:prstGeom prst="rect">
            <a:avLst/>
          </a:prstGeom>
        </p:spPr>
      </p:pic>
      <p:pic>
        <p:nvPicPr>
          <p:cNvPr id="236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1" y="3670607"/>
            <a:ext cx="5030428" cy="1215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57" y="416933"/>
            <a:ext cx="6523285" cy="1182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93237" y="1599660"/>
            <a:ext cx="5844824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spcAft>
                <a:spcPts val="700"/>
              </a:spcAft>
            </a:pP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HS tìm 1 từ cho mỗi nhóm, ghi vào thẻ từ, chia sẻ kết quả trước lớp.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466" y="2062569"/>
            <a:ext cx="3860165" cy="2861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 phòng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hòng giáo 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 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iết"/>
          <p:cNvSpPr txBox="1"/>
          <p:nvPr/>
        </p:nvSpPr>
        <p:spPr>
          <a:xfrm>
            <a:off x="2738723" y="25680"/>
            <a:ext cx="406435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iết"/>
          <p:cNvSpPr txBox="1"/>
          <p:nvPr/>
        </p:nvSpPr>
        <p:spPr>
          <a:xfrm>
            <a:off x="4770900" y="1029337"/>
            <a:ext cx="449396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rta Std CY" panose="00000500000000000000" pitchFamily="50" charset="0"/>
                <a:cs typeface="Arial" panose="020B0604020202020204" pitchFamily="34" charset="0"/>
              </a:rPr>
              <a:t>*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iết"/>
          <p:cNvSpPr txBox="1"/>
          <p:nvPr/>
        </p:nvSpPr>
        <p:spPr>
          <a:xfrm>
            <a:off x="120867" y="1029337"/>
            <a:ext cx="465003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50034" y="1472341"/>
            <a:ext cx="0" cy="35316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09945" y="2141695"/>
            <a:ext cx="3586480" cy="2861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>
            <a:fillRect/>
          </a:stretch>
        </p:blipFill>
        <p:spPr>
          <a:xfrm>
            <a:off x="7234648" y="822981"/>
            <a:ext cx="2091380" cy="3025769"/>
          </a:xfrm>
          <a:prstGeom prst="rect">
            <a:avLst/>
          </a:prstGeom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>
            <a:fillRect/>
          </a:stretch>
        </p:blipFill>
        <p:spPr>
          <a:xfrm>
            <a:off x="169019" y="1472229"/>
            <a:ext cx="2023741" cy="2937852"/>
          </a:xfrm>
          <a:prstGeom prst="rect">
            <a:avLst/>
          </a:prstGeom>
        </p:spPr>
      </p:pic>
      <p:pic>
        <p:nvPicPr>
          <p:cNvPr id="7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60" y="-50634"/>
            <a:ext cx="1740333" cy="881667"/>
          </a:xfrm>
          <a:prstGeom prst="rect">
            <a:avLst/>
          </a:prstGeom>
        </p:spPr>
      </p:pic>
      <p:pic>
        <p:nvPicPr>
          <p:cNvPr id="8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8" y="4633774"/>
            <a:ext cx="684882" cy="346966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9" y="705546"/>
            <a:ext cx="859903" cy="435634"/>
          </a:xfrm>
          <a:prstGeom prst="rect">
            <a:avLst/>
          </a:prstGeom>
        </p:spPr>
      </p:pic>
      <p:grpSp>
        <p:nvGrpSpPr>
          <p:cNvPr id="14" name="组合 17"/>
          <p:cNvGrpSpPr/>
          <p:nvPr/>
        </p:nvGrpSpPr>
        <p:grpSpPr>
          <a:xfrm>
            <a:off x="1786728" y="1250359"/>
            <a:ext cx="5853953" cy="3472006"/>
            <a:chOff x="2316000" y="1431475"/>
            <a:chExt cx="7560000" cy="468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云形 16"/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云形 12"/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云形 15"/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08" y="2186507"/>
            <a:ext cx="5358848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Freeform 2311"/>
          <p:cNvSpPr/>
          <p:nvPr/>
        </p:nvSpPr>
        <p:spPr bwMode="auto">
          <a:xfrm>
            <a:off x="1401763" y="4713289"/>
            <a:ext cx="22225" cy="25400"/>
          </a:xfrm>
          <a:custGeom>
            <a:avLst/>
            <a:gdLst>
              <a:gd name="T0" fmla="*/ 4 w 6"/>
              <a:gd name="T1" fmla="*/ 6 h 7"/>
              <a:gd name="T2" fmla="*/ 4 w 6"/>
              <a:gd name="T3" fmla="*/ 5 h 7"/>
              <a:gd name="T4" fmla="*/ 5 w 6"/>
              <a:gd name="T5" fmla="*/ 6 h 7"/>
              <a:gd name="T6" fmla="*/ 5 w 6"/>
              <a:gd name="T7" fmla="*/ 6 h 7"/>
              <a:gd name="T8" fmla="*/ 5 w 6"/>
              <a:gd name="T9" fmla="*/ 5 h 7"/>
              <a:gd name="T10" fmla="*/ 5 w 6"/>
              <a:gd name="T11" fmla="*/ 5 h 7"/>
              <a:gd name="T12" fmla="*/ 4 w 6"/>
              <a:gd name="T13" fmla="*/ 4 h 7"/>
              <a:gd name="T14" fmla="*/ 6 w 6"/>
              <a:gd name="T15" fmla="*/ 4 h 7"/>
              <a:gd name="T16" fmla="*/ 3 w 6"/>
              <a:gd name="T17" fmla="*/ 4 h 7"/>
              <a:gd name="T18" fmla="*/ 4 w 6"/>
              <a:gd name="T19" fmla="*/ 3 h 7"/>
              <a:gd name="T20" fmla="*/ 4 w 6"/>
              <a:gd name="T21" fmla="*/ 3 h 7"/>
              <a:gd name="T22" fmla="*/ 4 w 6"/>
              <a:gd name="T23" fmla="*/ 3 h 7"/>
              <a:gd name="T24" fmla="*/ 5 w 6"/>
              <a:gd name="T25" fmla="*/ 3 h 7"/>
              <a:gd name="T26" fmla="*/ 5 w 6"/>
              <a:gd name="T27" fmla="*/ 2 h 7"/>
              <a:gd name="T28" fmla="*/ 6 w 6"/>
              <a:gd name="T29" fmla="*/ 2 h 7"/>
              <a:gd name="T30" fmla="*/ 6 w 6"/>
              <a:gd name="T31" fmla="*/ 2 h 7"/>
              <a:gd name="T32" fmla="*/ 3 w 6"/>
              <a:gd name="T33" fmla="*/ 3 h 7"/>
              <a:gd name="T34" fmla="*/ 3 w 6"/>
              <a:gd name="T35" fmla="*/ 4 h 7"/>
              <a:gd name="T36" fmla="*/ 4 w 6"/>
              <a:gd name="T37" fmla="*/ 2 h 7"/>
              <a:gd name="T38" fmla="*/ 5 w 6"/>
              <a:gd name="T39" fmla="*/ 2 h 7"/>
              <a:gd name="T40" fmla="*/ 4 w 6"/>
              <a:gd name="T41" fmla="*/ 3 h 7"/>
              <a:gd name="T42" fmla="*/ 4 w 6"/>
              <a:gd name="T43" fmla="*/ 3 h 7"/>
              <a:gd name="T44" fmla="*/ 4 w 6"/>
              <a:gd name="T45" fmla="*/ 4 h 7"/>
              <a:gd name="T46" fmla="*/ 5 w 6"/>
              <a:gd name="T47" fmla="*/ 2 h 7"/>
              <a:gd name="T48" fmla="*/ 6 w 6"/>
              <a:gd name="T49" fmla="*/ 3 h 7"/>
              <a:gd name="T50" fmla="*/ 6 w 6"/>
              <a:gd name="T51" fmla="*/ 1 h 7"/>
              <a:gd name="T52" fmla="*/ 4 w 6"/>
              <a:gd name="T53" fmla="*/ 0 h 7"/>
              <a:gd name="T54" fmla="*/ 4 w 6"/>
              <a:gd name="T55" fmla="*/ 2 h 7"/>
              <a:gd name="T56" fmla="*/ 2 w 6"/>
              <a:gd name="T57" fmla="*/ 2 h 7"/>
              <a:gd name="T58" fmla="*/ 4 w 6"/>
              <a:gd name="T59" fmla="*/ 2 h 7"/>
              <a:gd name="T60" fmla="*/ 2 w 6"/>
              <a:gd name="T61" fmla="*/ 2 h 7"/>
              <a:gd name="T62" fmla="*/ 4 w 6"/>
              <a:gd name="T63" fmla="*/ 2 h 7"/>
              <a:gd name="T64" fmla="*/ 2 w 6"/>
              <a:gd name="T65" fmla="*/ 2 h 7"/>
              <a:gd name="T66" fmla="*/ 2 w 6"/>
              <a:gd name="T67" fmla="*/ 5 h 7"/>
              <a:gd name="T68" fmla="*/ 3 w 6"/>
              <a:gd name="T69" fmla="*/ 5 h 7"/>
              <a:gd name="T70" fmla="*/ 3 w 6"/>
              <a:gd name="T71" fmla="*/ 6 h 7"/>
              <a:gd name="T72" fmla="*/ 4 w 6"/>
              <a:gd name="T73" fmla="*/ 6 h 7"/>
              <a:gd name="T74" fmla="*/ 1 w 6"/>
              <a:gd name="T75" fmla="*/ 5 h 7"/>
              <a:gd name="T76" fmla="*/ 2 w 6"/>
              <a:gd name="T77" fmla="*/ 6 h 7"/>
              <a:gd name="T78" fmla="*/ 2 w 6"/>
              <a:gd name="T79" fmla="*/ 6 h 7"/>
              <a:gd name="T80" fmla="*/ 2 w 6"/>
              <a:gd name="T81" fmla="*/ 6 h 7"/>
              <a:gd name="T82" fmla="*/ 4 w 6"/>
              <a:gd name="T83" fmla="*/ 7 h 7"/>
              <a:gd name="T84" fmla="*/ 6 w 6"/>
              <a:gd name="T85" fmla="*/ 6 h 7"/>
              <a:gd name="T86" fmla="*/ 4 w 6"/>
              <a:gd name="T8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" h="7">
                <a:moveTo>
                  <a:pt x="4" y="6"/>
                </a:moveTo>
                <a:cubicBezTo>
                  <a:pt x="4" y="6"/>
                  <a:pt x="4" y="5"/>
                  <a:pt x="4" y="5"/>
                </a:cubicBezTo>
                <a:cubicBezTo>
                  <a:pt x="5" y="5"/>
                  <a:pt x="5" y="6"/>
                  <a:pt x="5" y="6"/>
                </a:cubicBezTo>
                <a:cubicBezTo>
                  <a:pt x="6" y="6"/>
                  <a:pt x="4" y="5"/>
                  <a:pt x="5" y="6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5" y="4"/>
                  <a:pt x="4" y="4"/>
                  <a:pt x="3" y="4"/>
                </a:cubicBezTo>
                <a:cubicBezTo>
                  <a:pt x="4" y="3"/>
                  <a:pt x="3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6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0" y="5"/>
                  <a:pt x="4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3" y="3"/>
                  <a:pt x="4" y="2"/>
                </a:cubicBezTo>
                <a:cubicBezTo>
                  <a:pt x="3" y="4"/>
                  <a:pt x="5" y="1"/>
                  <a:pt x="5" y="2"/>
                </a:cubicBezTo>
                <a:cubicBezTo>
                  <a:pt x="4" y="3"/>
                  <a:pt x="4" y="2"/>
                  <a:pt x="4" y="3"/>
                </a:cubicBezTo>
                <a:cubicBezTo>
                  <a:pt x="4" y="2"/>
                  <a:pt x="4" y="3"/>
                  <a:pt x="4" y="3"/>
                </a:cubicBezTo>
                <a:cubicBezTo>
                  <a:pt x="4" y="4"/>
                  <a:pt x="5" y="3"/>
                  <a:pt x="4" y="4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6" y="3"/>
                </a:cubicBezTo>
                <a:cubicBezTo>
                  <a:pt x="5" y="3"/>
                  <a:pt x="6" y="1"/>
                  <a:pt x="6" y="1"/>
                </a:cubicBezTo>
                <a:cubicBezTo>
                  <a:pt x="5" y="1"/>
                  <a:pt x="5" y="1"/>
                  <a:pt x="4" y="0"/>
                </a:cubicBezTo>
                <a:cubicBezTo>
                  <a:pt x="4" y="1"/>
                  <a:pt x="3" y="1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3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5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5"/>
                </a:cubicBezTo>
                <a:cubicBezTo>
                  <a:pt x="2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7"/>
                  <a:pt x="3" y="6"/>
                  <a:pt x="4" y="7"/>
                </a:cubicBezTo>
                <a:cubicBezTo>
                  <a:pt x="3" y="6"/>
                  <a:pt x="6" y="7"/>
                  <a:pt x="6" y="6"/>
                </a:cubicBezTo>
                <a:cubicBezTo>
                  <a:pt x="5" y="6"/>
                  <a:pt x="5" y="6"/>
                  <a:pt x="4" y="6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8" name="Freeform 2312"/>
          <p:cNvSpPr/>
          <p:nvPr/>
        </p:nvSpPr>
        <p:spPr bwMode="auto">
          <a:xfrm>
            <a:off x="1404938" y="47323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9" name="Freeform 2313"/>
          <p:cNvSpPr/>
          <p:nvPr/>
        </p:nvSpPr>
        <p:spPr bwMode="auto">
          <a:xfrm>
            <a:off x="1423988" y="4719639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0" name="Rectangle 2314"/>
          <p:cNvSpPr>
            <a:spLocks noChangeArrowheads="1"/>
          </p:cNvSpPr>
          <p:nvPr/>
        </p:nvSpPr>
        <p:spPr bwMode="auto">
          <a:xfrm>
            <a:off x="1409701" y="473551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1" name="Rectangle 2315"/>
          <p:cNvSpPr>
            <a:spLocks noChangeArrowheads="1"/>
          </p:cNvSpPr>
          <p:nvPr/>
        </p:nvSpPr>
        <p:spPr bwMode="auto">
          <a:xfrm>
            <a:off x="1416051" y="473868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2" name="Freeform 2316"/>
          <p:cNvSpPr/>
          <p:nvPr/>
        </p:nvSpPr>
        <p:spPr bwMode="auto">
          <a:xfrm>
            <a:off x="1427163" y="47275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3" name="Freeform 2317"/>
          <p:cNvSpPr/>
          <p:nvPr/>
        </p:nvSpPr>
        <p:spPr bwMode="auto">
          <a:xfrm>
            <a:off x="1443038" y="47275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4" name="Freeform 2318"/>
          <p:cNvSpPr/>
          <p:nvPr/>
        </p:nvSpPr>
        <p:spPr bwMode="auto">
          <a:xfrm>
            <a:off x="1423988" y="4689477"/>
            <a:ext cx="41275" cy="42863"/>
          </a:xfrm>
          <a:custGeom>
            <a:avLst/>
            <a:gdLst>
              <a:gd name="T0" fmla="*/ 9 w 11"/>
              <a:gd name="T1" fmla="*/ 1 h 11"/>
              <a:gd name="T2" fmla="*/ 7 w 11"/>
              <a:gd name="T3" fmla="*/ 0 h 11"/>
              <a:gd name="T4" fmla="*/ 6 w 11"/>
              <a:gd name="T5" fmla="*/ 0 h 11"/>
              <a:gd name="T6" fmla="*/ 7 w 11"/>
              <a:gd name="T7" fmla="*/ 1 h 11"/>
              <a:gd name="T8" fmla="*/ 7 w 11"/>
              <a:gd name="T9" fmla="*/ 3 h 11"/>
              <a:gd name="T10" fmla="*/ 6 w 11"/>
              <a:gd name="T11" fmla="*/ 3 h 11"/>
              <a:gd name="T12" fmla="*/ 6 w 11"/>
              <a:gd name="T13" fmla="*/ 5 h 11"/>
              <a:gd name="T14" fmla="*/ 6 w 11"/>
              <a:gd name="T15" fmla="*/ 5 h 11"/>
              <a:gd name="T16" fmla="*/ 5 w 11"/>
              <a:gd name="T17" fmla="*/ 5 h 11"/>
              <a:gd name="T18" fmla="*/ 7 w 11"/>
              <a:gd name="T19" fmla="*/ 7 h 11"/>
              <a:gd name="T20" fmla="*/ 6 w 11"/>
              <a:gd name="T21" fmla="*/ 7 h 11"/>
              <a:gd name="T22" fmla="*/ 5 w 11"/>
              <a:gd name="T23" fmla="*/ 7 h 11"/>
              <a:gd name="T24" fmla="*/ 4 w 11"/>
              <a:gd name="T25" fmla="*/ 7 h 11"/>
              <a:gd name="T26" fmla="*/ 3 w 11"/>
              <a:gd name="T27" fmla="*/ 7 h 11"/>
              <a:gd name="T28" fmla="*/ 3 w 11"/>
              <a:gd name="T29" fmla="*/ 8 h 11"/>
              <a:gd name="T30" fmla="*/ 3 w 11"/>
              <a:gd name="T31" fmla="*/ 9 h 11"/>
              <a:gd name="T32" fmla="*/ 2 w 11"/>
              <a:gd name="T33" fmla="*/ 8 h 11"/>
              <a:gd name="T34" fmla="*/ 2 w 11"/>
              <a:gd name="T35" fmla="*/ 8 h 11"/>
              <a:gd name="T36" fmla="*/ 0 w 11"/>
              <a:gd name="T37" fmla="*/ 8 h 11"/>
              <a:gd name="T38" fmla="*/ 1 w 11"/>
              <a:gd name="T39" fmla="*/ 9 h 11"/>
              <a:gd name="T40" fmla="*/ 1 w 11"/>
              <a:gd name="T41" fmla="*/ 8 h 11"/>
              <a:gd name="T42" fmla="*/ 1 w 11"/>
              <a:gd name="T43" fmla="*/ 11 h 11"/>
              <a:gd name="T44" fmla="*/ 2 w 11"/>
              <a:gd name="T45" fmla="*/ 11 h 11"/>
              <a:gd name="T46" fmla="*/ 2 w 11"/>
              <a:gd name="T47" fmla="*/ 11 h 11"/>
              <a:gd name="T48" fmla="*/ 3 w 11"/>
              <a:gd name="T49" fmla="*/ 11 h 11"/>
              <a:gd name="T50" fmla="*/ 4 w 11"/>
              <a:gd name="T51" fmla="*/ 11 h 11"/>
              <a:gd name="T52" fmla="*/ 5 w 11"/>
              <a:gd name="T53" fmla="*/ 10 h 11"/>
              <a:gd name="T54" fmla="*/ 5 w 11"/>
              <a:gd name="T55" fmla="*/ 10 h 11"/>
              <a:gd name="T56" fmla="*/ 5 w 11"/>
              <a:gd name="T57" fmla="*/ 10 h 11"/>
              <a:gd name="T58" fmla="*/ 6 w 11"/>
              <a:gd name="T59" fmla="*/ 9 h 11"/>
              <a:gd name="T60" fmla="*/ 6 w 11"/>
              <a:gd name="T61" fmla="*/ 8 h 11"/>
              <a:gd name="T62" fmla="*/ 7 w 11"/>
              <a:gd name="T63" fmla="*/ 9 h 11"/>
              <a:gd name="T64" fmla="*/ 8 w 11"/>
              <a:gd name="T65" fmla="*/ 8 h 11"/>
              <a:gd name="T66" fmla="*/ 7 w 11"/>
              <a:gd name="T67" fmla="*/ 7 h 11"/>
              <a:gd name="T68" fmla="*/ 7 w 11"/>
              <a:gd name="T69" fmla="*/ 6 h 11"/>
              <a:gd name="T70" fmla="*/ 8 w 11"/>
              <a:gd name="T71" fmla="*/ 5 h 11"/>
              <a:gd name="T72" fmla="*/ 8 w 11"/>
              <a:gd name="T73" fmla="*/ 5 h 11"/>
              <a:gd name="T74" fmla="*/ 9 w 11"/>
              <a:gd name="T75" fmla="*/ 3 h 11"/>
              <a:gd name="T76" fmla="*/ 7 w 11"/>
              <a:gd name="T77" fmla="*/ 3 h 11"/>
              <a:gd name="T78" fmla="*/ 9 w 11"/>
              <a:gd name="T7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11">
                <a:moveTo>
                  <a:pt x="10" y="2"/>
                </a:move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7" y="0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7" y="0"/>
                  <a:pt x="6" y="0"/>
                </a:cubicBezTo>
                <a:cubicBezTo>
                  <a:pt x="7" y="1"/>
                  <a:pt x="9" y="2"/>
                  <a:pt x="8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8" y="2"/>
                  <a:pt x="8" y="3"/>
                </a:cubicBezTo>
                <a:cubicBezTo>
                  <a:pt x="5" y="1"/>
                  <a:pt x="9" y="4"/>
                  <a:pt x="7" y="3"/>
                </a:cubicBezTo>
                <a:cubicBezTo>
                  <a:pt x="7" y="3"/>
                  <a:pt x="6" y="3"/>
                  <a:pt x="7" y="4"/>
                </a:cubicBezTo>
                <a:cubicBezTo>
                  <a:pt x="6" y="3"/>
                  <a:pt x="7" y="4"/>
                  <a:pt x="6" y="3"/>
                </a:cubicBezTo>
                <a:cubicBezTo>
                  <a:pt x="8" y="5"/>
                  <a:pt x="5" y="3"/>
                  <a:pt x="7" y="5"/>
                </a:cubicBezTo>
                <a:cubicBezTo>
                  <a:pt x="6" y="5"/>
                  <a:pt x="7" y="5"/>
                  <a:pt x="6" y="5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7" y="6"/>
                  <a:pt x="6" y="5"/>
                </a:cubicBezTo>
                <a:cubicBezTo>
                  <a:pt x="5" y="5"/>
                  <a:pt x="6" y="5"/>
                  <a:pt x="7" y="6"/>
                </a:cubicBezTo>
                <a:cubicBezTo>
                  <a:pt x="6" y="6"/>
                  <a:pt x="6" y="6"/>
                  <a:pt x="5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7"/>
                </a:cubicBezTo>
                <a:cubicBezTo>
                  <a:pt x="6" y="7"/>
                  <a:pt x="7" y="8"/>
                  <a:pt x="7" y="8"/>
                </a:cubicBezTo>
                <a:cubicBezTo>
                  <a:pt x="6" y="7"/>
                  <a:pt x="7" y="8"/>
                  <a:pt x="6" y="7"/>
                </a:cubicBezTo>
                <a:cubicBezTo>
                  <a:pt x="6" y="7"/>
                  <a:pt x="6" y="7"/>
                  <a:pt x="5" y="6"/>
                </a:cubicBezTo>
                <a:cubicBezTo>
                  <a:pt x="5" y="6"/>
                  <a:pt x="5" y="6"/>
                  <a:pt x="5" y="7"/>
                </a:cubicBezTo>
                <a:cubicBezTo>
                  <a:pt x="5" y="7"/>
                  <a:pt x="5" y="6"/>
                  <a:pt x="4" y="6"/>
                </a:cubicBezTo>
                <a:cubicBezTo>
                  <a:pt x="4" y="6"/>
                  <a:pt x="5" y="8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6"/>
                  <a:pt x="4" y="9"/>
                  <a:pt x="3" y="8"/>
                </a:cubicBezTo>
                <a:cubicBezTo>
                  <a:pt x="3" y="9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8"/>
                  <a:pt x="3" y="7"/>
                </a:cubicBezTo>
                <a:cubicBezTo>
                  <a:pt x="3" y="8"/>
                  <a:pt x="2" y="7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6"/>
                  <a:pt x="0" y="8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0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1" y="8"/>
                </a:cubicBezTo>
                <a:cubicBezTo>
                  <a:pt x="1" y="7"/>
                  <a:pt x="1" y="9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2" y="10"/>
                  <a:pt x="2" y="11"/>
                </a:cubicBezTo>
                <a:cubicBezTo>
                  <a:pt x="2" y="9"/>
                  <a:pt x="2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1"/>
                  <a:pt x="3" y="10"/>
                  <a:pt x="3" y="11"/>
                </a:cubicBezTo>
                <a:cubicBezTo>
                  <a:pt x="3" y="10"/>
                  <a:pt x="3" y="9"/>
                  <a:pt x="3" y="9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9"/>
                  <a:pt x="5" y="10"/>
                  <a:pt x="5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9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5" y="8"/>
                  <a:pt x="6" y="9"/>
                </a:cubicBezTo>
                <a:cubicBezTo>
                  <a:pt x="6" y="8"/>
                  <a:pt x="6" y="8"/>
                  <a:pt x="5" y="7"/>
                </a:cubicBezTo>
                <a:cubicBezTo>
                  <a:pt x="5" y="7"/>
                  <a:pt x="6" y="8"/>
                  <a:pt x="6" y="8"/>
                </a:cubicBezTo>
                <a:cubicBezTo>
                  <a:pt x="5" y="7"/>
                  <a:pt x="7" y="8"/>
                  <a:pt x="6" y="7"/>
                </a:cubicBezTo>
                <a:cubicBezTo>
                  <a:pt x="7" y="9"/>
                  <a:pt x="6" y="8"/>
                  <a:pt x="7" y="9"/>
                </a:cubicBezTo>
                <a:cubicBezTo>
                  <a:pt x="8" y="9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7" y="7"/>
                  <a:pt x="8" y="8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8" y="6"/>
                  <a:pt x="7" y="5"/>
                </a:cubicBezTo>
                <a:cubicBezTo>
                  <a:pt x="7" y="4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8" y="5"/>
                </a:cubicBezTo>
                <a:cubicBezTo>
                  <a:pt x="8" y="4"/>
                  <a:pt x="9" y="5"/>
                  <a:pt x="9" y="5"/>
                </a:cubicBezTo>
                <a:cubicBezTo>
                  <a:pt x="8" y="4"/>
                  <a:pt x="11" y="5"/>
                  <a:pt x="9" y="3"/>
                </a:cubicBezTo>
                <a:cubicBezTo>
                  <a:pt x="9" y="3"/>
                  <a:pt x="8" y="3"/>
                  <a:pt x="8" y="4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9" y="4"/>
                  <a:pt x="9" y="4"/>
                  <a:pt x="9" y="4"/>
                </a:cubicBezTo>
                <a:cubicBezTo>
                  <a:pt x="11" y="4"/>
                  <a:pt x="7" y="2"/>
                  <a:pt x="10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5" name="Freeform 2319"/>
          <p:cNvSpPr/>
          <p:nvPr/>
        </p:nvSpPr>
        <p:spPr bwMode="auto">
          <a:xfrm>
            <a:off x="1454151" y="4713289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6" name="Rectangle 2320"/>
          <p:cNvSpPr>
            <a:spLocks noChangeArrowheads="1"/>
          </p:cNvSpPr>
          <p:nvPr/>
        </p:nvSpPr>
        <p:spPr bwMode="auto">
          <a:xfrm>
            <a:off x="1454151" y="4708527"/>
            <a:ext cx="1588" cy="4763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7" name="Freeform 2321"/>
          <p:cNvSpPr/>
          <p:nvPr/>
        </p:nvSpPr>
        <p:spPr bwMode="auto">
          <a:xfrm>
            <a:off x="1462088" y="4694239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8" name="Freeform 2322"/>
          <p:cNvSpPr/>
          <p:nvPr/>
        </p:nvSpPr>
        <p:spPr bwMode="auto">
          <a:xfrm>
            <a:off x="1457326" y="4694239"/>
            <a:ext cx="4763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9" name="Freeform 2323"/>
          <p:cNvSpPr/>
          <p:nvPr/>
        </p:nvSpPr>
        <p:spPr bwMode="auto">
          <a:xfrm>
            <a:off x="1443038" y="4667252"/>
            <a:ext cx="22225" cy="26988"/>
          </a:xfrm>
          <a:custGeom>
            <a:avLst/>
            <a:gdLst>
              <a:gd name="T0" fmla="*/ 4 w 6"/>
              <a:gd name="T1" fmla="*/ 1 h 7"/>
              <a:gd name="T2" fmla="*/ 3 w 6"/>
              <a:gd name="T3" fmla="*/ 1 h 7"/>
              <a:gd name="T4" fmla="*/ 4 w 6"/>
              <a:gd name="T5" fmla="*/ 1 h 7"/>
              <a:gd name="T6" fmla="*/ 2 w 6"/>
              <a:gd name="T7" fmla="*/ 1 h 7"/>
              <a:gd name="T8" fmla="*/ 3 w 6"/>
              <a:gd name="T9" fmla="*/ 3 h 7"/>
              <a:gd name="T10" fmla="*/ 2 w 6"/>
              <a:gd name="T11" fmla="*/ 3 h 7"/>
              <a:gd name="T12" fmla="*/ 3 w 6"/>
              <a:gd name="T13" fmla="*/ 4 h 7"/>
              <a:gd name="T14" fmla="*/ 2 w 6"/>
              <a:gd name="T15" fmla="*/ 4 h 7"/>
              <a:gd name="T16" fmla="*/ 2 w 6"/>
              <a:gd name="T17" fmla="*/ 5 h 7"/>
              <a:gd name="T18" fmla="*/ 3 w 6"/>
              <a:gd name="T19" fmla="*/ 5 h 7"/>
              <a:gd name="T20" fmla="*/ 3 w 6"/>
              <a:gd name="T21" fmla="*/ 5 h 7"/>
              <a:gd name="T22" fmla="*/ 3 w 6"/>
              <a:gd name="T23" fmla="*/ 5 h 7"/>
              <a:gd name="T24" fmla="*/ 3 w 6"/>
              <a:gd name="T25" fmla="*/ 5 h 7"/>
              <a:gd name="T26" fmla="*/ 3 w 6"/>
              <a:gd name="T27" fmla="*/ 5 h 7"/>
              <a:gd name="T28" fmla="*/ 3 w 6"/>
              <a:gd name="T29" fmla="*/ 6 h 7"/>
              <a:gd name="T30" fmla="*/ 2 w 6"/>
              <a:gd name="T31" fmla="*/ 5 h 7"/>
              <a:gd name="T32" fmla="*/ 3 w 6"/>
              <a:gd name="T33" fmla="*/ 7 h 7"/>
              <a:gd name="T34" fmla="*/ 4 w 6"/>
              <a:gd name="T35" fmla="*/ 7 h 7"/>
              <a:gd name="T36" fmla="*/ 4 w 6"/>
              <a:gd name="T37" fmla="*/ 6 h 7"/>
              <a:gd name="T38" fmla="*/ 4 w 6"/>
              <a:gd name="T39" fmla="*/ 6 h 7"/>
              <a:gd name="T40" fmla="*/ 3 w 6"/>
              <a:gd name="T41" fmla="*/ 5 h 7"/>
              <a:gd name="T42" fmla="*/ 5 w 6"/>
              <a:gd name="T43" fmla="*/ 6 h 7"/>
              <a:gd name="T44" fmla="*/ 6 w 6"/>
              <a:gd name="T45" fmla="*/ 6 h 7"/>
              <a:gd name="T46" fmla="*/ 6 w 6"/>
              <a:gd name="T47" fmla="*/ 6 h 7"/>
              <a:gd name="T48" fmla="*/ 5 w 6"/>
              <a:gd name="T49" fmla="*/ 5 h 7"/>
              <a:gd name="T50" fmla="*/ 5 w 6"/>
              <a:gd name="T51" fmla="*/ 5 h 7"/>
              <a:gd name="T52" fmla="*/ 3 w 6"/>
              <a:gd name="T53" fmla="*/ 5 h 7"/>
              <a:gd name="T54" fmla="*/ 3 w 6"/>
              <a:gd name="T55" fmla="*/ 5 h 7"/>
              <a:gd name="T56" fmla="*/ 4 w 6"/>
              <a:gd name="T57" fmla="*/ 5 h 7"/>
              <a:gd name="T58" fmla="*/ 4 w 6"/>
              <a:gd name="T59" fmla="*/ 5 h 7"/>
              <a:gd name="T60" fmla="*/ 5 w 6"/>
              <a:gd name="T61" fmla="*/ 5 h 7"/>
              <a:gd name="T62" fmla="*/ 4 w 6"/>
              <a:gd name="T63" fmla="*/ 4 h 7"/>
              <a:gd name="T64" fmla="*/ 4 w 6"/>
              <a:gd name="T65" fmla="*/ 3 h 7"/>
              <a:gd name="T66" fmla="*/ 5 w 6"/>
              <a:gd name="T67" fmla="*/ 4 h 7"/>
              <a:gd name="T68" fmla="*/ 4 w 6"/>
              <a:gd name="T69" fmla="*/ 3 h 7"/>
              <a:gd name="T70" fmla="*/ 5 w 6"/>
              <a:gd name="T71" fmla="*/ 2 h 7"/>
              <a:gd name="T72" fmla="*/ 4 w 6"/>
              <a:gd name="T73" fmla="*/ 2 h 7"/>
              <a:gd name="T74" fmla="*/ 4 w 6"/>
              <a:gd name="T75" fmla="*/ 2 h 7"/>
              <a:gd name="T76" fmla="*/ 4 w 6"/>
              <a:gd name="T77" fmla="*/ 2 h 7"/>
              <a:gd name="T78" fmla="*/ 3 w 6"/>
              <a:gd name="T79" fmla="*/ 1 h 7"/>
              <a:gd name="T80" fmla="*/ 4 w 6"/>
              <a:gd name="T8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3" y="1"/>
                  <a:pt x="4" y="0"/>
                  <a:pt x="2" y="1"/>
                </a:cubicBezTo>
                <a:cubicBezTo>
                  <a:pt x="3" y="1"/>
                  <a:pt x="2" y="2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4" y="4"/>
                  <a:pt x="0" y="3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4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3" y="5"/>
                  <a:pt x="3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2" y="5"/>
                  <a:pt x="2" y="5"/>
                </a:cubicBezTo>
                <a:cubicBezTo>
                  <a:pt x="3" y="6"/>
                  <a:pt x="1" y="5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1" y="5"/>
                  <a:pt x="4" y="6"/>
                  <a:pt x="3" y="5"/>
                </a:cubicBezTo>
                <a:cubicBezTo>
                  <a:pt x="4" y="6"/>
                  <a:pt x="4" y="6"/>
                  <a:pt x="5" y="6"/>
                </a:cubicBezTo>
                <a:cubicBezTo>
                  <a:pt x="6" y="6"/>
                  <a:pt x="3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3" y="5"/>
                </a:cubicBezTo>
                <a:cubicBezTo>
                  <a:pt x="4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5" y="5"/>
                  <a:pt x="5" y="5"/>
                  <a:pt x="4" y="4"/>
                </a:cubicBezTo>
                <a:cubicBezTo>
                  <a:pt x="5" y="5"/>
                  <a:pt x="5" y="4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3"/>
                  <a:pt x="4" y="3"/>
                </a:cubicBezTo>
                <a:cubicBezTo>
                  <a:pt x="3" y="3"/>
                  <a:pt x="4" y="3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0" name="Freeform 2324"/>
          <p:cNvSpPr/>
          <p:nvPr/>
        </p:nvSpPr>
        <p:spPr bwMode="auto">
          <a:xfrm>
            <a:off x="1450976" y="4667252"/>
            <a:ext cx="6350" cy="4763"/>
          </a:xfrm>
          <a:custGeom>
            <a:avLst/>
            <a:gdLst>
              <a:gd name="T0" fmla="*/ 1 w 2"/>
              <a:gd name="T1" fmla="*/ 0 h 1"/>
              <a:gd name="T2" fmla="*/ 2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1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1" name="Freeform 2325"/>
          <p:cNvSpPr/>
          <p:nvPr/>
        </p:nvSpPr>
        <p:spPr bwMode="auto">
          <a:xfrm>
            <a:off x="1443038" y="4659314"/>
            <a:ext cx="19050" cy="7938"/>
          </a:xfrm>
          <a:custGeom>
            <a:avLst/>
            <a:gdLst>
              <a:gd name="T0" fmla="*/ 2 w 5"/>
              <a:gd name="T1" fmla="*/ 1 h 2"/>
              <a:gd name="T2" fmla="*/ 1 w 5"/>
              <a:gd name="T3" fmla="*/ 1 h 2"/>
              <a:gd name="T4" fmla="*/ 1 w 5"/>
              <a:gd name="T5" fmla="*/ 2 h 2"/>
              <a:gd name="T6" fmla="*/ 3 w 5"/>
              <a:gd name="T7" fmla="*/ 2 h 2"/>
              <a:gd name="T8" fmla="*/ 2 w 5"/>
              <a:gd name="T9" fmla="*/ 2 h 2"/>
              <a:gd name="T10" fmla="*/ 3 w 5"/>
              <a:gd name="T11" fmla="*/ 2 h 2"/>
              <a:gd name="T12" fmla="*/ 3 w 5"/>
              <a:gd name="T13" fmla="*/ 2 h 2"/>
              <a:gd name="T14" fmla="*/ 3 w 5"/>
              <a:gd name="T15" fmla="*/ 2 h 2"/>
              <a:gd name="T16" fmla="*/ 3 w 5"/>
              <a:gd name="T17" fmla="*/ 2 h 2"/>
              <a:gd name="T18" fmla="*/ 4 w 5"/>
              <a:gd name="T19" fmla="*/ 2 h 2"/>
              <a:gd name="T20" fmla="*/ 2 w 5"/>
              <a:gd name="T21" fmla="*/ 2 h 2"/>
              <a:gd name="T22" fmla="*/ 3 w 5"/>
              <a:gd name="T23" fmla="*/ 1 h 2"/>
              <a:gd name="T24" fmla="*/ 4 w 5"/>
              <a:gd name="T25" fmla="*/ 1 h 2"/>
              <a:gd name="T26" fmla="*/ 3 w 5"/>
              <a:gd name="T27" fmla="*/ 1 h 2"/>
              <a:gd name="T28" fmla="*/ 2 w 5"/>
              <a:gd name="T29" fmla="*/ 1 h 2"/>
              <a:gd name="T30" fmla="*/ 4 w 5"/>
              <a:gd name="T31" fmla="*/ 1 h 2"/>
              <a:gd name="T32" fmla="*/ 3 w 5"/>
              <a:gd name="T33" fmla="*/ 0 h 2"/>
              <a:gd name="T34" fmla="*/ 1 w 5"/>
              <a:gd name="T35" fmla="*/ 0 h 2"/>
              <a:gd name="T36" fmla="*/ 2 w 5"/>
              <a:gd name="T37" fmla="*/ 0 h 2"/>
              <a:gd name="T38" fmla="*/ 3 w 5"/>
              <a:gd name="T39" fmla="*/ 0 h 2"/>
              <a:gd name="T40" fmla="*/ 1 w 5"/>
              <a:gd name="T41" fmla="*/ 1 h 2"/>
              <a:gd name="T42" fmla="*/ 2 w 5"/>
              <a:gd name="T4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2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2"/>
                  <a:pt x="3" y="2"/>
                </a:cubicBezTo>
                <a:cubicBezTo>
                  <a:pt x="3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1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1" y="1"/>
                  <a:pt x="3" y="1"/>
                  <a:pt x="4" y="1"/>
                </a:cubicBezTo>
                <a:cubicBezTo>
                  <a:pt x="3" y="1"/>
                  <a:pt x="2" y="1"/>
                  <a:pt x="3" y="0"/>
                </a:cubicBezTo>
                <a:cubicBezTo>
                  <a:pt x="2" y="0"/>
                  <a:pt x="1" y="1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2" y="0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2" name="Rectangle 2326"/>
          <p:cNvSpPr>
            <a:spLocks noChangeArrowheads="1"/>
          </p:cNvSpPr>
          <p:nvPr/>
        </p:nvSpPr>
        <p:spPr bwMode="auto">
          <a:xfrm>
            <a:off x="1446213" y="4664077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3" name="Freeform 2327"/>
          <p:cNvSpPr/>
          <p:nvPr/>
        </p:nvSpPr>
        <p:spPr bwMode="auto">
          <a:xfrm>
            <a:off x="1401763" y="4927602"/>
            <a:ext cx="3175" cy="4763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0 w 2"/>
              <a:gd name="T5" fmla="*/ 0 h 3"/>
              <a:gd name="T6" fmla="*/ 2 w 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4" name="Freeform 2328"/>
          <p:cNvSpPr/>
          <p:nvPr/>
        </p:nvSpPr>
        <p:spPr bwMode="auto">
          <a:xfrm>
            <a:off x="1401763" y="4927602"/>
            <a:ext cx="11113" cy="12700"/>
          </a:xfrm>
          <a:custGeom>
            <a:avLst/>
            <a:gdLst>
              <a:gd name="T0" fmla="*/ 3 w 3"/>
              <a:gd name="T1" fmla="*/ 3 h 3"/>
              <a:gd name="T2" fmla="*/ 3 w 3"/>
              <a:gd name="T3" fmla="*/ 3 h 3"/>
              <a:gd name="T4" fmla="*/ 0 w 3"/>
              <a:gd name="T5" fmla="*/ 0 h 3"/>
              <a:gd name="T6" fmla="*/ 2 w 3"/>
              <a:gd name="T7" fmla="*/ 2 h 3"/>
              <a:gd name="T8" fmla="*/ 1 w 3"/>
              <a:gd name="T9" fmla="*/ 1 h 3"/>
              <a:gd name="T10" fmla="*/ 2 w 3"/>
              <a:gd name="T11" fmla="*/ 2 h 3"/>
              <a:gd name="T12" fmla="*/ 2 w 3"/>
              <a:gd name="T13" fmla="*/ 2 h 3"/>
              <a:gd name="T14" fmla="*/ 3 w 3"/>
              <a:gd name="T1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1" y="1"/>
                  <a:pt x="2" y="1"/>
                  <a:pt x="0" y="0"/>
                </a:cubicBezTo>
                <a:cubicBezTo>
                  <a:pt x="1" y="0"/>
                  <a:pt x="1" y="1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2" y="2"/>
                  <a:pt x="2" y="2"/>
                </a:cubicBezTo>
                <a:lnTo>
                  <a:pt x="3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5" name="Freeform 2329"/>
          <p:cNvSpPr/>
          <p:nvPr/>
        </p:nvSpPr>
        <p:spPr bwMode="auto">
          <a:xfrm>
            <a:off x="1409701" y="493236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6" name="Freeform 2330"/>
          <p:cNvSpPr/>
          <p:nvPr/>
        </p:nvSpPr>
        <p:spPr bwMode="auto">
          <a:xfrm>
            <a:off x="1404938" y="4927602"/>
            <a:ext cx="4763" cy="7938"/>
          </a:xfrm>
          <a:custGeom>
            <a:avLst/>
            <a:gdLst>
              <a:gd name="T0" fmla="*/ 0 w 1"/>
              <a:gd name="T1" fmla="*/ 1 h 2"/>
              <a:gd name="T2" fmla="*/ 1 w 1"/>
              <a:gd name="T3" fmla="*/ 2 h 2"/>
              <a:gd name="T4" fmla="*/ 0 w 1"/>
              <a:gd name="T5" fmla="*/ 0 h 2"/>
              <a:gd name="T6" fmla="*/ 0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7" name="Freeform 2331"/>
          <p:cNvSpPr/>
          <p:nvPr/>
        </p:nvSpPr>
        <p:spPr bwMode="auto">
          <a:xfrm>
            <a:off x="1409701" y="4927602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8" name="Freeform 2332"/>
          <p:cNvSpPr/>
          <p:nvPr/>
        </p:nvSpPr>
        <p:spPr bwMode="auto">
          <a:xfrm>
            <a:off x="1404938" y="4927602"/>
            <a:ext cx="7938" cy="12700"/>
          </a:xfrm>
          <a:custGeom>
            <a:avLst/>
            <a:gdLst>
              <a:gd name="T0" fmla="*/ 1 w 2"/>
              <a:gd name="T1" fmla="*/ 0 h 3"/>
              <a:gd name="T2" fmla="*/ 1 w 2"/>
              <a:gd name="T3" fmla="*/ 1 h 3"/>
              <a:gd name="T4" fmla="*/ 1 w 2"/>
              <a:gd name="T5" fmla="*/ 1 h 3"/>
              <a:gd name="T6" fmla="*/ 1 w 2"/>
              <a:gd name="T7" fmla="*/ 2 h 3"/>
              <a:gd name="T8" fmla="*/ 1 w 2"/>
              <a:gd name="T9" fmla="*/ 2 h 3"/>
              <a:gd name="T10" fmla="*/ 2 w 2"/>
              <a:gd name="T11" fmla="*/ 3 h 3"/>
              <a:gd name="T12" fmla="*/ 1 w 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0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2"/>
                </a:cubicBezTo>
                <a:cubicBezTo>
                  <a:pt x="2" y="2"/>
                  <a:pt x="1" y="1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9" name="Freeform 2333"/>
          <p:cNvSpPr/>
          <p:nvPr/>
        </p:nvSpPr>
        <p:spPr bwMode="auto">
          <a:xfrm>
            <a:off x="1409701" y="49323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0" name="Rectangle 2334"/>
          <p:cNvSpPr>
            <a:spLocks noChangeArrowheads="1"/>
          </p:cNvSpPr>
          <p:nvPr/>
        </p:nvSpPr>
        <p:spPr bwMode="auto">
          <a:xfrm>
            <a:off x="1409701" y="493236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1" name="Freeform 2335"/>
          <p:cNvSpPr/>
          <p:nvPr/>
        </p:nvSpPr>
        <p:spPr bwMode="auto">
          <a:xfrm>
            <a:off x="1409701" y="4927602"/>
            <a:ext cx="3175" cy="12700"/>
          </a:xfrm>
          <a:custGeom>
            <a:avLst/>
            <a:gdLst>
              <a:gd name="T0" fmla="*/ 0 w 1"/>
              <a:gd name="T1" fmla="*/ 0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3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1" y="2"/>
                  <a:pt x="0" y="0"/>
                  <a:pt x="0" y="1"/>
                </a:cubicBezTo>
                <a:cubicBezTo>
                  <a:pt x="0" y="1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2" name="Freeform 2336"/>
          <p:cNvSpPr/>
          <p:nvPr/>
        </p:nvSpPr>
        <p:spPr bwMode="auto">
          <a:xfrm>
            <a:off x="1416051" y="49434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3" name="Freeform 2337"/>
          <p:cNvSpPr/>
          <p:nvPr/>
        </p:nvSpPr>
        <p:spPr bwMode="auto">
          <a:xfrm>
            <a:off x="1412876" y="4932364"/>
            <a:ext cx="7938" cy="14288"/>
          </a:xfrm>
          <a:custGeom>
            <a:avLst/>
            <a:gdLst>
              <a:gd name="T0" fmla="*/ 0 w 2"/>
              <a:gd name="T1" fmla="*/ 0 h 4"/>
              <a:gd name="T2" fmla="*/ 1 w 2"/>
              <a:gd name="T3" fmla="*/ 2 h 4"/>
              <a:gd name="T4" fmla="*/ 0 w 2"/>
              <a:gd name="T5" fmla="*/ 1 h 4"/>
              <a:gd name="T6" fmla="*/ 0 w 2"/>
              <a:gd name="T7" fmla="*/ 1 h 4"/>
              <a:gd name="T8" fmla="*/ 0 w 2"/>
              <a:gd name="T9" fmla="*/ 0 h 4"/>
              <a:gd name="T10" fmla="*/ 0 w 2"/>
              <a:gd name="T11" fmla="*/ 1 h 4"/>
              <a:gd name="T12" fmla="*/ 0 w 2"/>
              <a:gd name="T13" fmla="*/ 0 h 4"/>
              <a:gd name="T14" fmla="*/ 0 w 2"/>
              <a:gd name="T15" fmla="*/ 2 h 4"/>
              <a:gd name="T16" fmla="*/ 0 w 2"/>
              <a:gd name="T17" fmla="*/ 2 h 4"/>
              <a:gd name="T18" fmla="*/ 1 w 2"/>
              <a:gd name="T19" fmla="*/ 3 h 4"/>
              <a:gd name="T20" fmla="*/ 1 w 2"/>
              <a:gd name="T21" fmla="*/ 3 h 4"/>
              <a:gd name="T22" fmla="*/ 0 w 2"/>
              <a:gd name="T2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1"/>
                  <a:pt x="0" y="1"/>
                </a:cubicBezTo>
                <a:cubicBezTo>
                  <a:pt x="0" y="0"/>
                  <a:pt x="0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0" y="1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2"/>
                  <a:pt x="1" y="4"/>
                  <a:pt x="1" y="3"/>
                </a:cubicBezTo>
                <a:cubicBezTo>
                  <a:pt x="2" y="3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4" name="Rectangle 2338"/>
          <p:cNvSpPr>
            <a:spLocks noChangeArrowheads="1"/>
          </p:cNvSpPr>
          <p:nvPr/>
        </p:nvSpPr>
        <p:spPr bwMode="auto">
          <a:xfrm>
            <a:off x="1416051" y="494030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5" name="Freeform 2339"/>
          <p:cNvSpPr/>
          <p:nvPr/>
        </p:nvSpPr>
        <p:spPr bwMode="auto">
          <a:xfrm>
            <a:off x="1412876" y="4927602"/>
            <a:ext cx="7938" cy="15875"/>
          </a:xfrm>
          <a:custGeom>
            <a:avLst/>
            <a:gdLst>
              <a:gd name="T0" fmla="*/ 0 w 2"/>
              <a:gd name="T1" fmla="*/ 1 h 4"/>
              <a:gd name="T2" fmla="*/ 1 w 2"/>
              <a:gd name="T3" fmla="*/ 2 h 4"/>
              <a:gd name="T4" fmla="*/ 0 w 2"/>
              <a:gd name="T5" fmla="*/ 1 h 4"/>
              <a:gd name="T6" fmla="*/ 1 w 2"/>
              <a:gd name="T7" fmla="*/ 2 h 4"/>
              <a:gd name="T8" fmla="*/ 1 w 2"/>
              <a:gd name="T9" fmla="*/ 1 h 4"/>
              <a:gd name="T10" fmla="*/ 2 w 2"/>
              <a:gd name="T11" fmla="*/ 3 h 4"/>
              <a:gd name="T12" fmla="*/ 1 w 2"/>
              <a:gd name="T13" fmla="*/ 3 h 4"/>
              <a:gd name="T14" fmla="*/ 2 w 2"/>
              <a:gd name="T15" fmla="*/ 2 h 4"/>
              <a:gd name="T16" fmla="*/ 2 w 2"/>
              <a:gd name="T17" fmla="*/ 2 h 4"/>
              <a:gd name="T18" fmla="*/ 2 w 2"/>
              <a:gd name="T19" fmla="*/ 2 h 4"/>
              <a:gd name="T20" fmla="*/ 0 w 2"/>
              <a:gd name="T2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4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4"/>
                  <a:pt x="1" y="2"/>
                  <a:pt x="1" y="1"/>
                </a:cubicBezTo>
                <a:cubicBezTo>
                  <a:pt x="1" y="2"/>
                  <a:pt x="1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2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6" name="Freeform 2340"/>
          <p:cNvSpPr/>
          <p:nvPr/>
        </p:nvSpPr>
        <p:spPr bwMode="auto">
          <a:xfrm>
            <a:off x="1412876" y="4927602"/>
            <a:ext cx="0" cy="4763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7" name="Freeform 2341"/>
          <p:cNvSpPr/>
          <p:nvPr/>
        </p:nvSpPr>
        <p:spPr bwMode="auto">
          <a:xfrm>
            <a:off x="1420813" y="49355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8" name="Freeform 2342"/>
          <p:cNvSpPr/>
          <p:nvPr/>
        </p:nvSpPr>
        <p:spPr bwMode="auto">
          <a:xfrm>
            <a:off x="1416051" y="4927602"/>
            <a:ext cx="0" cy="4763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9" name="Freeform 2343"/>
          <p:cNvSpPr/>
          <p:nvPr/>
        </p:nvSpPr>
        <p:spPr bwMode="auto">
          <a:xfrm>
            <a:off x="1416051" y="4913314"/>
            <a:ext cx="19050" cy="26988"/>
          </a:xfrm>
          <a:custGeom>
            <a:avLst/>
            <a:gdLst>
              <a:gd name="T0" fmla="*/ 2 w 5"/>
              <a:gd name="T1" fmla="*/ 5 h 7"/>
              <a:gd name="T2" fmla="*/ 2 w 5"/>
              <a:gd name="T3" fmla="*/ 5 h 7"/>
              <a:gd name="T4" fmla="*/ 2 w 5"/>
              <a:gd name="T5" fmla="*/ 4 h 7"/>
              <a:gd name="T6" fmla="*/ 2 w 5"/>
              <a:gd name="T7" fmla="*/ 2 h 7"/>
              <a:gd name="T8" fmla="*/ 2 w 5"/>
              <a:gd name="T9" fmla="*/ 3 h 7"/>
              <a:gd name="T10" fmla="*/ 2 w 5"/>
              <a:gd name="T11" fmla="*/ 2 h 7"/>
              <a:gd name="T12" fmla="*/ 1 w 5"/>
              <a:gd name="T13" fmla="*/ 2 h 7"/>
              <a:gd name="T14" fmla="*/ 1 w 5"/>
              <a:gd name="T15" fmla="*/ 3 h 7"/>
              <a:gd name="T16" fmla="*/ 0 w 5"/>
              <a:gd name="T17" fmla="*/ 3 h 7"/>
              <a:gd name="T18" fmla="*/ 2 w 5"/>
              <a:gd name="T19" fmla="*/ 4 h 7"/>
              <a:gd name="T20" fmla="*/ 1 w 5"/>
              <a:gd name="T21" fmla="*/ 4 h 7"/>
              <a:gd name="T22" fmla="*/ 1 w 5"/>
              <a:gd name="T23" fmla="*/ 4 h 7"/>
              <a:gd name="T24" fmla="*/ 0 w 5"/>
              <a:gd name="T25" fmla="*/ 4 h 7"/>
              <a:gd name="T26" fmla="*/ 2 w 5"/>
              <a:gd name="T27" fmla="*/ 5 h 7"/>
              <a:gd name="T28" fmla="*/ 0 w 5"/>
              <a:gd name="T29" fmla="*/ 4 h 7"/>
              <a:gd name="T30" fmla="*/ 1 w 5"/>
              <a:gd name="T31" fmla="*/ 5 h 7"/>
              <a:gd name="T32" fmla="*/ 2 w 5"/>
              <a:gd name="T33" fmla="*/ 6 h 7"/>
              <a:gd name="T34" fmla="*/ 2 w 5"/>
              <a:gd name="T35" fmla="*/ 7 h 7"/>
              <a:gd name="T36" fmla="*/ 2 w 5"/>
              <a:gd name="T37" fmla="*/ 4 h 7"/>
              <a:gd name="T38" fmla="*/ 2 w 5"/>
              <a:gd name="T39" fmla="*/ 4 h 7"/>
              <a:gd name="T40" fmla="*/ 4 w 5"/>
              <a:gd name="T41" fmla="*/ 3 h 7"/>
              <a:gd name="T42" fmla="*/ 2 w 5"/>
              <a:gd name="T43" fmla="*/ 2 h 7"/>
              <a:gd name="T44" fmla="*/ 0 w 5"/>
              <a:gd name="T45" fmla="*/ 4 h 7"/>
              <a:gd name="T46" fmla="*/ 0 w 5"/>
              <a:gd name="T47" fmla="*/ 4 h 7"/>
              <a:gd name="T48" fmla="*/ 0 w 5"/>
              <a:gd name="T49" fmla="*/ 5 h 7"/>
              <a:gd name="T50" fmla="*/ 1 w 5"/>
              <a:gd name="T51" fmla="*/ 3 h 7"/>
              <a:gd name="T52" fmla="*/ 1 w 5"/>
              <a:gd name="T53" fmla="*/ 5 h 7"/>
              <a:gd name="T54" fmla="*/ 1 w 5"/>
              <a:gd name="T55" fmla="*/ 4 h 7"/>
              <a:gd name="T56" fmla="*/ 1 w 5"/>
              <a:gd name="T57" fmla="*/ 4 h 7"/>
              <a:gd name="T58" fmla="*/ 1 w 5"/>
              <a:gd name="T59" fmla="*/ 5 h 7"/>
              <a:gd name="T60" fmla="*/ 1 w 5"/>
              <a:gd name="T61" fmla="*/ 4 h 7"/>
              <a:gd name="T62" fmla="*/ 1 w 5"/>
              <a:gd name="T63" fmla="*/ 3 h 7"/>
              <a:gd name="T64" fmla="*/ 2 w 5"/>
              <a:gd name="T65" fmla="*/ 4 h 7"/>
              <a:gd name="T66" fmla="*/ 2 w 5"/>
              <a:gd name="T67" fmla="*/ 5 h 7"/>
              <a:gd name="T68" fmla="*/ 2 w 5"/>
              <a:gd name="T69" fmla="*/ 6 h 7"/>
              <a:gd name="T70" fmla="*/ 2 w 5"/>
              <a:gd name="T71" fmla="*/ 4 h 7"/>
              <a:gd name="T72" fmla="*/ 2 w 5"/>
              <a:gd name="T7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" h="7"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" y="3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2"/>
                  <a:pt x="2" y="3"/>
                  <a:pt x="0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1" y="4"/>
                  <a:pt x="0" y="4"/>
                </a:cubicBezTo>
                <a:cubicBezTo>
                  <a:pt x="0" y="4"/>
                  <a:pt x="2" y="5"/>
                  <a:pt x="2" y="5"/>
                </a:cubicBezTo>
                <a:cubicBezTo>
                  <a:pt x="0" y="4"/>
                  <a:pt x="1" y="5"/>
                  <a:pt x="0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5"/>
                  <a:pt x="2" y="6"/>
                </a:cubicBezTo>
                <a:cubicBezTo>
                  <a:pt x="2" y="7"/>
                  <a:pt x="1" y="6"/>
                  <a:pt x="2" y="7"/>
                </a:cubicBezTo>
                <a:cubicBezTo>
                  <a:pt x="3" y="7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4" y="3"/>
                </a:cubicBezTo>
                <a:cubicBezTo>
                  <a:pt x="3" y="3"/>
                  <a:pt x="4" y="3"/>
                  <a:pt x="2" y="2"/>
                </a:cubicBezTo>
                <a:cubicBezTo>
                  <a:pt x="2" y="3"/>
                  <a:pt x="5" y="0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4"/>
                  <a:pt x="1" y="4"/>
                  <a:pt x="1" y="3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6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0" name="Rectangle 2344"/>
          <p:cNvSpPr>
            <a:spLocks noChangeArrowheads="1"/>
          </p:cNvSpPr>
          <p:nvPr/>
        </p:nvSpPr>
        <p:spPr bwMode="auto">
          <a:xfrm>
            <a:off x="1423988" y="4935539"/>
            <a:ext cx="1588" cy="4763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1" name="Freeform 2345"/>
          <p:cNvSpPr/>
          <p:nvPr/>
        </p:nvSpPr>
        <p:spPr bwMode="auto">
          <a:xfrm>
            <a:off x="1423988" y="493236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2" name="Rectangle 2346"/>
          <p:cNvSpPr>
            <a:spLocks noChangeArrowheads="1"/>
          </p:cNvSpPr>
          <p:nvPr/>
        </p:nvSpPr>
        <p:spPr bwMode="auto">
          <a:xfrm>
            <a:off x="1420813" y="492125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3" name="Freeform 2347"/>
          <p:cNvSpPr/>
          <p:nvPr/>
        </p:nvSpPr>
        <p:spPr bwMode="auto">
          <a:xfrm>
            <a:off x="1420813" y="4932364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4" name="Freeform 2348"/>
          <p:cNvSpPr/>
          <p:nvPr/>
        </p:nvSpPr>
        <p:spPr bwMode="auto">
          <a:xfrm>
            <a:off x="1431926" y="49244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5" name="Rectangle 2349"/>
          <p:cNvSpPr>
            <a:spLocks noChangeArrowheads="1"/>
          </p:cNvSpPr>
          <p:nvPr/>
        </p:nvSpPr>
        <p:spPr bwMode="auto">
          <a:xfrm>
            <a:off x="1423988" y="493553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6" name="Freeform 2350"/>
          <p:cNvSpPr/>
          <p:nvPr/>
        </p:nvSpPr>
        <p:spPr bwMode="auto">
          <a:xfrm>
            <a:off x="1423988" y="4913314"/>
            <a:ext cx="11113" cy="22225"/>
          </a:xfrm>
          <a:custGeom>
            <a:avLst/>
            <a:gdLst>
              <a:gd name="T0" fmla="*/ 2 w 3"/>
              <a:gd name="T1" fmla="*/ 1 h 6"/>
              <a:gd name="T2" fmla="*/ 2 w 3"/>
              <a:gd name="T3" fmla="*/ 1 h 6"/>
              <a:gd name="T4" fmla="*/ 2 w 3"/>
              <a:gd name="T5" fmla="*/ 3 h 6"/>
              <a:gd name="T6" fmla="*/ 2 w 3"/>
              <a:gd name="T7" fmla="*/ 1 h 6"/>
              <a:gd name="T8" fmla="*/ 1 w 3"/>
              <a:gd name="T9" fmla="*/ 3 h 6"/>
              <a:gd name="T10" fmla="*/ 1 w 3"/>
              <a:gd name="T11" fmla="*/ 2 h 6"/>
              <a:gd name="T12" fmla="*/ 1 w 3"/>
              <a:gd name="T13" fmla="*/ 4 h 6"/>
              <a:gd name="T14" fmla="*/ 1 w 3"/>
              <a:gd name="T15" fmla="*/ 2 h 6"/>
              <a:gd name="T16" fmla="*/ 1 w 3"/>
              <a:gd name="T17" fmla="*/ 1 h 6"/>
              <a:gd name="T18" fmla="*/ 0 w 3"/>
              <a:gd name="T19" fmla="*/ 2 h 6"/>
              <a:gd name="T20" fmla="*/ 0 w 3"/>
              <a:gd name="T21" fmla="*/ 4 h 6"/>
              <a:gd name="T22" fmla="*/ 0 w 3"/>
              <a:gd name="T23" fmla="*/ 5 h 6"/>
              <a:gd name="T24" fmla="*/ 1 w 3"/>
              <a:gd name="T25" fmla="*/ 4 h 6"/>
              <a:gd name="T26" fmla="*/ 1 w 3"/>
              <a:gd name="T27" fmla="*/ 5 h 6"/>
              <a:gd name="T28" fmla="*/ 1 w 3"/>
              <a:gd name="T29" fmla="*/ 4 h 6"/>
              <a:gd name="T30" fmla="*/ 1 w 3"/>
              <a:gd name="T31" fmla="*/ 5 h 6"/>
              <a:gd name="T32" fmla="*/ 1 w 3"/>
              <a:gd name="T33" fmla="*/ 5 h 6"/>
              <a:gd name="T34" fmla="*/ 1 w 3"/>
              <a:gd name="T35" fmla="*/ 5 h 6"/>
              <a:gd name="T36" fmla="*/ 1 w 3"/>
              <a:gd name="T37" fmla="*/ 4 h 6"/>
              <a:gd name="T38" fmla="*/ 1 w 3"/>
              <a:gd name="T39" fmla="*/ 5 h 6"/>
              <a:gd name="T40" fmla="*/ 1 w 3"/>
              <a:gd name="T41" fmla="*/ 4 h 6"/>
              <a:gd name="T42" fmla="*/ 2 w 3"/>
              <a:gd name="T43" fmla="*/ 5 h 6"/>
              <a:gd name="T44" fmla="*/ 2 w 3"/>
              <a:gd name="T45" fmla="*/ 4 h 6"/>
              <a:gd name="T46" fmla="*/ 2 w 3"/>
              <a:gd name="T47" fmla="*/ 5 h 6"/>
              <a:gd name="T48" fmla="*/ 1 w 3"/>
              <a:gd name="T49" fmla="*/ 3 h 6"/>
              <a:gd name="T50" fmla="*/ 2 w 3"/>
              <a:gd name="T51" fmla="*/ 5 h 6"/>
              <a:gd name="T52" fmla="*/ 2 w 3"/>
              <a:gd name="T53" fmla="*/ 4 h 6"/>
              <a:gd name="T54" fmla="*/ 2 w 3"/>
              <a:gd name="T55" fmla="*/ 5 h 6"/>
              <a:gd name="T56" fmla="*/ 3 w 3"/>
              <a:gd name="T57" fmla="*/ 4 h 6"/>
              <a:gd name="T58" fmla="*/ 2 w 3"/>
              <a:gd name="T59" fmla="*/ 3 h 6"/>
              <a:gd name="T60" fmla="*/ 2 w 3"/>
              <a:gd name="T61" fmla="*/ 3 h 6"/>
              <a:gd name="T62" fmla="*/ 2 w 3"/>
              <a:gd name="T63" fmla="*/ 3 h 6"/>
              <a:gd name="T64" fmla="*/ 2 w 3"/>
              <a:gd name="T65" fmla="*/ 2 h 6"/>
              <a:gd name="T66" fmla="*/ 2 w 3"/>
              <a:gd name="T67" fmla="*/ 3 h 6"/>
              <a:gd name="T68" fmla="*/ 2 w 3"/>
              <a:gd name="T6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" h="6">
                <a:moveTo>
                  <a:pt x="2" y="1"/>
                </a:move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3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5"/>
                  <a:pt x="1" y="4"/>
                </a:cubicBezTo>
                <a:cubicBezTo>
                  <a:pt x="1" y="3"/>
                  <a:pt x="1" y="3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5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6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4"/>
                  <a:pt x="2" y="3"/>
                  <a:pt x="1" y="3"/>
                </a:cubicBezTo>
                <a:cubicBezTo>
                  <a:pt x="2" y="4"/>
                  <a:pt x="2" y="3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3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2"/>
                  <a:pt x="2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7" name="Freeform 2351"/>
          <p:cNvSpPr/>
          <p:nvPr/>
        </p:nvSpPr>
        <p:spPr bwMode="auto">
          <a:xfrm>
            <a:off x="1427163" y="49323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8" name="Freeform 2352"/>
          <p:cNvSpPr/>
          <p:nvPr/>
        </p:nvSpPr>
        <p:spPr bwMode="auto">
          <a:xfrm>
            <a:off x="1431926" y="4910139"/>
            <a:ext cx="7938" cy="25400"/>
          </a:xfrm>
          <a:custGeom>
            <a:avLst/>
            <a:gdLst>
              <a:gd name="T0" fmla="*/ 1 w 2"/>
              <a:gd name="T1" fmla="*/ 4 h 7"/>
              <a:gd name="T2" fmla="*/ 2 w 2"/>
              <a:gd name="T3" fmla="*/ 5 h 7"/>
              <a:gd name="T4" fmla="*/ 1 w 2"/>
              <a:gd name="T5" fmla="*/ 3 h 7"/>
              <a:gd name="T6" fmla="*/ 1 w 2"/>
              <a:gd name="T7" fmla="*/ 2 h 7"/>
              <a:gd name="T8" fmla="*/ 2 w 2"/>
              <a:gd name="T9" fmla="*/ 4 h 7"/>
              <a:gd name="T10" fmla="*/ 2 w 2"/>
              <a:gd name="T11" fmla="*/ 5 h 7"/>
              <a:gd name="T12" fmla="*/ 1 w 2"/>
              <a:gd name="T13" fmla="*/ 3 h 7"/>
              <a:gd name="T14" fmla="*/ 1 w 2"/>
              <a:gd name="T15" fmla="*/ 3 h 7"/>
              <a:gd name="T16" fmla="*/ 1 w 2"/>
              <a:gd name="T17" fmla="*/ 3 h 7"/>
              <a:gd name="T18" fmla="*/ 2 w 2"/>
              <a:gd name="T19" fmla="*/ 4 h 7"/>
              <a:gd name="T20" fmla="*/ 1 w 2"/>
              <a:gd name="T21" fmla="*/ 1 h 7"/>
              <a:gd name="T22" fmla="*/ 1 w 2"/>
              <a:gd name="T23" fmla="*/ 1 h 7"/>
              <a:gd name="T24" fmla="*/ 2 w 2"/>
              <a:gd name="T25" fmla="*/ 3 h 7"/>
              <a:gd name="T26" fmla="*/ 1 w 2"/>
              <a:gd name="T27" fmla="*/ 2 h 7"/>
              <a:gd name="T28" fmla="*/ 1 w 2"/>
              <a:gd name="T29" fmla="*/ 1 h 7"/>
              <a:gd name="T30" fmla="*/ 0 w 2"/>
              <a:gd name="T31" fmla="*/ 2 h 7"/>
              <a:gd name="T32" fmla="*/ 0 w 2"/>
              <a:gd name="T33" fmla="*/ 2 h 7"/>
              <a:gd name="T34" fmla="*/ 1 w 2"/>
              <a:gd name="T35" fmla="*/ 3 h 7"/>
              <a:gd name="T36" fmla="*/ 1 w 2"/>
              <a:gd name="T37" fmla="*/ 4 h 7"/>
              <a:gd name="T38" fmla="*/ 1 w 2"/>
              <a:gd name="T39" fmla="*/ 4 h 7"/>
              <a:gd name="T40" fmla="*/ 1 w 2"/>
              <a:gd name="T41" fmla="*/ 5 h 7"/>
              <a:gd name="T42" fmla="*/ 1 w 2"/>
              <a:gd name="T43" fmla="*/ 6 h 7"/>
              <a:gd name="T44" fmla="*/ 2 w 2"/>
              <a:gd name="T45" fmla="*/ 6 h 7"/>
              <a:gd name="T46" fmla="*/ 1 w 2"/>
              <a:gd name="T4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" h="7">
                <a:moveTo>
                  <a:pt x="1" y="4"/>
                </a:moveTo>
                <a:cubicBezTo>
                  <a:pt x="1" y="4"/>
                  <a:pt x="1" y="5"/>
                  <a:pt x="2" y="5"/>
                </a:cubicBezTo>
                <a:cubicBezTo>
                  <a:pt x="2" y="4"/>
                  <a:pt x="1" y="4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1" y="4"/>
                  <a:pt x="2" y="4"/>
                  <a:pt x="1" y="3"/>
                </a:cubicBezTo>
                <a:cubicBezTo>
                  <a:pt x="1" y="3"/>
                  <a:pt x="1" y="2"/>
                  <a:pt x="1" y="3"/>
                </a:cubicBezTo>
                <a:cubicBezTo>
                  <a:pt x="2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3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6"/>
                  <a:pt x="1" y="5"/>
                  <a:pt x="1" y="6"/>
                </a:cubicBezTo>
                <a:cubicBezTo>
                  <a:pt x="2" y="7"/>
                  <a:pt x="1" y="5"/>
                  <a:pt x="2" y="6"/>
                </a:cubicBezTo>
                <a:lnTo>
                  <a:pt x="1" y="4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9" name="Freeform 2353"/>
          <p:cNvSpPr/>
          <p:nvPr/>
        </p:nvSpPr>
        <p:spPr bwMode="auto">
          <a:xfrm>
            <a:off x="1435101" y="4924427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0" name="Freeform 2354"/>
          <p:cNvSpPr/>
          <p:nvPr/>
        </p:nvSpPr>
        <p:spPr bwMode="auto">
          <a:xfrm>
            <a:off x="1431926" y="491331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1" name="Freeform 2355"/>
          <p:cNvSpPr/>
          <p:nvPr/>
        </p:nvSpPr>
        <p:spPr bwMode="auto">
          <a:xfrm>
            <a:off x="1439863" y="49244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2" name="Freeform 2356"/>
          <p:cNvSpPr/>
          <p:nvPr/>
        </p:nvSpPr>
        <p:spPr bwMode="auto">
          <a:xfrm>
            <a:off x="1435101" y="4910139"/>
            <a:ext cx="4763" cy="11113"/>
          </a:xfrm>
          <a:custGeom>
            <a:avLst/>
            <a:gdLst>
              <a:gd name="T0" fmla="*/ 0 w 1"/>
              <a:gd name="T1" fmla="*/ 0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1 h 3"/>
              <a:gd name="T8" fmla="*/ 1 w 1"/>
              <a:gd name="T9" fmla="*/ 1 h 3"/>
              <a:gd name="T10" fmla="*/ 0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1"/>
                  <a:pt x="0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1" y="1"/>
                </a:cubicBezTo>
                <a:cubicBezTo>
                  <a:pt x="1" y="2"/>
                  <a:pt x="1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3" name="Freeform 2357"/>
          <p:cNvSpPr/>
          <p:nvPr/>
        </p:nvSpPr>
        <p:spPr bwMode="auto">
          <a:xfrm>
            <a:off x="1439863" y="4905377"/>
            <a:ext cx="17463" cy="22225"/>
          </a:xfrm>
          <a:custGeom>
            <a:avLst/>
            <a:gdLst>
              <a:gd name="T0" fmla="*/ 1 w 5"/>
              <a:gd name="T1" fmla="*/ 4 h 6"/>
              <a:gd name="T2" fmla="*/ 1 w 5"/>
              <a:gd name="T3" fmla="*/ 4 h 6"/>
              <a:gd name="T4" fmla="*/ 2 w 5"/>
              <a:gd name="T5" fmla="*/ 4 h 6"/>
              <a:gd name="T6" fmla="*/ 2 w 5"/>
              <a:gd name="T7" fmla="*/ 5 h 6"/>
              <a:gd name="T8" fmla="*/ 2 w 5"/>
              <a:gd name="T9" fmla="*/ 4 h 6"/>
              <a:gd name="T10" fmla="*/ 2 w 5"/>
              <a:gd name="T11" fmla="*/ 4 h 6"/>
              <a:gd name="T12" fmla="*/ 1 w 5"/>
              <a:gd name="T13" fmla="*/ 3 h 6"/>
              <a:gd name="T14" fmla="*/ 3 w 5"/>
              <a:gd name="T15" fmla="*/ 4 h 6"/>
              <a:gd name="T16" fmla="*/ 1 w 5"/>
              <a:gd name="T17" fmla="*/ 2 h 6"/>
              <a:gd name="T18" fmla="*/ 2 w 5"/>
              <a:gd name="T19" fmla="*/ 3 h 6"/>
              <a:gd name="T20" fmla="*/ 2 w 5"/>
              <a:gd name="T21" fmla="*/ 3 h 6"/>
              <a:gd name="T22" fmla="*/ 2 w 5"/>
              <a:gd name="T23" fmla="*/ 3 h 6"/>
              <a:gd name="T24" fmla="*/ 3 w 5"/>
              <a:gd name="T25" fmla="*/ 4 h 6"/>
              <a:gd name="T26" fmla="*/ 3 w 5"/>
              <a:gd name="T27" fmla="*/ 3 h 6"/>
              <a:gd name="T28" fmla="*/ 4 w 5"/>
              <a:gd name="T29" fmla="*/ 4 h 6"/>
              <a:gd name="T30" fmla="*/ 4 w 5"/>
              <a:gd name="T31" fmla="*/ 3 h 6"/>
              <a:gd name="T32" fmla="*/ 4 w 5"/>
              <a:gd name="T33" fmla="*/ 3 h 6"/>
              <a:gd name="T34" fmla="*/ 2 w 5"/>
              <a:gd name="T35" fmla="*/ 1 h 6"/>
              <a:gd name="T36" fmla="*/ 3 w 5"/>
              <a:gd name="T37" fmla="*/ 1 h 6"/>
              <a:gd name="T38" fmla="*/ 4 w 5"/>
              <a:gd name="T39" fmla="*/ 3 h 6"/>
              <a:gd name="T40" fmla="*/ 3 w 5"/>
              <a:gd name="T41" fmla="*/ 2 h 6"/>
              <a:gd name="T42" fmla="*/ 5 w 5"/>
              <a:gd name="T43" fmla="*/ 3 h 6"/>
              <a:gd name="T44" fmla="*/ 3 w 5"/>
              <a:gd name="T45" fmla="*/ 1 h 6"/>
              <a:gd name="T46" fmla="*/ 4 w 5"/>
              <a:gd name="T47" fmla="*/ 1 h 6"/>
              <a:gd name="T48" fmla="*/ 2 w 5"/>
              <a:gd name="T49" fmla="*/ 0 h 6"/>
              <a:gd name="T50" fmla="*/ 2 w 5"/>
              <a:gd name="T51" fmla="*/ 1 h 6"/>
              <a:gd name="T52" fmla="*/ 2 w 5"/>
              <a:gd name="T53" fmla="*/ 2 h 6"/>
              <a:gd name="T54" fmla="*/ 1 w 5"/>
              <a:gd name="T55" fmla="*/ 1 h 6"/>
              <a:gd name="T56" fmla="*/ 2 w 5"/>
              <a:gd name="T57" fmla="*/ 2 h 6"/>
              <a:gd name="T58" fmla="*/ 1 w 5"/>
              <a:gd name="T59" fmla="*/ 1 h 6"/>
              <a:gd name="T60" fmla="*/ 2 w 5"/>
              <a:gd name="T61" fmla="*/ 2 h 6"/>
              <a:gd name="T62" fmla="*/ 1 w 5"/>
              <a:gd name="T63" fmla="*/ 1 h 6"/>
              <a:gd name="T64" fmla="*/ 0 w 5"/>
              <a:gd name="T65" fmla="*/ 2 h 6"/>
              <a:gd name="T66" fmla="*/ 1 w 5"/>
              <a:gd name="T67" fmla="*/ 3 h 6"/>
              <a:gd name="T68" fmla="*/ 1 w 5"/>
              <a:gd name="T69" fmla="*/ 3 h 6"/>
              <a:gd name="T70" fmla="*/ 1 w 5"/>
              <a:gd name="T71" fmla="*/ 4 h 6"/>
              <a:gd name="T72" fmla="*/ 0 w 5"/>
              <a:gd name="T73" fmla="*/ 2 h 6"/>
              <a:gd name="T74" fmla="*/ 0 w 5"/>
              <a:gd name="T75" fmla="*/ 2 h 6"/>
              <a:gd name="T76" fmla="*/ 0 w 5"/>
              <a:gd name="T77" fmla="*/ 3 h 6"/>
              <a:gd name="T78" fmla="*/ 0 w 5"/>
              <a:gd name="T79" fmla="*/ 2 h 6"/>
              <a:gd name="T80" fmla="*/ 1 w 5"/>
              <a:gd name="T81" fmla="*/ 5 h 6"/>
              <a:gd name="T82" fmla="*/ 2 w 5"/>
              <a:gd name="T83" fmla="*/ 5 h 6"/>
              <a:gd name="T84" fmla="*/ 1 w 5"/>
              <a:gd name="T8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" h="6">
                <a:moveTo>
                  <a:pt x="1" y="4"/>
                </a:moveTo>
                <a:cubicBezTo>
                  <a:pt x="1" y="4"/>
                  <a:pt x="1" y="3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4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1" y="3"/>
                  <a:pt x="2" y="4"/>
                </a:cubicBezTo>
                <a:cubicBezTo>
                  <a:pt x="2" y="3"/>
                  <a:pt x="2" y="3"/>
                  <a:pt x="1" y="3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2" y="3"/>
                  <a:pt x="1" y="2"/>
                </a:cubicBezTo>
                <a:cubicBezTo>
                  <a:pt x="2" y="3"/>
                  <a:pt x="1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4"/>
                  <a:pt x="2" y="2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3"/>
                  <a:pt x="2" y="1"/>
                </a:cubicBezTo>
                <a:cubicBezTo>
                  <a:pt x="4" y="3"/>
                  <a:pt x="2" y="1"/>
                  <a:pt x="3" y="1"/>
                </a:cubicBezTo>
                <a:cubicBezTo>
                  <a:pt x="4" y="2"/>
                  <a:pt x="3" y="2"/>
                  <a:pt x="4" y="3"/>
                </a:cubicBezTo>
                <a:cubicBezTo>
                  <a:pt x="3" y="2"/>
                  <a:pt x="4" y="2"/>
                  <a:pt x="3" y="2"/>
                </a:cubicBezTo>
                <a:cubicBezTo>
                  <a:pt x="4" y="3"/>
                  <a:pt x="4" y="2"/>
                  <a:pt x="5" y="3"/>
                </a:cubicBezTo>
                <a:cubicBezTo>
                  <a:pt x="3" y="1"/>
                  <a:pt x="3" y="1"/>
                  <a:pt x="3" y="1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3" y="2"/>
                  <a:pt x="1" y="1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2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2" y="1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2" y="5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0" y="3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0" y="3"/>
                  <a:pt x="2" y="6"/>
                  <a:pt x="2" y="5"/>
                </a:cubicBezTo>
                <a:cubicBezTo>
                  <a:pt x="2" y="5"/>
                  <a:pt x="2" y="5"/>
                  <a:pt x="1" y="4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4" name="Freeform 2358"/>
          <p:cNvSpPr/>
          <p:nvPr/>
        </p:nvSpPr>
        <p:spPr bwMode="auto">
          <a:xfrm>
            <a:off x="1439863" y="49133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5" name="Freeform 2359"/>
          <p:cNvSpPr/>
          <p:nvPr/>
        </p:nvSpPr>
        <p:spPr bwMode="auto">
          <a:xfrm>
            <a:off x="1450976" y="4910139"/>
            <a:ext cx="3175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6" name="Rectangle 2360"/>
          <p:cNvSpPr>
            <a:spLocks noChangeArrowheads="1"/>
          </p:cNvSpPr>
          <p:nvPr/>
        </p:nvSpPr>
        <p:spPr bwMode="auto">
          <a:xfrm>
            <a:off x="1439863" y="4913314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7" name="Freeform 2361"/>
          <p:cNvSpPr/>
          <p:nvPr/>
        </p:nvSpPr>
        <p:spPr bwMode="auto">
          <a:xfrm>
            <a:off x="1443038" y="4921252"/>
            <a:ext cx="0" cy="3175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8" name="Freeform 2362"/>
          <p:cNvSpPr/>
          <p:nvPr/>
        </p:nvSpPr>
        <p:spPr bwMode="auto">
          <a:xfrm>
            <a:off x="1457326" y="4910139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9" name="Freeform 2363"/>
          <p:cNvSpPr/>
          <p:nvPr/>
        </p:nvSpPr>
        <p:spPr bwMode="auto">
          <a:xfrm>
            <a:off x="1462088" y="490537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0" name="Freeform 2364"/>
          <p:cNvSpPr/>
          <p:nvPr/>
        </p:nvSpPr>
        <p:spPr bwMode="auto">
          <a:xfrm>
            <a:off x="1446213" y="4883152"/>
            <a:ext cx="26988" cy="30163"/>
          </a:xfrm>
          <a:custGeom>
            <a:avLst/>
            <a:gdLst>
              <a:gd name="T0" fmla="*/ 4 w 7"/>
              <a:gd name="T1" fmla="*/ 1 h 8"/>
              <a:gd name="T2" fmla="*/ 2 w 7"/>
              <a:gd name="T3" fmla="*/ 0 h 8"/>
              <a:gd name="T4" fmla="*/ 2 w 7"/>
              <a:gd name="T5" fmla="*/ 0 h 8"/>
              <a:gd name="T6" fmla="*/ 2 w 7"/>
              <a:gd name="T7" fmla="*/ 1 h 8"/>
              <a:gd name="T8" fmla="*/ 2 w 7"/>
              <a:gd name="T9" fmla="*/ 1 h 8"/>
              <a:gd name="T10" fmla="*/ 2 w 7"/>
              <a:gd name="T11" fmla="*/ 2 h 8"/>
              <a:gd name="T12" fmla="*/ 3 w 7"/>
              <a:gd name="T13" fmla="*/ 3 h 8"/>
              <a:gd name="T14" fmla="*/ 2 w 7"/>
              <a:gd name="T15" fmla="*/ 3 h 8"/>
              <a:gd name="T16" fmla="*/ 2 w 7"/>
              <a:gd name="T17" fmla="*/ 3 h 8"/>
              <a:gd name="T18" fmla="*/ 4 w 7"/>
              <a:gd name="T19" fmla="*/ 4 h 8"/>
              <a:gd name="T20" fmla="*/ 4 w 7"/>
              <a:gd name="T21" fmla="*/ 5 h 8"/>
              <a:gd name="T22" fmla="*/ 3 w 7"/>
              <a:gd name="T23" fmla="*/ 4 h 8"/>
              <a:gd name="T24" fmla="*/ 2 w 7"/>
              <a:gd name="T25" fmla="*/ 5 h 8"/>
              <a:gd name="T26" fmla="*/ 2 w 7"/>
              <a:gd name="T27" fmla="*/ 5 h 8"/>
              <a:gd name="T28" fmla="*/ 2 w 7"/>
              <a:gd name="T29" fmla="*/ 5 h 8"/>
              <a:gd name="T30" fmla="*/ 3 w 7"/>
              <a:gd name="T31" fmla="*/ 6 h 8"/>
              <a:gd name="T32" fmla="*/ 2 w 7"/>
              <a:gd name="T33" fmla="*/ 6 h 8"/>
              <a:gd name="T34" fmla="*/ 2 w 7"/>
              <a:gd name="T35" fmla="*/ 6 h 8"/>
              <a:gd name="T36" fmla="*/ 1 w 7"/>
              <a:gd name="T37" fmla="*/ 7 h 8"/>
              <a:gd name="T38" fmla="*/ 2 w 7"/>
              <a:gd name="T39" fmla="*/ 6 h 8"/>
              <a:gd name="T40" fmla="*/ 1 w 7"/>
              <a:gd name="T41" fmla="*/ 6 h 8"/>
              <a:gd name="T42" fmla="*/ 4 w 7"/>
              <a:gd name="T43" fmla="*/ 8 h 8"/>
              <a:gd name="T44" fmla="*/ 4 w 7"/>
              <a:gd name="T45" fmla="*/ 8 h 8"/>
              <a:gd name="T46" fmla="*/ 4 w 7"/>
              <a:gd name="T47" fmla="*/ 7 h 8"/>
              <a:gd name="T48" fmla="*/ 4 w 7"/>
              <a:gd name="T49" fmla="*/ 7 h 8"/>
              <a:gd name="T50" fmla="*/ 5 w 7"/>
              <a:gd name="T51" fmla="*/ 7 h 8"/>
              <a:gd name="T52" fmla="*/ 4 w 7"/>
              <a:gd name="T53" fmla="*/ 6 h 8"/>
              <a:gd name="T54" fmla="*/ 5 w 7"/>
              <a:gd name="T55" fmla="*/ 6 h 8"/>
              <a:gd name="T56" fmla="*/ 5 w 7"/>
              <a:gd name="T57" fmla="*/ 6 h 8"/>
              <a:gd name="T58" fmla="*/ 4 w 7"/>
              <a:gd name="T59" fmla="*/ 6 h 8"/>
              <a:gd name="T60" fmla="*/ 4 w 7"/>
              <a:gd name="T61" fmla="*/ 5 h 8"/>
              <a:gd name="T62" fmla="*/ 5 w 7"/>
              <a:gd name="T63" fmla="*/ 5 h 8"/>
              <a:gd name="T64" fmla="*/ 5 w 7"/>
              <a:gd name="T65" fmla="*/ 5 h 8"/>
              <a:gd name="T66" fmla="*/ 4 w 7"/>
              <a:gd name="T67" fmla="*/ 4 h 8"/>
              <a:gd name="T68" fmla="*/ 4 w 7"/>
              <a:gd name="T69" fmla="*/ 4 h 8"/>
              <a:gd name="T70" fmla="*/ 4 w 7"/>
              <a:gd name="T71" fmla="*/ 3 h 8"/>
              <a:gd name="T72" fmla="*/ 4 w 7"/>
              <a:gd name="T73" fmla="*/ 3 h 8"/>
              <a:gd name="T74" fmla="*/ 4 w 7"/>
              <a:gd name="T75" fmla="*/ 2 h 8"/>
              <a:gd name="T76" fmla="*/ 3 w 7"/>
              <a:gd name="T77" fmla="*/ 2 h 8"/>
              <a:gd name="T78" fmla="*/ 5 w 7"/>
              <a:gd name="T7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" h="8">
                <a:moveTo>
                  <a:pt x="5" y="2"/>
                </a:moveTo>
                <a:cubicBezTo>
                  <a:pt x="5" y="2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2" y="0"/>
                  <a:pt x="2" y="0"/>
                </a:cubicBezTo>
                <a:cubicBezTo>
                  <a:pt x="2" y="0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4" y="1"/>
                  <a:pt x="4" y="2"/>
                </a:cubicBezTo>
                <a:cubicBezTo>
                  <a:pt x="0" y="0"/>
                  <a:pt x="5" y="2"/>
                  <a:pt x="2" y="1"/>
                </a:cubicBezTo>
                <a:cubicBezTo>
                  <a:pt x="2" y="2"/>
                  <a:pt x="2" y="2"/>
                  <a:pt x="3" y="2"/>
                </a:cubicBezTo>
                <a:cubicBezTo>
                  <a:pt x="2" y="2"/>
                  <a:pt x="3" y="2"/>
                  <a:pt x="2" y="2"/>
                </a:cubicBezTo>
                <a:cubicBezTo>
                  <a:pt x="4" y="3"/>
                  <a:pt x="0" y="2"/>
                  <a:pt x="3" y="3"/>
                </a:cubicBezTo>
                <a:cubicBezTo>
                  <a:pt x="2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4" y="3"/>
                  <a:pt x="2" y="3"/>
                </a:cubicBezTo>
                <a:cubicBezTo>
                  <a:pt x="2" y="3"/>
                  <a:pt x="3" y="3"/>
                  <a:pt x="4" y="4"/>
                </a:cubicBezTo>
                <a:cubicBezTo>
                  <a:pt x="3" y="4"/>
                  <a:pt x="3" y="3"/>
                  <a:pt x="2" y="3"/>
                </a:cubicBezTo>
                <a:cubicBezTo>
                  <a:pt x="3" y="4"/>
                  <a:pt x="2" y="3"/>
                  <a:pt x="3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5" y="5"/>
                  <a:pt x="5" y="5"/>
                </a:cubicBezTo>
                <a:cubicBezTo>
                  <a:pt x="3" y="5"/>
                  <a:pt x="5" y="5"/>
                  <a:pt x="4" y="5"/>
                </a:cubicBezTo>
                <a:cubicBezTo>
                  <a:pt x="3" y="4"/>
                  <a:pt x="3" y="4"/>
                  <a:pt x="2" y="3"/>
                </a:cubicBezTo>
                <a:cubicBezTo>
                  <a:pt x="2" y="3"/>
                  <a:pt x="2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3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1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4"/>
                  <a:pt x="4" y="6"/>
                  <a:pt x="2" y="5"/>
                </a:cubicBezTo>
                <a:cubicBezTo>
                  <a:pt x="3" y="6"/>
                  <a:pt x="4" y="7"/>
                  <a:pt x="4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2" y="5"/>
                  <a:pt x="1" y="5"/>
                </a:cubicBezTo>
                <a:cubicBezTo>
                  <a:pt x="2" y="5"/>
                  <a:pt x="1" y="5"/>
                  <a:pt x="2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3" y="7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0" y="5"/>
                  <a:pt x="1" y="7"/>
                </a:cubicBezTo>
                <a:cubicBezTo>
                  <a:pt x="2" y="7"/>
                  <a:pt x="3" y="8"/>
                  <a:pt x="3" y="8"/>
                </a:cubicBezTo>
                <a:cubicBezTo>
                  <a:pt x="3" y="8"/>
                  <a:pt x="2" y="7"/>
                  <a:pt x="2" y="6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2" y="6"/>
                  <a:pt x="1" y="6"/>
                </a:cubicBezTo>
                <a:cubicBezTo>
                  <a:pt x="1" y="6"/>
                  <a:pt x="2" y="7"/>
                  <a:pt x="2" y="6"/>
                </a:cubicBezTo>
                <a:cubicBezTo>
                  <a:pt x="3" y="7"/>
                  <a:pt x="3" y="7"/>
                  <a:pt x="4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4" y="8"/>
                </a:cubicBezTo>
                <a:cubicBezTo>
                  <a:pt x="3" y="7"/>
                  <a:pt x="5" y="8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3" y="6"/>
                  <a:pt x="3" y="6"/>
                </a:cubicBezTo>
                <a:cubicBezTo>
                  <a:pt x="4" y="7"/>
                  <a:pt x="4" y="6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3" y="5"/>
                  <a:pt x="4" y="6"/>
                </a:cubicBezTo>
                <a:cubicBezTo>
                  <a:pt x="4" y="5"/>
                  <a:pt x="4" y="5"/>
                  <a:pt x="3" y="4"/>
                </a:cubicBezTo>
                <a:cubicBezTo>
                  <a:pt x="3" y="5"/>
                  <a:pt x="4" y="5"/>
                  <a:pt x="4" y="5"/>
                </a:cubicBezTo>
                <a:cubicBezTo>
                  <a:pt x="3" y="4"/>
                  <a:pt x="5" y="5"/>
                  <a:pt x="4" y="5"/>
                </a:cubicBezTo>
                <a:cubicBezTo>
                  <a:pt x="5" y="5"/>
                  <a:pt x="4" y="5"/>
                  <a:pt x="5" y="5"/>
                </a:cubicBezTo>
                <a:cubicBezTo>
                  <a:pt x="6" y="6"/>
                  <a:pt x="4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4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5" y="5"/>
                  <a:pt x="5" y="4"/>
                  <a:pt x="6" y="5"/>
                </a:cubicBezTo>
                <a:cubicBezTo>
                  <a:pt x="4" y="4"/>
                  <a:pt x="4" y="4"/>
                  <a:pt x="4" y="4"/>
                </a:cubicBezTo>
                <a:cubicBezTo>
                  <a:pt x="6" y="4"/>
                  <a:pt x="4" y="4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4" y="2"/>
                  <a:pt x="7" y="3"/>
                  <a:pt x="4" y="2"/>
                </a:cubicBezTo>
                <a:cubicBezTo>
                  <a:pt x="4" y="2"/>
                  <a:pt x="3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3" y="2"/>
                </a:cubicBezTo>
                <a:cubicBezTo>
                  <a:pt x="5" y="2"/>
                  <a:pt x="5" y="2"/>
                  <a:pt x="5" y="2"/>
                </a:cubicBezTo>
                <a:cubicBezTo>
                  <a:pt x="7" y="3"/>
                  <a:pt x="3" y="1"/>
                  <a:pt x="5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1" name="Freeform 2365"/>
          <p:cNvSpPr/>
          <p:nvPr/>
        </p:nvSpPr>
        <p:spPr bwMode="auto">
          <a:xfrm>
            <a:off x="1465263" y="489426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2" name="Freeform 2366"/>
          <p:cNvSpPr/>
          <p:nvPr/>
        </p:nvSpPr>
        <p:spPr bwMode="auto">
          <a:xfrm>
            <a:off x="1462088" y="4894264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3" name="Freeform 2367"/>
          <p:cNvSpPr/>
          <p:nvPr/>
        </p:nvSpPr>
        <p:spPr bwMode="auto">
          <a:xfrm>
            <a:off x="1465263" y="48863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4" name="Freeform 2368"/>
          <p:cNvSpPr/>
          <p:nvPr/>
        </p:nvSpPr>
        <p:spPr bwMode="auto">
          <a:xfrm>
            <a:off x="1462088" y="4886327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5" name="Freeform 2369"/>
          <p:cNvSpPr/>
          <p:nvPr/>
        </p:nvSpPr>
        <p:spPr bwMode="auto">
          <a:xfrm>
            <a:off x="1446213" y="4867277"/>
            <a:ext cx="23813" cy="19050"/>
          </a:xfrm>
          <a:custGeom>
            <a:avLst/>
            <a:gdLst>
              <a:gd name="T0" fmla="*/ 4 w 6"/>
              <a:gd name="T1" fmla="*/ 2 h 5"/>
              <a:gd name="T2" fmla="*/ 3 w 6"/>
              <a:gd name="T3" fmla="*/ 1 h 5"/>
              <a:gd name="T4" fmla="*/ 4 w 6"/>
              <a:gd name="T5" fmla="*/ 1 h 5"/>
              <a:gd name="T6" fmla="*/ 2 w 6"/>
              <a:gd name="T7" fmla="*/ 0 h 5"/>
              <a:gd name="T8" fmla="*/ 3 w 6"/>
              <a:gd name="T9" fmla="*/ 2 h 5"/>
              <a:gd name="T10" fmla="*/ 2 w 6"/>
              <a:gd name="T11" fmla="*/ 2 h 5"/>
              <a:gd name="T12" fmla="*/ 3 w 6"/>
              <a:gd name="T13" fmla="*/ 3 h 5"/>
              <a:gd name="T14" fmla="*/ 2 w 6"/>
              <a:gd name="T15" fmla="*/ 3 h 5"/>
              <a:gd name="T16" fmla="*/ 2 w 6"/>
              <a:gd name="T17" fmla="*/ 3 h 5"/>
              <a:gd name="T18" fmla="*/ 3 w 6"/>
              <a:gd name="T19" fmla="*/ 3 h 5"/>
              <a:gd name="T20" fmla="*/ 3 w 6"/>
              <a:gd name="T21" fmla="*/ 3 h 5"/>
              <a:gd name="T22" fmla="*/ 3 w 6"/>
              <a:gd name="T23" fmla="*/ 3 h 5"/>
              <a:gd name="T24" fmla="*/ 3 w 6"/>
              <a:gd name="T25" fmla="*/ 4 h 5"/>
              <a:gd name="T26" fmla="*/ 3 w 6"/>
              <a:gd name="T27" fmla="*/ 3 h 5"/>
              <a:gd name="T28" fmla="*/ 3 w 6"/>
              <a:gd name="T29" fmla="*/ 4 h 5"/>
              <a:gd name="T30" fmla="*/ 2 w 6"/>
              <a:gd name="T31" fmla="*/ 3 h 5"/>
              <a:gd name="T32" fmla="*/ 3 w 6"/>
              <a:gd name="T33" fmla="*/ 4 h 5"/>
              <a:gd name="T34" fmla="*/ 4 w 6"/>
              <a:gd name="T35" fmla="*/ 5 h 5"/>
              <a:gd name="T36" fmla="*/ 4 w 6"/>
              <a:gd name="T37" fmla="*/ 4 h 5"/>
              <a:gd name="T38" fmla="*/ 4 w 6"/>
              <a:gd name="T39" fmla="*/ 4 h 5"/>
              <a:gd name="T40" fmla="*/ 3 w 6"/>
              <a:gd name="T41" fmla="*/ 4 h 5"/>
              <a:gd name="T42" fmla="*/ 4 w 6"/>
              <a:gd name="T43" fmla="*/ 4 h 5"/>
              <a:gd name="T44" fmla="*/ 5 w 6"/>
              <a:gd name="T45" fmla="*/ 4 h 5"/>
              <a:gd name="T46" fmla="*/ 5 w 6"/>
              <a:gd name="T47" fmla="*/ 4 h 5"/>
              <a:gd name="T48" fmla="*/ 5 w 6"/>
              <a:gd name="T49" fmla="*/ 4 h 5"/>
              <a:gd name="T50" fmla="*/ 5 w 6"/>
              <a:gd name="T51" fmla="*/ 4 h 5"/>
              <a:gd name="T52" fmla="*/ 3 w 6"/>
              <a:gd name="T53" fmla="*/ 3 h 5"/>
              <a:gd name="T54" fmla="*/ 3 w 6"/>
              <a:gd name="T55" fmla="*/ 3 h 5"/>
              <a:gd name="T56" fmla="*/ 4 w 6"/>
              <a:gd name="T57" fmla="*/ 4 h 5"/>
              <a:gd name="T58" fmla="*/ 4 w 6"/>
              <a:gd name="T59" fmla="*/ 3 h 5"/>
              <a:gd name="T60" fmla="*/ 5 w 6"/>
              <a:gd name="T61" fmla="*/ 4 h 5"/>
              <a:gd name="T62" fmla="*/ 4 w 6"/>
              <a:gd name="T63" fmla="*/ 3 h 5"/>
              <a:gd name="T64" fmla="*/ 4 w 6"/>
              <a:gd name="T65" fmla="*/ 3 h 5"/>
              <a:gd name="T66" fmla="*/ 5 w 6"/>
              <a:gd name="T67" fmla="*/ 3 h 5"/>
              <a:gd name="T68" fmla="*/ 4 w 6"/>
              <a:gd name="T69" fmla="*/ 3 h 5"/>
              <a:gd name="T70" fmla="*/ 4 w 6"/>
              <a:gd name="T71" fmla="*/ 2 h 5"/>
              <a:gd name="T72" fmla="*/ 4 w 6"/>
              <a:gd name="T73" fmla="*/ 2 h 5"/>
              <a:gd name="T74" fmla="*/ 4 w 6"/>
              <a:gd name="T75" fmla="*/ 2 h 5"/>
              <a:gd name="T76" fmla="*/ 4 w 6"/>
              <a:gd name="T77" fmla="*/ 2 h 5"/>
              <a:gd name="T78" fmla="*/ 3 w 6"/>
              <a:gd name="T79" fmla="*/ 1 h 5"/>
              <a:gd name="T80" fmla="*/ 4 w 6"/>
              <a:gd name="T8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" h="5">
                <a:moveTo>
                  <a:pt x="4" y="2"/>
                </a:move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4" y="1"/>
                </a:cubicBezTo>
                <a:cubicBezTo>
                  <a:pt x="3" y="1"/>
                  <a:pt x="4" y="1"/>
                  <a:pt x="2" y="0"/>
                </a:cubicBezTo>
                <a:cubicBezTo>
                  <a:pt x="3" y="1"/>
                  <a:pt x="1" y="1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4" y="3"/>
                  <a:pt x="0" y="2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4" y="4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3"/>
                  <a:pt x="3" y="4"/>
                  <a:pt x="3" y="3"/>
                </a:cubicBezTo>
                <a:cubicBezTo>
                  <a:pt x="2" y="3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3" y="4"/>
                  <a:pt x="1" y="3"/>
                  <a:pt x="3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1" y="3"/>
                  <a:pt x="4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5"/>
                  <a:pt x="3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3" y="3"/>
                  <a:pt x="3" y="3"/>
                </a:cubicBezTo>
                <a:cubicBezTo>
                  <a:pt x="4" y="4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4"/>
                  <a:pt x="5" y="4"/>
                </a:cubicBezTo>
                <a:cubicBezTo>
                  <a:pt x="5" y="4"/>
                  <a:pt x="5" y="4"/>
                  <a:pt x="4" y="3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5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2" y="1"/>
                  <a:pt x="3" y="1"/>
                </a:cubicBezTo>
                <a:cubicBezTo>
                  <a:pt x="4" y="1"/>
                  <a:pt x="3" y="1"/>
                  <a:pt x="4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6" name="Freeform 2370"/>
          <p:cNvSpPr/>
          <p:nvPr/>
        </p:nvSpPr>
        <p:spPr bwMode="auto">
          <a:xfrm>
            <a:off x="1454151" y="4867277"/>
            <a:ext cx="7938" cy="4763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0 w 2"/>
              <a:gd name="T5" fmla="*/ 0 h 1"/>
              <a:gd name="T6" fmla="*/ 1 w 2"/>
              <a:gd name="T7" fmla="*/ 0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7" name="Freeform 2371"/>
          <p:cNvSpPr/>
          <p:nvPr/>
        </p:nvSpPr>
        <p:spPr bwMode="auto">
          <a:xfrm>
            <a:off x="1450976" y="4860927"/>
            <a:ext cx="14288" cy="11113"/>
          </a:xfrm>
          <a:custGeom>
            <a:avLst/>
            <a:gdLst>
              <a:gd name="T0" fmla="*/ 2 w 4"/>
              <a:gd name="T1" fmla="*/ 1 h 3"/>
              <a:gd name="T2" fmla="*/ 1 w 4"/>
              <a:gd name="T3" fmla="*/ 1 h 3"/>
              <a:gd name="T4" fmla="*/ 1 w 4"/>
              <a:gd name="T5" fmla="*/ 1 h 3"/>
              <a:gd name="T6" fmla="*/ 2 w 4"/>
              <a:gd name="T7" fmla="*/ 2 h 3"/>
              <a:gd name="T8" fmla="*/ 1 w 4"/>
              <a:gd name="T9" fmla="*/ 2 h 3"/>
              <a:gd name="T10" fmla="*/ 2 w 4"/>
              <a:gd name="T11" fmla="*/ 3 h 3"/>
              <a:gd name="T12" fmla="*/ 2 w 4"/>
              <a:gd name="T13" fmla="*/ 2 h 3"/>
              <a:gd name="T14" fmla="*/ 3 w 4"/>
              <a:gd name="T15" fmla="*/ 3 h 3"/>
              <a:gd name="T16" fmla="*/ 2 w 4"/>
              <a:gd name="T17" fmla="*/ 2 h 3"/>
              <a:gd name="T18" fmla="*/ 3 w 4"/>
              <a:gd name="T19" fmla="*/ 3 h 3"/>
              <a:gd name="T20" fmla="*/ 2 w 4"/>
              <a:gd name="T21" fmla="*/ 2 h 3"/>
              <a:gd name="T22" fmla="*/ 3 w 4"/>
              <a:gd name="T23" fmla="*/ 2 h 3"/>
              <a:gd name="T24" fmla="*/ 4 w 4"/>
              <a:gd name="T25" fmla="*/ 2 h 3"/>
              <a:gd name="T26" fmla="*/ 3 w 4"/>
              <a:gd name="T27" fmla="*/ 2 h 3"/>
              <a:gd name="T28" fmla="*/ 2 w 4"/>
              <a:gd name="T29" fmla="*/ 2 h 3"/>
              <a:gd name="T30" fmla="*/ 4 w 4"/>
              <a:gd name="T31" fmla="*/ 2 h 3"/>
              <a:gd name="T32" fmla="*/ 3 w 4"/>
              <a:gd name="T33" fmla="*/ 1 h 3"/>
              <a:gd name="T34" fmla="*/ 2 w 4"/>
              <a:gd name="T35" fmla="*/ 1 h 3"/>
              <a:gd name="T36" fmla="*/ 3 w 4"/>
              <a:gd name="T37" fmla="*/ 1 h 3"/>
              <a:gd name="T38" fmla="*/ 3 w 4"/>
              <a:gd name="T39" fmla="*/ 1 h 3"/>
              <a:gd name="T40" fmla="*/ 1 w 4"/>
              <a:gd name="T41" fmla="*/ 0 h 3"/>
              <a:gd name="T42" fmla="*/ 2 w 4"/>
              <a:gd name="T4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3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2"/>
                  <a:pt x="1" y="1"/>
                </a:cubicBezTo>
                <a:cubicBezTo>
                  <a:pt x="1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1" y="2"/>
                  <a:pt x="2" y="3"/>
                </a:cubicBezTo>
                <a:cubicBezTo>
                  <a:pt x="3" y="3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1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1" y="1"/>
                  <a:pt x="3" y="2"/>
                  <a:pt x="4" y="2"/>
                </a:cubicBezTo>
                <a:cubicBezTo>
                  <a:pt x="3" y="2"/>
                  <a:pt x="2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3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8" name="Rectangle 2372"/>
          <p:cNvSpPr>
            <a:spLocks noChangeArrowheads="1"/>
          </p:cNvSpPr>
          <p:nvPr/>
        </p:nvSpPr>
        <p:spPr bwMode="auto">
          <a:xfrm>
            <a:off x="1454151" y="486410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9" name="Freeform 2373"/>
          <p:cNvSpPr/>
          <p:nvPr/>
        </p:nvSpPr>
        <p:spPr bwMode="auto">
          <a:xfrm>
            <a:off x="1235076" y="493236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0" name="Freeform 2374"/>
          <p:cNvSpPr/>
          <p:nvPr/>
        </p:nvSpPr>
        <p:spPr bwMode="auto">
          <a:xfrm>
            <a:off x="1231901" y="4932364"/>
            <a:ext cx="7938" cy="14288"/>
          </a:xfrm>
          <a:custGeom>
            <a:avLst/>
            <a:gdLst>
              <a:gd name="T0" fmla="*/ 0 w 2"/>
              <a:gd name="T1" fmla="*/ 4 h 4"/>
              <a:gd name="T2" fmla="*/ 1 w 2"/>
              <a:gd name="T3" fmla="*/ 3 h 4"/>
              <a:gd name="T4" fmla="*/ 2 w 2"/>
              <a:gd name="T5" fmla="*/ 0 h 4"/>
              <a:gd name="T6" fmla="*/ 1 w 2"/>
              <a:gd name="T7" fmla="*/ 2 h 4"/>
              <a:gd name="T8" fmla="*/ 1 w 2"/>
              <a:gd name="T9" fmla="*/ 1 h 4"/>
              <a:gd name="T10" fmla="*/ 0 w 2"/>
              <a:gd name="T11" fmla="*/ 3 h 4"/>
              <a:gd name="T12" fmla="*/ 1 w 2"/>
              <a:gd name="T13" fmla="*/ 3 h 4"/>
              <a:gd name="T14" fmla="*/ 0 w 2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4">
                <a:moveTo>
                  <a:pt x="0" y="4"/>
                </a:moveTo>
                <a:cubicBezTo>
                  <a:pt x="1" y="3"/>
                  <a:pt x="1" y="3"/>
                  <a:pt x="1" y="3"/>
                </a:cubicBezTo>
                <a:cubicBezTo>
                  <a:pt x="1" y="1"/>
                  <a:pt x="1" y="2"/>
                  <a:pt x="2" y="0"/>
                </a:cubicBezTo>
                <a:cubicBezTo>
                  <a:pt x="1" y="0"/>
                  <a:pt x="1" y="1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2"/>
                  <a:pt x="1" y="2"/>
                  <a:pt x="0" y="3"/>
                </a:cubicBezTo>
                <a:cubicBezTo>
                  <a:pt x="0" y="4"/>
                  <a:pt x="1" y="2"/>
                  <a:pt x="1" y="3"/>
                </a:cubicBezTo>
                <a:lnTo>
                  <a:pt x="0" y="4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1" name="Freeform 2375"/>
          <p:cNvSpPr/>
          <p:nvPr/>
        </p:nvSpPr>
        <p:spPr bwMode="auto">
          <a:xfrm>
            <a:off x="1235076" y="4935539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2" name="Freeform 2376"/>
          <p:cNvSpPr/>
          <p:nvPr/>
        </p:nvSpPr>
        <p:spPr bwMode="auto">
          <a:xfrm>
            <a:off x="1235076" y="4935539"/>
            <a:ext cx="4763" cy="476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3" name="Freeform 2377"/>
          <p:cNvSpPr/>
          <p:nvPr/>
        </p:nvSpPr>
        <p:spPr bwMode="auto">
          <a:xfrm>
            <a:off x="1239838" y="49355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4" name="Freeform 2378"/>
          <p:cNvSpPr/>
          <p:nvPr/>
        </p:nvSpPr>
        <p:spPr bwMode="auto">
          <a:xfrm>
            <a:off x="1239838" y="4935539"/>
            <a:ext cx="3175" cy="7938"/>
          </a:xfrm>
          <a:custGeom>
            <a:avLst/>
            <a:gdLst>
              <a:gd name="T0" fmla="*/ 1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2 h 2"/>
              <a:gd name="T8" fmla="*/ 0 w 1"/>
              <a:gd name="T9" fmla="*/ 1 h 2"/>
              <a:gd name="T10" fmla="*/ 0 w 1"/>
              <a:gd name="T11" fmla="*/ 2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5" name="Freeform 2379"/>
          <p:cNvSpPr/>
          <p:nvPr/>
        </p:nvSpPr>
        <p:spPr bwMode="auto">
          <a:xfrm>
            <a:off x="1239838" y="4935539"/>
            <a:ext cx="0" cy="4763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6" name="Freeform 2380"/>
          <p:cNvSpPr/>
          <p:nvPr/>
        </p:nvSpPr>
        <p:spPr bwMode="auto">
          <a:xfrm>
            <a:off x="1239838" y="4935539"/>
            <a:ext cx="0" cy="4763"/>
          </a:xfrm>
          <a:custGeom>
            <a:avLst/>
            <a:gdLst>
              <a:gd name="T0" fmla="*/ 0 h 3"/>
              <a:gd name="T1" fmla="*/ 0 h 3"/>
              <a:gd name="T2" fmla="*/ 3 h 3"/>
              <a:gd name="T3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7" name="Freeform 2381"/>
          <p:cNvSpPr/>
          <p:nvPr/>
        </p:nvSpPr>
        <p:spPr bwMode="auto">
          <a:xfrm>
            <a:off x="1239838" y="4935539"/>
            <a:ext cx="3175" cy="11113"/>
          </a:xfrm>
          <a:custGeom>
            <a:avLst/>
            <a:gdLst>
              <a:gd name="T0" fmla="*/ 1 w 1"/>
              <a:gd name="T1" fmla="*/ 0 h 3"/>
              <a:gd name="T2" fmla="*/ 0 w 1"/>
              <a:gd name="T3" fmla="*/ 1 h 3"/>
              <a:gd name="T4" fmla="*/ 0 w 1"/>
              <a:gd name="T5" fmla="*/ 3 h 3"/>
              <a:gd name="T6" fmla="*/ 1 w 1"/>
              <a:gd name="T7" fmla="*/ 3 h 3"/>
              <a:gd name="T8" fmla="*/ 1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2"/>
                  <a:pt x="1" y="0"/>
                  <a:pt x="0" y="1"/>
                </a:cubicBezTo>
                <a:cubicBezTo>
                  <a:pt x="1" y="1"/>
                  <a:pt x="1" y="2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8" name="Freeform 2382"/>
          <p:cNvSpPr/>
          <p:nvPr/>
        </p:nvSpPr>
        <p:spPr bwMode="auto">
          <a:xfrm>
            <a:off x="1243013" y="49514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9" name="Freeform 2383"/>
          <p:cNvSpPr/>
          <p:nvPr/>
        </p:nvSpPr>
        <p:spPr bwMode="auto">
          <a:xfrm>
            <a:off x="1243013" y="4940302"/>
            <a:ext cx="3175" cy="14288"/>
          </a:xfrm>
          <a:custGeom>
            <a:avLst/>
            <a:gdLst>
              <a:gd name="T0" fmla="*/ 1 w 1"/>
              <a:gd name="T1" fmla="*/ 1 h 4"/>
              <a:gd name="T2" fmla="*/ 1 w 1"/>
              <a:gd name="T3" fmla="*/ 2 h 4"/>
              <a:gd name="T4" fmla="*/ 1 w 1"/>
              <a:gd name="T5" fmla="*/ 1 h 4"/>
              <a:gd name="T6" fmla="*/ 0 w 1"/>
              <a:gd name="T7" fmla="*/ 2 h 4"/>
              <a:gd name="T8" fmla="*/ 1 w 1"/>
              <a:gd name="T9" fmla="*/ 0 h 4"/>
              <a:gd name="T10" fmla="*/ 0 w 1"/>
              <a:gd name="T11" fmla="*/ 2 h 4"/>
              <a:gd name="T12" fmla="*/ 0 w 1"/>
              <a:gd name="T13" fmla="*/ 0 h 4"/>
              <a:gd name="T14" fmla="*/ 0 w 1"/>
              <a:gd name="T15" fmla="*/ 2 h 4"/>
              <a:gd name="T16" fmla="*/ 0 w 1"/>
              <a:gd name="T17" fmla="*/ 2 h 4"/>
              <a:gd name="T18" fmla="*/ 0 w 1"/>
              <a:gd name="T19" fmla="*/ 3 h 4"/>
              <a:gd name="T20" fmla="*/ 1 w 1"/>
              <a:gd name="T21" fmla="*/ 4 h 4"/>
              <a:gd name="T22" fmla="*/ 1 w 1"/>
              <a:gd name="T2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" h="4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0"/>
                  <a:pt x="1" y="2"/>
                  <a:pt x="1" y="0"/>
                </a:cubicBezTo>
                <a:cubicBezTo>
                  <a:pt x="1" y="0"/>
                  <a:pt x="0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1"/>
                  <a:pt x="1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0" name="Freeform 2384"/>
          <p:cNvSpPr/>
          <p:nvPr/>
        </p:nvSpPr>
        <p:spPr bwMode="auto">
          <a:xfrm>
            <a:off x="1246188" y="4946652"/>
            <a:ext cx="0" cy="4763"/>
          </a:xfrm>
          <a:custGeom>
            <a:avLst/>
            <a:gdLst>
              <a:gd name="T0" fmla="*/ 0 h 3"/>
              <a:gd name="T1" fmla="*/ 3 h 3"/>
              <a:gd name="T2" fmla="*/ 0 h 3"/>
              <a:gd name="T3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1" name="Freeform 2385"/>
          <p:cNvSpPr/>
          <p:nvPr/>
        </p:nvSpPr>
        <p:spPr bwMode="auto">
          <a:xfrm>
            <a:off x="1246188" y="4940302"/>
            <a:ext cx="4763" cy="17463"/>
          </a:xfrm>
          <a:custGeom>
            <a:avLst/>
            <a:gdLst>
              <a:gd name="T0" fmla="*/ 1 w 1"/>
              <a:gd name="T1" fmla="*/ 0 h 5"/>
              <a:gd name="T2" fmla="*/ 1 w 1"/>
              <a:gd name="T3" fmla="*/ 1 h 5"/>
              <a:gd name="T4" fmla="*/ 1 w 1"/>
              <a:gd name="T5" fmla="*/ 1 h 5"/>
              <a:gd name="T6" fmla="*/ 0 w 1"/>
              <a:gd name="T7" fmla="*/ 2 h 5"/>
              <a:gd name="T8" fmla="*/ 1 w 1"/>
              <a:gd name="T9" fmla="*/ 1 h 5"/>
              <a:gd name="T10" fmla="*/ 1 w 1"/>
              <a:gd name="T11" fmla="*/ 3 h 5"/>
              <a:gd name="T12" fmla="*/ 1 w 1"/>
              <a:gd name="T13" fmla="*/ 3 h 5"/>
              <a:gd name="T14" fmla="*/ 1 w 1"/>
              <a:gd name="T15" fmla="*/ 3 h 5"/>
              <a:gd name="T16" fmla="*/ 1 w 1"/>
              <a:gd name="T17" fmla="*/ 2 h 5"/>
              <a:gd name="T18" fmla="*/ 1 w 1"/>
              <a:gd name="T19" fmla="*/ 2 h 5"/>
              <a:gd name="T20" fmla="*/ 1 w 1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5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2" name="Freeform 2386"/>
          <p:cNvSpPr/>
          <p:nvPr/>
        </p:nvSpPr>
        <p:spPr bwMode="auto">
          <a:xfrm>
            <a:off x="1246188" y="4940302"/>
            <a:ext cx="4763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3" name="Freeform 2387"/>
          <p:cNvSpPr/>
          <p:nvPr/>
        </p:nvSpPr>
        <p:spPr bwMode="auto">
          <a:xfrm>
            <a:off x="1250951" y="49514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4" name="Freeform 2388"/>
          <p:cNvSpPr/>
          <p:nvPr/>
        </p:nvSpPr>
        <p:spPr bwMode="auto">
          <a:xfrm>
            <a:off x="1250951" y="4940302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5" name="Freeform 2389"/>
          <p:cNvSpPr/>
          <p:nvPr/>
        </p:nvSpPr>
        <p:spPr bwMode="auto">
          <a:xfrm>
            <a:off x="1254126" y="4935539"/>
            <a:ext cx="26988" cy="19050"/>
          </a:xfrm>
          <a:custGeom>
            <a:avLst/>
            <a:gdLst>
              <a:gd name="T0" fmla="*/ 7 w 7"/>
              <a:gd name="T1" fmla="*/ 3 h 5"/>
              <a:gd name="T2" fmla="*/ 6 w 7"/>
              <a:gd name="T3" fmla="*/ 3 h 5"/>
              <a:gd name="T4" fmla="*/ 6 w 7"/>
              <a:gd name="T5" fmla="*/ 1 h 5"/>
              <a:gd name="T6" fmla="*/ 6 w 7"/>
              <a:gd name="T7" fmla="*/ 0 h 5"/>
              <a:gd name="T8" fmla="*/ 6 w 7"/>
              <a:gd name="T9" fmla="*/ 1 h 5"/>
              <a:gd name="T10" fmla="*/ 5 w 7"/>
              <a:gd name="T11" fmla="*/ 0 h 5"/>
              <a:gd name="T12" fmla="*/ 5 w 7"/>
              <a:gd name="T13" fmla="*/ 0 h 5"/>
              <a:gd name="T14" fmla="*/ 4 w 7"/>
              <a:gd name="T15" fmla="*/ 1 h 5"/>
              <a:gd name="T16" fmla="*/ 1 w 7"/>
              <a:gd name="T17" fmla="*/ 1 h 5"/>
              <a:gd name="T18" fmla="*/ 1 w 7"/>
              <a:gd name="T19" fmla="*/ 3 h 5"/>
              <a:gd name="T20" fmla="*/ 1 w 7"/>
              <a:gd name="T21" fmla="*/ 2 h 5"/>
              <a:gd name="T22" fmla="*/ 1 w 7"/>
              <a:gd name="T23" fmla="*/ 2 h 5"/>
              <a:gd name="T24" fmla="*/ 0 w 7"/>
              <a:gd name="T25" fmla="*/ 1 h 5"/>
              <a:gd name="T26" fmla="*/ 0 w 7"/>
              <a:gd name="T27" fmla="*/ 3 h 5"/>
              <a:gd name="T28" fmla="*/ 0 w 7"/>
              <a:gd name="T29" fmla="*/ 1 h 5"/>
              <a:gd name="T30" fmla="*/ 0 w 7"/>
              <a:gd name="T31" fmla="*/ 2 h 5"/>
              <a:gd name="T32" fmla="*/ 0 w 7"/>
              <a:gd name="T33" fmla="*/ 4 h 5"/>
              <a:gd name="T34" fmla="*/ 0 w 7"/>
              <a:gd name="T35" fmla="*/ 4 h 5"/>
              <a:gd name="T36" fmla="*/ 2 w 7"/>
              <a:gd name="T37" fmla="*/ 2 h 5"/>
              <a:gd name="T38" fmla="*/ 2 w 7"/>
              <a:gd name="T39" fmla="*/ 3 h 5"/>
              <a:gd name="T40" fmla="*/ 3 w 7"/>
              <a:gd name="T41" fmla="*/ 4 h 5"/>
              <a:gd name="T42" fmla="*/ 3 w 7"/>
              <a:gd name="T43" fmla="*/ 2 h 5"/>
              <a:gd name="T44" fmla="*/ 3 w 7"/>
              <a:gd name="T45" fmla="*/ 3 h 5"/>
              <a:gd name="T46" fmla="*/ 3 w 7"/>
              <a:gd name="T47" fmla="*/ 2 h 5"/>
              <a:gd name="T48" fmla="*/ 4 w 7"/>
              <a:gd name="T49" fmla="*/ 3 h 5"/>
              <a:gd name="T50" fmla="*/ 4 w 7"/>
              <a:gd name="T51" fmla="*/ 1 h 5"/>
              <a:gd name="T52" fmla="*/ 5 w 7"/>
              <a:gd name="T53" fmla="*/ 4 h 5"/>
              <a:gd name="T54" fmla="*/ 4 w 7"/>
              <a:gd name="T55" fmla="*/ 3 h 5"/>
              <a:gd name="T56" fmla="*/ 4 w 7"/>
              <a:gd name="T57" fmla="*/ 2 h 5"/>
              <a:gd name="T58" fmla="*/ 5 w 7"/>
              <a:gd name="T59" fmla="*/ 3 h 5"/>
              <a:gd name="T60" fmla="*/ 5 w 7"/>
              <a:gd name="T61" fmla="*/ 2 h 5"/>
              <a:gd name="T62" fmla="*/ 5 w 7"/>
              <a:gd name="T63" fmla="*/ 1 h 5"/>
              <a:gd name="T64" fmla="*/ 6 w 7"/>
              <a:gd name="T65" fmla="*/ 2 h 5"/>
              <a:gd name="T66" fmla="*/ 6 w 7"/>
              <a:gd name="T67" fmla="*/ 3 h 5"/>
              <a:gd name="T68" fmla="*/ 6 w 7"/>
              <a:gd name="T69" fmla="*/ 4 h 5"/>
              <a:gd name="T70" fmla="*/ 6 w 7"/>
              <a:gd name="T71" fmla="*/ 2 h 5"/>
              <a:gd name="T72" fmla="*/ 7 w 7"/>
              <a:gd name="T7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" h="5">
                <a:moveTo>
                  <a:pt x="7" y="3"/>
                </a:moveTo>
                <a:cubicBezTo>
                  <a:pt x="7" y="3"/>
                  <a:pt x="6" y="2"/>
                  <a:pt x="6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5" y="0"/>
                </a:cubicBezTo>
                <a:cubicBezTo>
                  <a:pt x="4" y="0"/>
                  <a:pt x="4" y="1"/>
                  <a:pt x="4" y="1"/>
                </a:cubicBezTo>
                <a:cubicBezTo>
                  <a:pt x="3" y="1"/>
                  <a:pt x="2" y="2"/>
                  <a:pt x="1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2"/>
                  <a:pt x="0" y="1"/>
                </a:cubicBezTo>
                <a:cubicBezTo>
                  <a:pt x="0" y="1"/>
                  <a:pt x="0" y="3"/>
                  <a:pt x="0" y="3"/>
                </a:cubicBezTo>
                <a:cubicBezTo>
                  <a:pt x="0" y="1"/>
                  <a:pt x="0" y="3"/>
                  <a:pt x="0" y="1"/>
                </a:cubicBezTo>
                <a:cubicBezTo>
                  <a:pt x="0" y="1"/>
                  <a:pt x="0" y="3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3"/>
                  <a:pt x="0" y="4"/>
                </a:cubicBezTo>
                <a:cubicBezTo>
                  <a:pt x="0" y="5"/>
                  <a:pt x="1" y="3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3" y="4"/>
                </a:cubicBezTo>
                <a:cubicBezTo>
                  <a:pt x="3" y="3"/>
                  <a:pt x="3" y="4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3"/>
                  <a:pt x="4" y="3"/>
                </a:cubicBezTo>
                <a:cubicBezTo>
                  <a:pt x="3" y="2"/>
                  <a:pt x="4" y="2"/>
                  <a:pt x="4" y="1"/>
                </a:cubicBezTo>
                <a:cubicBezTo>
                  <a:pt x="5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4" y="2"/>
                  <a:pt x="4" y="2"/>
                </a:cubicBezTo>
                <a:cubicBezTo>
                  <a:pt x="4" y="2"/>
                  <a:pt x="5" y="3"/>
                  <a:pt x="5" y="3"/>
                </a:cubicBezTo>
                <a:cubicBezTo>
                  <a:pt x="5" y="4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7" y="3"/>
                  <a:pt x="7" y="3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6" name="Freeform 2390"/>
          <p:cNvSpPr/>
          <p:nvPr/>
        </p:nvSpPr>
        <p:spPr bwMode="auto">
          <a:xfrm>
            <a:off x="1276351" y="4951414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7" name="Freeform 2391"/>
          <p:cNvSpPr/>
          <p:nvPr/>
        </p:nvSpPr>
        <p:spPr bwMode="auto">
          <a:xfrm>
            <a:off x="1281113" y="494665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8" name="Freeform 2392"/>
          <p:cNvSpPr/>
          <p:nvPr/>
        </p:nvSpPr>
        <p:spPr bwMode="auto">
          <a:xfrm>
            <a:off x="1270001" y="4935539"/>
            <a:ext cx="3175" cy="4763"/>
          </a:xfrm>
          <a:custGeom>
            <a:avLst/>
            <a:gdLst>
              <a:gd name="T0" fmla="*/ 0 w 2"/>
              <a:gd name="T1" fmla="*/ 0 h 3"/>
              <a:gd name="T2" fmla="*/ 2 w 2"/>
              <a:gd name="T3" fmla="*/ 0 h 3"/>
              <a:gd name="T4" fmla="*/ 2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0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9" name="Freeform 2393"/>
          <p:cNvSpPr/>
          <p:nvPr/>
        </p:nvSpPr>
        <p:spPr bwMode="auto">
          <a:xfrm>
            <a:off x="1273176" y="4951414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0" name="Freeform 2394"/>
          <p:cNvSpPr/>
          <p:nvPr/>
        </p:nvSpPr>
        <p:spPr bwMode="auto">
          <a:xfrm>
            <a:off x="1265238" y="4951414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1" name="Rectangle 2395"/>
          <p:cNvSpPr>
            <a:spLocks noChangeArrowheads="1"/>
          </p:cNvSpPr>
          <p:nvPr/>
        </p:nvSpPr>
        <p:spPr bwMode="auto">
          <a:xfrm>
            <a:off x="1276351" y="4951414"/>
            <a:ext cx="4763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2" name="Freeform 2396"/>
          <p:cNvSpPr/>
          <p:nvPr/>
        </p:nvSpPr>
        <p:spPr bwMode="auto">
          <a:xfrm>
            <a:off x="1276351" y="4924427"/>
            <a:ext cx="15875" cy="22225"/>
          </a:xfrm>
          <a:custGeom>
            <a:avLst/>
            <a:gdLst>
              <a:gd name="T0" fmla="*/ 3 w 4"/>
              <a:gd name="T1" fmla="*/ 1 h 6"/>
              <a:gd name="T2" fmla="*/ 2 w 4"/>
              <a:gd name="T3" fmla="*/ 1 h 6"/>
              <a:gd name="T4" fmla="*/ 3 w 4"/>
              <a:gd name="T5" fmla="*/ 3 h 6"/>
              <a:gd name="T6" fmla="*/ 2 w 4"/>
              <a:gd name="T7" fmla="*/ 1 h 6"/>
              <a:gd name="T8" fmla="*/ 1 w 4"/>
              <a:gd name="T9" fmla="*/ 3 h 6"/>
              <a:gd name="T10" fmla="*/ 1 w 4"/>
              <a:gd name="T11" fmla="*/ 2 h 6"/>
              <a:gd name="T12" fmla="*/ 1 w 4"/>
              <a:gd name="T13" fmla="*/ 5 h 6"/>
              <a:gd name="T14" fmla="*/ 1 w 4"/>
              <a:gd name="T15" fmla="*/ 2 h 6"/>
              <a:gd name="T16" fmla="*/ 0 w 4"/>
              <a:gd name="T17" fmla="*/ 2 h 6"/>
              <a:gd name="T18" fmla="*/ 0 w 4"/>
              <a:gd name="T19" fmla="*/ 3 h 6"/>
              <a:gd name="T20" fmla="*/ 1 w 4"/>
              <a:gd name="T21" fmla="*/ 5 h 6"/>
              <a:gd name="T22" fmla="*/ 1 w 4"/>
              <a:gd name="T23" fmla="*/ 6 h 6"/>
              <a:gd name="T24" fmla="*/ 1 w 4"/>
              <a:gd name="T25" fmla="*/ 5 h 6"/>
              <a:gd name="T26" fmla="*/ 1 w 4"/>
              <a:gd name="T27" fmla="*/ 6 h 6"/>
              <a:gd name="T28" fmla="*/ 1 w 4"/>
              <a:gd name="T29" fmla="*/ 5 h 6"/>
              <a:gd name="T30" fmla="*/ 2 w 4"/>
              <a:gd name="T31" fmla="*/ 6 h 6"/>
              <a:gd name="T32" fmla="*/ 2 w 4"/>
              <a:gd name="T33" fmla="*/ 5 h 6"/>
              <a:gd name="T34" fmla="*/ 2 w 4"/>
              <a:gd name="T35" fmla="*/ 5 h 6"/>
              <a:gd name="T36" fmla="*/ 2 w 4"/>
              <a:gd name="T37" fmla="*/ 4 h 6"/>
              <a:gd name="T38" fmla="*/ 2 w 4"/>
              <a:gd name="T39" fmla="*/ 5 h 6"/>
              <a:gd name="T40" fmla="*/ 2 w 4"/>
              <a:gd name="T41" fmla="*/ 4 h 6"/>
              <a:gd name="T42" fmla="*/ 3 w 4"/>
              <a:gd name="T43" fmla="*/ 5 h 6"/>
              <a:gd name="T44" fmla="*/ 3 w 4"/>
              <a:gd name="T45" fmla="*/ 4 h 6"/>
              <a:gd name="T46" fmla="*/ 3 w 4"/>
              <a:gd name="T47" fmla="*/ 5 h 6"/>
              <a:gd name="T48" fmla="*/ 2 w 4"/>
              <a:gd name="T49" fmla="*/ 3 h 6"/>
              <a:gd name="T50" fmla="*/ 3 w 4"/>
              <a:gd name="T51" fmla="*/ 5 h 6"/>
              <a:gd name="T52" fmla="*/ 4 w 4"/>
              <a:gd name="T53" fmla="*/ 4 h 6"/>
              <a:gd name="T54" fmla="*/ 4 w 4"/>
              <a:gd name="T55" fmla="*/ 4 h 6"/>
              <a:gd name="T56" fmla="*/ 4 w 4"/>
              <a:gd name="T57" fmla="*/ 3 h 6"/>
              <a:gd name="T58" fmla="*/ 4 w 4"/>
              <a:gd name="T59" fmla="*/ 3 h 6"/>
              <a:gd name="T60" fmla="*/ 3 w 4"/>
              <a:gd name="T61" fmla="*/ 2 h 6"/>
              <a:gd name="T62" fmla="*/ 4 w 4"/>
              <a:gd name="T63" fmla="*/ 3 h 6"/>
              <a:gd name="T64" fmla="*/ 3 w 4"/>
              <a:gd name="T65" fmla="*/ 1 h 6"/>
              <a:gd name="T66" fmla="*/ 3 w 4"/>
              <a:gd name="T67" fmla="*/ 2 h 6"/>
              <a:gd name="T68" fmla="*/ 3 w 4"/>
              <a:gd name="T6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" h="6">
                <a:moveTo>
                  <a:pt x="3" y="1"/>
                </a:moveTo>
                <a:cubicBezTo>
                  <a:pt x="2" y="0"/>
                  <a:pt x="2" y="1"/>
                  <a:pt x="2" y="1"/>
                </a:cubicBezTo>
                <a:cubicBezTo>
                  <a:pt x="2" y="2"/>
                  <a:pt x="3" y="3"/>
                  <a:pt x="3" y="3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1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2" y="5"/>
                  <a:pt x="1" y="5"/>
                </a:cubicBezTo>
                <a:cubicBezTo>
                  <a:pt x="1" y="3"/>
                  <a:pt x="1" y="4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5"/>
                  <a:pt x="1" y="6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1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3" y="6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3" y="4"/>
                  <a:pt x="2" y="3"/>
                  <a:pt x="2" y="3"/>
                </a:cubicBezTo>
                <a:cubicBezTo>
                  <a:pt x="3" y="4"/>
                  <a:pt x="2" y="3"/>
                  <a:pt x="3" y="5"/>
                </a:cubicBezTo>
                <a:cubicBezTo>
                  <a:pt x="4" y="5"/>
                  <a:pt x="3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3"/>
                  <a:pt x="4" y="5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2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3" name="Freeform 2397"/>
          <p:cNvSpPr/>
          <p:nvPr/>
        </p:nvSpPr>
        <p:spPr bwMode="auto">
          <a:xfrm>
            <a:off x="1284288" y="4943477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4" name="Freeform 2398"/>
          <p:cNvSpPr/>
          <p:nvPr/>
        </p:nvSpPr>
        <p:spPr bwMode="auto">
          <a:xfrm>
            <a:off x="1289051" y="4921252"/>
            <a:ext cx="11113" cy="22225"/>
          </a:xfrm>
          <a:custGeom>
            <a:avLst/>
            <a:gdLst>
              <a:gd name="T0" fmla="*/ 2 w 3"/>
              <a:gd name="T1" fmla="*/ 3 h 6"/>
              <a:gd name="T2" fmla="*/ 3 w 3"/>
              <a:gd name="T3" fmla="*/ 4 h 6"/>
              <a:gd name="T4" fmla="*/ 1 w 3"/>
              <a:gd name="T5" fmla="*/ 2 h 6"/>
              <a:gd name="T6" fmla="*/ 1 w 3"/>
              <a:gd name="T7" fmla="*/ 2 h 6"/>
              <a:gd name="T8" fmla="*/ 2 w 3"/>
              <a:gd name="T9" fmla="*/ 3 h 6"/>
              <a:gd name="T10" fmla="*/ 3 w 3"/>
              <a:gd name="T11" fmla="*/ 3 h 6"/>
              <a:gd name="T12" fmla="*/ 2 w 3"/>
              <a:gd name="T13" fmla="*/ 2 h 6"/>
              <a:gd name="T14" fmla="*/ 2 w 3"/>
              <a:gd name="T15" fmla="*/ 1 h 6"/>
              <a:gd name="T16" fmla="*/ 2 w 3"/>
              <a:gd name="T17" fmla="*/ 2 h 6"/>
              <a:gd name="T18" fmla="*/ 3 w 3"/>
              <a:gd name="T19" fmla="*/ 3 h 6"/>
              <a:gd name="T20" fmla="*/ 1 w 3"/>
              <a:gd name="T21" fmla="*/ 0 h 6"/>
              <a:gd name="T22" fmla="*/ 1 w 3"/>
              <a:gd name="T23" fmla="*/ 0 h 6"/>
              <a:gd name="T24" fmla="*/ 2 w 3"/>
              <a:gd name="T25" fmla="*/ 1 h 6"/>
              <a:gd name="T26" fmla="*/ 2 w 3"/>
              <a:gd name="T27" fmla="*/ 1 h 6"/>
              <a:gd name="T28" fmla="*/ 1 w 3"/>
              <a:gd name="T29" fmla="*/ 0 h 6"/>
              <a:gd name="T30" fmla="*/ 0 w 3"/>
              <a:gd name="T31" fmla="*/ 1 h 6"/>
              <a:gd name="T32" fmla="*/ 0 w 3"/>
              <a:gd name="T33" fmla="*/ 1 h 6"/>
              <a:gd name="T34" fmla="*/ 1 w 3"/>
              <a:gd name="T35" fmla="*/ 2 h 6"/>
              <a:gd name="T36" fmla="*/ 2 w 3"/>
              <a:gd name="T37" fmla="*/ 3 h 6"/>
              <a:gd name="T38" fmla="*/ 1 w 3"/>
              <a:gd name="T39" fmla="*/ 3 h 6"/>
              <a:gd name="T40" fmla="*/ 2 w 3"/>
              <a:gd name="T41" fmla="*/ 4 h 6"/>
              <a:gd name="T42" fmla="*/ 2 w 3"/>
              <a:gd name="T43" fmla="*/ 5 h 6"/>
              <a:gd name="T44" fmla="*/ 3 w 3"/>
              <a:gd name="T45" fmla="*/ 5 h 6"/>
              <a:gd name="T46" fmla="*/ 2 w 3"/>
              <a:gd name="T4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" h="6">
                <a:moveTo>
                  <a:pt x="2" y="3"/>
                </a:moveTo>
                <a:cubicBezTo>
                  <a:pt x="2" y="3"/>
                  <a:pt x="2" y="4"/>
                  <a:pt x="3" y="4"/>
                </a:cubicBezTo>
                <a:cubicBezTo>
                  <a:pt x="2" y="3"/>
                  <a:pt x="2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2" y="3"/>
                  <a:pt x="3" y="3"/>
                  <a:pt x="2" y="2"/>
                </a:cubicBezTo>
                <a:cubicBezTo>
                  <a:pt x="1" y="2"/>
                  <a:pt x="1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2" y="2"/>
                  <a:pt x="3" y="3"/>
                </a:cubicBezTo>
                <a:cubicBezTo>
                  <a:pt x="2" y="2"/>
                  <a:pt x="3" y="1"/>
                  <a:pt x="1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2" y="1"/>
                  <a:pt x="2" y="1"/>
                </a:cubicBezTo>
                <a:cubicBezTo>
                  <a:pt x="2" y="1"/>
                  <a:pt x="2" y="2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2" y="4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4"/>
                  <a:pt x="2" y="5"/>
                </a:cubicBezTo>
                <a:cubicBezTo>
                  <a:pt x="3" y="6"/>
                  <a:pt x="2" y="4"/>
                  <a:pt x="3" y="5"/>
                </a:cubicBezTo>
                <a:lnTo>
                  <a:pt x="2" y="3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5" name="Rectangle 2399"/>
          <p:cNvSpPr>
            <a:spLocks noChangeArrowheads="1"/>
          </p:cNvSpPr>
          <p:nvPr/>
        </p:nvSpPr>
        <p:spPr bwMode="auto">
          <a:xfrm>
            <a:off x="1292226" y="4935539"/>
            <a:ext cx="3175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6" name="Freeform 2400"/>
          <p:cNvSpPr/>
          <p:nvPr/>
        </p:nvSpPr>
        <p:spPr bwMode="auto">
          <a:xfrm>
            <a:off x="1289051" y="4924427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7" name="Freeform 2401"/>
          <p:cNvSpPr/>
          <p:nvPr/>
        </p:nvSpPr>
        <p:spPr bwMode="auto">
          <a:xfrm>
            <a:off x="1300163" y="4927602"/>
            <a:ext cx="0" cy="4763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8" name="Freeform 2402"/>
          <p:cNvSpPr/>
          <p:nvPr/>
        </p:nvSpPr>
        <p:spPr bwMode="auto">
          <a:xfrm>
            <a:off x="1289051" y="4916489"/>
            <a:ext cx="11113" cy="7938"/>
          </a:xfrm>
          <a:custGeom>
            <a:avLst/>
            <a:gdLst>
              <a:gd name="T0" fmla="*/ 0 w 3"/>
              <a:gd name="T1" fmla="*/ 0 h 2"/>
              <a:gd name="T2" fmla="*/ 0 w 3"/>
              <a:gd name="T3" fmla="*/ 1 h 2"/>
              <a:gd name="T4" fmla="*/ 3 w 3"/>
              <a:gd name="T5" fmla="*/ 2 h 2"/>
              <a:gd name="T6" fmla="*/ 1 w 3"/>
              <a:gd name="T7" fmla="*/ 1 h 2"/>
              <a:gd name="T8" fmla="*/ 2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2" y="2"/>
                  <a:pt x="3" y="2"/>
                </a:cubicBezTo>
                <a:cubicBezTo>
                  <a:pt x="3" y="2"/>
                  <a:pt x="2" y="1"/>
                  <a:pt x="1" y="1"/>
                </a:cubicBezTo>
                <a:cubicBezTo>
                  <a:pt x="2" y="1"/>
                  <a:pt x="1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9" name="Freeform 2403"/>
          <p:cNvSpPr/>
          <p:nvPr/>
        </p:nvSpPr>
        <p:spPr bwMode="auto">
          <a:xfrm>
            <a:off x="1289051" y="4902202"/>
            <a:ext cx="22225" cy="19050"/>
          </a:xfrm>
          <a:custGeom>
            <a:avLst/>
            <a:gdLst>
              <a:gd name="T0" fmla="*/ 4 w 6"/>
              <a:gd name="T1" fmla="*/ 4 h 5"/>
              <a:gd name="T2" fmla="*/ 4 w 6"/>
              <a:gd name="T3" fmla="*/ 4 h 5"/>
              <a:gd name="T4" fmla="*/ 5 w 6"/>
              <a:gd name="T5" fmla="*/ 4 h 5"/>
              <a:gd name="T6" fmla="*/ 5 w 6"/>
              <a:gd name="T7" fmla="*/ 4 h 5"/>
              <a:gd name="T8" fmla="*/ 5 w 6"/>
              <a:gd name="T9" fmla="*/ 4 h 5"/>
              <a:gd name="T10" fmla="*/ 4 w 6"/>
              <a:gd name="T11" fmla="*/ 3 h 5"/>
              <a:gd name="T12" fmla="*/ 3 w 6"/>
              <a:gd name="T13" fmla="*/ 3 h 5"/>
              <a:gd name="T14" fmla="*/ 5 w 6"/>
              <a:gd name="T15" fmla="*/ 2 h 5"/>
              <a:gd name="T16" fmla="*/ 2 w 6"/>
              <a:gd name="T17" fmla="*/ 3 h 5"/>
              <a:gd name="T18" fmla="*/ 3 w 6"/>
              <a:gd name="T19" fmla="*/ 2 h 5"/>
              <a:gd name="T20" fmla="*/ 3 w 6"/>
              <a:gd name="T21" fmla="*/ 2 h 5"/>
              <a:gd name="T22" fmla="*/ 3 w 6"/>
              <a:gd name="T23" fmla="*/ 2 h 5"/>
              <a:gd name="T24" fmla="*/ 4 w 6"/>
              <a:gd name="T25" fmla="*/ 1 h 5"/>
              <a:gd name="T26" fmla="*/ 4 w 6"/>
              <a:gd name="T27" fmla="*/ 1 h 5"/>
              <a:gd name="T28" fmla="*/ 4 w 6"/>
              <a:gd name="T29" fmla="*/ 1 h 5"/>
              <a:gd name="T30" fmla="*/ 2 w 6"/>
              <a:gd name="T31" fmla="*/ 3 h 5"/>
              <a:gd name="T32" fmla="*/ 3 w 6"/>
              <a:gd name="T33" fmla="*/ 4 h 5"/>
              <a:gd name="T34" fmla="*/ 3 w 6"/>
              <a:gd name="T35" fmla="*/ 4 h 5"/>
              <a:gd name="T36" fmla="*/ 4 w 6"/>
              <a:gd name="T37" fmla="*/ 3 h 5"/>
              <a:gd name="T38" fmla="*/ 4 w 6"/>
              <a:gd name="T39" fmla="*/ 4 h 5"/>
              <a:gd name="T40" fmla="*/ 4 w 6"/>
              <a:gd name="T41" fmla="*/ 1 h 5"/>
              <a:gd name="T42" fmla="*/ 4 w 6"/>
              <a:gd name="T43" fmla="*/ 2 h 5"/>
              <a:gd name="T44" fmla="*/ 4 w 6"/>
              <a:gd name="T45" fmla="*/ 3 h 5"/>
              <a:gd name="T46" fmla="*/ 4 w 6"/>
              <a:gd name="T47" fmla="*/ 2 h 5"/>
              <a:gd name="T48" fmla="*/ 5 w 6"/>
              <a:gd name="T49" fmla="*/ 4 h 5"/>
              <a:gd name="T50" fmla="*/ 5 w 6"/>
              <a:gd name="T51" fmla="*/ 2 h 5"/>
              <a:gd name="T52" fmla="*/ 5 w 6"/>
              <a:gd name="T53" fmla="*/ 2 h 5"/>
              <a:gd name="T54" fmla="*/ 4 w 6"/>
              <a:gd name="T55" fmla="*/ 0 h 5"/>
              <a:gd name="T56" fmla="*/ 3 w 6"/>
              <a:gd name="T57" fmla="*/ 0 h 5"/>
              <a:gd name="T58" fmla="*/ 3 w 6"/>
              <a:gd name="T59" fmla="*/ 2 h 5"/>
              <a:gd name="T60" fmla="*/ 3 w 6"/>
              <a:gd name="T61" fmla="*/ 0 h 5"/>
              <a:gd name="T62" fmla="*/ 3 w 6"/>
              <a:gd name="T63" fmla="*/ 2 h 5"/>
              <a:gd name="T64" fmla="*/ 3 w 6"/>
              <a:gd name="T65" fmla="*/ 0 h 5"/>
              <a:gd name="T66" fmla="*/ 3 w 6"/>
              <a:gd name="T67" fmla="*/ 2 h 5"/>
              <a:gd name="T68" fmla="*/ 2 w 6"/>
              <a:gd name="T69" fmla="*/ 0 h 5"/>
              <a:gd name="T70" fmla="*/ 2 w 6"/>
              <a:gd name="T71" fmla="*/ 4 h 5"/>
              <a:gd name="T72" fmla="*/ 3 w 6"/>
              <a:gd name="T73" fmla="*/ 4 h 5"/>
              <a:gd name="T74" fmla="*/ 3 w 6"/>
              <a:gd name="T75" fmla="*/ 5 h 5"/>
              <a:gd name="T76" fmla="*/ 4 w 6"/>
              <a:gd name="T77" fmla="*/ 5 h 5"/>
              <a:gd name="T78" fmla="*/ 1 w 6"/>
              <a:gd name="T79" fmla="*/ 4 h 5"/>
              <a:gd name="T80" fmla="*/ 2 w 6"/>
              <a:gd name="T81" fmla="*/ 5 h 5"/>
              <a:gd name="T82" fmla="*/ 2 w 6"/>
              <a:gd name="T83" fmla="*/ 5 h 5"/>
              <a:gd name="T84" fmla="*/ 2 w 6"/>
              <a:gd name="T85" fmla="*/ 5 h 5"/>
              <a:gd name="T86" fmla="*/ 4 w 6"/>
              <a:gd name="T87" fmla="*/ 5 h 5"/>
              <a:gd name="T88" fmla="*/ 6 w 6"/>
              <a:gd name="T89" fmla="*/ 5 h 5"/>
              <a:gd name="T90" fmla="*/ 4 w 6"/>
              <a:gd name="T9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" h="5">
                <a:moveTo>
                  <a:pt x="4" y="4"/>
                </a:moveTo>
                <a:cubicBezTo>
                  <a:pt x="4" y="4"/>
                  <a:pt x="3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6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3" y="4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4" y="3"/>
                  <a:pt x="4" y="3"/>
                  <a:pt x="5" y="2"/>
                </a:cubicBezTo>
                <a:cubicBezTo>
                  <a:pt x="4" y="2"/>
                  <a:pt x="3" y="3"/>
                  <a:pt x="2" y="3"/>
                </a:cubicBezTo>
                <a:cubicBezTo>
                  <a:pt x="4" y="2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5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1" y="5"/>
                  <a:pt x="3" y="2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4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3" y="3"/>
                  <a:pt x="4" y="1"/>
                </a:cubicBezTo>
                <a:cubicBezTo>
                  <a:pt x="4" y="4"/>
                  <a:pt x="4" y="1"/>
                  <a:pt x="4" y="2"/>
                </a:cubicBezTo>
                <a:cubicBezTo>
                  <a:pt x="4" y="2"/>
                  <a:pt x="4" y="2"/>
                  <a:pt x="4" y="3"/>
                </a:cubicBezTo>
                <a:cubicBezTo>
                  <a:pt x="4" y="2"/>
                  <a:pt x="4" y="3"/>
                  <a:pt x="4" y="2"/>
                </a:cubicBezTo>
                <a:cubicBezTo>
                  <a:pt x="4" y="4"/>
                  <a:pt x="5" y="2"/>
                  <a:pt x="5" y="4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0"/>
                  <a:pt x="4" y="0"/>
                </a:cubicBezTo>
                <a:cubicBezTo>
                  <a:pt x="4" y="0"/>
                  <a:pt x="4" y="1"/>
                  <a:pt x="3" y="0"/>
                </a:cubicBezTo>
                <a:cubicBezTo>
                  <a:pt x="3" y="2"/>
                  <a:pt x="3" y="0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1"/>
                  <a:pt x="3" y="0"/>
                </a:cubicBezTo>
                <a:cubicBezTo>
                  <a:pt x="2" y="0"/>
                  <a:pt x="3" y="1"/>
                  <a:pt x="3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4"/>
                  <a:pt x="3" y="2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5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2" y="5"/>
                  <a:pt x="1" y="4"/>
                </a:cubicBezTo>
                <a:cubicBezTo>
                  <a:pt x="2" y="5"/>
                  <a:pt x="1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3" y="5"/>
                  <a:pt x="4" y="5"/>
                </a:cubicBezTo>
                <a:cubicBezTo>
                  <a:pt x="3" y="4"/>
                  <a:pt x="6" y="5"/>
                  <a:pt x="6" y="5"/>
                </a:cubicBezTo>
                <a:cubicBezTo>
                  <a:pt x="5" y="4"/>
                  <a:pt x="5" y="5"/>
                  <a:pt x="4" y="4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0" name="Freeform 2404"/>
          <p:cNvSpPr/>
          <p:nvPr/>
        </p:nvSpPr>
        <p:spPr bwMode="auto">
          <a:xfrm>
            <a:off x="1292226" y="491648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1" name="Freeform 2405"/>
          <p:cNvSpPr/>
          <p:nvPr/>
        </p:nvSpPr>
        <p:spPr bwMode="auto">
          <a:xfrm>
            <a:off x="1306513" y="4910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2" name="Rectangle 2406"/>
          <p:cNvSpPr>
            <a:spLocks noChangeArrowheads="1"/>
          </p:cNvSpPr>
          <p:nvPr/>
        </p:nvSpPr>
        <p:spPr bwMode="auto">
          <a:xfrm>
            <a:off x="1295401" y="4921252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3" name="Rectangle 2407"/>
          <p:cNvSpPr>
            <a:spLocks noChangeArrowheads="1"/>
          </p:cNvSpPr>
          <p:nvPr/>
        </p:nvSpPr>
        <p:spPr bwMode="auto">
          <a:xfrm>
            <a:off x="1303338" y="4924427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4" name="Freeform 2408"/>
          <p:cNvSpPr/>
          <p:nvPr/>
        </p:nvSpPr>
        <p:spPr bwMode="auto">
          <a:xfrm>
            <a:off x="1311276" y="4913314"/>
            <a:ext cx="3175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5" name="Freeform 2409"/>
          <p:cNvSpPr/>
          <p:nvPr/>
        </p:nvSpPr>
        <p:spPr bwMode="auto">
          <a:xfrm>
            <a:off x="1325563" y="491013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6" name="Freeform 2410"/>
          <p:cNvSpPr/>
          <p:nvPr/>
        </p:nvSpPr>
        <p:spPr bwMode="auto">
          <a:xfrm>
            <a:off x="1306513" y="4875214"/>
            <a:ext cx="38100" cy="41275"/>
          </a:xfrm>
          <a:custGeom>
            <a:avLst/>
            <a:gdLst>
              <a:gd name="T0" fmla="*/ 7 w 10"/>
              <a:gd name="T1" fmla="*/ 1 h 11"/>
              <a:gd name="T2" fmla="*/ 6 w 10"/>
              <a:gd name="T3" fmla="*/ 0 h 11"/>
              <a:gd name="T4" fmla="*/ 5 w 10"/>
              <a:gd name="T5" fmla="*/ 0 h 11"/>
              <a:gd name="T6" fmla="*/ 5 w 10"/>
              <a:gd name="T7" fmla="*/ 1 h 11"/>
              <a:gd name="T8" fmla="*/ 5 w 10"/>
              <a:gd name="T9" fmla="*/ 2 h 11"/>
              <a:gd name="T10" fmla="*/ 4 w 10"/>
              <a:gd name="T11" fmla="*/ 3 h 11"/>
              <a:gd name="T12" fmla="*/ 5 w 10"/>
              <a:gd name="T13" fmla="*/ 4 h 11"/>
              <a:gd name="T14" fmla="*/ 5 w 10"/>
              <a:gd name="T15" fmla="*/ 4 h 11"/>
              <a:gd name="T16" fmla="*/ 4 w 10"/>
              <a:gd name="T17" fmla="*/ 4 h 11"/>
              <a:gd name="T18" fmla="*/ 6 w 10"/>
              <a:gd name="T19" fmla="*/ 6 h 11"/>
              <a:gd name="T20" fmla="*/ 5 w 10"/>
              <a:gd name="T21" fmla="*/ 6 h 11"/>
              <a:gd name="T22" fmla="*/ 4 w 10"/>
              <a:gd name="T23" fmla="*/ 6 h 11"/>
              <a:gd name="T24" fmla="*/ 4 w 10"/>
              <a:gd name="T25" fmla="*/ 7 h 11"/>
              <a:gd name="T26" fmla="*/ 3 w 10"/>
              <a:gd name="T27" fmla="*/ 7 h 11"/>
              <a:gd name="T28" fmla="*/ 3 w 10"/>
              <a:gd name="T29" fmla="*/ 7 h 11"/>
              <a:gd name="T30" fmla="*/ 3 w 10"/>
              <a:gd name="T31" fmla="*/ 8 h 11"/>
              <a:gd name="T32" fmla="*/ 2 w 10"/>
              <a:gd name="T33" fmla="*/ 7 h 11"/>
              <a:gd name="T34" fmla="*/ 2 w 10"/>
              <a:gd name="T35" fmla="*/ 8 h 11"/>
              <a:gd name="T36" fmla="*/ 0 w 10"/>
              <a:gd name="T37" fmla="*/ 8 h 11"/>
              <a:gd name="T38" fmla="*/ 1 w 10"/>
              <a:gd name="T39" fmla="*/ 8 h 11"/>
              <a:gd name="T40" fmla="*/ 1 w 10"/>
              <a:gd name="T41" fmla="*/ 8 h 11"/>
              <a:gd name="T42" fmla="*/ 2 w 10"/>
              <a:gd name="T43" fmla="*/ 10 h 11"/>
              <a:gd name="T44" fmla="*/ 2 w 10"/>
              <a:gd name="T45" fmla="*/ 10 h 11"/>
              <a:gd name="T46" fmla="*/ 3 w 10"/>
              <a:gd name="T47" fmla="*/ 10 h 11"/>
              <a:gd name="T48" fmla="*/ 4 w 10"/>
              <a:gd name="T49" fmla="*/ 10 h 11"/>
              <a:gd name="T50" fmla="*/ 4 w 10"/>
              <a:gd name="T51" fmla="*/ 10 h 11"/>
              <a:gd name="T52" fmla="*/ 5 w 10"/>
              <a:gd name="T53" fmla="*/ 9 h 11"/>
              <a:gd name="T54" fmla="*/ 5 w 10"/>
              <a:gd name="T55" fmla="*/ 9 h 11"/>
              <a:gd name="T56" fmla="*/ 5 w 10"/>
              <a:gd name="T57" fmla="*/ 9 h 11"/>
              <a:gd name="T58" fmla="*/ 5 w 10"/>
              <a:gd name="T59" fmla="*/ 8 h 11"/>
              <a:gd name="T60" fmla="*/ 5 w 10"/>
              <a:gd name="T61" fmla="*/ 7 h 11"/>
              <a:gd name="T62" fmla="*/ 6 w 10"/>
              <a:gd name="T63" fmla="*/ 8 h 11"/>
              <a:gd name="T64" fmla="*/ 7 w 10"/>
              <a:gd name="T65" fmla="*/ 7 h 11"/>
              <a:gd name="T66" fmla="*/ 6 w 10"/>
              <a:gd name="T67" fmla="*/ 6 h 11"/>
              <a:gd name="T68" fmla="*/ 6 w 10"/>
              <a:gd name="T69" fmla="*/ 5 h 11"/>
              <a:gd name="T70" fmla="*/ 7 w 10"/>
              <a:gd name="T71" fmla="*/ 4 h 11"/>
              <a:gd name="T72" fmla="*/ 7 w 10"/>
              <a:gd name="T73" fmla="*/ 4 h 11"/>
              <a:gd name="T74" fmla="*/ 7 w 10"/>
              <a:gd name="T75" fmla="*/ 3 h 11"/>
              <a:gd name="T76" fmla="*/ 6 w 10"/>
              <a:gd name="T77" fmla="*/ 3 h 11"/>
              <a:gd name="T78" fmla="*/ 8 w 10"/>
              <a:gd name="T7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" h="11">
                <a:moveTo>
                  <a:pt x="8" y="2"/>
                </a:moveTo>
                <a:cubicBezTo>
                  <a:pt x="8" y="2"/>
                  <a:pt x="8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1"/>
                  <a:pt x="5" y="0"/>
                  <a:pt x="5" y="0"/>
                </a:cubicBezTo>
                <a:cubicBezTo>
                  <a:pt x="5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7" y="2"/>
                  <a:pt x="7" y="2"/>
                </a:cubicBezTo>
                <a:cubicBezTo>
                  <a:pt x="3" y="0"/>
                  <a:pt x="8" y="3"/>
                  <a:pt x="5" y="2"/>
                </a:cubicBezTo>
                <a:cubicBezTo>
                  <a:pt x="5" y="3"/>
                  <a:pt x="5" y="3"/>
                  <a:pt x="6" y="3"/>
                </a:cubicBezTo>
                <a:cubicBezTo>
                  <a:pt x="5" y="2"/>
                  <a:pt x="5" y="3"/>
                  <a:pt x="4" y="3"/>
                </a:cubicBezTo>
                <a:cubicBezTo>
                  <a:pt x="7" y="4"/>
                  <a:pt x="3" y="2"/>
                  <a:pt x="6" y="4"/>
                </a:cubicBezTo>
                <a:cubicBezTo>
                  <a:pt x="5" y="4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6" y="5"/>
                  <a:pt x="5" y="4"/>
                </a:cubicBezTo>
                <a:cubicBezTo>
                  <a:pt x="4" y="4"/>
                  <a:pt x="5" y="5"/>
                  <a:pt x="6" y="5"/>
                </a:cubicBezTo>
                <a:cubicBezTo>
                  <a:pt x="5" y="5"/>
                  <a:pt x="5" y="5"/>
                  <a:pt x="4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6"/>
                  <a:pt x="6" y="6"/>
                </a:cubicBezTo>
                <a:cubicBezTo>
                  <a:pt x="5" y="6"/>
                  <a:pt x="6" y="7"/>
                  <a:pt x="6" y="7"/>
                </a:cubicBezTo>
                <a:cubicBezTo>
                  <a:pt x="5" y="6"/>
                  <a:pt x="7" y="7"/>
                  <a:pt x="5" y="6"/>
                </a:cubicBezTo>
                <a:cubicBezTo>
                  <a:pt x="5" y="6"/>
                  <a:pt x="5" y="6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3" y="5"/>
                  <a:pt x="4" y="7"/>
                  <a:pt x="4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3" y="6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6"/>
                  <a:pt x="4" y="9"/>
                  <a:pt x="3" y="7"/>
                </a:cubicBezTo>
                <a:cubicBezTo>
                  <a:pt x="3" y="9"/>
                  <a:pt x="3" y="9"/>
                  <a:pt x="3" y="10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2" y="7"/>
                  <a:pt x="2" y="6"/>
                </a:cubicBezTo>
                <a:cubicBezTo>
                  <a:pt x="2" y="7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2" y="9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0" y="6"/>
                  <a:pt x="0" y="8"/>
                </a:cubicBezTo>
                <a:cubicBezTo>
                  <a:pt x="0" y="9"/>
                  <a:pt x="1" y="10"/>
                  <a:pt x="1" y="11"/>
                </a:cubicBezTo>
                <a:cubicBezTo>
                  <a:pt x="1" y="10"/>
                  <a:pt x="1" y="9"/>
                  <a:pt x="1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1" y="8"/>
                </a:cubicBezTo>
                <a:cubicBezTo>
                  <a:pt x="1" y="7"/>
                  <a:pt x="1" y="9"/>
                  <a:pt x="1" y="8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11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9"/>
                  <a:pt x="3" y="8"/>
                  <a:pt x="3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8"/>
                  <a:pt x="5" y="9"/>
                  <a:pt x="4" y="8"/>
                </a:cubicBezTo>
                <a:cubicBezTo>
                  <a:pt x="4" y="8"/>
                  <a:pt x="4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9"/>
                  <a:pt x="5" y="7"/>
                  <a:pt x="5" y="8"/>
                </a:cubicBezTo>
                <a:cubicBezTo>
                  <a:pt x="5" y="8"/>
                  <a:pt x="5" y="7"/>
                  <a:pt x="4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7"/>
                  <a:pt x="6" y="7"/>
                </a:cubicBezTo>
                <a:cubicBezTo>
                  <a:pt x="6" y="8"/>
                  <a:pt x="6" y="7"/>
                  <a:pt x="6" y="8"/>
                </a:cubicBezTo>
                <a:cubicBezTo>
                  <a:pt x="7" y="8"/>
                  <a:pt x="6" y="7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6" y="6"/>
                  <a:pt x="7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8" y="7"/>
                </a:cubicBezTo>
                <a:cubicBezTo>
                  <a:pt x="6" y="5"/>
                  <a:pt x="6" y="5"/>
                  <a:pt x="6" y="5"/>
                </a:cubicBezTo>
                <a:cubicBezTo>
                  <a:pt x="8" y="6"/>
                  <a:pt x="7" y="5"/>
                  <a:pt x="6" y="4"/>
                </a:cubicBezTo>
                <a:cubicBezTo>
                  <a:pt x="6" y="4"/>
                  <a:pt x="6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8" y="5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7" y="3"/>
                  <a:pt x="10" y="4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7" y="3"/>
                  <a:pt x="6" y="2"/>
                </a:cubicBezTo>
                <a:cubicBezTo>
                  <a:pt x="8" y="3"/>
                  <a:pt x="8" y="3"/>
                  <a:pt x="8" y="3"/>
                </a:cubicBezTo>
                <a:cubicBezTo>
                  <a:pt x="10" y="3"/>
                  <a:pt x="6" y="1"/>
                  <a:pt x="8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7" name="Freeform 2411"/>
          <p:cNvSpPr/>
          <p:nvPr/>
        </p:nvSpPr>
        <p:spPr bwMode="auto">
          <a:xfrm>
            <a:off x="1333501" y="4894264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8" name="Freeform 2412"/>
          <p:cNvSpPr/>
          <p:nvPr/>
        </p:nvSpPr>
        <p:spPr bwMode="auto">
          <a:xfrm>
            <a:off x="1333501" y="4891089"/>
            <a:ext cx="0" cy="3175"/>
          </a:xfrm>
          <a:custGeom>
            <a:avLst/>
            <a:gdLst>
              <a:gd name="T0" fmla="*/ 2 h 2"/>
              <a:gd name="T1" fmla="*/ 0 h 2"/>
              <a:gd name="T2" fmla="*/ 2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9" name="Freeform 2413"/>
          <p:cNvSpPr/>
          <p:nvPr/>
        </p:nvSpPr>
        <p:spPr bwMode="auto">
          <a:xfrm>
            <a:off x="1336676" y="4878389"/>
            <a:ext cx="4763" cy="0"/>
          </a:xfrm>
          <a:custGeom>
            <a:avLst/>
            <a:gdLst>
              <a:gd name="T0" fmla="*/ 0 w 1"/>
              <a:gd name="T1" fmla="*/ 0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0" name="Rectangle 2414"/>
          <p:cNvSpPr>
            <a:spLocks noChangeArrowheads="1"/>
          </p:cNvSpPr>
          <p:nvPr/>
        </p:nvSpPr>
        <p:spPr bwMode="auto">
          <a:xfrm>
            <a:off x="1336676" y="4878389"/>
            <a:ext cx="1588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1" name="Freeform 2415"/>
          <p:cNvSpPr/>
          <p:nvPr/>
        </p:nvSpPr>
        <p:spPr bwMode="auto">
          <a:xfrm>
            <a:off x="1322388" y="4852989"/>
            <a:ext cx="19050" cy="25400"/>
          </a:xfrm>
          <a:custGeom>
            <a:avLst/>
            <a:gdLst>
              <a:gd name="T0" fmla="*/ 3 w 5"/>
              <a:gd name="T1" fmla="*/ 2 h 7"/>
              <a:gd name="T2" fmla="*/ 2 w 5"/>
              <a:gd name="T3" fmla="*/ 1 h 7"/>
              <a:gd name="T4" fmla="*/ 3 w 5"/>
              <a:gd name="T5" fmla="*/ 1 h 7"/>
              <a:gd name="T6" fmla="*/ 1 w 5"/>
              <a:gd name="T7" fmla="*/ 0 h 7"/>
              <a:gd name="T8" fmla="*/ 2 w 5"/>
              <a:gd name="T9" fmla="*/ 3 h 7"/>
              <a:gd name="T10" fmla="*/ 1 w 5"/>
              <a:gd name="T11" fmla="*/ 3 h 7"/>
              <a:gd name="T12" fmla="*/ 2 w 5"/>
              <a:gd name="T13" fmla="*/ 4 h 7"/>
              <a:gd name="T14" fmla="*/ 1 w 5"/>
              <a:gd name="T15" fmla="*/ 4 h 7"/>
              <a:gd name="T16" fmla="*/ 1 w 5"/>
              <a:gd name="T17" fmla="*/ 5 h 7"/>
              <a:gd name="T18" fmla="*/ 2 w 5"/>
              <a:gd name="T19" fmla="*/ 5 h 7"/>
              <a:gd name="T20" fmla="*/ 2 w 5"/>
              <a:gd name="T21" fmla="*/ 5 h 7"/>
              <a:gd name="T22" fmla="*/ 2 w 5"/>
              <a:gd name="T23" fmla="*/ 5 h 7"/>
              <a:gd name="T24" fmla="*/ 2 w 5"/>
              <a:gd name="T25" fmla="*/ 5 h 7"/>
              <a:gd name="T26" fmla="*/ 2 w 5"/>
              <a:gd name="T27" fmla="*/ 5 h 7"/>
              <a:gd name="T28" fmla="*/ 2 w 5"/>
              <a:gd name="T29" fmla="*/ 5 h 7"/>
              <a:gd name="T30" fmla="*/ 1 w 5"/>
              <a:gd name="T31" fmla="*/ 5 h 7"/>
              <a:gd name="T32" fmla="*/ 2 w 5"/>
              <a:gd name="T33" fmla="*/ 6 h 7"/>
              <a:gd name="T34" fmla="*/ 3 w 5"/>
              <a:gd name="T35" fmla="*/ 7 h 7"/>
              <a:gd name="T36" fmla="*/ 3 w 5"/>
              <a:gd name="T37" fmla="*/ 6 h 7"/>
              <a:gd name="T38" fmla="*/ 3 w 5"/>
              <a:gd name="T39" fmla="*/ 6 h 7"/>
              <a:gd name="T40" fmla="*/ 2 w 5"/>
              <a:gd name="T41" fmla="*/ 5 h 7"/>
              <a:gd name="T42" fmla="*/ 4 w 5"/>
              <a:gd name="T43" fmla="*/ 6 h 7"/>
              <a:gd name="T44" fmla="*/ 5 w 5"/>
              <a:gd name="T45" fmla="*/ 6 h 7"/>
              <a:gd name="T46" fmla="*/ 5 w 5"/>
              <a:gd name="T47" fmla="*/ 6 h 7"/>
              <a:gd name="T48" fmla="*/ 4 w 5"/>
              <a:gd name="T49" fmla="*/ 5 h 7"/>
              <a:gd name="T50" fmla="*/ 4 w 5"/>
              <a:gd name="T51" fmla="*/ 5 h 7"/>
              <a:gd name="T52" fmla="*/ 2 w 5"/>
              <a:gd name="T53" fmla="*/ 5 h 7"/>
              <a:gd name="T54" fmla="*/ 2 w 5"/>
              <a:gd name="T55" fmla="*/ 4 h 7"/>
              <a:gd name="T56" fmla="*/ 4 w 5"/>
              <a:gd name="T57" fmla="*/ 5 h 7"/>
              <a:gd name="T58" fmla="*/ 3 w 5"/>
              <a:gd name="T59" fmla="*/ 5 h 7"/>
              <a:gd name="T60" fmla="*/ 4 w 5"/>
              <a:gd name="T61" fmla="*/ 5 h 7"/>
              <a:gd name="T62" fmla="*/ 3 w 5"/>
              <a:gd name="T63" fmla="*/ 4 h 7"/>
              <a:gd name="T64" fmla="*/ 3 w 5"/>
              <a:gd name="T65" fmla="*/ 3 h 7"/>
              <a:gd name="T66" fmla="*/ 4 w 5"/>
              <a:gd name="T67" fmla="*/ 4 h 7"/>
              <a:gd name="T68" fmla="*/ 3 w 5"/>
              <a:gd name="T69" fmla="*/ 3 h 7"/>
              <a:gd name="T70" fmla="*/ 4 w 5"/>
              <a:gd name="T71" fmla="*/ 3 h 7"/>
              <a:gd name="T72" fmla="*/ 3 w 5"/>
              <a:gd name="T73" fmla="*/ 3 h 7"/>
              <a:gd name="T74" fmla="*/ 3 w 5"/>
              <a:gd name="T75" fmla="*/ 2 h 7"/>
              <a:gd name="T76" fmla="*/ 3 w 5"/>
              <a:gd name="T77" fmla="*/ 2 h 7"/>
              <a:gd name="T78" fmla="*/ 2 w 5"/>
              <a:gd name="T79" fmla="*/ 1 h 7"/>
              <a:gd name="T80" fmla="*/ 3 w 5"/>
              <a:gd name="T81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" h="7">
                <a:moveTo>
                  <a:pt x="3" y="2"/>
                </a:moveTo>
                <a:cubicBezTo>
                  <a:pt x="2" y="1"/>
                  <a:pt x="2" y="1"/>
                  <a:pt x="2" y="1"/>
                </a:cubicBezTo>
                <a:cubicBezTo>
                  <a:pt x="3" y="1"/>
                  <a:pt x="2" y="1"/>
                  <a:pt x="3" y="1"/>
                </a:cubicBezTo>
                <a:cubicBezTo>
                  <a:pt x="2" y="1"/>
                  <a:pt x="3" y="1"/>
                  <a:pt x="1" y="0"/>
                </a:cubicBezTo>
                <a:cubicBezTo>
                  <a:pt x="2" y="1"/>
                  <a:pt x="1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3" y="4"/>
                  <a:pt x="0" y="3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3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1" y="5"/>
                  <a:pt x="1" y="5"/>
                </a:cubicBezTo>
                <a:cubicBezTo>
                  <a:pt x="2" y="6"/>
                  <a:pt x="0" y="5"/>
                  <a:pt x="2" y="6"/>
                </a:cubicBezTo>
                <a:cubicBezTo>
                  <a:pt x="3" y="6"/>
                  <a:pt x="3" y="6"/>
                  <a:pt x="3" y="7"/>
                </a:cubicBezTo>
                <a:cubicBezTo>
                  <a:pt x="4" y="7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5"/>
                  <a:pt x="3" y="6"/>
                  <a:pt x="2" y="5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2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3" y="5"/>
                  <a:pt x="2" y="5"/>
                </a:cubicBezTo>
                <a:cubicBezTo>
                  <a:pt x="3" y="5"/>
                  <a:pt x="2" y="4"/>
                  <a:pt x="2" y="4"/>
                </a:cubicBezTo>
                <a:cubicBezTo>
                  <a:pt x="3" y="5"/>
                  <a:pt x="3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5"/>
                  <a:pt x="4" y="5"/>
                </a:cubicBezTo>
                <a:cubicBezTo>
                  <a:pt x="4" y="5"/>
                  <a:pt x="4" y="5"/>
                  <a:pt x="3" y="4"/>
                </a:cubicBezTo>
                <a:cubicBezTo>
                  <a:pt x="4" y="5"/>
                  <a:pt x="4" y="4"/>
                  <a:pt x="3" y="3"/>
                </a:cubicBezTo>
                <a:cubicBezTo>
                  <a:pt x="3" y="3"/>
                  <a:pt x="4" y="4"/>
                  <a:pt x="4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1" y="1"/>
                  <a:pt x="2" y="1"/>
                </a:cubicBezTo>
                <a:cubicBezTo>
                  <a:pt x="3" y="1"/>
                  <a:pt x="3" y="2"/>
                  <a:pt x="3" y="2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2" name="Freeform 2416"/>
          <p:cNvSpPr/>
          <p:nvPr/>
        </p:nvSpPr>
        <p:spPr bwMode="auto">
          <a:xfrm>
            <a:off x="1325563" y="4852989"/>
            <a:ext cx="7938" cy="3175"/>
          </a:xfrm>
          <a:custGeom>
            <a:avLst/>
            <a:gdLst>
              <a:gd name="T0" fmla="*/ 1 w 2"/>
              <a:gd name="T1" fmla="*/ 0 h 1"/>
              <a:gd name="T2" fmla="*/ 2 w 2"/>
              <a:gd name="T3" fmla="*/ 1 h 1"/>
              <a:gd name="T4" fmla="*/ 0 w 2"/>
              <a:gd name="T5" fmla="*/ 0 h 1"/>
              <a:gd name="T6" fmla="*/ 1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ubicBezTo>
                  <a:pt x="1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3" name="Freeform 2417"/>
          <p:cNvSpPr/>
          <p:nvPr/>
        </p:nvSpPr>
        <p:spPr bwMode="auto">
          <a:xfrm>
            <a:off x="1322388" y="4841877"/>
            <a:ext cx="14288" cy="11113"/>
          </a:xfrm>
          <a:custGeom>
            <a:avLst/>
            <a:gdLst>
              <a:gd name="T0" fmla="*/ 2 w 4"/>
              <a:gd name="T1" fmla="*/ 1 h 3"/>
              <a:gd name="T2" fmla="*/ 2 w 4"/>
              <a:gd name="T3" fmla="*/ 1 h 3"/>
              <a:gd name="T4" fmla="*/ 1 w 4"/>
              <a:gd name="T5" fmla="*/ 2 h 3"/>
              <a:gd name="T6" fmla="*/ 2 w 4"/>
              <a:gd name="T7" fmla="*/ 3 h 3"/>
              <a:gd name="T8" fmla="*/ 1 w 4"/>
              <a:gd name="T9" fmla="*/ 3 h 3"/>
              <a:gd name="T10" fmla="*/ 3 w 4"/>
              <a:gd name="T11" fmla="*/ 3 h 3"/>
              <a:gd name="T12" fmla="*/ 2 w 4"/>
              <a:gd name="T13" fmla="*/ 3 h 3"/>
              <a:gd name="T14" fmla="*/ 3 w 4"/>
              <a:gd name="T15" fmla="*/ 3 h 3"/>
              <a:gd name="T16" fmla="*/ 3 w 4"/>
              <a:gd name="T17" fmla="*/ 3 h 3"/>
              <a:gd name="T18" fmla="*/ 3 w 4"/>
              <a:gd name="T19" fmla="*/ 3 h 3"/>
              <a:gd name="T20" fmla="*/ 2 w 4"/>
              <a:gd name="T21" fmla="*/ 2 h 3"/>
              <a:gd name="T22" fmla="*/ 3 w 4"/>
              <a:gd name="T23" fmla="*/ 3 h 3"/>
              <a:gd name="T24" fmla="*/ 4 w 4"/>
              <a:gd name="T25" fmla="*/ 2 h 3"/>
              <a:gd name="T26" fmla="*/ 3 w 4"/>
              <a:gd name="T27" fmla="*/ 2 h 3"/>
              <a:gd name="T28" fmla="*/ 2 w 4"/>
              <a:gd name="T29" fmla="*/ 2 h 3"/>
              <a:gd name="T30" fmla="*/ 4 w 4"/>
              <a:gd name="T31" fmla="*/ 2 h 3"/>
              <a:gd name="T32" fmla="*/ 3 w 4"/>
              <a:gd name="T33" fmla="*/ 1 h 3"/>
              <a:gd name="T34" fmla="*/ 2 w 4"/>
              <a:gd name="T35" fmla="*/ 0 h 3"/>
              <a:gd name="T36" fmla="*/ 3 w 4"/>
              <a:gd name="T37" fmla="*/ 1 h 3"/>
              <a:gd name="T38" fmla="*/ 3 w 4"/>
              <a:gd name="T39" fmla="*/ 0 h 3"/>
              <a:gd name="T40" fmla="*/ 1 w 4"/>
              <a:gd name="T41" fmla="*/ 0 h 3"/>
              <a:gd name="T42" fmla="*/ 2 w 4"/>
              <a:gd name="T4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3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2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1" y="3"/>
                  <a:pt x="3" y="3"/>
                </a:cubicBezTo>
                <a:cubicBezTo>
                  <a:pt x="3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1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1" y="1"/>
                  <a:pt x="3" y="2"/>
                  <a:pt x="4" y="2"/>
                </a:cubicBezTo>
                <a:cubicBezTo>
                  <a:pt x="3" y="1"/>
                  <a:pt x="2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4" y="1"/>
                  <a:pt x="3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3" y="1"/>
                  <a:pt x="2" y="1"/>
                </a:cubicBezTo>
                <a:close/>
              </a:path>
            </a:pathLst>
          </a:cu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4" name="Rectangle 2418"/>
          <p:cNvSpPr>
            <a:spLocks noChangeArrowheads="1"/>
          </p:cNvSpPr>
          <p:nvPr/>
        </p:nvSpPr>
        <p:spPr bwMode="auto">
          <a:xfrm>
            <a:off x="1325563" y="4845052"/>
            <a:ext cx="4763" cy="1588"/>
          </a:xfrm>
          <a:prstGeom prst="rect">
            <a:avLst/>
          </a:prstGeom>
          <a:solidFill>
            <a:srgbClr val="845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5" name="Freeform 2419"/>
          <p:cNvSpPr/>
          <p:nvPr/>
        </p:nvSpPr>
        <p:spPr bwMode="auto">
          <a:xfrm>
            <a:off x="741363" y="4232277"/>
            <a:ext cx="153988" cy="155575"/>
          </a:xfrm>
          <a:custGeom>
            <a:avLst/>
            <a:gdLst>
              <a:gd name="T0" fmla="*/ 30 w 41"/>
              <a:gd name="T1" fmla="*/ 3 h 41"/>
              <a:gd name="T2" fmla="*/ 2 w 41"/>
              <a:gd name="T3" fmla="*/ 20 h 41"/>
              <a:gd name="T4" fmla="*/ 30 w 41"/>
              <a:gd name="T5" fmla="*/ 34 h 41"/>
              <a:gd name="T6" fmla="*/ 29 w 41"/>
              <a:gd name="T7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41">
                <a:moveTo>
                  <a:pt x="30" y="3"/>
                </a:moveTo>
                <a:cubicBezTo>
                  <a:pt x="18" y="0"/>
                  <a:pt x="0" y="4"/>
                  <a:pt x="2" y="20"/>
                </a:cubicBezTo>
                <a:cubicBezTo>
                  <a:pt x="4" y="33"/>
                  <a:pt x="20" y="41"/>
                  <a:pt x="30" y="34"/>
                </a:cubicBezTo>
                <a:cubicBezTo>
                  <a:pt x="41" y="27"/>
                  <a:pt x="41" y="9"/>
                  <a:pt x="29" y="4"/>
                </a:cubicBezTo>
              </a:path>
            </a:pathLst>
          </a:custGeom>
          <a:solidFill>
            <a:srgbClr val="F9C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6" name="Freeform 2420"/>
          <p:cNvSpPr/>
          <p:nvPr/>
        </p:nvSpPr>
        <p:spPr bwMode="auto">
          <a:xfrm>
            <a:off x="760413" y="4248152"/>
            <a:ext cx="115888" cy="87313"/>
          </a:xfrm>
          <a:custGeom>
            <a:avLst/>
            <a:gdLst>
              <a:gd name="T0" fmla="*/ 20 w 31"/>
              <a:gd name="T1" fmla="*/ 7 h 23"/>
              <a:gd name="T2" fmla="*/ 11 w 31"/>
              <a:gd name="T3" fmla="*/ 20 h 23"/>
              <a:gd name="T4" fmla="*/ 21 w 31"/>
              <a:gd name="T5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23">
                <a:moveTo>
                  <a:pt x="20" y="7"/>
                </a:moveTo>
                <a:cubicBezTo>
                  <a:pt x="12" y="0"/>
                  <a:pt x="0" y="16"/>
                  <a:pt x="11" y="20"/>
                </a:cubicBezTo>
                <a:cubicBezTo>
                  <a:pt x="19" y="23"/>
                  <a:pt x="31" y="12"/>
                  <a:pt x="21" y="8"/>
                </a:cubicBezTo>
              </a:path>
            </a:pathLst>
          </a:custGeom>
          <a:solidFill>
            <a:srgbClr val="F77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7" name="Freeform 2421"/>
          <p:cNvSpPr/>
          <p:nvPr/>
        </p:nvSpPr>
        <p:spPr bwMode="auto">
          <a:xfrm>
            <a:off x="900113" y="4527552"/>
            <a:ext cx="296863" cy="19050"/>
          </a:xfrm>
          <a:custGeom>
            <a:avLst/>
            <a:gdLst>
              <a:gd name="T0" fmla="*/ 51 w 79"/>
              <a:gd name="T1" fmla="*/ 0 h 5"/>
              <a:gd name="T2" fmla="*/ 20 w 79"/>
              <a:gd name="T3" fmla="*/ 1 h 5"/>
              <a:gd name="T4" fmla="*/ 16 w 79"/>
              <a:gd name="T5" fmla="*/ 1 h 5"/>
              <a:gd name="T6" fmla="*/ 1 w 79"/>
              <a:gd name="T7" fmla="*/ 0 h 5"/>
              <a:gd name="T8" fmla="*/ 0 w 79"/>
              <a:gd name="T9" fmla="*/ 3 h 5"/>
              <a:gd name="T10" fmla="*/ 16 w 79"/>
              <a:gd name="T11" fmla="*/ 4 h 5"/>
              <a:gd name="T12" fmla="*/ 20 w 79"/>
              <a:gd name="T13" fmla="*/ 4 h 5"/>
              <a:gd name="T14" fmla="*/ 51 w 79"/>
              <a:gd name="T15" fmla="*/ 3 h 5"/>
              <a:gd name="T16" fmla="*/ 79 w 79"/>
              <a:gd name="T17" fmla="*/ 3 h 5"/>
              <a:gd name="T18" fmla="*/ 79 w 79"/>
              <a:gd name="T19" fmla="*/ 0 h 5"/>
              <a:gd name="T20" fmla="*/ 51 w 79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5">
                <a:moveTo>
                  <a:pt x="51" y="0"/>
                </a:moveTo>
                <a:cubicBezTo>
                  <a:pt x="41" y="0"/>
                  <a:pt x="30" y="0"/>
                  <a:pt x="20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1" y="1"/>
                  <a:pt x="5" y="2"/>
                  <a:pt x="1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5"/>
                  <a:pt x="11" y="5"/>
                  <a:pt x="16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30" y="3"/>
                  <a:pt x="41" y="3"/>
                  <a:pt x="51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0"/>
                  <a:pt x="79" y="0"/>
                  <a:pt x="79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8" name="Freeform 2422"/>
          <p:cNvSpPr/>
          <p:nvPr/>
        </p:nvSpPr>
        <p:spPr bwMode="auto">
          <a:xfrm>
            <a:off x="933451" y="4489452"/>
            <a:ext cx="15875" cy="49213"/>
          </a:xfrm>
          <a:custGeom>
            <a:avLst/>
            <a:gdLst>
              <a:gd name="T0" fmla="*/ 0 w 4"/>
              <a:gd name="T1" fmla="*/ 0 h 13"/>
              <a:gd name="T2" fmla="*/ 1 w 4"/>
              <a:gd name="T3" fmla="*/ 3 h 13"/>
              <a:gd name="T4" fmla="*/ 0 w 4"/>
              <a:gd name="T5" fmla="*/ 2 h 13"/>
              <a:gd name="T6" fmla="*/ 1 w 4"/>
              <a:gd name="T7" fmla="*/ 7 h 13"/>
              <a:gd name="T8" fmla="*/ 2 w 4"/>
              <a:gd name="T9" fmla="*/ 12 h 13"/>
              <a:gd name="T10" fmla="*/ 4 w 4"/>
              <a:gd name="T11" fmla="*/ 12 h 13"/>
              <a:gd name="T12" fmla="*/ 4 w 4"/>
              <a:gd name="T13" fmla="*/ 10 h 13"/>
              <a:gd name="T14" fmla="*/ 4 w 4"/>
              <a:gd name="T15" fmla="*/ 10 h 13"/>
              <a:gd name="T16" fmla="*/ 4 w 4"/>
              <a:gd name="T17" fmla="*/ 7 h 13"/>
              <a:gd name="T18" fmla="*/ 3 w 4"/>
              <a:gd name="T19" fmla="*/ 0 h 13"/>
              <a:gd name="T20" fmla="*/ 0 w 4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13">
                <a:moveTo>
                  <a:pt x="0" y="0"/>
                </a:moveTo>
                <a:cubicBezTo>
                  <a:pt x="0" y="1"/>
                  <a:pt x="0" y="2"/>
                  <a:pt x="1" y="3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5"/>
                  <a:pt x="1" y="7"/>
                </a:cubicBezTo>
                <a:cubicBezTo>
                  <a:pt x="1" y="10"/>
                  <a:pt x="1" y="12"/>
                  <a:pt x="2" y="12"/>
                </a:cubicBezTo>
                <a:cubicBezTo>
                  <a:pt x="2" y="13"/>
                  <a:pt x="3" y="13"/>
                  <a:pt x="4" y="12"/>
                </a:cubicBezTo>
                <a:cubicBezTo>
                  <a:pt x="4" y="12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8"/>
                  <a:pt x="4" y="7"/>
                </a:cubicBezTo>
                <a:cubicBezTo>
                  <a:pt x="4" y="3"/>
                  <a:pt x="4" y="1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9" name="Freeform 2423"/>
          <p:cNvSpPr/>
          <p:nvPr/>
        </p:nvSpPr>
        <p:spPr bwMode="auto">
          <a:xfrm>
            <a:off x="985838" y="4486277"/>
            <a:ext cx="15875" cy="49213"/>
          </a:xfrm>
          <a:custGeom>
            <a:avLst/>
            <a:gdLst>
              <a:gd name="T0" fmla="*/ 2 w 4"/>
              <a:gd name="T1" fmla="*/ 0 h 13"/>
              <a:gd name="T2" fmla="*/ 0 w 4"/>
              <a:gd name="T3" fmla="*/ 2 h 13"/>
              <a:gd name="T4" fmla="*/ 0 w 4"/>
              <a:gd name="T5" fmla="*/ 4 h 13"/>
              <a:gd name="T6" fmla="*/ 1 w 4"/>
              <a:gd name="T7" fmla="*/ 12 h 13"/>
              <a:gd name="T8" fmla="*/ 3 w 4"/>
              <a:gd name="T9" fmla="*/ 13 h 13"/>
              <a:gd name="T10" fmla="*/ 4 w 4"/>
              <a:gd name="T11" fmla="*/ 10 h 13"/>
              <a:gd name="T12" fmla="*/ 4 w 4"/>
              <a:gd name="T13" fmla="*/ 5 h 13"/>
              <a:gd name="T14" fmla="*/ 4 w 4"/>
              <a:gd name="T15" fmla="*/ 2 h 13"/>
              <a:gd name="T16" fmla="*/ 2 w 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13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7"/>
                  <a:pt x="0" y="10"/>
                  <a:pt x="1" y="12"/>
                </a:cubicBezTo>
                <a:cubicBezTo>
                  <a:pt x="1" y="12"/>
                  <a:pt x="2" y="13"/>
                  <a:pt x="3" y="13"/>
                </a:cubicBezTo>
                <a:cubicBezTo>
                  <a:pt x="4" y="12"/>
                  <a:pt x="4" y="11"/>
                  <a:pt x="4" y="10"/>
                </a:cubicBezTo>
                <a:cubicBezTo>
                  <a:pt x="4" y="9"/>
                  <a:pt x="4" y="6"/>
                  <a:pt x="4" y="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0" name="Freeform 2424"/>
          <p:cNvSpPr/>
          <p:nvPr/>
        </p:nvSpPr>
        <p:spPr bwMode="auto">
          <a:xfrm>
            <a:off x="1039813" y="4489452"/>
            <a:ext cx="19050" cy="41275"/>
          </a:xfrm>
          <a:custGeom>
            <a:avLst/>
            <a:gdLst>
              <a:gd name="T0" fmla="*/ 1 w 5"/>
              <a:gd name="T1" fmla="*/ 1 h 11"/>
              <a:gd name="T2" fmla="*/ 1 w 5"/>
              <a:gd name="T3" fmla="*/ 9 h 11"/>
              <a:gd name="T4" fmla="*/ 3 w 5"/>
              <a:gd name="T5" fmla="*/ 10 h 11"/>
              <a:gd name="T6" fmla="*/ 4 w 5"/>
              <a:gd name="T7" fmla="*/ 8 h 11"/>
              <a:gd name="T8" fmla="*/ 4 w 5"/>
              <a:gd name="T9" fmla="*/ 2 h 11"/>
              <a:gd name="T10" fmla="*/ 3 w 5"/>
              <a:gd name="T11" fmla="*/ 0 h 11"/>
              <a:gd name="T12" fmla="*/ 1 w 5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1" y="1"/>
                </a:moveTo>
                <a:cubicBezTo>
                  <a:pt x="0" y="3"/>
                  <a:pt x="0" y="6"/>
                  <a:pt x="1" y="9"/>
                </a:cubicBezTo>
                <a:cubicBezTo>
                  <a:pt x="2" y="10"/>
                  <a:pt x="2" y="11"/>
                  <a:pt x="3" y="10"/>
                </a:cubicBezTo>
                <a:cubicBezTo>
                  <a:pt x="4" y="10"/>
                  <a:pt x="5" y="9"/>
                  <a:pt x="4" y="8"/>
                </a:cubicBezTo>
                <a:cubicBezTo>
                  <a:pt x="3" y="6"/>
                  <a:pt x="3" y="4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1" name="Freeform 2425"/>
          <p:cNvSpPr/>
          <p:nvPr/>
        </p:nvSpPr>
        <p:spPr bwMode="auto">
          <a:xfrm>
            <a:off x="1095376" y="4494214"/>
            <a:ext cx="15875" cy="41275"/>
          </a:xfrm>
          <a:custGeom>
            <a:avLst/>
            <a:gdLst>
              <a:gd name="T0" fmla="*/ 1 w 4"/>
              <a:gd name="T1" fmla="*/ 1 h 11"/>
              <a:gd name="T2" fmla="*/ 1 w 4"/>
              <a:gd name="T3" fmla="*/ 10 h 11"/>
              <a:gd name="T4" fmla="*/ 3 w 4"/>
              <a:gd name="T5" fmla="*/ 11 h 11"/>
              <a:gd name="T6" fmla="*/ 4 w 4"/>
              <a:gd name="T7" fmla="*/ 9 h 11"/>
              <a:gd name="T8" fmla="*/ 4 w 4"/>
              <a:gd name="T9" fmla="*/ 2 h 11"/>
              <a:gd name="T10" fmla="*/ 3 w 4"/>
              <a:gd name="T11" fmla="*/ 0 h 11"/>
              <a:gd name="T12" fmla="*/ 1 w 4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1" y="1"/>
                </a:moveTo>
                <a:cubicBezTo>
                  <a:pt x="0" y="4"/>
                  <a:pt x="0" y="9"/>
                  <a:pt x="1" y="10"/>
                </a:cubicBezTo>
                <a:cubicBezTo>
                  <a:pt x="1" y="11"/>
                  <a:pt x="2" y="11"/>
                  <a:pt x="3" y="11"/>
                </a:cubicBezTo>
                <a:cubicBezTo>
                  <a:pt x="4" y="11"/>
                  <a:pt x="4" y="10"/>
                  <a:pt x="4" y="9"/>
                </a:cubicBezTo>
                <a:cubicBezTo>
                  <a:pt x="3" y="8"/>
                  <a:pt x="3" y="4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2" name="Freeform 2426"/>
          <p:cNvSpPr/>
          <p:nvPr/>
        </p:nvSpPr>
        <p:spPr bwMode="auto">
          <a:xfrm>
            <a:off x="1141413" y="4486277"/>
            <a:ext cx="19050" cy="49213"/>
          </a:xfrm>
          <a:custGeom>
            <a:avLst/>
            <a:gdLst>
              <a:gd name="T0" fmla="*/ 1 w 5"/>
              <a:gd name="T1" fmla="*/ 2 h 13"/>
              <a:gd name="T2" fmla="*/ 1 w 5"/>
              <a:gd name="T3" fmla="*/ 11 h 13"/>
              <a:gd name="T4" fmla="*/ 3 w 5"/>
              <a:gd name="T5" fmla="*/ 13 h 13"/>
              <a:gd name="T6" fmla="*/ 4 w 5"/>
              <a:gd name="T7" fmla="*/ 11 h 13"/>
              <a:gd name="T8" fmla="*/ 4 w 5"/>
              <a:gd name="T9" fmla="*/ 3 h 13"/>
              <a:gd name="T10" fmla="*/ 3 w 5"/>
              <a:gd name="T11" fmla="*/ 1 h 13"/>
              <a:gd name="T12" fmla="*/ 1 w 5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3">
                <a:moveTo>
                  <a:pt x="1" y="2"/>
                </a:moveTo>
                <a:cubicBezTo>
                  <a:pt x="0" y="5"/>
                  <a:pt x="1" y="11"/>
                  <a:pt x="1" y="11"/>
                </a:cubicBezTo>
                <a:cubicBezTo>
                  <a:pt x="1" y="12"/>
                  <a:pt x="2" y="13"/>
                  <a:pt x="3" y="13"/>
                </a:cubicBezTo>
                <a:cubicBezTo>
                  <a:pt x="4" y="12"/>
                  <a:pt x="5" y="12"/>
                  <a:pt x="4" y="11"/>
                </a:cubicBezTo>
                <a:cubicBezTo>
                  <a:pt x="4" y="8"/>
                  <a:pt x="4" y="4"/>
                  <a:pt x="4" y="3"/>
                </a:cubicBezTo>
                <a:cubicBezTo>
                  <a:pt x="5" y="2"/>
                  <a:pt x="4" y="1"/>
                  <a:pt x="3" y="1"/>
                </a:cubicBezTo>
                <a:cubicBezTo>
                  <a:pt x="3" y="0"/>
                  <a:pt x="2" y="1"/>
                  <a:pt x="1" y="2"/>
                </a:cubicBezTo>
                <a:close/>
              </a:path>
            </a:pathLst>
          </a:custGeom>
          <a:solidFill>
            <a:srgbClr val="C2E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654433"/>
            <a:ext cx="1490663" cy="1490663"/>
          </a:xfrm>
          <a:prstGeom prst="rect">
            <a:avLst/>
          </a:prstGeom>
        </p:spPr>
      </p:pic>
      <p:pic>
        <p:nvPicPr>
          <p:cNvPr id="761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77540" flipH="1">
            <a:off x="1157459" y="2947427"/>
            <a:ext cx="722278" cy="110554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1613" y="3684589"/>
            <a:ext cx="1792288" cy="1538288"/>
            <a:chOff x="201613" y="3684589"/>
            <a:chExt cx="1792288" cy="1538288"/>
          </a:xfrm>
        </p:grpSpPr>
        <p:grpSp>
          <p:nvGrpSpPr>
            <p:cNvPr id="3" name="Group 2"/>
            <p:cNvGrpSpPr/>
            <p:nvPr/>
          </p:nvGrpSpPr>
          <p:grpSpPr>
            <a:xfrm>
              <a:off x="201613" y="3684589"/>
              <a:ext cx="1792288" cy="1538288"/>
              <a:chOff x="201613" y="3684589"/>
              <a:chExt cx="1792288" cy="1538288"/>
            </a:xfrm>
          </p:grpSpPr>
          <p:sp>
            <p:nvSpPr>
              <p:cNvPr id="2263" name="Freeform 1708"/>
              <p:cNvSpPr/>
              <p:nvPr/>
            </p:nvSpPr>
            <p:spPr bwMode="auto">
              <a:xfrm>
                <a:off x="894216" y="4479475"/>
                <a:ext cx="317500" cy="454026"/>
              </a:xfrm>
              <a:custGeom>
                <a:avLst/>
                <a:gdLst>
                  <a:gd name="T0" fmla="*/ 2 w 84"/>
                  <a:gd name="T1" fmla="*/ 28 h 120"/>
                  <a:gd name="T2" fmla="*/ 1 w 84"/>
                  <a:gd name="T3" fmla="*/ 15 h 120"/>
                  <a:gd name="T4" fmla="*/ 1 w 84"/>
                  <a:gd name="T5" fmla="*/ 6 h 120"/>
                  <a:gd name="T6" fmla="*/ 25 w 84"/>
                  <a:gd name="T7" fmla="*/ 1 h 120"/>
                  <a:gd name="T8" fmla="*/ 54 w 84"/>
                  <a:gd name="T9" fmla="*/ 2 h 120"/>
                  <a:gd name="T10" fmla="*/ 77 w 84"/>
                  <a:gd name="T11" fmla="*/ 2 h 120"/>
                  <a:gd name="T12" fmla="*/ 83 w 84"/>
                  <a:gd name="T13" fmla="*/ 6 h 120"/>
                  <a:gd name="T14" fmla="*/ 83 w 84"/>
                  <a:gd name="T15" fmla="*/ 18 h 120"/>
                  <a:gd name="T16" fmla="*/ 80 w 84"/>
                  <a:gd name="T17" fmla="*/ 56 h 120"/>
                  <a:gd name="T18" fmla="*/ 76 w 84"/>
                  <a:gd name="T19" fmla="*/ 91 h 120"/>
                  <a:gd name="T20" fmla="*/ 73 w 84"/>
                  <a:gd name="T21" fmla="*/ 113 h 120"/>
                  <a:gd name="T22" fmla="*/ 46 w 84"/>
                  <a:gd name="T23" fmla="*/ 115 h 120"/>
                  <a:gd name="T24" fmla="*/ 18 w 84"/>
                  <a:gd name="T25" fmla="*/ 120 h 120"/>
                  <a:gd name="T26" fmla="*/ 22 w 84"/>
                  <a:gd name="T27" fmla="*/ 102 h 120"/>
                  <a:gd name="T28" fmla="*/ 9 w 84"/>
                  <a:gd name="T29" fmla="*/ 94 h 120"/>
                  <a:gd name="T30" fmla="*/ 8 w 84"/>
                  <a:gd name="T31" fmla="*/ 84 h 120"/>
                  <a:gd name="T32" fmla="*/ 16 w 84"/>
                  <a:gd name="T33" fmla="*/ 74 h 120"/>
                  <a:gd name="T34" fmla="*/ 27 w 84"/>
                  <a:gd name="T35" fmla="*/ 51 h 120"/>
                  <a:gd name="T36" fmla="*/ 9 w 84"/>
                  <a:gd name="T37" fmla="*/ 24 h 120"/>
                  <a:gd name="T38" fmla="*/ 4 w 84"/>
                  <a:gd name="T39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20">
                    <a:moveTo>
                      <a:pt x="2" y="28"/>
                    </a:moveTo>
                    <a:cubicBezTo>
                      <a:pt x="1" y="25"/>
                      <a:pt x="1" y="19"/>
                      <a:pt x="1" y="15"/>
                    </a:cubicBezTo>
                    <a:cubicBezTo>
                      <a:pt x="1" y="12"/>
                      <a:pt x="0" y="8"/>
                      <a:pt x="1" y="6"/>
                    </a:cubicBezTo>
                    <a:cubicBezTo>
                      <a:pt x="4" y="0"/>
                      <a:pt x="18" y="1"/>
                      <a:pt x="25" y="1"/>
                    </a:cubicBezTo>
                    <a:cubicBezTo>
                      <a:pt x="35" y="1"/>
                      <a:pt x="44" y="1"/>
                      <a:pt x="54" y="2"/>
                    </a:cubicBezTo>
                    <a:cubicBezTo>
                      <a:pt x="61" y="2"/>
                      <a:pt x="69" y="1"/>
                      <a:pt x="77" y="2"/>
                    </a:cubicBezTo>
                    <a:cubicBezTo>
                      <a:pt x="81" y="2"/>
                      <a:pt x="83" y="2"/>
                      <a:pt x="83" y="6"/>
                    </a:cubicBezTo>
                    <a:cubicBezTo>
                      <a:pt x="84" y="10"/>
                      <a:pt x="83" y="14"/>
                      <a:pt x="83" y="18"/>
                    </a:cubicBezTo>
                    <a:cubicBezTo>
                      <a:pt x="83" y="31"/>
                      <a:pt x="81" y="43"/>
                      <a:pt x="80" y="56"/>
                    </a:cubicBezTo>
                    <a:cubicBezTo>
                      <a:pt x="79" y="68"/>
                      <a:pt x="78" y="79"/>
                      <a:pt x="76" y="91"/>
                    </a:cubicBezTo>
                    <a:cubicBezTo>
                      <a:pt x="75" y="98"/>
                      <a:pt x="74" y="105"/>
                      <a:pt x="73" y="113"/>
                    </a:cubicBezTo>
                    <a:cubicBezTo>
                      <a:pt x="64" y="114"/>
                      <a:pt x="55" y="115"/>
                      <a:pt x="46" y="115"/>
                    </a:cubicBezTo>
                    <a:cubicBezTo>
                      <a:pt x="36" y="115"/>
                      <a:pt x="27" y="119"/>
                      <a:pt x="18" y="120"/>
                    </a:cubicBezTo>
                    <a:cubicBezTo>
                      <a:pt x="18" y="114"/>
                      <a:pt x="22" y="108"/>
                      <a:pt x="22" y="102"/>
                    </a:cubicBezTo>
                    <a:cubicBezTo>
                      <a:pt x="22" y="95"/>
                      <a:pt x="15" y="91"/>
                      <a:pt x="9" y="94"/>
                    </a:cubicBezTo>
                    <a:cubicBezTo>
                      <a:pt x="10" y="90"/>
                      <a:pt x="8" y="87"/>
                      <a:pt x="8" y="84"/>
                    </a:cubicBezTo>
                    <a:cubicBezTo>
                      <a:pt x="9" y="81"/>
                      <a:pt x="14" y="77"/>
                      <a:pt x="16" y="74"/>
                    </a:cubicBezTo>
                    <a:cubicBezTo>
                      <a:pt x="20" y="67"/>
                      <a:pt x="25" y="59"/>
                      <a:pt x="27" y="51"/>
                    </a:cubicBezTo>
                    <a:cubicBezTo>
                      <a:pt x="30" y="40"/>
                      <a:pt x="25" y="16"/>
                      <a:pt x="9" y="24"/>
                    </a:cubicBezTo>
                    <a:cubicBezTo>
                      <a:pt x="7" y="25"/>
                      <a:pt x="6" y="27"/>
                      <a:pt x="4" y="28"/>
                    </a:cubicBezTo>
                  </a:path>
                </a:pathLst>
              </a:custGeom>
              <a:solidFill>
                <a:srgbClr val="48A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746" name="Group 2310"/>
              <p:cNvGrpSpPr/>
              <p:nvPr/>
            </p:nvGrpSpPr>
            <p:grpSpPr bwMode="auto">
              <a:xfrm>
                <a:off x="201613" y="3684589"/>
                <a:ext cx="1792288" cy="1538288"/>
                <a:chOff x="127" y="2321"/>
                <a:chExt cx="1129" cy="969"/>
              </a:xfrm>
            </p:grpSpPr>
            <p:sp>
              <p:nvSpPr>
                <p:cNvPr id="1863" name="Freeform 2110"/>
                <p:cNvSpPr/>
                <p:nvPr/>
              </p:nvSpPr>
              <p:spPr bwMode="auto">
                <a:xfrm>
                  <a:off x="1247" y="2764"/>
                  <a:ext cx="4" cy="2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4" name="Freeform 2111"/>
                <p:cNvSpPr/>
                <p:nvPr/>
              </p:nvSpPr>
              <p:spPr bwMode="auto">
                <a:xfrm>
                  <a:off x="1247" y="2754"/>
                  <a:ext cx="9" cy="10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3 h 4"/>
                    <a:gd name="T4" fmla="*/ 3 w 4"/>
                    <a:gd name="T5" fmla="*/ 4 h 4"/>
                    <a:gd name="T6" fmla="*/ 3 w 4"/>
                    <a:gd name="T7" fmla="*/ 3 h 4"/>
                    <a:gd name="T8" fmla="*/ 3 w 4"/>
                    <a:gd name="T9" fmla="*/ 3 h 4"/>
                    <a:gd name="T10" fmla="*/ 3 w 4"/>
                    <a:gd name="T11" fmla="*/ 3 h 4"/>
                    <a:gd name="T12" fmla="*/ 2 w 4"/>
                    <a:gd name="T13" fmla="*/ 3 h 4"/>
                    <a:gd name="T14" fmla="*/ 3 w 4"/>
                    <a:gd name="T15" fmla="*/ 3 h 4"/>
                    <a:gd name="T16" fmla="*/ 1 w 4"/>
                    <a:gd name="T17" fmla="*/ 3 h 4"/>
                    <a:gd name="T18" fmla="*/ 2 w 4"/>
                    <a:gd name="T19" fmla="*/ 2 h 4"/>
                    <a:gd name="T20" fmla="*/ 2 w 4"/>
                    <a:gd name="T21" fmla="*/ 2 h 4"/>
                    <a:gd name="T22" fmla="*/ 2 w 4"/>
                    <a:gd name="T23" fmla="*/ 2 h 4"/>
                    <a:gd name="T24" fmla="*/ 3 w 4"/>
                    <a:gd name="T25" fmla="*/ 2 h 4"/>
                    <a:gd name="T26" fmla="*/ 3 w 4"/>
                    <a:gd name="T27" fmla="*/ 2 h 4"/>
                    <a:gd name="T28" fmla="*/ 3 w 4"/>
                    <a:gd name="T29" fmla="*/ 2 h 4"/>
                    <a:gd name="T30" fmla="*/ 3 w 4"/>
                    <a:gd name="T31" fmla="*/ 1 h 4"/>
                    <a:gd name="T32" fmla="*/ 3 w 4"/>
                    <a:gd name="T33" fmla="*/ 1 h 4"/>
                    <a:gd name="T34" fmla="*/ 2 w 4"/>
                    <a:gd name="T35" fmla="*/ 1 h 4"/>
                    <a:gd name="T36" fmla="*/ 2 w 4"/>
                    <a:gd name="T37" fmla="*/ 1 h 4"/>
                    <a:gd name="T38" fmla="*/ 3 w 4"/>
                    <a:gd name="T39" fmla="*/ 1 h 4"/>
                    <a:gd name="T40" fmla="*/ 2 w 4"/>
                    <a:gd name="T41" fmla="*/ 1 h 4"/>
                    <a:gd name="T42" fmla="*/ 3 w 4"/>
                    <a:gd name="T43" fmla="*/ 1 h 4"/>
                    <a:gd name="T44" fmla="*/ 2 w 4"/>
                    <a:gd name="T45" fmla="*/ 1 h 4"/>
                    <a:gd name="T46" fmla="*/ 2 w 4"/>
                    <a:gd name="T47" fmla="*/ 1 h 4"/>
                    <a:gd name="T48" fmla="*/ 1 w 4"/>
                    <a:gd name="T49" fmla="*/ 1 h 4"/>
                    <a:gd name="T50" fmla="*/ 1 w 4"/>
                    <a:gd name="T51" fmla="*/ 1 h 4"/>
                    <a:gd name="T52" fmla="*/ 2 w 4"/>
                    <a:gd name="T53" fmla="*/ 2 h 4"/>
                    <a:gd name="T54" fmla="*/ 1 w 4"/>
                    <a:gd name="T55" fmla="*/ 2 h 4"/>
                    <a:gd name="T56" fmla="*/ 2 w 4"/>
                    <a:gd name="T57" fmla="*/ 2 h 4"/>
                    <a:gd name="T58" fmla="*/ 1 w 4"/>
                    <a:gd name="T59" fmla="*/ 2 h 4"/>
                    <a:gd name="T60" fmla="*/ 2 w 4"/>
                    <a:gd name="T61" fmla="*/ 2 h 4"/>
                    <a:gd name="T62" fmla="*/ 0 w 4"/>
                    <a:gd name="T63" fmla="*/ 2 h 4"/>
                    <a:gd name="T64" fmla="*/ 1 w 4"/>
                    <a:gd name="T65" fmla="*/ 3 h 4"/>
                    <a:gd name="T66" fmla="*/ 2 w 4"/>
                    <a:gd name="T67" fmla="*/ 3 h 4"/>
                    <a:gd name="T68" fmla="*/ 2 w 4"/>
                    <a:gd name="T69" fmla="*/ 4 h 4"/>
                    <a:gd name="T70" fmla="*/ 2 w 4"/>
                    <a:gd name="T71" fmla="*/ 4 h 4"/>
                    <a:gd name="T72" fmla="*/ 1 w 4"/>
                    <a:gd name="T73" fmla="*/ 4 h 4"/>
                    <a:gd name="T74" fmla="*/ 1 w 4"/>
                    <a:gd name="T75" fmla="*/ 4 h 4"/>
                    <a:gd name="T76" fmla="*/ 1 w 4"/>
                    <a:gd name="T77" fmla="*/ 4 h 4"/>
                    <a:gd name="T78" fmla="*/ 1 w 4"/>
                    <a:gd name="T79" fmla="*/ 4 h 4"/>
                    <a:gd name="T80" fmla="*/ 3 w 4"/>
                    <a:gd name="T81" fmla="*/ 4 h 4"/>
                    <a:gd name="T82" fmla="*/ 4 w 4"/>
                    <a:gd name="T83" fmla="*/ 4 h 4"/>
                    <a:gd name="T84" fmla="*/ 2 w 4"/>
                    <a:gd name="T8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4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2" y="3"/>
                        <a:pt x="1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ubicBezTo>
                        <a:pt x="3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2" y="1"/>
                        <a:pt x="3" y="1"/>
                        <a:pt x="2" y="1"/>
                      </a:cubicBezTo>
                      <a:cubicBezTo>
                        <a:pt x="3" y="1"/>
                        <a:pt x="2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1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1" y="4"/>
                        <a:pt x="4" y="4"/>
                        <a:pt x="4" y="4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5" name="Freeform 2112"/>
                <p:cNvSpPr/>
                <p:nvPr/>
              </p:nvSpPr>
              <p:spPr bwMode="auto">
                <a:xfrm>
                  <a:off x="1247" y="276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6" name="Freeform 2113"/>
                <p:cNvSpPr/>
                <p:nvPr/>
              </p:nvSpPr>
              <p:spPr bwMode="auto">
                <a:xfrm>
                  <a:off x="1251" y="2754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7" name="Rectangle 2114"/>
                <p:cNvSpPr>
                  <a:spLocks noChangeArrowheads="1"/>
                </p:cNvSpPr>
                <p:nvPr/>
              </p:nvSpPr>
              <p:spPr bwMode="auto">
                <a:xfrm>
                  <a:off x="1249" y="2764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8" name="Freeform 2115"/>
                <p:cNvSpPr/>
                <p:nvPr/>
              </p:nvSpPr>
              <p:spPr bwMode="auto">
                <a:xfrm>
                  <a:off x="1251" y="2764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9" name="Freeform 2116"/>
                <p:cNvSpPr/>
                <p:nvPr/>
              </p:nvSpPr>
              <p:spPr bwMode="auto">
                <a:xfrm>
                  <a:off x="1254" y="27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0" name="Freeform 2117"/>
                <p:cNvSpPr/>
                <p:nvPr/>
              </p:nvSpPr>
              <p:spPr bwMode="auto">
                <a:xfrm>
                  <a:off x="1254" y="27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1" name="Freeform 2118"/>
                <p:cNvSpPr/>
                <p:nvPr/>
              </p:nvSpPr>
              <p:spPr bwMode="auto">
                <a:xfrm>
                  <a:off x="1244" y="2740"/>
                  <a:ext cx="12" cy="14"/>
                </a:xfrm>
                <a:custGeom>
                  <a:avLst/>
                  <a:gdLst>
                    <a:gd name="T0" fmla="*/ 3 w 5"/>
                    <a:gd name="T1" fmla="*/ 0 h 6"/>
                    <a:gd name="T2" fmla="*/ 2 w 5"/>
                    <a:gd name="T3" fmla="*/ 0 h 6"/>
                    <a:gd name="T4" fmla="*/ 2 w 5"/>
                    <a:gd name="T5" fmla="*/ 0 h 6"/>
                    <a:gd name="T6" fmla="*/ 2 w 5"/>
                    <a:gd name="T7" fmla="*/ 1 h 6"/>
                    <a:gd name="T8" fmla="*/ 2 w 5"/>
                    <a:gd name="T9" fmla="*/ 1 h 6"/>
                    <a:gd name="T10" fmla="*/ 2 w 5"/>
                    <a:gd name="T11" fmla="*/ 2 h 6"/>
                    <a:gd name="T12" fmla="*/ 3 w 5"/>
                    <a:gd name="T13" fmla="*/ 2 h 6"/>
                    <a:gd name="T14" fmla="*/ 2 w 5"/>
                    <a:gd name="T15" fmla="*/ 3 h 6"/>
                    <a:gd name="T16" fmla="*/ 2 w 5"/>
                    <a:gd name="T17" fmla="*/ 3 h 6"/>
                    <a:gd name="T18" fmla="*/ 4 w 5"/>
                    <a:gd name="T19" fmla="*/ 3 h 6"/>
                    <a:gd name="T20" fmla="*/ 4 w 5"/>
                    <a:gd name="T21" fmla="*/ 4 h 6"/>
                    <a:gd name="T22" fmla="*/ 3 w 5"/>
                    <a:gd name="T23" fmla="*/ 4 h 6"/>
                    <a:gd name="T24" fmla="*/ 3 w 5"/>
                    <a:gd name="T25" fmla="*/ 4 h 6"/>
                    <a:gd name="T26" fmla="*/ 2 w 5"/>
                    <a:gd name="T27" fmla="*/ 5 h 6"/>
                    <a:gd name="T28" fmla="*/ 3 w 5"/>
                    <a:gd name="T29" fmla="*/ 5 h 6"/>
                    <a:gd name="T30" fmla="*/ 3 w 5"/>
                    <a:gd name="T31" fmla="*/ 5 h 6"/>
                    <a:gd name="T32" fmla="*/ 3 w 5"/>
                    <a:gd name="T33" fmla="*/ 5 h 6"/>
                    <a:gd name="T34" fmla="*/ 3 w 5"/>
                    <a:gd name="T35" fmla="*/ 6 h 6"/>
                    <a:gd name="T36" fmla="*/ 3 w 5"/>
                    <a:gd name="T37" fmla="*/ 6 h 6"/>
                    <a:gd name="T38" fmla="*/ 3 w 5"/>
                    <a:gd name="T39" fmla="*/ 6 h 6"/>
                    <a:gd name="T40" fmla="*/ 2 w 5"/>
                    <a:gd name="T41" fmla="*/ 6 h 6"/>
                    <a:gd name="T42" fmla="*/ 4 w 5"/>
                    <a:gd name="T43" fmla="*/ 6 h 6"/>
                    <a:gd name="T44" fmla="*/ 5 w 5"/>
                    <a:gd name="T45" fmla="*/ 6 h 6"/>
                    <a:gd name="T46" fmla="*/ 4 w 5"/>
                    <a:gd name="T47" fmla="*/ 6 h 6"/>
                    <a:gd name="T48" fmla="*/ 5 w 5"/>
                    <a:gd name="T49" fmla="*/ 5 h 6"/>
                    <a:gd name="T50" fmla="*/ 5 w 5"/>
                    <a:gd name="T51" fmla="*/ 5 h 6"/>
                    <a:gd name="T52" fmla="*/ 4 w 5"/>
                    <a:gd name="T53" fmla="*/ 5 h 6"/>
                    <a:gd name="T54" fmla="*/ 5 w 5"/>
                    <a:gd name="T55" fmla="*/ 5 h 6"/>
                    <a:gd name="T56" fmla="*/ 5 w 5"/>
                    <a:gd name="T57" fmla="*/ 4 h 6"/>
                    <a:gd name="T58" fmla="*/ 4 w 5"/>
                    <a:gd name="T59" fmla="*/ 4 h 6"/>
                    <a:gd name="T60" fmla="*/ 4 w 5"/>
                    <a:gd name="T61" fmla="*/ 4 h 6"/>
                    <a:gd name="T62" fmla="*/ 5 w 5"/>
                    <a:gd name="T63" fmla="*/ 4 h 6"/>
                    <a:gd name="T64" fmla="*/ 5 w 5"/>
                    <a:gd name="T65" fmla="*/ 3 h 6"/>
                    <a:gd name="T66" fmla="*/ 4 w 5"/>
                    <a:gd name="T67" fmla="*/ 3 h 6"/>
                    <a:gd name="T68" fmla="*/ 4 w 5"/>
                    <a:gd name="T69" fmla="*/ 3 h 6"/>
                    <a:gd name="T70" fmla="*/ 3 w 5"/>
                    <a:gd name="T71" fmla="*/ 2 h 6"/>
                    <a:gd name="T72" fmla="*/ 4 w 5"/>
                    <a:gd name="T73" fmla="*/ 2 h 6"/>
                    <a:gd name="T74" fmla="*/ 3 w 5"/>
                    <a:gd name="T75" fmla="*/ 1 h 6"/>
                    <a:gd name="T76" fmla="*/ 2 w 5"/>
                    <a:gd name="T77" fmla="*/ 1 h 6"/>
                    <a:gd name="T78" fmla="*/ 4 w 5"/>
                    <a:gd name="T7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" h="6">
                      <a:moveTo>
                        <a:pt x="4" y="1"/>
                      </a:move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0" y="0"/>
                        <a:pt x="4" y="1"/>
                        <a:pt x="2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1" y="2"/>
                        <a:pt x="3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3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3" y="3"/>
                        <a:pt x="4" y="3"/>
                        <a:pt x="4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4"/>
                        <a:pt x="4" y="5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3" y="5"/>
                        <a:pt x="2" y="5"/>
                      </a:cubicBezTo>
                      <a:cubicBezTo>
                        <a:pt x="3" y="5"/>
                        <a:pt x="2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4" y="5"/>
                        <a:pt x="3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1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5" y="6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4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5" y="4"/>
                        <a:pt x="4" y="4"/>
                        <a:pt x="5" y="4"/>
                      </a:cubicBezTo>
                      <a:cubicBezTo>
                        <a:pt x="5" y="4"/>
                        <a:pt x="4" y="4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5" y="2"/>
                        <a:pt x="4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3" y="2"/>
                        <a:pt x="5" y="2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2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2" name="Freeform 2119"/>
                <p:cNvSpPr/>
                <p:nvPr/>
              </p:nvSpPr>
              <p:spPr bwMode="auto">
                <a:xfrm>
                  <a:off x="1254" y="2745"/>
                  <a:ext cx="2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3" name="Rectangle 2120"/>
                <p:cNvSpPr>
                  <a:spLocks noChangeArrowheads="1"/>
                </p:cNvSpPr>
                <p:nvPr/>
              </p:nvSpPr>
              <p:spPr bwMode="auto">
                <a:xfrm>
                  <a:off x="1254" y="2745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4" name="Freeform 2121"/>
                <p:cNvSpPr/>
                <p:nvPr/>
              </p:nvSpPr>
              <p:spPr bwMode="auto">
                <a:xfrm>
                  <a:off x="1254" y="274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5" name="Rectangle 2122"/>
                <p:cNvSpPr>
                  <a:spLocks noChangeArrowheads="1"/>
                </p:cNvSpPr>
                <p:nvPr/>
              </p:nvSpPr>
              <p:spPr bwMode="auto">
                <a:xfrm>
                  <a:off x="1254" y="2740"/>
                  <a:ext cx="1" cy="1"/>
                </a:xfrm>
                <a:prstGeom prst="rect">
                  <a:avLst/>
                </a:pr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6" name="Freeform 2123"/>
                <p:cNvSpPr/>
                <p:nvPr/>
              </p:nvSpPr>
              <p:spPr bwMode="auto">
                <a:xfrm>
                  <a:off x="1247" y="2731"/>
                  <a:ext cx="9" cy="9"/>
                </a:xfrm>
                <a:custGeom>
                  <a:avLst/>
                  <a:gdLst>
                    <a:gd name="T0" fmla="*/ 2 w 4"/>
                    <a:gd name="T1" fmla="*/ 1 h 4"/>
                    <a:gd name="T2" fmla="*/ 2 w 4"/>
                    <a:gd name="T3" fmla="*/ 1 h 4"/>
                    <a:gd name="T4" fmla="*/ 2 w 4"/>
                    <a:gd name="T5" fmla="*/ 1 h 4"/>
                    <a:gd name="T6" fmla="*/ 1 w 4"/>
                    <a:gd name="T7" fmla="*/ 0 h 4"/>
                    <a:gd name="T8" fmla="*/ 2 w 4"/>
                    <a:gd name="T9" fmla="*/ 2 h 4"/>
                    <a:gd name="T10" fmla="*/ 1 w 4"/>
                    <a:gd name="T11" fmla="*/ 2 h 4"/>
                    <a:gd name="T12" fmla="*/ 2 w 4"/>
                    <a:gd name="T13" fmla="*/ 3 h 4"/>
                    <a:gd name="T14" fmla="*/ 1 w 4"/>
                    <a:gd name="T15" fmla="*/ 2 h 4"/>
                    <a:gd name="T16" fmla="*/ 1 w 4"/>
                    <a:gd name="T17" fmla="*/ 3 h 4"/>
                    <a:gd name="T18" fmla="*/ 1 w 4"/>
                    <a:gd name="T19" fmla="*/ 3 h 4"/>
                    <a:gd name="T20" fmla="*/ 1 w 4"/>
                    <a:gd name="T21" fmla="*/ 3 h 4"/>
                    <a:gd name="T22" fmla="*/ 1 w 4"/>
                    <a:gd name="T23" fmla="*/ 3 h 4"/>
                    <a:gd name="T24" fmla="*/ 1 w 4"/>
                    <a:gd name="T25" fmla="*/ 3 h 4"/>
                    <a:gd name="T26" fmla="*/ 1 w 4"/>
                    <a:gd name="T27" fmla="*/ 3 h 4"/>
                    <a:gd name="T28" fmla="*/ 2 w 4"/>
                    <a:gd name="T29" fmla="*/ 3 h 4"/>
                    <a:gd name="T30" fmla="*/ 1 w 4"/>
                    <a:gd name="T31" fmla="*/ 3 h 4"/>
                    <a:gd name="T32" fmla="*/ 2 w 4"/>
                    <a:gd name="T33" fmla="*/ 4 h 4"/>
                    <a:gd name="T34" fmla="*/ 2 w 4"/>
                    <a:gd name="T35" fmla="*/ 4 h 4"/>
                    <a:gd name="T36" fmla="*/ 2 w 4"/>
                    <a:gd name="T37" fmla="*/ 4 h 4"/>
                    <a:gd name="T38" fmla="*/ 2 w 4"/>
                    <a:gd name="T39" fmla="*/ 4 h 4"/>
                    <a:gd name="T40" fmla="*/ 2 w 4"/>
                    <a:gd name="T41" fmla="*/ 3 h 4"/>
                    <a:gd name="T42" fmla="*/ 3 w 4"/>
                    <a:gd name="T43" fmla="*/ 4 h 4"/>
                    <a:gd name="T44" fmla="*/ 3 w 4"/>
                    <a:gd name="T45" fmla="*/ 4 h 4"/>
                    <a:gd name="T46" fmla="*/ 3 w 4"/>
                    <a:gd name="T47" fmla="*/ 4 h 4"/>
                    <a:gd name="T48" fmla="*/ 3 w 4"/>
                    <a:gd name="T49" fmla="*/ 3 h 4"/>
                    <a:gd name="T50" fmla="*/ 3 w 4"/>
                    <a:gd name="T51" fmla="*/ 3 h 4"/>
                    <a:gd name="T52" fmla="*/ 2 w 4"/>
                    <a:gd name="T53" fmla="*/ 3 h 4"/>
                    <a:gd name="T54" fmla="*/ 2 w 4"/>
                    <a:gd name="T55" fmla="*/ 3 h 4"/>
                    <a:gd name="T56" fmla="*/ 2 w 4"/>
                    <a:gd name="T57" fmla="*/ 3 h 4"/>
                    <a:gd name="T58" fmla="*/ 2 w 4"/>
                    <a:gd name="T59" fmla="*/ 3 h 4"/>
                    <a:gd name="T60" fmla="*/ 3 w 4"/>
                    <a:gd name="T61" fmla="*/ 3 h 4"/>
                    <a:gd name="T62" fmla="*/ 2 w 4"/>
                    <a:gd name="T63" fmla="*/ 3 h 4"/>
                    <a:gd name="T64" fmla="*/ 2 w 4"/>
                    <a:gd name="T65" fmla="*/ 2 h 4"/>
                    <a:gd name="T66" fmla="*/ 3 w 4"/>
                    <a:gd name="T67" fmla="*/ 2 h 4"/>
                    <a:gd name="T68" fmla="*/ 2 w 4"/>
                    <a:gd name="T69" fmla="*/ 2 h 4"/>
                    <a:gd name="T70" fmla="*/ 3 w 4"/>
                    <a:gd name="T71" fmla="*/ 2 h 4"/>
                    <a:gd name="T72" fmla="*/ 2 w 4"/>
                    <a:gd name="T73" fmla="*/ 2 h 4"/>
                    <a:gd name="T74" fmla="*/ 2 w 4"/>
                    <a:gd name="T75" fmla="*/ 1 h 4"/>
                    <a:gd name="T76" fmla="*/ 2 w 4"/>
                    <a:gd name="T77" fmla="*/ 1 h 4"/>
                    <a:gd name="T78" fmla="*/ 1 w 4"/>
                    <a:gd name="T79" fmla="*/ 1 h 4"/>
                    <a:gd name="T80" fmla="*/ 2 w 4"/>
                    <a:gd name="T8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3" y="1"/>
                        <a:pt x="1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0" y="2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0" y="3"/>
                        <a:pt x="2" y="4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3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7" name="Freeform 2124"/>
                <p:cNvSpPr/>
                <p:nvPr/>
              </p:nvSpPr>
              <p:spPr bwMode="auto">
                <a:xfrm>
                  <a:off x="1249" y="2731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8" name="Freeform 2125"/>
                <p:cNvSpPr/>
                <p:nvPr/>
              </p:nvSpPr>
              <p:spPr bwMode="auto">
                <a:xfrm>
                  <a:off x="1249" y="2726"/>
                  <a:ext cx="5" cy="5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1 h 2"/>
                    <a:gd name="T6" fmla="*/ 1 w 2"/>
                    <a:gd name="T7" fmla="*/ 2 h 2"/>
                    <a:gd name="T8" fmla="*/ 0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  <a:gd name="T18" fmla="*/ 2 w 2"/>
                    <a:gd name="T19" fmla="*/ 2 h 2"/>
                    <a:gd name="T20" fmla="*/ 1 w 2"/>
                    <a:gd name="T21" fmla="*/ 1 h 2"/>
                    <a:gd name="T22" fmla="*/ 2 w 2"/>
                    <a:gd name="T23" fmla="*/ 2 h 2"/>
                    <a:gd name="T24" fmla="*/ 2 w 2"/>
                    <a:gd name="T25" fmla="*/ 2 h 2"/>
                    <a:gd name="T26" fmla="*/ 2 w 2"/>
                    <a:gd name="T27" fmla="*/ 2 h 2"/>
                    <a:gd name="T28" fmla="*/ 1 w 2"/>
                    <a:gd name="T29" fmla="*/ 1 h 2"/>
                    <a:gd name="T30" fmla="*/ 2 w 2"/>
                    <a:gd name="T31" fmla="*/ 2 h 2"/>
                    <a:gd name="T32" fmla="*/ 2 w 2"/>
                    <a:gd name="T33" fmla="*/ 1 h 2"/>
                    <a:gd name="T34" fmla="*/ 1 w 2"/>
                    <a:gd name="T35" fmla="*/ 0 h 2"/>
                    <a:gd name="T36" fmla="*/ 2 w 2"/>
                    <a:gd name="T37" fmla="*/ 1 h 2"/>
                    <a:gd name="T38" fmla="*/ 2 w 2"/>
                    <a:gd name="T39" fmla="*/ 1 h 2"/>
                    <a:gd name="T40" fmla="*/ 1 w 2"/>
                    <a:gd name="T41" fmla="*/ 0 h 2"/>
                    <a:gd name="T42" fmla="*/ 1 w 2"/>
                    <a:gd name="T4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0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2" y="2"/>
                      </a:cubicBezTo>
                      <a:cubicBezTo>
                        <a:pt x="2" y="2"/>
                        <a:pt x="2" y="1"/>
                        <a:pt x="2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9" name="Freeform 2126"/>
                <p:cNvSpPr/>
                <p:nvPr/>
              </p:nvSpPr>
              <p:spPr bwMode="auto">
                <a:xfrm>
                  <a:off x="1251" y="272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E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0" name="Freeform 2127"/>
                <p:cNvSpPr/>
                <p:nvPr/>
              </p:nvSpPr>
              <p:spPr bwMode="auto">
                <a:xfrm>
                  <a:off x="132" y="2466"/>
                  <a:ext cx="939" cy="824"/>
                </a:xfrm>
                <a:custGeom>
                  <a:avLst/>
                  <a:gdLst>
                    <a:gd name="T0" fmla="*/ 298 w 395"/>
                    <a:gd name="T1" fmla="*/ 200 h 346"/>
                    <a:gd name="T2" fmla="*/ 283 w 395"/>
                    <a:gd name="T3" fmla="*/ 212 h 346"/>
                    <a:gd name="T4" fmla="*/ 264 w 395"/>
                    <a:gd name="T5" fmla="*/ 221 h 346"/>
                    <a:gd name="T6" fmla="*/ 261 w 395"/>
                    <a:gd name="T7" fmla="*/ 241 h 346"/>
                    <a:gd name="T8" fmla="*/ 257 w 395"/>
                    <a:gd name="T9" fmla="*/ 263 h 346"/>
                    <a:gd name="T10" fmla="*/ 226 w 395"/>
                    <a:gd name="T11" fmla="*/ 263 h 346"/>
                    <a:gd name="T12" fmla="*/ 197 w 395"/>
                    <a:gd name="T13" fmla="*/ 268 h 346"/>
                    <a:gd name="T14" fmla="*/ 190 w 395"/>
                    <a:gd name="T15" fmla="*/ 243 h 346"/>
                    <a:gd name="T16" fmla="*/ 191 w 395"/>
                    <a:gd name="T17" fmla="*/ 232 h 346"/>
                    <a:gd name="T18" fmla="*/ 191 w 395"/>
                    <a:gd name="T19" fmla="*/ 232 h 346"/>
                    <a:gd name="T20" fmla="*/ 208 w 395"/>
                    <a:gd name="T21" fmla="*/ 195 h 346"/>
                    <a:gd name="T22" fmla="*/ 183 w 395"/>
                    <a:gd name="T23" fmla="*/ 177 h 346"/>
                    <a:gd name="T24" fmla="*/ 182 w 395"/>
                    <a:gd name="T25" fmla="*/ 155 h 346"/>
                    <a:gd name="T26" fmla="*/ 219 w 395"/>
                    <a:gd name="T27" fmla="*/ 150 h 346"/>
                    <a:gd name="T28" fmla="*/ 221 w 395"/>
                    <a:gd name="T29" fmla="*/ 126 h 346"/>
                    <a:gd name="T30" fmla="*/ 215 w 395"/>
                    <a:gd name="T31" fmla="*/ 95 h 346"/>
                    <a:gd name="T32" fmla="*/ 210 w 395"/>
                    <a:gd name="T33" fmla="*/ 62 h 346"/>
                    <a:gd name="T34" fmla="*/ 190 w 395"/>
                    <a:gd name="T35" fmla="*/ 17 h 346"/>
                    <a:gd name="T36" fmla="*/ 180 w 395"/>
                    <a:gd name="T37" fmla="*/ 8 h 346"/>
                    <a:gd name="T38" fmla="*/ 130 w 395"/>
                    <a:gd name="T39" fmla="*/ 13 h 346"/>
                    <a:gd name="T40" fmla="*/ 107 w 395"/>
                    <a:gd name="T41" fmla="*/ 69 h 346"/>
                    <a:gd name="T42" fmla="*/ 98 w 395"/>
                    <a:gd name="T43" fmla="*/ 137 h 346"/>
                    <a:gd name="T44" fmla="*/ 82 w 395"/>
                    <a:gd name="T45" fmla="*/ 221 h 346"/>
                    <a:gd name="T46" fmla="*/ 74 w 395"/>
                    <a:gd name="T47" fmla="*/ 251 h 346"/>
                    <a:gd name="T48" fmla="*/ 63 w 395"/>
                    <a:gd name="T49" fmla="*/ 261 h 346"/>
                    <a:gd name="T50" fmla="*/ 35 w 395"/>
                    <a:gd name="T51" fmla="*/ 279 h 346"/>
                    <a:gd name="T52" fmla="*/ 15 w 395"/>
                    <a:gd name="T53" fmla="*/ 305 h 346"/>
                    <a:gd name="T54" fmla="*/ 1 w 395"/>
                    <a:gd name="T55" fmla="*/ 332 h 346"/>
                    <a:gd name="T56" fmla="*/ 4 w 395"/>
                    <a:gd name="T57" fmla="*/ 344 h 346"/>
                    <a:gd name="T58" fmla="*/ 17 w 395"/>
                    <a:gd name="T59" fmla="*/ 343 h 346"/>
                    <a:gd name="T60" fmla="*/ 47 w 395"/>
                    <a:gd name="T61" fmla="*/ 343 h 346"/>
                    <a:gd name="T62" fmla="*/ 107 w 395"/>
                    <a:gd name="T63" fmla="*/ 342 h 346"/>
                    <a:gd name="T64" fmla="*/ 149 w 395"/>
                    <a:gd name="T65" fmla="*/ 341 h 346"/>
                    <a:gd name="T66" fmla="*/ 197 w 395"/>
                    <a:gd name="T67" fmla="*/ 342 h 346"/>
                    <a:gd name="T68" fmla="*/ 239 w 395"/>
                    <a:gd name="T69" fmla="*/ 341 h 346"/>
                    <a:gd name="T70" fmla="*/ 289 w 395"/>
                    <a:gd name="T71" fmla="*/ 342 h 346"/>
                    <a:gd name="T72" fmla="*/ 311 w 395"/>
                    <a:gd name="T73" fmla="*/ 344 h 346"/>
                    <a:gd name="T74" fmla="*/ 331 w 395"/>
                    <a:gd name="T75" fmla="*/ 335 h 346"/>
                    <a:gd name="T76" fmla="*/ 358 w 395"/>
                    <a:gd name="T77" fmla="*/ 321 h 346"/>
                    <a:gd name="T78" fmla="*/ 379 w 395"/>
                    <a:gd name="T79" fmla="*/ 302 h 346"/>
                    <a:gd name="T80" fmla="*/ 389 w 395"/>
                    <a:gd name="T81" fmla="*/ 278 h 346"/>
                    <a:gd name="T82" fmla="*/ 364 w 395"/>
                    <a:gd name="T83" fmla="*/ 283 h 346"/>
                    <a:gd name="T84" fmla="*/ 394 w 395"/>
                    <a:gd name="T85" fmla="*/ 243 h 346"/>
                    <a:gd name="T86" fmla="*/ 386 w 395"/>
                    <a:gd name="T87" fmla="*/ 225 h 346"/>
                    <a:gd name="T88" fmla="*/ 360 w 395"/>
                    <a:gd name="T89" fmla="*/ 239 h 346"/>
                    <a:gd name="T90" fmla="*/ 371 w 395"/>
                    <a:gd name="T91" fmla="*/ 224 h 346"/>
                    <a:gd name="T92" fmla="*/ 379 w 395"/>
                    <a:gd name="T93" fmla="*/ 210 h 346"/>
                    <a:gd name="T94" fmla="*/ 385 w 395"/>
                    <a:gd name="T95" fmla="*/ 186 h 346"/>
                    <a:gd name="T96" fmla="*/ 367 w 395"/>
                    <a:gd name="T97" fmla="*/ 177 h 346"/>
                    <a:gd name="T98" fmla="*/ 350 w 395"/>
                    <a:gd name="T99" fmla="*/ 194 h 346"/>
                    <a:gd name="T100" fmla="*/ 353 w 395"/>
                    <a:gd name="T101" fmla="*/ 114 h 346"/>
                    <a:gd name="T102" fmla="*/ 357 w 395"/>
                    <a:gd name="T103" fmla="*/ 122 h 346"/>
                    <a:gd name="T104" fmla="*/ 361 w 395"/>
                    <a:gd name="T105" fmla="*/ 135 h 346"/>
                    <a:gd name="T106" fmla="*/ 363 w 395"/>
                    <a:gd name="T107" fmla="*/ 124 h 346"/>
                    <a:gd name="T108" fmla="*/ 345 w 395"/>
                    <a:gd name="T109" fmla="*/ 107 h 346"/>
                    <a:gd name="T110" fmla="*/ 331 w 395"/>
                    <a:gd name="T111" fmla="*/ 129 h 346"/>
                    <a:gd name="T112" fmla="*/ 329 w 395"/>
                    <a:gd name="T113" fmla="*/ 147 h 346"/>
                    <a:gd name="T114" fmla="*/ 324 w 395"/>
                    <a:gd name="T115" fmla="*/ 162 h 346"/>
                    <a:gd name="T116" fmla="*/ 298 w 395"/>
                    <a:gd name="T117" fmla="*/ 20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95" h="346">
                      <a:moveTo>
                        <a:pt x="298" y="200"/>
                      </a:moveTo>
                      <a:cubicBezTo>
                        <a:pt x="294" y="205"/>
                        <a:pt x="289" y="209"/>
                        <a:pt x="283" y="212"/>
                      </a:cubicBezTo>
                      <a:cubicBezTo>
                        <a:pt x="278" y="215"/>
                        <a:pt x="267" y="217"/>
                        <a:pt x="264" y="221"/>
                      </a:cubicBezTo>
                      <a:cubicBezTo>
                        <a:pt x="261" y="224"/>
                        <a:pt x="261" y="236"/>
                        <a:pt x="261" y="241"/>
                      </a:cubicBezTo>
                      <a:cubicBezTo>
                        <a:pt x="259" y="248"/>
                        <a:pt x="257" y="255"/>
                        <a:pt x="257" y="263"/>
                      </a:cubicBezTo>
                      <a:cubicBezTo>
                        <a:pt x="246" y="263"/>
                        <a:pt x="237" y="262"/>
                        <a:pt x="226" y="263"/>
                      </a:cubicBezTo>
                      <a:cubicBezTo>
                        <a:pt x="216" y="265"/>
                        <a:pt x="208" y="269"/>
                        <a:pt x="197" y="268"/>
                      </a:cubicBezTo>
                      <a:cubicBezTo>
                        <a:pt x="201" y="261"/>
                        <a:pt x="206" y="241"/>
                        <a:pt x="190" y="243"/>
                      </a:cubicBezTo>
                      <a:cubicBezTo>
                        <a:pt x="190" y="240"/>
                        <a:pt x="190" y="235"/>
                        <a:pt x="191" y="232"/>
                      </a:cubicBezTo>
                      <a:cubicBezTo>
                        <a:pt x="190" y="233"/>
                        <a:pt x="191" y="231"/>
                        <a:pt x="191" y="232"/>
                      </a:cubicBezTo>
                      <a:cubicBezTo>
                        <a:pt x="200" y="223"/>
                        <a:pt x="206" y="207"/>
                        <a:pt x="208" y="195"/>
                      </a:cubicBezTo>
                      <a:cubicBezTo>
                        <a:pt x="210" y="180"/>
                        <a:pt x="199" y="164"/>
                        <a:pt x="183" y="177"/>
                      </a:cubicBezTo>
                      <a:cubicBezTo>
                        <a:pt x="183" y="169"/>
                        <a:pt x="181" y="162"/>
                        <a:pt x="182" y="155"/>
                      </a:cubicBezTo>
                      <a:cubicBezTo>
                        <a:pt x="192" y="151"/>
                        <a:pt x="208" y="149"/>
                        <a:pt x="219" y="150"/>
                      </a:cubicBezTo>
                      <a:cubicBezTo>
                        <a:pt x="219" y="142"/>
                        <a:pt x="220" y="134"/>
                        <a:pt x="221" y="126"/>
                      </a:cubicBezTo>
                      <a:cubicBezTo>
                        <a:pt x="221" y="116"/>
                        <a:pt x="217" y="105"/>
                        <a:pt x="215" y="95"/>
                      </a:cubicBezTo>
                      <a:cubicBezTo>
                        <a:pt x="213" y="84"/>
                        <a:pt x="213" y="73"/>
                        <a:pt x="210" y="62"/>
                      </a:cubicBezTo>
                      <a:cubicBezTo>
                        <a:pt x="206" y="46"/>
                        <a:pt x="205" y="28"/>
                        <a:pt x="190" y="17"/>
                      </a:cubicBezTo>
                      <a:cubicBezTo>
                        <a:pt x="187" y="14"/>
                        <a:pt x="184" y="10"/>
                        <a:pt x="180" y="8"/>
                      </a:cubicBezTo>
                      <a:cubicBezTo>
                        <a:pt x="169" y="0"/>
                        <a:pt x="139" y="2"/>
                        <a:pt x="130" y="13"/>
                      </a:cubicBezTo>
                      <a:cubicBezTo>
                        <a:pt x="118" y="27"/>
                        <a:pt x="112" y="51"/>
                        <a:pt x="107" y="69"/>
                      </a:cubicBezTo>
                      <a:cubicBezTo>
                        <a:pt x="101" y="91"/>
                        <a:pt x="99" y="115"/>
                        <a:pt x="98" y="137"/>
                      </a:cubicBezTo>
                      <a:cubicBezTo>
                        <a:pt x="96" y="166"/>
                        <a:pt x="89" y="194"/>
                        <a:pt x="82" y="221"/>
                      </a:cubicBezTo>
                      <a:cubicBezTo>
                        <a:pt x="79" y="231"/>
                        <a:pt x="77" y="242"/>
                        <a:pt x="74" y="251"/>
                      </a:cubicBezTo>
                      <a:cubicBezTo>
                        <a:pt x="71" y="256"/>
                        <a:pt x="68" y="258"/>
                        <a:pt x="63" y="261"/>
                      </a:cubicBezTo>
                      <a:cubicBezTo>
                        <a:pt x="53" y="267"/>
                        <a:pt x="43" y="271"/>
                        <a:pt x="35" y="279"/>
                      </a:cubicBezTo>
                      <a:cubicBezTo>
                        <a:pt x="27" y="287"/>
                        <a:pt x="21" y="296"/>
                        <a:pt x="15" y="305"/>
                      </a:cubicBezTo>
                      <a:cubicBezTo>
                        <a:pt x="10" y="313"/>
                        <a:pt x="3" y="322"/>
                        <a:pt x="1" y="332"/>
                      </a:cubicBezTo>
                      <a:cubicBezTo>
                        <a:pt x="0" y="335"/>
                        <a:pt x="0" y="342"/>
                        <a:pt x="4" y="344"/>
                      </a:cubicBezTo>
                      <a:cubicBezTo>
                        <a:pt x="7" y="346"/>
                        <a:pt x="14" y="343"/>
                        <a:pt x="17" y="343"/>
                      </a:cubicBezTo>
                      <a:cubicBezTo>
                        <a:pt x="27" y="342"/>
                        <a:pt x="37" y="342"/>
                        <a:pt x="47" y="343"/>
                      </a:cubicBezTo>
                      <a:cubicBezTo>
                        <a:pt x="67" y="345"/>
                        <a:pt x="87" y="341"/>
                        <a:pt x="107" y="342"/>
                      </a:cubicBezTo>
                      <a:cubicBezTo>
                        <a:pt x="121" y="343"/>
                        <a:pt x="135" y="341"/>
                        <a:pt x="149" y="341"/>
                      </a:cubicBezTo>
                      <a:cubicBezTo>
                        <a:pt x="165" y="340"/>
                        <a:pt x="181" y="343"/>
                        <a:pt x="197" y="342"/>
                      </a:cubicBezTo>
                      <a:cubicBezTo>
                        <a:pt x="211" y="341"/>
                        <a:pt x="225" y="341"/>
                        <a:pt x="239" y="341"/>
                      </a:cubicBezTo>
                      <a:cubicBezTo>
                        <a:pt x="256" y="341"/>
                        <a:pt x="273" y="341"/>
                        <a:pt x="289" y="342"/>
                      </a:cubicBezTo>
                      <a:cubicBezTo>
                        <a:pt x="297" y="342"/>
                        <a:pt x="304" y="344"/>
                        <a:pt x="311" y="344"/>
                      </a:cubicBezTo>
                      <a:cubicBezTo>
                        <a:pt x="318" y="344"/>
                        <a:pt x="325" y="339"/>
                        <a:pt x="331" y="335"/>
                      </a:cubicBezTo>
                      <a:cubicBezTo>
                        <a:pt x="340" y="330"/>
                        <a:pt x="350" y="327"/>
                        <a:pt x="358" y="321"/>
                      </a:cubicBezTo>
                      <a:cubicBezTo>
                        <a:pt x="366" y="316"/>
                        <a:pt x="373" y="309"/>
                        <a:pt x="379" y="302"/>
                      </a:cubicBezTo>
                      <a:cubicBezTo>
                        <a:pt x="383" y="297"/>
                        <a:pt x="394" y="285"/>
                        <a:pt x="389" y="278"/>
                      </a:cubicBezTo>
                      <a:cubicBezTo>
                        <a:pt x="380" y="274"/>
                        <a:pt x="372" y="277"/>
                        <a:pt x="364" y="283"/>
                      </a:cubicBezTo>
                      <a:cubicBezTo>
                        <a:pt x="376" y="272"/>
                        <a:pt x="391" y="259"/>
                        <a:pt x="394" y="243"/>
                      </a:cubicBezTo>
                      <a:cubicBezTo>
                        <a:pt x="395" y="236"/>
                        <a:pt x="394" y="226"/>
                        <a:pt x="386" y="225"/>
                      </a:cubicBezTo>
                      <a:cubicBezTo>
                        <a:pt x="378" y="224"/>
                        <a:pt x="363" y="231"/>
                        <a:pt x="360" y="239"/>
                      </a:cubicBezTo>
                      <a:cubicBezTo>
                        <a:pt x="362" y="233"/>
                        <a:pt x="368" y="228"/>
                        <a:pt x="371" y="224"/>
                      </a:cubicBezTo>
                      <a:cubicBezTo>
                        <a:pt x="374" y="219"/>
                        <a:pt x="376" y="214"/>
                        <a:pt x="379" y="210"/>
                      </a:cubicBezTo>
                      <a:cubicBezTo>
                        <a:pt x="383" y="203"/>
                        <a:pt x="386" y="194"/>
                        <a:pt x="385" y="186"/>
                      </a:cubicBezTo>
                      <a:cubicBezTo>
                        <a:pt x="383" y="177"/>
                        <a:pt x="374" y="175"/>
                        <a:pt x="367" y="177"/>
                      </a:cubicBezTo>
                      <a:cubicBezTo>
                        <a:pt x="358" y="179"/>
                        <a:pt x="353" y="186"/>
                        <a:pt x="350" y="194"/>
                      </a:cubicBezTo>
                      <a:cubicBezTo>
                        <a:pt x="364" y="174"/>
                        <a:pt x="376" y="132"/>
                        <a:pt x="353" y="114"/>
                      </a:cubicBezTo>
                      <a:cubicBezTo>
                        <a:pt x="354" y="116"/>
                        <a:pt x="356" y="119"/>
                        <a:pt x="357" y="122"/>
                      </a:cubicBezTo>
                      <a:cubicBezTo>
                        <a:pt x="358" y="125"/>
                        <a:pt x="359" y="133"/>
                        <a:pt x="361" y="135"/>
                      </a:cubicBezTo>
                      <a:cubicBezTo>
                        <a:pt x="367" y="140"/>
                        <a:pt x="363" y="126"/>
                        <a:pt x="363" y="124"/>
                      </a:cubicBezTo>
                      <a:cubicBezTo>
                        <a:pt x="361" y="117"/>
                        <a:pt x="354" y="106"/>
                        <a:pt x="345" y="107"/>
                      </a:cubicBezTo>
                      <a:cubicBezTo>
                        <a:pt x="336" y="108"/>
                        <a:pt x="333" y="122"/>
                        <a:pt x="331" y="129"/>
                      </a:cubicBezTo>
                      <a:cubicBezTo>
                        <a:pt x="330" y="135"/>
                        <a:pt x="331" y="141"/>
                        <a:pt x="329" y="147"/>
                      </a:cubicBezTo>
                      <a:cubicBezTo>
                        <a:pt x="328" y="152"/>
                        <a:pt x="326" y="157"/>
                        <a:pt x="324" y="162"/>
                      </a:cubicBezTo>
                      <a:cubicBezTo>
                        <a:pt x="318" y="176"/>
                        <a:pt x="309" y="189"/>
                        <a:pt x="298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1" name="Freeform 2128"/>
                <p:cNvSpPr/>
                <p:nvPr/>
              </p:nvSpPr>
              <p:spPr bwMode="auto">
                <a:xfrm>
                  <a:off x="624" y="2464"/>
                  <a:ext cx="133" cy="152"/>
                </a:xfrm>
                <a:custGeom>
                  <a:avLst/>
                  <a:gdLst>
                    <a:gd name="T0" fmla="*/ 0 w 56"/>
                    <a:gd name="T1" fmla="*/ 49 h 64"/>
                    <a:gd name="T2" fmla="*/ 31 w 56"/>
                    <a:gd name="T3" fmla="*/ 28 h 64"/>
                    <a:gd name="T4" fmla="*/ 56 w 56"/>
                    <a:gd name="T5" fmla="*/ 17 h 64"/>
                    <a:gd name="T6" fmla="*/ 25 w 56"/>
                    <a:gd name="T7" fmla="*/ 48 h 64"/>
                    <a:gd name="T8" fmla="*/ 5 w 56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64">
                      <a:moveTo>
                        <a:pt x="0" y="49"/>
                      </a:moveTo>
                      <a:cubicBezTo>
                        <a:pt x="13" y="44"/>
                        <a:pt x="21" y="37"/>
                        <a:pt x="31" y="28"/>
                      </a:cubicBezTo>
                      <a:cubicBezTo>
                        <a:pt x="35" y="24"/>
                        <a:pt x="55" y="0"/>
                        <a:pt x="56" y="17"/>
                      </a:cubicBezTo>
                      <a:cubicBezTo>
                        <a:pt x="56" y="29"/>
                        <a:pt x="33" y="42"/>
                        <a:pt x="25" y="48"/>
                      </a:cubicBezTo>
                      <a:cubicBezTo>
                        <a:pt x="18" y="53"/>
                        <a:pt x="9" y="57"/>
                        <a:pt x="5" y="64"/>
                      </a:cubicBezTo>
                    </a:path>
                  </a:pathLst>
                </a:custGeom>
                <a:solidFill>
                  <a:srgbClr val="E8CB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2" name="Freeform 2129"/>
                <p:cNvSpPr/>
                <p:nvPr/>
              </p:nvSpPr>
              <p:spPr bwMode="auto">
                <a:xfrm>
                  <a:off x="619" y="2483"/>
                  <a:ext cx="143" cy="138"/>
                </a:xfrm>
                <a:custGeom>
                  <a:avLst/>
                  <a:gdLst>
                    <a:gd name="T0" fmla="*/ 34 w 60"/>
                    <a:gd name="T1" fmla="*/ 16 h 58"/>
                    <a:gd name="T2" fmla="*/ 32 w 60"/>
                    <a:gd name="T3" fmla="*/ 19 h 58"/>
                    <a:gd name="T4" fmla="*/ 1 w 60"/>
                    <a:gd name="T5" fmla="*/ 39 h 58"/>
                    <a:gd name="T6" fmla="*/ 1 w 60"/>
                    <a:gd name="T7" fmla="*/ 41 h 58"/>
                    <a:gd name="T8" fmla="*/ 3 w 60"/>
                    <a:gd name="T9" fmla="*/ 42 h 58"/>
                    <a:gd name="T10" fmla="*/ 34 w 60"/>
                    <a:gd name="T11" fmla="*/ 21 h 58"/>
                    <a:gd name="T12" fmla="*/ 37 w 60"/>
                    <a:gd name="T13" fmla="*/ 19 h 58"/>
                    <a:gd name="T14" fmla="*/ 54 w 60"/>
                    <a:gd name="T15" fmla="*/ 5 h 58"/>
                    <a:gd name="T16" fmla="*/ 56 w 60"/>
                    <a:gd name="T17" fmla="*/ 9 h 58"/>
                    <a:gd name="T18" fmla="*/ 32 w 60"/>
                    <a:gd name="T19" fmla="*/ 34 h 58"/>
                    <a:gd name="T20" fmla="*/ 26 w 60"/>
                    <a:gd name="T21" fmla="*/ 39 h 58"/>
                    <a:gd name="T22" fmla="*/ 19 w 60"/>
                    <a:gd name="T23" fmla="*/ 43 h 58"/>
                    <a:gd name="T24" fmla="*/ 5 w 60"/>
                    <a:gd name="T25" fmla="*/ 55 h 58"/>
                    <a:gd name="T26" fmla="*/ 6 w 60"/>
                    <a:gd name="T27" fmla="*/ 58 h 58"/>
                    <a:gd name="T28" fmla="*/ 8 w 60"/>
                    <a:gd name="T29" fmla="*/ 57 h 58"/>
                    <a:gd name="T30" fmla="*/ 21 w 60"/>
                    <a:gd name="T31" fmla="*/ 46 h 58"/>
                    <a:gd name="T32" fmla="*/ 28 w 60"/>
                    <a:gd name="T33" fmla="*/ 41 h 58"/>
                    <a:gd name="T34" fmla="*/ 34 w 60"/>
                    <a:gd name="T35" fmla="*/ 37 h 58"/>
                    <a:gd name="T36" fmla="*/ 59 w 60"/>
                    <a:gd name="T37" fmla="*/ 9 h 58"/>
                    <a:gd name="T38" fmla="*/ 56 w 60"/>
                    <a:gd name="T39" fmla="*/ 2 h 58"/>
                    <a:gd name="T40" fmla="*/ 34 w 60"/>
                    <a:gd name="T41" fmla="*/ 1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58">
                      <a:moveTo>
                        <a:pt x="34" y="16"/>
                      </a:move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23" y="27"/>
                        <a:pt x="14" y="34"/>
                        <a:pt x="1" y="39"/>
                      </a:cubicBezTo>
                      <a:cubicBezTo>
                        <a:pt x="1" y="39"/>
                        <a:pt x="0" y="40"/>
                        <a:pt x="1" y="41"/>
                      </a:cubicBezTo>
                      <a:cubicBezTo>
                        <a:pt x="1" y="42"/>
                        <a:pt x="2" y="43"/>
                        <a:pt x="3" y="42"/>
                      </a:cubicBezTo>
                      <a:cubicBezTo>
                        <a:pt x="16" y="37"/>
                        <a:pt x="25" y="30"/>
                        <a:pt x="34" y="21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40" y="15"/>
                        <a:pt x="51" y="3"/>
                        <a:pt x="54" y="5"/>
                      </a:cubicBezTo>
                      <a:cubicBezTo>
                        <a:pt x="55" y="5"/>
                        <a:pt x="56" y="7"/>
                        <a:pt x="56" y="9"/>
                      </a:cubicBezTo>
                      <a:cubicBezTo>
                        <a:pt x="56" y="18"/>
                        <a:pt x="41" y="28"/>
                        <a:pt x="32" y="34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4" y="47"/>
                        <a:pt x="9" y="50"/>
                        <a:pt x="5" y="55"/>
                      </a:cubicBezTo>
                      <a:cubicBezTo>
                        <a:pt x="5" y="56"/>
                        <a:pt x="5" y="57"/>
                        <a:pt x="6" y="58"/>
                      </a:cubicBezTo>
                      <a:cubicBezTo>
                        <a:pt x="6" y="58"/>
                        <a:pt x="7" y="58"/>
                        <a:pt x="8" y="57"/>
                      </a:cubicBezTo>
                      <a:cubicBezTo>
                        <a:pt x="11" y="53"/>
                        <a:pt x="16" y="49"/>
                        <a:pt x="21" y="46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44" y="30"/>
                        <a:pt x="60" y="19"/>
                        <a:pt x="59" y="9"/>
                      </a:cubicBezTo>
                      <a:cubicBezTo>
                        <a:pt x="59" y="5"/>
                        <a:pt x="58" y="3"/>
                        <a:pt x="56" y="2"/>
                      </a:cubicBezTo>
                      <a:cubicBezTo>
                        <a:pt x="50" y="0"/>
                        <a:pt x="42" y="8"/>
                        <a:pt x="34" y="16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3" name="Freeform 2130"/>
                <p:cNvSpPr/>
                <p:nvPr/>
              </p:nvSpPr>
              <p:spPr bwMode="auto">
                <a:xfrm>
                  <a:off x="633" y="2623"/>
                  <a:ext cx="179" cy="53"/>
                </a:xfrm>
                <a:custGeom>
                  <a:avLst/>
                  <a:gdLst>
                    <a:gd name="T0" fmla="*/ 1 w 75"/>
                    <a:gd name="T1" fmla="*/ 3 h 22"/>
                    <a:gd name="T2" fmla="*/ 49 w 75"/>
                    <a:gd name="T3" fmla="*/ 3 h 22"/>
                    <a:gd name="T4" fmla="*/ 70 w 75"/>
                    <a:gd name="T5" fmla="*/ 4 h 22"/>
                    <a:gd name="T6" fmla="*/ 66 w 75"/>
                    <a:gd name="T7" fmla="*/ 14 h 22"/>
                    <a:gd name="T8" fmla="*/ 23 w 75"/>
                    <a:gd name="T9" fmla="*/ 18 h 22"/>
                    <a:gd name="T10" fmla="*/ 3 w 75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22">
                      <a:moveTo>
                        <a:pt x="1" y="3"/>
                      </a:moveTo>
                      <a:cubicBezTo>
                        <a:pt x="16" y="13"/>
                        <a:pt x="34" y="5"/>
                        <a:pt x="49" y="3"/>
                      </a:cubicBezTo>
                      <a:cubicBezTo>
                        <a:pt x="54" y="3"/>
                        <a:pt x="66" y="0"/>
                        <a:pt x="70" y="4"/>
                      </a:cubicBezTo>
                      <a:cubicBezTo>
                        <a:pt x="75" y="9"/>
                        <a:pt x="70" y="12"/>
                        <a:pt x="66" y="14"/>
                      </a:cubicBezTo>
                      <a:cubicBezTo>
                        <a:pt x="55" y="19"/>
                        <a:pt x="35" y="18"/>
                        <a:pt x="23" y="18"/>
                      </a:cubicBezTo>
                      <a:cubicBezTo>
                        <a:pt x="19" y="19"/>
                        <a:pt x="0" y="19"/>
                        <a:pt x="3" y="22"/>
                      </a:cubicBezTo>
                    </a:path>
                  </a:pathLst>
                </a:custGeom>
                <a:solidFill>
                  <a:srgbClr val="E8CB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4" name="Freeform 2131"/>
                <p:cNvSpPr/>
                <p:nvPr/>
              </p:nvSpPr>
              <p:spPr bwMode="auto">
                <a:xfrm>
                  <a:off x="631" y="2621"/>
                  <a:ext cx="178" cy="60"/>
                </a:xfrm>
                <a:custGeom>
                  <a:avLst/>
                  <a:gdLst>
                    <a:gd name="T0" fmla="*/ 53 w 75"/>
                    <a:gd name="T1" fmla="*/ 2 h 25"/>
                    <a:gd name="T2" fmla="*/ 50 w 75"/>
                    <a:gd name="T3" fmla="*/ 3 h 25"/>
                    <a:gd name="T4" fmla="*/ 38 w 75"/>
                    <a:gd name="T5" fmla="*/ 5 h 25"/>
                    <a:gd name="T6" fmla="*/ 3 w 75"/>
                    <a:gd name="T7" fmla="*/ 3 h 25"/>
                    <a:gd name="T8" fmla="*/ 1 w 75"/>
                    <a:gd name="T9" fmla="*/ 3 h 25"/>
                    <a:gd name="T10" fmla="*/ 1 w 75"/>
                    <a:gd name="T11" fmla="*/ 6 h 25"/>
                    <a:gd name="T12" fmla="*/ 39 w 75"/>
                    <a:gd name="T13" fmla="*/ 8 h 25"/>
                    <a:gd name="T14" fmla="*/ 51 w 75"/>
                    <a:gd name="T15" fmla="*/ 6 h 25"/>
                    <a:gd name="T16" fmla="*/ 53 w 75"/>
                    <a:gd name="T17" fmla="*/ 6 h 25"/>
                    <a:gd name="T18" fmla="*/ 70 w 75"/>
                    <a:gd name="T19" fmla="*/ 6 h 25"/>
                    <a:gd name="T20" fmla="*/ 71 w 75"/>
                    <a:gd name="T21" fmla="*/ 9 h 25"/>
                    <a:gd name="T22" fmla="*/ 66 w 75"/>
                    <a:gd name="T23" fmla="*/ 13 h 25"/>
                    <a:gd name="T24" fmla="*/ 34 w 75"/>
                    <a:gd name="T25" fmla="*/ 17 h 25"/>
                    <a:gd name="T26" fmla="*/ 24 w 75"/>
                    <a:gd name="T27" fmla="*/ 18 h 25"/>
                    <a:gd name="T28" fmla="*/ 22 w 75"/>
                    <a:gd name="T29" fmla="*/ 18 h 25"/>
                    <a:gd name="T30" fmla="*/ 2 w 75"/>
                    <a:gd name="T31" fmla="*/ 22 h 25"/>
                    <a:gd name="T32" fmla="*/ 3 w 75"/>
                    <a:gd name="T33" fmla="*/ 24 h 25"/>
                    <a:gd name="T34" fmla="*/ 5 w 75"/>
                    <a:gd name="T35" fmla="*/ 24 h 25"/>
                    <a:gd name="T36" fmla="*/ 6 w 75"/>
                    <a:gd name="T37" fmla="*/ 23 h 25"/>
                    <a:gd name="T38" fmla="*/ 6 w 75"/>
                    <a:gd name="T39" fmla="*/ 23 h 25"/>
                    <a:gd name="T40" fmla="*/ 22 w 75"/>
                    <a:gd name="T41" fmla="*/ 21 h 25"/>
                    <a:gd name="T42" fmla="*/ 24 w 75"/>
                    <a:gd name="T43" fmla="*/ 21 h 25"/>
                    <a:gd name="T44" fmla="*/ 34 w 75"/>
                    <a:gd name="T45" fmla="*/ 21 h 25"/>
                    <a:gd name="T46" fmla="*/ 67 w 75"/>
                    <a:gd name="T47" fmla="*/ 16 h 25"/>
                    <a:gd name="T48" fmla="*/ 75 w 75"/>
                    <a:gd name="T49" fmla="*/ 10 h 25"/>
                    <a:gd name="T50" fmla="*/ 75 w 75"/>
                    <a:gd name="T51" fmla="*/ 9 h 25"/>
                    <a:gd name="T52" fmla="*/ 72 w 75"/>
                    <a:gd name="T53" fmla="*/ 4 h 25"/>
                    <a:gd name="T54" fmla="*/ 53 w 75"/>
                    <a:gd name="T55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75" h="25">
                      <a:moveTo>
                        <a:pt x="53" y="2"/>
                      </a:move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26" y="7"/>
                        <a:pt x="13" y="10"/>
                        <a:pt x="3" y="3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13" y="13"/>
                        <a:pt x="26" y="11"/>
                        <a:pt x="39" y="8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8" y="5"/>
                        <a:pt x="67" y="3"/>
                        <a:pt x="70" y="6"/>
                      </a:cubicBezTo>
                      <a:cubicBezTo>
                        <a:pt x="71" y="7"/>
                        <a:pt x="71" y="8"/>
                        <a:pt x="71" y="9"/>
                      </a:cubicBezTo>
                      <a:cubicBezTo>
                        <a:pt x="71" y="11"/>
                        <a:pt x="68" y="12"/>
                        <a:pt x="66" y="13"/>
                      </a:cubicBezTo>
                      <a:cubicBezTo>
                        <a:pt x="58" y="17"/>
                        <a:pt x="45" y="17"/>
                        <a:pt x="34" y="17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8" y="18"/>
                        <a:pt x="3" y="19"/>
                        <a:pt x="2" y="22"/>
                      </a:cubicBezTo>
                      <a:cubicBezTo>
                        <a:pt x="2" y="22"/>
                        <a:pt x="2" y="23"/>
                        <a:pt x="3" y="24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5" y="24"/>
                        <a:pt x="6" y="24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2"/>
                        <a:pt x="11" y="22"/>
                        <a:pt x="22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45" y="20"/>
                        <a:pt x="59" y="20"/>
                        <a:pt x="67" y="16"/>
                      </a:cubicBezTo>
                      <a:cubicBezTo>
                        <a:pt x="71" y="15"/>
                        <a:pt x="74" y="13"/>
                        <a:pt x="75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7"/>
                        <a:pt x="74" y="5"/>
                        <a:pt x="72" y="4"/>
                      </a:cubicBezTo>
                      <a:cubicBezTo>
                        <a:pt x="69" y="0"/>
                        <a:pt x="61" y="1"/>
                        <a:pt x="53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5" name="Freeform 2132"/>
                <p:cNvSpPr/>
                <p:nvPr/>
              </p:nvSpPr>
              <p:spPr bwMode="auto">
                <a:xfrm>
                  <a:off x="222" y="2321"/>
                  <a:ext cx="404" cy="352"/>
                </a:xfrm>
                <a:custGeom>
                  <a:avLst/>
                  <a:gdLst>
                    <a:gd name="T0" fmla="*/ 69 w 170"/>
                    <a:gd name="T1" fmla="*/ 140 h 148"/>
                    <a:gd name="T2" fmla="*/ 5 w 170"/>
                    <a:gd name="T3" fmla="*/ 113 h 148"/>
                    <a:gd name="T4" fmla="*/ 17 w 170"/>
                    <a:gd name="T5" fmla="*/ 83 h 148"/>
                    <a:gd name="T6" fmla="*/ 52 w 170"/>
                    <a:gd name="T7" fmla="*/ 78 h 148"/>
                    <a:gd name="T8" fmla="*/ 62 w 170"/>
                    <a:gd name="T9" fmla="*/ 28 h 148"/>
                    <a:gd name="T10" fmla="*/ 105 w 170"/>
                    <a:gd name="T11" fmla="*/ 41 h 148"/>
                    <a:gd name="T12" fmla="*/ 153 w 170"/>
                    <a:gd name="T13" fmla="*/ 17 h 148"/>
                    <a:gd name="T14" fmla="*/ 145 w 170"/>
                    <a:gd name="T15" fmla="*/ 75 h 148"/>
                    <a:gd name="T16" fmla="*/ 88 w 170"/>
                    <a:gd name="T17" fmla="*/ 81 h 148"/>
                    <a:gd name="T18" fmla="*/ 66 w 170"/>
                    <a:gd name="T19" fmla="*/ 142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" h="148">
                      <a:moveTo>
                        <a:pt x="69" y="140"/>
                      </a:moveTo>
                      <a:cubicBezTo>
                        <a:pt x="42" y="148"/>
                        <a:pt x="17" y="139"/>
                        <a:pt x="5" y="113"/>
                      </a:cubicBezTo>
                      <a:cubicBezTo>
                        <a:pt x="0" y="100"/>
                        <a:pt x="5" y="88"/>
                        <a:pt x="17" y="83"/>
                      </a:cubicBezTo>
                      <a:cubicBezTo>
                        <a:pt x="25" y="80"/>
                        <a:pt x="45" y="74"/>
                        <a:pt x="52" y="78"/>
                      </a:cubicBezTo>
                      <a:cubicBezTo>
                        <a:pt x="36" y="68"/>
                        <a:pt x="50" y="38"/>
                        <a:pt x="62" y="28"/>
                      </a:cubicBezTo>
                      <a:cubicBezTo>
                        <a:pt x="72" y="18"/>
                        <a:pt x="109" y="18"/>
                        <a:pt x="105" y="41"/>
                      </a:cubicBezTo>
                      <a:cubicBezTo>
                        <a:pt x="101" y="19"/>
                        <a:pt x="138" y="0"/>
                        <a:pt x="153" y="17"/>
                      </a:cubicBezTo>
                      <a:cubicBezTo>
                        <a:pt x="168" y="33"/>
                        <a:pt x="170" y="70"/>
                        <a:pt x="145" y="75"/>
                      </a:cubicBezTo>
                      <a:cubicBezTo>
                        <a:pt x="125" y="59"/>
                        <a:pt x="105" y="63"/>
                        <a:pt x="88" y="81"/>
                      </a:cubicBezTo>
                      <a:cubicBezTo>
                        <a:pt x="72" y="100"/>
                        <a:pt x="74" y="121"/>
                        <a:pt x="66" y="142"/>
                      </a:cubicBezTo>
                    </a:path>
                  </a:pathLst>
                </a:custGeom>
                <a:solidFill>
                  <a:srgbClr val="ED5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6" name="Freeform 2133"/>
                <p:cNvSpPr/>
                <p:nvPr/>
              </p:nvSpPr>
              <p:spPr bwMode="auto">
                <a:xfrm>
                  <a:off x="562" y="2876"/>
                  <a:ext cx="7" cy="12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0 w 3"/>
                    <a:gd name="T5" fmla="*/ 5 h 5"/>
                    <a:gd name="T6" fmla="*/ 1 w 3"/>
                    <a:gd name="T7" fmla="*/ 4 h 5"/>
                    <a:gd name="T8" fmla="*/ 3 w 3"/>
                    <a:gd name="T9" fmla="*/ 5 h 5"/>
                    <a:gd name="T10" fmla="*/ 3 w 3"/>
                    <a:gd name="T11" fmla="*/ 2 h 5"/>
                    <a:gd name="T12" fmla="*/ 1 w 3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2" y="4"/>
                        <a:pt x="3" y="4"/>
                        <a:pt x="3" y="5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7" name="Freeform 2134"/>
                <p:cNvSpPr/>
                <p:nvPr/>
              </p:nvSpPr>
              <p:spPr bwMode="auto">
                <a:xfrm>
                  <a:off x="576" y="3019"/>
                  <a:ext cx="12" cy="31"/>
                </a:xfrm>
                <a:custGeom>
                  <a:avLst/>
                  <a:gdLst>
                    <a:gd name="T0" fmla="*/ 2 w 5"/>
                    <a:gd name="T1" fmla="*/ 2 h 13"/>
                    <a:gd name="T2" fmla="*/ 0 w 5"/>
                    <a:gd name="T3" fmla="*/ 0 h 13"/>
                    <a:gd name="T4" fmla="*/ 2 w 5"/>
                    <a:gd name="T5" fmla="*/ 12 h 13"/>
                    <a:gd name="T6" fmla="*/ 3 w 5"/>
                    <a:gd name="T7" fmla="*/ 13 h 13"/>
                    <a:gd name="T8" fmla="*/ 5 w 5"/>
                    <a:gd name="T9" fmla="*/ 11 h 13"/>
                    <a:gd name="T10" fmla="*/ 4 w 5"/>
                    <a:gd name="T11" fmla="*/ 0 h 13"/>
                    <a:gd name="T12" fmla="*/ 2 w 5"/>
                    <a:gd name="T1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3">
                      <a:moveTo>
                        <a:pt x="2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4" y="13"/>
                        <a:pt x="5" y="12"/>
                        <a:pt x="5" y="1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8" name="Freeform 2135"/>
                <p:cNvSpPr>
                  <a:spLocks noEditPoints="1"/>
                </p:cNvSpPr>
                <p:nvPr/>
              </p:nvSpPr>
              <p:spPr bwMode="auto">
                <a:xfrm>
                  <a:off x="557" y="2819"/>
                  <a:ext cx="205" cy="295"/>
                </a:xfrm>
                <a:custGeom>
                  <a:avLst/>
                  <a:gdLst>
                    <a:gd name="T0" fmla="*/ 85 w 86"/>
                    <a:gd name="T1" fmla="*/ 1 h 124"/>
                    <a:gd name="T2" fmla="*/ 71 w 86"/>
                    <a:gd name="T3" fmla="*/ 1 h 124"/>
                    <a:gd name="T4" fmla="*/ 44 w 86"/>
                    <a:gd name="T5" fmla="*/ 1 h 124"/>
                    <a:gd name="T6" fmla="*/ 2 w 86"/>
                    <a:gd name="T7" fmla="*/ 3 h 124"/>
                    <a:gd name="T8" fmla="*/ 0 w 86"/>
                    <a:gd name="T9" fmla="*/ 5 h 124"/>
                    <a:gd name="T10" fmla="*/ 1 w 86"/>
                    <a:gd name="T11" fmla="*/ 13 h 124"/>
                    <a:gd name="T12" fmla="*/ 1 w 86"/>
                    <a:gd name="T13" fmla="*/ 29 h 124"/>
                    <a:gd name="T14" fmla="*/ 2 w 86"/>
                    <a:gd name="T15" fmla="*/ 28 h 124"/>
                    <a:gd name="T16" fmla="*/ 1 w 86"/>
                    <a:gd name="T17" fmla="*/ 31 h 124"/>
                    <a:gd name="T18" fmla="*/ 3 w 86"/>
                    <a:gd name="T19" fmla="*/ 31 h 124"/>
                    <a:gd name="T20" fmla="*/ 5 w 86"/>
                    <a:gd name="T21" fmla="*/ 25 h 124"/>
                    <a:gd name="T22" fmla="*/ 4 w 86"/>
                    <a:gd name="T23" fmla="*/ 12 h 124"/>
                    <a:gd name="T24" fmla="*/ 4 w 86"/>
                    <a:gd name="T25" fmla="*/ 6 h 124"/>
                    <a:gd name="T26" fmla="*/ 44 w 86"/>
                    <a:gd name="T27" fmla="*/ 5 h 124"/>
                    <a:gd name="T28" fmla="*/ 71 w 86"/>
                    <a:gd name="T29" fmla="*/ 4 h 124"/>
                    <a:gd name="T30" fmla="*/ 83 w 86"/>
                    <a:gd name="T31" fmla="*/ 4 h 124"/>
                    <a:gd name="T32" fmla="*/ 82 w 86"/>
                    <a:gd name="T33" fmla="*/ 22 h 124"/>
                    <a:gd name="T34" fmla="*/ 74 w 86"/>
                    <a:gd name="T35" fmla="*/ 113 h 124"/>
                    <a:gd name="T36" fmla="*/ 39 w 86"/>
                    <a:gd name="T37" fmla="*/ 116 h 124"/>
                    <a:gd name="T38" fmla="*/ 17 w 86"/>
                    <a:gd name="T39" fmla="*/ 120 h 124"/>
                    <a:gd name="T40" fmla="*/ 15 w 86"/>
                    <a:gd name="T41" fmla="*/ 122 h 124"/>
                    <a:gd name="T42" fmla="*/ 17 w 86"/>
                    <a:gd name="T43" fmla="*/ 124 h 124"/>
                    <a:gd name="T44" fmla="*/ 39 w 86"/>
                    <a:gd name="T45" fmla="*/ 120 h 124"/>
                    <a:gd name="T46" fmla="*/ 75 w 86"/>
                    <a:gd name="T47" fmla="*/ 116 h 124"/>
                    <a:gd name="T48" fmla="*/ 77 w 86"/>
                    <a:gd name="T49" fmla="*/ 115 h 124"/>
                    <a:gd name="T50" fmla="*/ 86 w 86"/>
                    <a:gd name="T51" fmla="*/ 22 h 124"/>
                    <a:gd name="T52" fmla="*/ 86 w 86"/>
                    <a:gd name="T53" fmla="*/ 2 h 124"/>
                    <a:gd name="T54" fmla="*/ 86 w 86"/>
                    <a:gd name="T55" fmla="*/ 1 h 124"/>
                    <a:gd name="T56" fmla="*/ 85 w 86"/>
                    <a:gd name="T57" fmla="*/ 1 h 124"/>
                    <a:gd name="T58" fmla="*/ 76 w 86"/>
                    <a:gd name="T59" fmla="*/ 113 h 124"/>
                    <a:gd name="T60" fmla="*/ 76 w 86"/>
                    <a:gd name="T61" fmla="*/ 113 h 124"/>
                    <a:gd name="T62" fmla="*/ 76 w 86"/>
                    <a:gd name="T63" fmla="*/ 113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" h="124">
                      <a:moveTo>
                        <a:pt x="85" y="1"/>
                      </a:move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62" y="1"/>
                        <a:pt x="53" y="2"/>
                        <a:pt x="44" y="1"/>
                      </a:cubicBezTo>
                      <a:cubicBezTo>
                        <a:pt x="30" y="1"/>
                        <a:pt x="14" y="0"/>
                        <a:pt x="2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8"/>
                        <a:pt x="2" y="27"/>
                        <a:pt x="1" y="29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9"/>
                        <a:pt x="1" y="30"/>
                        <a:pt x="1" y="31"/>
                      </a:cubicBezTo>
                      <a:cubicBezTo>
                        <a:pt x="2" y="31"/>
                        <a:pt x="3" y="32"/>
                        <a:pt x="3" y="31"/>
                      </a:cubicBezTo>
                      <a:cubicBezTo>
                        <a:pt x="5" y="31"/>
                        <a:pt x="5" y="29"/>
                        <a:pt x="5" y="25"/>
                      </a:cubicBezTo>
                      <a:cubicBezTo>
                        <a:pt x="5" y="22"/>
                        <a:pt x="5" y="18"/>
                        <a:pt x="4" y="12"/>
                      </a:cubicBezTo>
                      <a:cubicBezTo>
                        <a:pt x="4" y="12"/>
                        <a:pt x="4" y="8"/>
                        <a:pt x="4" y="6"/>
                      </a:cubicBezTo>
                      <a:cubicBezTo>
                        <a:pt x="16" y="4"/>
                        <a:pt x="31" y="4"/>
                        <a:pt x="44" y="5"/>
                      </a:cubicBezTo>
                      <a:cubicBezTo>
                        <a:pt x="53" y="5"/>
                        <a:pt x="62" y="5"/>
                        <a:pt x="71" y="4"/>
                      </a:cubicBezTo>
                      <a:cubicBezTo>
                        <a:pt x="71" y="4"/>
                        <a:pt x="80" y="4"/>
                        <a:pt x="83" y="4"/>
                      </a:cubicBezTo>
                      <a:cubicBezTo>
                        <a:pt x="83" y="7"/>
                        <a:pt x="82" y="22"/>
                        <a:pt x="82" y="22"/>
                      </a:cubicBezTo>
                      <a:cubicBezTo>
                        <a:pt x="82" y="52"/>
                        <a:pt x="81" y="84"/>
                        <a:pt x="74" y="113"/>
                      </a:cubicBezTo>
                      <a:cubicBezTo>
                        <a:pt x="63" y="111"/>
                        <a:pt x="51" y="114"/>
                        <a:pt x="39" y="116"/>
                      </a:cubicBezTo>
                      <a:cubicBezTo>
                        <a:pt x="31" y="118"/>
                        <a:pt x="24" y="120"/>
                        <a:pt x="17" y="120"/>
                      </a:cubicBezTo>
                      <a:cubicBezTo>
                        <a:pt x="16" y="120"/>
                        <a:pt x="15" y="121"/>
                        <a:pt x="15" y="122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24" y="123"/>
                        <a:pt x="32" y="121"/>
                        <a:pt x="39" y="120"/>
                      </a:cubicBezTo>
                      <a:cubicBezTo>
                        <a:pt x="52" y="117"/>
                        <a:pt x="65" y="114"/>
                        <a:pt x="75" y="116"/>
                      </a:cubicBezTo>
                      <a:cubicBezTo>
                        <a:pt x="76" y="116"/>
                        <a:pt x="77" y="116"/>
                        <a:pt x="77" y="115"/>
                      </a:cubicBezTo>
                      <a:cubicBezTo>
                        <a:pt x="84" y="85"/>
                        <a:pt x="85" y="53"/>
                        <a:pt x="86" y="22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2"/>
                        <a:pt x="86" y="2"/>
                        <a:pt x="86" y="1"/>
                      </a:cubicBezTo>
                      <a:cubicBezTo>
                        <a:pt x="85" y="1"/>
                        <a:pt x="85" y="1"/>
                        <a:pt x="85" y="1"/>
                      </a:cubicBezTo>
                      <a:close/>
                      <a:moveTo>
                        <a:pt x="76" y="113"/>
                      </a:moveTo>
                      <a:cubicBezTo>
                        <a:pt x="76" y="113"/>
                        <a:pt x="76" y="113"/>
                        <a:pt x="76" y="113"/>
                      </a:cubicBezTo>
                      <a:cubicBezTo>
                        <a:pt x="76" y="113"/>
                        <a:pt x="76" y="113"/>
                        <a:pt x="76" y="11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9" name="Freeform 2136"/>
                <p:cNvSpPr/>
                <p:nvPr/>
              </p:nvSpPr>
              <p:spPr bwMode="auto">
                <a:xfrm>
                  <a:off x="300" y="2452"/>
                  <a:ext cx="362" cy="629"/>
                </a:xfrm>
                <a:custGeom>
                  <a:avLst/>
                  <a:gdLst>
                    <a:gd name="T0" fmla="*/ 40 w 152"/>
                    <a:gd name="T1" fmla="*/ 57 h 264"/>
                    <a:gd name="T2" fmla="*/ 27 w 152"/>
                    <a:gd name="T3" fmla="*/ 134 h 264"/>
                    <a:gd name="T4" fmla="*/ 25 w 152"/>
                    <a:gd name="T5" fmla="*/ 151 h 264"/>
                    <a:gd name="T6" fmla="*/ 0 w 152"/>
                    <a:gd name="T7" fmla="*/ 261 h 264"/>
                    <a:gd name="T8" fmla="*/ 1 w 152"/>
                    <a:gd name="T9" fmla="*/ 263 h 264"/>
                    <a:gd name="T10" fmla="*/ 3 w 152"/>
                    <a:gd name="T11" fmla="*/ 262 h 264"/>
                    <a:gd name="T12" fmla="*/ 29 w 152"/>
                    <a:gd name="T13" fmla="*/ 151 h 264"/>
                    <a:gd name="T14" fmla="*/ 31 w 152"/>
                    <a:gd name="T15" fmla="*/ 134 h 264"/>
                    <a:gd name="T16" fmla="*/ 44 w 152"/>
                    <a:gd name="T17" fmla="*/ 58 h 264"/>
                    <a:gd name="T18" fmla="*/ 94 w 152"/>
                    <a:gd name="T19" fmla="*/ 11 h 264"/>
                    <a:gd name="T20" fmla="*/ 141 w 152"/>
                    <a:gd name="T21" fmla="*/ 91 h 264"/>
                    <a:gd name="T22" fmla="*/ 143 w 152"/>
                    <a:gd name="T23" fmla="*/ 107 h 264"/>
                    <a:gd name="T24" fmla="*/ 146 w 152"/>
                    <a:gd name="T25" fmla="*/ 156 h 264"/>
                    <a:gd name="T26" fmla="*/ 147 w 152"/>
                    <a:gd name="T27" fmla="*/ 158 h 264"/>
                    <a:gd name="T28" fmla="*/ 149 w 152"/>
                    <a:gd name="T29" fmla="*/ 157 h 264"/>
                    <a:gd name="T30" fmla="*/ 147 w 152"/>
                    <a:gd name="T31" fmla="*/ 106 h 264"/>
                    <a:gd name="T32" fmla="*/ 145 w 152"/>
                    <a:gd name="T33" fmla="*/ 91 h 264"/>
                    <a:gd name="T34" fmla="*/ 95 w 152"/>
                    <a:gd name="T35" fmla="*/ 8 h 264"/>
                    <a:gd name="T36" fmla="*/ 40 w 152"/>
                    <a:gd name="T37" fmla="*/ 57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2" h="264">
                      <a:moveTo>
                        <a:pt x="40" y="57"/>
                      </a:moveTo>
                      <a:cubicBezTo>
                        <a:pt x="33" y="81"/>
                        <a:pt x="30" y="108"/>
                        <a:pt x="27" y="134"/>
                      </a:cubicBezTo>
                      <a:cubicBezTo>
                        <a:pt x="25" y="151"/>
                        <a:pt x="25" y="151"/>
                        <a:pt x="25" y="151"/>
                      </a:cubicBezTo>
                      <a:cubicBezTo>
                        <a:pt x="21" y="191"/>
                        <a:pt x="10" y="228"/>
                        <a:pt x="0" y="261"/>
                      </a:cubicBezTo>
                      <a:cubicBezTo>
                        <a:pt x="0" y="262"/>
                        <a:pt x="0" y="263"/>
                        <a:pt x="1" y="263"/>
                      </a:cubicBezTo>
                      <a:cubicBezTo>
                        <a:pt x="2" y="264"/>
                        <a:pt x="3" y="263"/>
                        <a:pt x="3" y="262"/>
                      </a:cubicBezTo>
                      <a:cubicBezTo>
                        <a:pt x="14" y="228"/>
                        <a:pt x="24" y="192"/>
                        <a:pt x="29" y="151"/>
                      </a:cubicBezTo>
                      <a:cubicBezTo>
                        <a:pt x="31" y="134"/>
                        <a:pt x="31" y="134"/>
                        <a:pt x="31" y="134"/>
                      </a:cubicBezTo>
                      <a:cubicBezTo>
                        <a:pt x="34" y="108"/>
                        <a:pt x="37" y="82"/>
                        <a:pt x="44" y="58"/>
                      </a:cubicBezTo>
                      <a:cubicBezTo>
                        <a:pt x="47" y="45"/>
                        <a:pt x="62" y="4"/>
                        <a:pt x="94" y="11"/>
                      </a:cubicBezTo>
                      <a:cubicBezTo>
                        <a:pt x="128" y="19"/>
                        <a:pt x="137" y="58"/>
                        <a:pt x="141" y="91"/>
                      </a:cubicBezTo>
                      <a:cubicBezTo>
                        <a:pt x="143" y="107"/>
                        <a:pt x="143" y="107"/>
                        <a:pt x="143" y="107"/>
                      </a:cubicBezTo>
                      <a:cubicBezTo>
                        <a:pt x="146" y="124"/>
                        <a:pt x="149" y="141"/>
                        <a:pt x="146" y="156"/>
                      </a:cubicBezTo>
                      <a:cubicBezTo>
                        <a:pt x="146" y="157"/>
                        <a:pt x="146" y="158"/>
                        <a:pt x="147" y="158"/>
                      </a:cubicBezTo>
                      <a:cubicBezTo>
                        <a:pt x="148" y="158"/>
                        <a:pt x="149" y="158"/>
                        <a:pt x="149" y="157"/>
                      </a:cubicBezTo>
                      <a:cubicBezTo>
                        <a:pt x="152" y="141"/>
                        <a:pt x="149" y="123"/>
                        <a:pt x="147" y="106"/>
                      </a:cubicBezTo>
                      <a:cubicBezTo>
                        <a:pt x="145" y="91"/>
                        <a:pt x="145" y="91"/>
                        <a:pt x="145" y="91"/>
                      </a:cubicBezTo>
                      <a:cubicBezTo>
                        <a:pt x="140" y="56"/>
                        <a:pt x="131" y="16"/>
                        <a:pt x="95" y="8"/>
                      </a:cubicBezTo>
                      <a:cubicBezTo>
                        <a:pt x="60" y="0"/>
                        <a:pt x="44" y="44"/>
                        <a:pt x="40" y="57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0" name="Freeform 2137"/>
                <p:cNvSpPr/>
                <p:nvPr/>
              </p:nvSpPr>
              <p:spPr bwMode="auto">
                <a:xfrm>
                  <a:off x="476" y="2566"/>
                  <a:ext cx="57" cy="36"/>
                </a:xfrm>
                <a:custGeom>
                  <a:avLst/>
                  <a:gdLst>
                    <a:gd name="T0" fmla="*/ 9 w 24"/>
                    <a:gd name="T1" fmla="*/ 2 h 15"/>
                    <a:gd name="T2" fmla="*/ 0 w 24"/>
                    <a:gd name="T3" fmla="*/ 13 h 15"/>
                    <a:gd name="T4" fmla="*/ 1 w 24"/>
                    <a:gd name="T5" fmla="*/ 15 h 15"/>
                    <a:gd name="T6" fmla="*/ 3 w 24"/>
                    <a:gd name="T7" fmla="*/ 13 h 15"/>
                    <a:gd name="T8" fmla="*/ 11 w 24"/>
                    <a:gd name="T9" fmla="*/ 5 h 15"/>
                    <a:gd name="T10" fmla="*/ 22 w 24"/>
                    <a:gd name="T11" fmla="*/ 6 h 15"/>
                    <a:gd name="T12" fmla="*/ 24 w 24"/>
                    <a:gd name="T13" fmla="*/ 5 h 15"/>
                    <a:gd name="T14" fmla="*/ 23 w 24"/>
                    <a:gd name="T15" fmla="*/ 3 h 15"/>
                    <a:gd name="T16" fmla="*/ 9 w 24"/>
                    <a:gd name="T1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5">
                      <a:moveTo>
                        <a:pt x="9" y="2"/>
                      </a:moveTo>
                      <a:cubicBezTo>
                        <a:pt x="5" y="4"/>
                        <a:pt x="1" y="8"/>
                        <a:pt x="0" y="13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2" y="15"/>
                        <a:pt x="3" y="14"/>
                        <a:pt x="3" y="13"/>
                      </a:cubicBezTo>
                      <a:cubicBezTo>
                        <a:pt x="4" y="10"/>
                        <a:pt x="7" y="7"/>
                        <a:pt x="11" y="5"/>
                      </a:cubicBezTo>
                      <a:cubicBezTo>
                        <a:pt x="15" y="4"/>
                        <a:pt x="19" y="4"/>
                        <a:pt x="22" y="6"/>
                      </a:cubicBezTo>
                      <a:cubicBezTo>
                        <a:pt x="22" y="6"/>
                        <a:pt x="23" y="6"/>
                        <a:pt x="24" y="5"/>
                      </a:cubicBezTo>
                      <a:cubicBezTo>
                        <a:pt x="24" y="5"/>
                        <a:pt x="24" y="3"/>
                        <a:pt x="23" y="3"/>
                      </a:cubicBezTo>
                      <a:cubicBezTo>
                        <a:pt x="20" y="0"/>
                        <a:pt x="14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1" name="Freeform 2138"/>
                <p:cNvSpPr/>
                <p:nvPr/>
              </p:nvSpPr>
              <p:spPr bwMode="auto">
                <a:xfrm>
                  <a:off x="505" y="2602"/>
                  <a:ext cx="50" cy="43"/>
                </a:xfrm>
                <a:custGeom>
                  <a:avLst/>
                  <a:gdLst>
                    <a:gd name="T0" fmla="*/ 9 w 21"/>
                    <a:gd name="T1" fmla="*/ 4 h 18"/>
                    <a:gd name="T2" fmla="*/ 13 w 21"/>
                    <a:gd name="T3" fmla="*/ 14 h 18"/>
                    <a:gd name="T4" fmla="*/ 9 w 21"/>
                    <a:gd name="T5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18">
                      <a:moveTo>
                        <a:pt x="9" y="4"/>
                      </a:moveTo>
                      <a:cubicBezTo>
                        <a:pt x="0" y="5"/>
                        <a:pt x="5" y="18"/>
                        <a:pt x="13" y="14"/>
                      </a:cubicBezTo>
                      <a:cubicBezTo>
                        <a:pt x="21" y="11"/>
                        <a:pt x="17" y="0"/>
                        <a:pt x="9" y="3"/>
                      </a:cubicBezTo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2" name="Freeform 2139"/>
                <p:cNvSpPr/>
                <p:nvPr/>
              </p:nvSpPr>
              <p:spPr bwMode="auto">
                <a:xfrm>
                  <a:off x="224" y="2335"/>
                  <a:ext cx="402" cy="331"/>
                </a:xfrm>
                <a:custGeom>
                  <a:avLst/>
                  <a:gdLst>
                    <a:gd name="T0" fmla="*/ 125 w 169"/>
                    <a:gd name="T1" fmla="*/ 4 h 139"/>
                    <a:gd name="T2" fmla="*/ 104 w 169"/>
                    <a:gd name="T3" fmla="*/ 27 h 139"/>
                    <a:gd name="T4" fmla="*/ 95 w 169"/>
                    <a:gd name="T5" fmla="*/ 18 h 139"/>
                    <a:gd name="T6" fmla="*/ 61 w 169"/>
                    <a:gd name="T7" fmla="*/ 21 h 139"/>
                    <a:gd name="T8" fmla="*/ 43 w 169"/>
                    <a:gd name="T9" fmla="*/ 56 h 139"/>
                    <a:gd name="T10" fmla="*/ 43 w 169"/>
                    <a:gd name="T11" fmla="*/ 59 h 139"/>
                    <a:gd name="T12" fmla="*/ 47 w 169"/>
                    <a:gd name="T13" fmla="*/ 69 h 139"/>
                    <a:gd name="T14" fmla="*/ 21 w 169"/>
                    <a:gd name="T15" fmla="*/ 74 h 139"/>
                    <a:gd name="T16" fmla="*/ 5 w 169"/>
                    <a:gd name="T17" fmla="*/ 110 h 139"/>
                    <a:gd name="T18" fmla="*/ 42 w 169"/>
                    <a:gd name="T19" fmla="*/ 138 h 139"/>
                    <a:gd name="T20" fmla="*/ 67 w 169"/>
                    <a:gd name="T21" fmla="*/ 135 h 139"/>
                    <a:gd name="T22" fmla="*/ 68 w 169"/>
                    <a:gd name="T23" fmla="*/ 133 h 139"/>
                    <a:gd name="T24" fmla="*/ 65 w 169"/>
                    <a:gd name="T25" fmla="*/ 133 h 139"/>
                    <a:gd name="T26" fmla="*/ 42 w 169"/>
                    <a:gd name="T27" fmla="*/ 135 h 139"/>
                    <a:gd name="T28" fmla="*/ 8 w 169"/>
                    <a:gd name="T29" fmla="*/ 109 h 139"/>
                    <a:gd name="T30" fmla="*/ 22 w 169"/>
                    <a:gd name="T31" fmla="*/ 77 h 139"/>
                    <a:gd name="T32" fmla="*/ 54 w 169"/>
                    <a:gd name="T33" fmla="*/ 75 h 139"/>
                    <a:gd name="T34" fmla="*/ 54 w 169"/>
                    <a:gd name="T35" fmla="*/ 75 h 139"/>
                    <a:gd name="T36" fmla="*/ 54 w 169"/>
                    <a:gd name="T37" fmla="*/ 75 h 139"/>
                    <a:gd name="T38" fmla="*/ 56 w 169"/>
                    <a:gd name="T39" fmla="*/ 74 h 139"/>
                    <a:gd name="T40" fmla="*/ 56 w 169"/>
                    <a:gd name="T41" fmla="*/ 74 h 139"/>
                    <a:gd name="T42" fmla="*/ 56 w 169"/>
                    <a:gd name="T43" fmla="*/ 72 h 139"/>
                    <a:gd name="T44" fmla="*/ 55 w 169"/>
                    <a:gd name="T45" fmla="*/ 72 h 139"/>
                    <a:gd name="T46" fmla="*/ 55 w 169"/>
                    <a:gd name="T47" fmla="*/ 72 h 139"/>
                    <a:gd name="T48" fmla="*/ 46 w 169"/>
                    <a:gd name="T49" fmla="*/ 59 h 139"/>
                    <a:gd name="T50" fmla="*/ 63 w 169"/>
                    <a:gd name="T51" fmla="*/ 23 h 139"/>
                    <a:gd name="T52" fmla="*/ 93 w 169"/>
                    <a:gd name="T53" fmla="*/ 21 h 139"/>
                    <a:gd name="T54" fmla="*/ 102 w 169"/>
                    <a:gd name="T55" fmla="*/ 36 h 139"/>
                    <a:gd name="T56" fmla="*/ 102 w 169"/>
                    <a:gd name="T57" fmla="*/ 36 h 139"/>
                    <a:gd name="T58" fmla="*/ 102 w 169"/>
                    <a:gd name="T59" fmla="*/ 36 h 139"/>
                    <a:gd name="T60" fmla="*/ 104 w 169"/>
                    <a:gd name="T61" fmla="*/ 38 h 139"/>
                    <a:gd name="T62" fmla="*/ 106 w 169"/>
                    <a:gd name="T63" fmla="*/ 37 h 139"/>
                    <a:gd name="T64" fmla="*/ 106 w 169"/>
                    <a:gd name="T65" fmla="*/ 36 h 139"/>
                    <a:gd name="T66" fmla="*/ 106 w 169"/>
                    <a:gd name="T67" fmla="*/ 37 h 139"/>
                    <a:gd name="T68" fmla="*/ 126 w 169"/>
                    <a:gd name="T69" fmla="*/ 7 h 139"/>
                    <a:gd name="T70" fmla="*/ 154 w 169"/>
                    <a:gd name="T71" fmla="*/ 17 h 139"/>
                    <a:gd name="T72" fmla="*/ 158 w 169"/>
                    <a:gd name="T73" fmla="*/ 56 h 139"/>
                    <a:gd name="T74" fmla="*/ 144 w 169"/>
                    <a:gd name="T75" fmla="*/ 65 h 139"/>
                    <a:gd name="T76" fmla="*/ 142 w 169"/>
                    <a:gd name="T77" fmla="*/ 67 h 139"/>
                    <a:gd name="T78" fmla="*/ 143 w 169"/>
                    <a:gd name="T79" fmla="*/ 69 h 139"/>
                    <a:gd name="T80" fmla="*/ 161 w 169"/>
                    <a:gd name="T81" fmla="*/ 58 h 139"/>
                    <a:gd name="T82" fmla="*/ 157 w 169"/>
                    <a:gd name="T83" fmla="*/ 15 h 139"/>
                    <a:gd name="T84" fmla="*/ 125 w 169"/>
                    <a:gd name="T85" fmla="*/ 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9" h="139">
                      <a:moveTo>
                        <a:pt x="125" y="4"/>
                      </a:moveTo>
                      <a:cubicBezTo>
                        <a:pt x="115" y="7"/>
                        <a:pt x="107" y="16"/>
                        <a:pt x="104" y="27"/>
                      </a:cubicBezTo>
                      <a:cubicBezTo>
                        <a:pt x="102" y="24"/>
                        <a:pt x="99" y="20"/>
                        <a:pt x="95" y="18"/>
                      </a:cubicBezTo>
                      <a:cubicBezTo>
                        <a:pt x="84" y="13"/>
                        <a:pt x="69" y="14"/>
                        <a:pt x="61" y="21"/>
                      </a:cubicBezTo>
                      <a:cubicBezTo>
                        <a:pt x="53" y="27"/>
                        <a:pt x="43" y="43"/>
                        <a:pt x="43" y="56"/>
                      </a:cubicBezTo>
                      <a:cubicBezTo>
                        <a:pt x="43" y="57"/>
                        <a:pt x="43" y="58"/>
                        <a:pt x="43" y="59"/>
                      </a:cubicBezTo>
                      <a:cubicBezTo>
                        <a:pt x="43" y="63"/>
                        <a:pt x="45" y="66"/>
                        <a:pt x="47" y="69"/>
                      </a:cubicBezTo>
                      <a:cubicBezTo>
                        <a:pt x="38" y="68"/>
                        <a:pt x="28" y="71"/>
                        <a:pt x="21" y="74"/>
                      </a:cubicBezTo>
                      <a:cubicBezTo>
                        <a:pt x="6" y="79"/>
                        <a:pt x="0" y="93"/>
                        <a:pt x="5" y="110"/>
                      </a:cubicBezTo>
                      <a:cubicBezTo>
                        <a:pt x="10" y="125"/>
                        <a:pt x="27" y="138"/>
                        <a:pt x="42" y="138"/>
                      </a:cubicBezTo>
                      <a:cubicBezTo>
                        <a:pt x="42" y="138"/>
                        <a:pt x="64" y="139"/>
                        <a:pt x="67" y="135"/>
                      </a:cubicBezTo>
                      <a:cubicBezTo>
                        <a:pt x="68" y="135"/>
                        <a:pt x="68" y="134"/>
                        <a:pt x="68" y="133"/>
                      </a:cubicBezTo>
                      <a:cubicBezTo>
                        <a:pt x="67" y="132"/>
                        <a:pt x="66" y="132"/>
                        <a:pt x="65" y="133"/>
                      </a:cubicBezTo>
                      <a:cubicBezTo>
                        <a:pt x="64" y="135"/>
                        <a:pt x="50" y="135"/>
                        <a:pt x="42" y="135"/>
                      </a:cubicBezTo>
                      <a:cubicBezTo>
                        <a:pt x="28" y="134"/>
                        <a:pt x="13" y="122"/>
                        <a:pt x="8" y="109"/>
                      </a:cubicBezTo>
                      <a:cubicBezTo>
                        <a:pt x="3" y="94"/>
                        <a:pt x="8" y="82"/>
                        <a:pt x="22" y="77"/>
                      </a:cubicBezTo>
                      <a:cubicBezTo>
                        <a:pt x="31" y="74"/>
                        <a:pt x="44" y="69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5" y="75"/>
                        <a:pt x="56" y="75"/>
                        <a:pt x="56" y="74"/>
                      </a:cubicBez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6" y="73"/>
                        <a:pt x="56" y="72"/>
                        <a:pt x="56" y="72"/>
                      </a:cubicBez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50" y="69"/>
                        <a:pt x="47" y="65"/>
                        <a:pt x="46" y="59"/>
                      </a:cubicBezTo>
                      <a:cubicBezTo>
                        <a:pt x="45" y="47"/>
                        <a:pt x="54" y="30"/>
                        <a:pt x="63" y="23"/>
                      </a:cubicBezTo>
                      <a:cubicBezTo>
                        <a:pt x="70" y="17"/>
                        <a:pt x="84" y="17"/>
                        <a:pt x="93" y="21"/>
                      </a:cubicBezTo>
                      <a:cubicBezTo>
                        <a:pt x="97" y="23"/>
                        <a:pt x="103" y="28"/>
                        <a:pt x="102" y="3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02" y="37"/>
                        <a:pt x="103" y="38"/>
                        <a:pt x="104" y="38"/>
                      </a:cubicBezTo>
                      <a:cubicBezTo>
                        <a:pt x="105" y="38"/>
                        <a:pt x="106" y="37"/>
                        <a:pt x="106" y="37"/>
                      </a:cubicBezTo>
                      <a:cubicBezTo>
                        <a:pt x="106" y="37"/>
                        <a:pt x="106" y="37"/>
                        <a:pt x="106" y="36"/>
                      </a:cubicBezTo>
                      <a:cubicBezTo>
                        <a:pt x="106" y="37"/>
                        <a:pt x="106" y="37"/>
                        <a:pt x="106" y="37"/>
                      </a:cubicBezTo>
                      <a:cubicBezTo>
                        <a:pt x="106" y="23"/>
                        <a:pt x="114" y="11"/>
                        <a:pt x="126" y="7"/>
                      </a:cubicBezTo>
                      <a:cubicBezTo>
                        <a:pt x="136" y="4"/>
                        <a:pt x="146" y="7"/>
                        <a:pt x="154" y="17"/>
                      </a:cubicBezTo>
                      <a:cubicBezTo>
                        <a:pt x="163" y="28"/>
                        <a:pt x="165" y="45"/>
                        <a:pt x="158" y="56"/>
                      </a:cubicBezTo>
                      <a:cubicBezTo>
                        <a:pt x="155" y="62"/>
                        <a:pt x="152" y="67"/>
                        <a:pt x="144" y="65"/>
                      </a:cubicBezTo>
                      <a:cubicBezTo>
                        <a:pt x="143" y="65"/>
                        <a:pt x="142" y="66"/>
                        <a:pt x="142" y="67"/>
                      </a:cubicBezTo>
                      <a:cubicBezTo>
                        <a:pt x="142" y="68"/>
                        <a:pt x="143" y="69"/>
                        <a:pt x="143" y="69"/>
                      </a:cubicBezTo>
                      <a:cubicBezTo>
                        <a:pt x="153" y="70"/>
                        <a:pt x="157" y="64"/>
                        <a:pt x="161" y="58"/>
                      </a:cubicBezTo>
                      <a:cubicBezTo>
                        <a:pt x="169" y="45"/>
                        <a:pt x="167" y="27"/>
                        <a:pt x="157" y="15"/>
                      </a:cubicBezTo>
                      <a:cubicBezTo>
                        <a:pt x="148" y="4"/>
                        <a:pt x="136" y="0"/>
                        <a:pt x="125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3" name="Freeform 2140"/>
                <p:cNvSpPr/>
                <p:nvPr/>
              </p:nvSpPr>
              <p:spPr bwMode="auto">
                <a:xfrm>
                  <a:off x="127" y="2869"/>
                  <a:ext cx="509" cy="414"/>
                </a:xfrm>
                <a:custGeom>
                  <a:avLst/>
                  <a:gdLst>
                    <a:gd name="T0" fmla="*/ 164 w 214"/>
                    <a:gd name="T1" fmla="*/ 25 h 174"/>
                    <a:gd name="T2" fmla="*/ 156 w 214"/>
                    <a:gd name="T3" fmla="*/ 33 h 174"/>
                    <a:gd name="T4" fmla="*/ 83 w 214"/>
                    <a:gd name="T5" fmla="*/ 82 h 174"/>
                    <a:gd name="T6" fmla="*/ 76 w 214"/>
                    <a:gd name="T7" fmla="*/ 85 h 174"/>
                    <a:gd name="T8" fmla="*/ 31 w 214"/>
                    <a:gd name="T9" fmla="*/ 112 h 174"/>
                    <a:gd name="T10" fmla="*/ 1 w 214"/>
                    <a:gd name="T11" fmla="*/ 167 h 174"/>
                    <a:gd name="T12" fmla="*/ 4 w 214"/>
                    <a:gd name="T13" fmla="*/ 174 h 174"/>
                    <a:gd name="T14" fmla="*/ 6 w 214"/>
                    <a:gd name="T15" fmla="*/ 173 h 174"/>
                    <a:gd name="T16" fmla="*/ 6 w 214"/>
                    <a:gd name="T17" fmla="*/ 171 h 174"/>
                    <a:gd name="T18" fmla="*/ 4 w 214"/>
                    <a:gd name="T19" fmla="*/ 167 h 174"/>
                    <a:gd name="T20" fmla="*/ 34 w 214"/>
                    <a:gd name="T21" fmla="*/ 115 h 174"/>
                    <a:gd name="T22" fmla="*/ 78 w 214"/>
                    <a:gd name="T23" fmla="*/ 88 h 174"/>
                    <a:gd name="T24" fmla="*/ 85 w 214"/>
                    <a:gd name="T25" fmla="*/ 85 h 174"/>
                    <a:gd name="T26" fmla="*/ 158 w 214"/>
                    <a:gd name="T27" fmla="*/ 35 h 174"/>
                    <a:gd name="T28" fmla="*/ 166 w 214"/>
                    <a:gd name="T29" fmla="*/ 27 h 174"/>
                    <a:gd name="T30" fmla="*/ 199 w 214"/>
                    <a:gd name="T31" fmla="*/ 4 h 174"/>
                    <a:gd name="T32" fmla="*/ 206 w 214"/>
                    <a:gd name="T33" fmla="*/ 8 h 174"/>
                    <a:gd name="T34" fmla="*/ 209 w 214"/>
                    <a:gd name="T35" fmla="*/ 28 h 174"/>
                    <a:gd name="T36" fmla="*/ 167 w 214"/>
                    <a:gd name="T37" fmla="*/ 82 h 174"/>
                    <a:gd name="T38" fmla="*/ 167 w 214"/>
                    <a:gd name="T39" fmla="*/ 82 h 174"/>
                    <a:gd name="T40" fmla="*/ 166 w 214"/>
                    <a:gd name="T41" fmla="*/ 84 h 174"/>
                    <a:gd name="T42" fmla="*/ 166 w 214"/>
                    <a:gd name="T43" fmla="*/ 85 h 174"/>
                    <a:gd name="T44" fmla="*/ 168 w 214"/>
                    <a:gd name="T45" fmla="*/ 86 h 174"/>
                    <a:gd name="T46" fmla="*/ 168 w 214"/>
                    <a:gd name="T47" fmla="*/ 86 h 174"/>
                    <a:gd name="T48" fmla="*/ 169 w 214"/>
                    <a:gd name="T49" fmla="*/ 86 h 174"/>
                    <a:gd name="T50" fmla="*/ 169 w 214"/>
                    <a:gd name="T51" fmla="*/ 86 h 174"/>
                    <a:gd name="T52" fmla="*/ 169 w 214"/>
                    <a:gd name="T53" fmla="*/ 86 h 174"/>
                    <a:gd name="T54" fmla="*/ 176 w 214"/>
                    <a:gd name="T55" fmla="*/ 82 h 174"/>
                    <a:gd name="T56" fmla="*/ 199 w 214"/>
                    <a:gd name="T57" fmla="*/ 76 h 174"/>
                    <a:gd name="T58" fmla="*/ 203 w 214"/>
                    <a:gd name="T59" fmla="*/ 84 h 174"/>
                    <a:gd name="T60" fmla="*/ 176 w 214"/>
                    <a:gd name="T61" fmla="*/ 117 h 174"/>
                    <a:gd name="T62" fmla="*/ 164 w 214"/>
                    <a:gd name="T63" fmla="*/ 125 h 174"/>
                    <a:gd name="T64" fmla="*/ 164 w 214"/>
                    <a:gd name="T65" fmla="*/ 127 h 174"/>
                    <a:gd name="T66" fmla="*/ 166 w 214"/>
                    <a:gd name="T67" fmla="*/ 128 h 174"/>
                    <a:gd name="T68" fmla="*/ 198 w 214"/>
                    <a:gd name="T69" fmla="*/ 124 h 174"/>
                    <a:gd name="T70" fmla="*/ 198 w 214"/>
                    <a:gd name="T71" fmla="*/ 136 h 174"/>
                    <a:gd name="T72" fmla="*/ 161 w 214"/>
                    <a:gd name="T73" fmla="*/ 171 h 174"/>
                    <a:gd name="T74" fmla="*/ 161 w 214"/>
                    <a:gd name="T75" fmla="*/ 173 h 174"/>
                    <a:gd name="T76" fmla="*/ 163 w 214"/>
                    <a:gd name="T77" fmla="*/ 174 h 174"/>
                    <a:gd name="T78" fmla="*/ 201 w 214"/>
                    <a:gd name="T79" fmla="*/ 137 h 174"/>
                    <a:gd name="T80" fmla="*/ 200 w 214"/>
                    <a:gd name="T81" fmla="*/ 122 h 174"/>
                    <a:gd name="T82" fmla="*/ 176 w 214"/>
                    <a:gd name="T83" fmla="*/ 121 h 174"/>
                    <a:gd name="T84" fmla="*/ 178 w 214"/>
                    <a:gd name="T85" fmla="*/ 120 h 174"/>
                    <a:gd name="T86" fmla="*/ 206 w 214"/>
                    <a:gd name="T87" fmla="*/ 86 h 174"/>
                    <a:gd name="T88" fmla="*/ 206 w 214"/>
                    <a:gd name="T89" fmla="*/ 84 h 174"/>
                    <a:gd name="T90" fmla="*/ 201 w 214"/>
                    <a:gd name="T91" fmla="*/ 73 h 174"/>
                    <a:gd name="T92" fmla="*/ 183 w 214"/>
                    <a:gd name="T93" fmla="*/ 75 h 174"/>
                    <a:gd name="T94" fmla="*/ 212 w 214"/>
                    <a:gd name="T95" fmla="*/ 29 h 174"/>
                    <a:gd name="T96" fmla="*/ 214 w 214"/>
                    <a:gd name="T97" fmla="*/ 20 h 174"/>
                    <a:gd name="T98" fmla="*/ 209 w 214"/>
                    <a:gd name="T99" fmla="*/ 6 h 174"/>
                    <a:gd name="T100" fmla="*/ 199 w 214"/>
                    <a:gd name="T101" fmla="*/ 1 h 174"/>
                    <a:gd name="T102" fmla="*/ 164 w 214"/>
                    <a:gd name="T103" fmla="*/ 2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4" h="174">
                      <a:moveTo>
                        <a:pt x="164" y="25"/>
                      </a:moveTo>
                      <a:cubicBezTo>
                        <a:pt x="156" y="33"/>
                        <a:pt x="156" y="33"/>
                        <a:pt x="156" y="33"/>
                      </a:cubicBezTo>
                      <a:cubicBezTo>
                        <a:pt x="135" y="50"/>
                        <a:pt x="111" y="69"/>
                        <a:pt x="83" y="82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60" y="93"/>
                        <a:pt x="45" y="100"/>
                        <a:pt x="31" y="112"/>
                      </a:cubicBezTo>
                      <a:cubicBezTo>
                        <a:pt x="24" y="119"/>
                        <a:pt x="0" y="152"/>
                        <a:pt x="1" y="167"/>
                      </a:cubicBezTo>
                      <a:cubicBezTo>
                        <a:pt x="1" y="170"/>
                        <a:pt x="2" y="172"/>
                        <a:pt x="4" y="174"/>
                      </a:cubicBezTo>
                      <a:cubicBezTo>
                        <a:pt x="4" y="174"/>
                        <a:pt x="5" y="174"/>
                        <a:pt x="6" y="173"/>
                      </a:cubicBezTo>
                      <a:cubicBezTo>
                        <a:pt x="7" y="173"/>
                        <a:pt x="6" y="171"/>
                        <a:pt x="6" y="171"/>
                      </a:cubicBezTo>
                      <a:cubicBezTo>
                        <a:pt x="5" y="170"/>
                        <a:pt x="4" y="169"/>
                        <a:pt x="4" y="167"/>
                      </a:cubicBezTo>
                      <a:cubicBezTo>
                        <a:pt x="4" y="153"/>
                        <a:pt x="26" y="121"/>
                        <a:pt x="34" y="115"/>
                      </a:cubicBezTo>
                      <a:cubicBezTo>
                        <a:pt x="47" y="103"/>
                        <a:pt x="61" y="96"/>
                        <a:pt x="78" y="88"/>
                      </a:cubicBezTo>
                      <a:cubicBezTo>
                        <a:pt x="85" y="85"/>
                        <a:pt x="85" y="85"/>
                        <a:pt x="85" y="85"/>
                      </a:cubicBezTo>
                      <a:cubicBezTo>
                        <a:pt x="113" y="72"/>
                        <a:pt x="137" y="52"/>
                        <a:pt x="158" y="35"/>
                      </a:cubicBezTo>
                      <a:cubicBezTo>
                        <a:pt x="166" y="27"/>
                        <a:pt x="166" y="27"/>
                        <a:pt x="166" y="27"/>
                      </a:cubicBezTo>
                      <a:cubicBezTo>
                        <a:pt x="175" y="18"/>
                        <a:pt x="189" y="4"/>
                        <a:pt x="199" y="4"/>
                      </a:cubicBezTo>
                      <a:cubicBezTo>
                        <a:pt x="202" y="4"/>
                        <a:pt x="204" y="6"/>
                        <a:pt x="206" y="8"/>
                      </a:cubicBezTo>
                      <a:cubicBezTo>
                        <a:pt x="210" y="13"/>
                        <a:pt x="211" y="20"/>
                        <a:pt x="209" y="28"/>
                      </a:cubicBezTo>
                      <a:cubicBezTo>
                        <a:pt x="204" y="50"/>
                        <a:pt x="180" y="77"/>
                        <a:pt x="167" y="82"/>
                      </a:cubicBezTo>
                      <a:cubicBezTo>
                        <a:pt x="167" y="82"/>
                        <a:pt x="167" y="82"/>
                        <a:pt x="167" y="82"/>
                      </a:cubicBezTo>
                      <a:cubicBezTo>
                        <a:pt x="167" y="83"/>
                        <a:pt x="166" y="83"/>
                        <a:pt x="166" y="84"/>
                      </a:cubicBezTo>
                      <a:cubicBezTo>
                        <a:pt x="166" y="84"/>
                        <a:pt x="166" y="84"/>
                        <a:pt x="166" y="85"/>
                      </a:cubicBezTo>
                      <a:cubicBezTo>
                        <a:pt x="167" y="85"/>
                        <a:pt x="168" y="86"/>
                        <a:pt x="168" y="86"/>
                      </a:cubicBezTo>
                      <a:cubicBezTo>
                        <a:pt x="168" y="86"/>
                        <a:pt x="168" y="86"/>
                        <a:pt x="168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6"/>
                        <a:pt x="169" y="86"/>
                        <a:pt x="169" y="86"/>
                      </a:cubicBezTo>
                      <a:cubicBezTo>
                        <a:pt x="169" y="85"/>
                        <a:pt x="176" y="82"/>
                        <a:pt x="176" y="82"/>
                      </a:cubicBezTo>
                      <a:cubicBezTo>
                        <a:pt x="184" y="78"/>
                        <a:pt x="194" y="73"/>
                        <a:pt x="199" y="76"/>
                      </a:cubicBezTo>
                      <a:cubicBezTo>
                        <a:pt x="201" y="77"/>
                        <a:pt x="202" y="80"/>
                        <a:pt x="203" y="84"/>
                      </a:cubicBezTo>
                      <a:cubicBezTo>
                        <a:pt x="204" y="99"/>
                        <a:pt x="189" y="108"/>
                        <a:pt x="176" y="117"/>
                      </a:cubicBezTo>
                      <a:cubicBezTo>
                        <a:pt x="172" y="120"/>
                        <a:pt x="168" y="123"/>
                        <a:pt x="164" y="125"/>
                      </a:cubicBezTo>
                      <a:cubicBezTo>
                        <a:pt x="164" y="126"/>
                        <a:pt x="163" y="127"/>
                        <a:pt x="164" y="127"/>
                      </a:cubicBezTo>
                      <a:cubicBezTo>
                        <a:pt x="164" y="128"/>
                        <a:pt x="165" y="128"/>
                        <a:pt x="166" y="128"/>
                      </a:cubicBezTo>
                      <a:cubicBezTo>
                        <a:pt x="178" y="123"/>
                        <a:pt x="193" y="120"/>
                        <a:pt x="198" y="124"/>
                      </a:cubicBezTo>
                      <a:cubicBezTo>
                        <a:pt x="200" y="126"/>
                        <a:pt x="200" y="130"/>
                        <a:pt x="198" y="136"/>
                      </a:cubicBezTo>
                      <a:cubicBezTo>
                        <a:pt x="191" y="154"/>
                        <a:pt x="176" y="163"/>
                        <a:pt x="161" y="171"/>
                      </a:cubicBezTo>
                      <a:cubicBezTo>
                        <a:pt x="161" y="171"/>
                        <a:pt x="160" y="172"/>
                        <a:pt x="161" y="173"/>
                      </a:cubicBezTo>
                      <a:cubicBezTo>
                        <a:pt x="161" y="174"/>
                        <a:pt x="162" y="174"/>
                        <a:pt x="163" y="174"/>
                      </a:cubicBezTo>
                      <a:cubicBezTo>
                        <a:pt x="178" y="166"/>
                        <a:pt x="194" y="156"/>
                        <a:pt x="201" y="137"/>
                      </a:cubicBezTo>
                      <a:cubicBezTo>
                        <a:pt x="203" y="130"/>
                        <a:pt x="203" y="125"/>
                        <a:pt x="200" y="122"/>
                      </a:cubicBezTo>
                      <a:cubicBezTo>
                        <a:pt x="195" y="117"/>
                        <a:pt x="185" y="119"/>
                        <a:pt x="176" y="121"/>
                      </a:cubicBezTo>
                      <a:cubicBezTo>
                        <a:pt x="177" y="121"/>
                        <a:pt x="177" y="120"/>
                        <a:pt x="178" y="120"/>
                      </a:cubicBezTo>
                      <a:cubicBezTo>
                        <a:pt x="191" y="111"/>
                        <a:pt x="206" y="102"/>
                        <a:pt x="206" y="86"/>
                      </a:cubicBezTo>
                      <a:cubicBezTo>
                        <a:pt x="206" y="85"/>
                        <a:pt x="206" y="85"/>
                        <a:pt x="206" y="84"/>
                      </a:cubicBezTo>
                      <a:cubicBezTo>
                        <a:pt x="205" y="79"/>
                        <a:pt x="204" y="75"/>
                        <a:pt x="201" y="73"/>
                      </a:cubicBezTo>
                      <a:cubicBezTo>
                        <a:pt x="196" y="71"/>
                        <a:pt x="189" y="72"/>
                        <a:pt x="183" y="75"/>
                      </a:cubicBezTo>
                      <a:cubicBezTo>
                        <a:pt x="195" y="64"/>
                        <a:pt x="208" y="46"/>
                        <a:pt x="212" y="29"/>
                      </a:cubicBezTo>
                      <a:cubicBezTo>
                        <a:pt x="213" y="26"/>
                        <a:pt x="214" y="23"/>
                        <a:pt x="214" y="20"/>
                      </a:cubicBezTo>
                      <a:cubicBezTo>
                        <a:pt x="214" y="15"/>
                        <a:pt x="212" y="10"/>
                        <a:pt x="209" y="6"/>
                      </a:cubicBezTo>
                      <a:cubicBezTo>
                        <a:pt x="206" y="3"/>
                        <a:pt x="203" y="1"/>
                        <a:pt x="199" y="1"/>
                      </a:cubicBezTo>
                      <a:cubicBezTo>
                        <a:pt x="188" y="0"/>
                        <a:pt x="174" y="15"/>
                        <a:pt x="164" y="2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4" name="Freeform 2141"/>
                <p:cNvSpPr/>
                <p:nvPr/>
              </p:nvSpPr>
              <p:spPr bwMode="auto">
                <a:xfrm>
                  <a:off x="747" y="2719"/>
                  <a:ext cx="324" cy="569"/>
                </a:xfrm>
                <a:custGeom>
                  <a:avLst/>
                  <a:gdLst>
                    <a:gd name="T0" fmla="*/ 87 w 136"/>
                    <a:gd name="T1" fmla="*/ 1 h 239"/>
                    <a:gd name="T2" fmla="*/ 72 w 136"/>
                    <a:gd name="T3" fmla="*/ 18 h 239"/>
                    <a:gd name="T4" fmla="*/ 1 w 136"/>
                    <a:gd name="T5" fmla="*/ 116 h 239"/>
                    <a:gd name="T6" fmla="*/ 0 w 136"/>
                    <a:gd name="T7" fmla="*/ 119 h 239"/>
                    <a:gd name="T8" fmla="*/ 2 w 136"/>
                    <a:gd name="T9" fmla="*/ 120 h 239"/>
                    <a:gd name="T10" fmla="*/ 76 w 136"/>
                    <a:gd name="T11" fmla="*/ 19 h 239"/>
                    <a:gd name="T12" fmla="*/ 88 w 136"/>
                    <a:gd name="T13" fmla="*/ 4 h 239"/>
                    <a:gd name="T14" fmla="*/ 101 w 136"/>
                    <a:gd name="T15" fmla="*/ 16 h 239"/>
                    <a:gd name="T16" fmla="*/ 104 w 136"/>
                    <a:gd name="T17" fmla="*/ 33 h 239"/>
                    <a:gd name="T18" fmla="*/ 93 w 136"/>
                    <a:gd name="T19" fmla="*/ 80 h 239"/>
                    <a:gd name="T20" fmla="*/ 86 w 136"/>
                    <a:gd name="T21" fmla="*/ 92 h 239"/>
                    <a:gd name="T22" fmla="*/ 86 w 136"/>
                    <a:gd name="T23" fmla="*/ 93 h 239"/>
                    <a:gd name="T24" fmla="*/ 87 w 136"/>
                    <a:gd name="T25" fmla="*/ 94 h 239"/>
                    <a:gd name="T26" fmla="*/ 89 w 136"/>
                    <a:gd name="T27" fmla="*/ 94 h 239"/>
                    <a:gd name="T28" fmla="*/ 95 w 136"/>
                    <a:gd name="T29" fmla="*/ 83 h 239"/>
                    <a:gd name="T30" fmla="*/ 115 w 136"/>
                    <a:gd name="T31" fmla="*/ 70 h 239"/>
                    <a:gd name="T32" fmla="*/ 124 w 136"/>
                    <a:gd name="T33" fmla="*/ 79 h 239"/>
                    <a:gd name="T34" fmla="*/ 124 w 136"/>
                    <a:gd name="T35" fmla="*/ 85 h 239"/>
                    <a:gd name="T36" fmla="*/ 102 w 136"/>
                    <a:gd name="T37" fmla="*/ 128 h 239"/>
                    <a:gd name="T38" fmla="*/ 94 w 136"/>
                    <a:gd name="T39" fmla="*/ 136 h 239"/>
                    <a:gd name="T40" fmla="*/ 93 w 136"/>
                    <a:gd name="T41" fmla="*/ 137 h 239"/>
                    <a:gd name="T42" fmla="*/ 94 w 136"/>
                    <a:gd name="T43" fmla="*/ 138 h 239"/>
                    <a:gd name="T44" fmla="*/ 96 w 136"/>
                    <a:gd name="T45" fmla="*/ 138 h 239"/>
                    <a:gd name="T46" fmla="*/ 104 w 136"/>
                    <a:gd name="T47" fmla="*/ 131 h 239"/>
                    <a:gd name="T48" fmla="*/ 127 w 136"/>
                    <a:gd name="T49" fmla="*/ 123 h 239"/>
                    <a:gd name="T50" fmla="*/ 133 w 136"/>
                    <a:gd name="T51" fmla="*/ 132 h 239"/>
                    <a:gd name="T52" fmla="*/ 107 w 136"/>
                    <a:gd name="T53" fmla="*/ 170 h 239"/>
                    <a:gd name="T54" fmla="*/ 100 w 136"/>
                    <a:gd name="T55" fmla="*/ 176 h 239"/>
                    <a:gd name="T56" fmla="*/ 100 w 136"/>
                    <a:gd name="T57" fmla="*/ 178 h 239"/>
                    <a:gd name="T58" fmla="*/ 102 w 136"/>
                    <a:gd name="T59" fmla="*/ 178 h 239"/>
                    <a:gd name="T60" fmla="*/ 103 w 136"/>
                    <a:gd name="T61" fmla="*/ 178 h 239"/>
                    <a:gd name="T62" fmla="*/ 129 w 136"/>
                    <a:gd name="T63" fmla="*/ 174 h 239"/>
                    <a:gd name="T64" fmla="*/ 112 w 136"/>
                    <a:gd name="T65" fmla="*/ 199 h 239"/>
                    <a:gd name="T66" fmla="*/ 111 w 136"/>
                    <a:gd name="T67" fmla="*/ 200 h 239"/>
                    <a:gd name="T68" fmla="*/ 76 w 136"/>
                    <a:gd name="T69" fmla="*/ 225 h 239"/>
                    <a:gd name="T70" fmla="*/ 69 w 136"/>
                    <a:gd name="T71" fmla="*/ 228 h 239"/>
                    <a:gd name="T72" fmla="*/ 50 w 136"/>
                    <a:gd name="T73" fmla="*/ 235 h 239"/>
                    <a:gd name="T74" fmla="*/ 49 w 136"/>
                    <a:gd name="T75" fmla="*/ 237 h 239"/>
                    <a:gd name="T76" fmla="*/ 51 w 136"/>
                    <a:gd name="T77" fmla="*/ 239 h 239"/>
                    <a:gd name="T78" fmla="*/ 70 w 136"/>
                    <a:gd name="T79" fmla="*/ 231 h 239"/>
                    <a:gd name="T80" fmla="*/ 77 w 136"/>
                    <a:gd name="T81" fmla="*/ 228 h 239"/>
                    <a:gd name="T82" fmla="*/ 114 w 136"/>
                    <a:gd name="T83" fmla="*/ 203 h 239"/>
                    <a:gd name="T84" fmla="*/ 114 w 136"/>
                    <a:gd name="T85" fmla="*/ 202 h 239"/>
                    <a:gd name="T86" fmla="*/ 132 w 136"/>
                    <a:gd name="T87" fmla="*/ 173 h 239"/>
                    <a:gd name="T88" fmla="*/ 112 w 136"/>
                    <a:gd name="T89" fmla="*/ 170 h 239"/>
                    <a:gd name="T90" fmla="*/ 136 w 136"/>
                    <a:gd name="T91" fmla="*/ 134 h 239"/>
                    <a:gd name="T92" fmla="*/ 136 w 136"/>
                    <a:gd name="T93" fmla="*/ 132 h 239"/>
                    <a:gd name="T94" fmla="*/ 128 w 136"/>
                    <a:gd name="T95" fmla="*/ 119 h 239"/>
                    <a:gd name="T96" fmla="*/ 111 w 136"/>
                    <a:gd name="T97" fmla="*/ 122 h 239"/>
                    <a:gd name="T98" fmla="*/ 128 w 136"/>
                    <a:gd name="T99" fmla="*/ 85 h 239"/>
                    <a:gd name="T100" fmla="*/ 127 w 136"/>
                    <a:gd name="T101" fmla="*/ 78 h 239"/>
                    <a:gd name="T102" fmla="*/ 115 w 136"/>
                    <a:gd name="T103" fmla="*/ 67 h 239"/>
                    <a:gd name="T104" fmla="*/ 99 w 136"/>
                    <a:gd name="T105" fmla="*/ 74 h 239"/>
                    <a:gd name="T106" fmla="*/ 107 w 136"/>
                    <a:gd name="T107" fmla="*/ 33 h 239"/>
                    <a:gd name="T108" fmla="*/ 104 w 136"/>
                    <a:gd name="T109" fmla="*/ 14 h 239"/>
                    <a:gd name="T110" fmla="*/ 87 w 136"/>
                    <a:gd name="T111" fmla="*/ 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6" h="239">
                      <a:moveTo>
                        <a:pt x="87" y="1"/>
                      </a:moveTo>
                      <a:cubicBezTo>
                        <a:pt x="80" y="2"/>
                        <a:pt x="74" y="8"/>
                        <a:pt x="72" y="18"/>
                      </a:cubicBezTo>
                      <a:cubicBezTo>
                        <a:pt x="62" y="73"/>
                        <a:pt x="38" y="105"/>
                        <a:pt x="1" y="116"/>
                      </a:cubicBezTo>
                      <a:cubicBezTo>
                        <a:pt x="1" y="117"/>
                        <a:pt x="0" y="118"/>
                        <a:pt x="0" y="119"/>
                      </a:cubicBezTo>
                      <a:cubicBezTo>
                        <a:pt x="1" y="119"/>
                        <a:pt x="2" y="120"/>
                        <a:pt x="2" y="120"/>
                      </a:cubicBezTo>
                      <a:cubicBezTo>
                        <a:pt x="41" y="108"/>
                        <a:pt x="65" y="75"/>
                        <a:pt x="76" y="19"/>
                      </a:cubicBezTo>
                      <a:cubicBezTo>
                        <a:pt x="77" y="11"/>
                        <a:pt x="82" y="5"/>
                        <a:pt x="88" y="4"/>
                      </a:cubicBezTo>
                      <a:cubicBezTo>
                        <a:pt x="93" y="4"/>
                        <a:pt x="98" y="8"/>
                        <a:pt x="101" y="16"/>
                      </a:cubicBezTo>
                      <a:cubicBezTo>
                        <a:pt x="103" y="20"/>
                        <a:pt x="104" y="27"/>
                        <a:pt x="104" y="33"/>
                      </a:cubicBezTo>
                      <a:cubicBezTo>
                        <a:pt x="104" y="49"/>
                        <a:pt x="99" y="67"/>
                        <a:pt x="93" y="80"/>
                      </a:cubicBezTo>
                      <a:cubicBezTo>
                        <a:pt x="90" y="84"/>
                        <a:pt x="87" y="89"/>
                        <a:pt x="86" y="92"/>
                      </a:cubicBezTo>
                      <a:cubicBezTo>
                        <a:pt x="86" y="92"/>
                        <a:pt x="86" y="93"/>
                        <a:pt x="86" y="93"/>
                      </a:cubicBezTo>
                      <a:cubicBezTo>
                        <a:pt x="86" y="93"/>
                        <a:pt x="87" y="94"/>
                        <a:pt x="87" y="94"/>
                      </a:cubicBezTo>
                      <a:cubicBezTo>
                        <a:pt x="88" y="95"/>
                        <a:pt x="89" y="94"/>
                        <a:pt x="89" y="94"/>
                      </a:cubicBezTo>
                      <a:cubicBezTo>
                        <a:pt x="91" y="91"/>
                        <a:pt x="93" y="87"/>
                        <a:pt x="95" y="83"/>
                      </a:cubicBezTo>
                      <a:cubicBezTo>
                        <a:pt x="101" y="76"/>
                        <a:pt x="109" y="70"/>
                        <a:pt x="115" y="70"/>
                      </a:cubicBezTo>
                      <a:cubicBezTo>
                        <a:pt x="119" y="70"/>
                        <a:pt x="122" y="73"/>
                        <a:pt x="124" y="79"/>
                      </a:cubicBezTo>
                      <a:cubicBezTo>
                        <a:pt x="124" y="81"/>
                        <a:pt x="124" y="83"/>
                        <a:pt x="124" y="85"/>
                      </a:cubicBezTo>
                      <a:cubicBezTo>
                        <a:pt x="124" y="100"/>
                        <a:pt x="112" y="117"/>
                        <a:pt x="102" y="128"/>
                      </a:cubicBezTo>
                      <a:cubicBezTo>
                        <a:pt x="98" y="131"/>
                        <a:pt x="95" y="134"/>
                        <a:pt x="94" y="136"/>
                      </a:cubicBezTo>
                      <a:cubicBezTo>
                        <a:pt x="94" y="136"/>
                        <a:pt x="93" y="137"/>
                        <a:pt x="93" y="137"/>
                      </a:cubicBezTo>
                      <a:cubicBezTo>
                        <a:pt x="93" y="138"/>
                        <a:pt x="94" y="138"/>
                        <a:pt x="94" y="138"/>
                      </a:cubicBezTo>
                      <a:cubicBezTo>
                        <a:pt x="95" y="139"/>
                        <a:pt x="96" y="139"/>
                        <a:pt x="96" y="138"/>
                      </a:cubicBezTo>
                      <a:cubicBezTo>
                        <a:pt x="99" y="137"/>
                        <a:pt x="101" y="134"/>
                        <a:pt x="104" y="131"/>
                      </a:cubicBezTo>
                      <a:cubicBezTo>
                        <a:pt x="111" y="125"/>
                        <a:pt x="121" y="121"/>
                        <a:pt x="127" y="123"/>
                      </a:cubicBezTo>
                      <a:cubicBezTo>
                        <a:pt x="130" y="124"/>
                        <a:pt x="132" y="127"/>
                        <a:pt x="133" y="132"/>
                      </a:cubicBezTo>
                      <a:cubicBezTo>
                        <a:pt x="134" y="148"/>
                        <a:pt x="119" y="160"/>
                        <a:pt x="107" y="170"/>
                      </a:cubicBezTo>
                      <a:cubicBezTo>
                        <a:pt x="100" y="176"/>
                        <a:pt x="100" y="176"/>
                        <a:pt x="100" y="176"/>
                      </a:cubicBezTo>
                      <a:cubicBezTo>
                        <a:pt x="99" y="176"/>
                        <a:pt x="99" y="177"/>
                        <a:pt x="100" y="178"/>
                      </a:cubicBezTo>
                      <a:cubicBezTo>
                        <a:pt x="100" y="178"/>
                        <a:pt x="101" y="179"/>
                        <a:pt x="102" y="178"/>
                      </a:cubicBezTo>
                      <a:cubicBezTo>
                        <a:pt x="103" y="178"/>
                        <a:pt x="103" y="178"/>
                        <a:pt x="103" y="178"/>
                      </a:cubicBezTo>
                      <a:cubicBezTo>
                        <a:pt x="109" y="175"/>
                        <a:pt x="125" y="167"/>
                        <a:pt x="129" y="174"/>
                      </a:cubicBezTo>
                      <a:cubicBezTo>
                        <a:pt x="132" y="181"/>
                        <a:pt x="117" y="195"/>
                        <a:pt x="112" y="199"/>
                      </a:cubicBezTo>
                      <a:cubicBezTo>
                        <a:pt x="111" y="200"/>
                        <a:pt x="111" y="200"/>
                        <a:pt x="111" y="200"/>
                      </a:cubicBezTo>
                      <a:cubicBezTo>
                        <a:pt x="99" y="212"/>
                        <a:pt x="87" y="220"/>
                        <a:pt x="76" y="225"/>
                      </a:cubicBezTo>
                      <a:cubicBezTo>
                        <a:pt x="69" y="228"/>
                        <a:pt x="69" y="228"/>
                        <a:pt x="69" y="228"/>
                      </a:cubicBezTo>
                      <a:cubicBezTo>
                        <a:pt x="62" y="231"/>
                        <a:pt x="55" y="235"/>
                        <a:pt x="50" y="235"/>
                      </a:cubicBezTo>
                      <a:cubicBezTo>
                        <a:pt x="50" y="235"/>
                        <a:pt x="49" y="236"/>
                        <a:pt x="49" y="237"/>
                      </a:cubicBezTo>
                      <a:cubicBezTo>
                        <a:pt x="49" y="238"/>
                        <a:pt x="50" y="239"/>
                        <a:pt x="51" y="239"/>
                      </a:cubicBezTo>
                      <a:cubicBezTo>
                        <a:pt x="56" y="238"/>
                        <a:pt x="64" y="235"/>
                        <a:pt x="70" y="231"/>
                      </a:cubicBezTo>
                      <a:cubicBezTo>
                        <a:pt x="77" y="228"/>
                        <a:pt x="77" y="228"/>
                        <a:pt x="77" y="228"/>
                      </a:cubicBezTo>
                      <a:cubicBezTo>
                        <a:pt x="89" y="223"/>
                        <a:pt x="101" y="214"/>
                        <a:pt x="114" y="203"/>
                      </a:cubicBezTo>
                      <a:cubicBezTo>
                        <a:pt x="114" y="202"/>
                        <a:pt x="114" y="202"/>
                        <a:pt x="114" y="202"/>
                      </a:cubicBezTo>
                      <a:cubicBezTo>
                        <a:pt x="121" y="196"/>
                        <a:pt x="136" y="182"/>
                        <a:pt x="132" y="173"/>
                      </a:cubicBezTo>
                      <a:cubicBezTo>
                        <a:pt x="128" y="166"/>
                        <a:pt x="120" y="167"/>
                        <a:pt x="112" y="170"/>
                      </a:cubicBezTo>
                      <a:cubicBezTo>
                        <a:pt x="124" y="161"/>
                        <a:pt x="136" y="149"/>
                        <a:pt x="136" y="134"/>
                      </a:cubicBezTo>
                      <a:cubicBezTo>
                        <a:pt x="136" y="133"/>
                        <a:pt x="136" y="133"/>
                        <a:pt x="136" y="132"/>
                      </a:cubicBezTo>
                      <a:cubicBezTo>
                        <a:pt x="135" y="123"/>
                        <a:pt x="131" y="120"/>
                        <a:pt x="128" y="119"/>
                      </a:cubicBezTo>
                      <a:cubicBezTo>
                        <a:pt x="123" y="118"/>
                        <a:pt x="117" y="120"/>
                        <a:pt x="111" y="122"/>
                      </a:cubicBezTo>
                      <a:cubicBezTo>
                        <a:pt x="120" y="111"/>
                        <a:pt x="128" y="97"/>
                        <a:pt x="128" y="85"/>
                      </a:cubicBezTo>
                      <a:cubicBezTo>
                        <a:pt x="128" y="83"/>
                        <a:pt x="128" y="80"/>
                        <a:pt x="127" y="78"/>
                      </a:cubicBezTo>
                      <a:cubicBezTo>
                        <a:pt x="125" y="69"/>
                        <a:pt x="119" y="67"/>
                        <a:pt x="115" y="67"/>
                      </a:cubicBezTo>
                      <a:cubicBezTo>
                        <a:pt x="110" y="67"/>
                        <a:pt x="104" y="70"/>
                        <a:pt x="99" y="74"/>
                      </a:cubicBezTo>
                      <a:cubicBezTo>
                        <a:pt x="104" y="62"/>
                        <a:pt x="107" y="47"/>
                        <a:pt x="107" y="33"/>
                      </a:cubicBezTo>
                      <a:cubicBezTo>
                        <a:pt x="107" y="26"/>
                        <a:pt x="106" y="20"/>
                        <a:pt x="104" y="14"/>
                      </a:cubicBezTo>
                      <a:cubicBezTo>
                        <a:pt x="100" y="5"/>
                        <a:pt x="94" y="0"/>
                        <a:pt x="87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5" name="Freeform 2142"/>
                <p:cNvSpPr/>
                <p:nvPr/>
              </p:nvSpPr>
              <p:spPr bwMode="auto">
                <a:xfrm>
                  <a:off x="431" y="3102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2 h 2"/>
                    <a:gd name="T4" fmla="*/ 0 w 3"/>
                    <a:gd name="T5" fmla="*/ 0 h 2"/>
                    <a:gd name="T6" fmla="*/ 0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6" name="Freeform 2143"/>
                <p:cNvSpPr/>
                <p:nvPr/>
              </p:nvSpPr>
              <p:spPr bwMode="auto">
                <a:xfrm>
                  <a:off x="434" y="3102"/>
                  <a:ext cx="0" cy="10"/>
                </a:xfrm>
                <a:custGeom>
                  <a:avLst/>
                  <a:gdLst>
                    <a:gd name="T0" fmla="*/ 4 h 4"/>
                    <a:gd name="T1" fmla="*/ 4 h 4"/>
                    <a:gd name="T2" fmla="*/ 0 h 4"/>
                    <a:gd name="T3" fmla="*/ 2 h 4"/>
                    <a:gd name="T4" fmla="*/ 2 h 4"/>
                    <a:gd name="T5" fmla="*/ 3 h 4"/>
                    <a:gd name="T6" fmla="*/ 3 h 4"/>
                    <a:gd name="T7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0" y="2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3"/>
                        <a:pt x="0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7" name="Freeform 2144"/>
                <p:cNvSpPr/>
                <p:nvPr/>
              </p:nvSpPr>
              <p:spPr bwMode="auto">
                <a:xfrm>
                  <a:off x="434" y="31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8" name="Freeform 2145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9" name="Freeform 2146"/>
                <p:cNvSpPr/>
                <p:nvPr/>
              </p:nvSpPr>
              <p:spPr bwMode="auto">
                <a:xfrm>
                  <a:off x="434" y="31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0" name="Freeform 2147"/>
                <p:cNvSpPr/>
                <p:nvPr/>
              </p:nvSpPr>
              <p:spPr bwMode="auto">
                <a:xfrm>
                  <a:off x="434" y="3104"/>
                  <a:ext cx="2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1 h 2"/>
                    <a:gd name="T10" fmla="*/ 1 w 1"/>
                    <a:gd name="T11" fmla="*/ 2 h 2"/>
                    <a:gd name="T12" fmla="*/ 0 w 1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1" name="Freeform 2148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2" name="Freeform 2149"/>
                <p:cNvSpPr/>
                <p:nvPr/>
              </p:nvSpPr>
              <p:spPr bwMode="auto">
                <a:xfrm>
                  <a:off x="434" y="3104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3" name="Freeform 2150"/>
                <p:cNvSpPr/>
                <p:nvPr/>
              </p:nvSpPr>
              <p:spPr bwMode="auto">
                <a:xfrm>
                  <a:off x="434" y="3104"/>
                  <a:ext cx="2" cy="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4" name="Freeform 2151"/>
                <p:cNvSpPr/>
                <p:nvPr/>
              </p:nvSpPr>
              <p:spPr bwMode="auto">
                <a:xfrm>
                  <a:off x="436" y="31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5" name="Freeform 2152"/>
                <p:cNvSpPr/>
                <p:nvPr/>
              </p:nvSpPr>
              <p:spPr bwMode="auto">
                <a:xfrm>
                  <a:off x="436" y="3107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0 w 1"/>
                    <a:gd name="T5" fmla="*/ 1 h 4"/>
                    <a:gd name="T6" fmla="*/ 0 w 1"/>
                    <a:gd name="T7" fmla="*/ 1 h 4"/>
                    <a:gd name="T8" fmla="*/ 0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2 h 4"/>
                    <a:gd name="T18" fmla="*/ 0 w 1"/>
                    <a:gd name="T19" fmla="*/ 3 h 4"/>
                    <a:gd name="T20" fmla="*/ 1 w 1"/>
                    <a:gd name="T21" fmla="*/ 4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1" y="4"/>
                        <a:pt x="1" y="4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6" name="Rectangle 2153"/>
                <p:cNvSpPr>
                  <a:spLocks noChangeArrowheads="1"/>
                </p:cNvSpPr>
                <p:nvPr/>
              </p:nvSpPr>
              <p:spPr bwMode="auto">
                <a:xfrm>
                  <a:off x="438" y="311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7" name="Freeform 2154"/>
                <p:cNvSpPr/>
                <p:nvPr/>
              </p:nvSpPr>
              <p:spPr bwMode="auto">
                <a:xfrm>
                  <a:off x="438" y="3104"/>
                  <a:ext cx="3" cy="12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2 h 5"/>
                    <a:gd name="T4" fmla="*/ 0 w 1"/>
                    <a:gd name="T5" fmla="*/ 1 h 5"/>
                    <a:gd name="T6" fmla="*/ 0 w 1"/>
                    <a:gd name="T7" fmla="*/ 2 h 5"/>
                    <a:gd name="T8" fmla="*/ 0 w 1"/>
                    <a:gd name="T9" fmla="*/ 2 h 5"/>
                    <a:gd name="T10" fmla="*/ 0 w 1"/>
                    <a:gd name="T11" fmla="*/ 4 h 5"/>
                    <a:gd name="T12" fmla="*/ 0 w 1"/>
                    <a:gd name="T13" fmla="*/ 3 h 5"/>
                    <a:gd name="T14" fmla="*/ 0 w 1"/>
                    <a:gd name="T15" fmla="*/ 3 h 5"/>
                    <a:gd name="T16" fmla="*/ 0 w 1"/>
                    <a:gd name="T17" fmla="*/ 2 h 5"/>
                    <a:gd name="T18" fmla="*/ 0 w 1"/>
                    <a:gd name="T19" fmla="*/ 2 h 5"/>
                    <a:gd name="T20" fmla="*/ 0 w 1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5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4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8" name="Freeform 2155"/>
                <p:cNvSpPr/>
                <p:nvPr/>
              </p:nvSpPr>
              <p:spPr bwMode="auto">
                <a:xfrm>
                  <a:off x="436" y="3104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9" name="Freeform 2156"/>
                <p:cNvSpPr/>
                <p:nvPr/>
              </p:nvSpPr>
              <p:spPr bwMode="auto">
                <a:xfrm>
                  <a:off x="438" y="31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0" name="Freeform 2157"/>
                <p:cNvSpPr/>
                <p:nvPr/>
              </p:nvSpPr>
              <p:spPr bwMode="auto">
                <a:xfrm>
                  <a:off x="438" y="3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1" name="Freeform 2158"/>
                <p:cNvSpPr/>
                <p:nvPr/>
              </p:nvSpPr>
              <p:spPr bwMode="auto">
                <a:xfrm>
                  <a:off x="438" y="3102"/>
                  <a:ext cx="10" cy="12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3 h 5"/>
                    <a:gd name="T4" fmla="*/ 4 w 4"/>
                    <a:gd name="T5" fmla="*/ 2 h 5"/>
                    <a:gd name="T6" fmla="*/ 3 w 4"/>
                    <a:gd name="T7" fmla="*/ 0 h 5"/>
                    <a:gd name="T8" fmla="*/ 3 w 4"/>
                    <a:gd name="T9" fmla="*/ 1 h 5"/>
                    <a:gd name="T10" fmla="*/ 3 w 4"/>
                    <a:gd name="T11" fmla="*/ 0 h 5"/>
                    <a:gd name="T12" fmla="*/ 2 w 4"/>
                    <a:gd name="T13" fmla="*/ 1 h 5"/>
                    <a:gd name="T14" fmla="*/ 2 w 4"/>
                    <a:gd name="T15" fmla="*/ 1 h 5"/>
                    <a:gd name="T16" fmla="*/ 1 w 4"/>
                    <a:gd name="T17" fmla="*/ 1 h 5"/>
                    <a:gd name="T18" fmla="*/ 1 w 4"/>
                    <a:gd name="T19" fmla="*/ 3 h 5"/>
                    <a:gd name="T20" fmla="*/ 1 w 4"/>
                    <a:gd name="T21" fmla="*/ 2 h 5"/>
                    <a:gd name="T22" fmla="*/ 1 w 4"/>
                    <a:gd name="T23" fmla="*/ 2 h 5"/>
                    <a:gd name="T24" fmla="*/ 0 w 4"/>
                    <a:gd name="T25" fmla="*/ 1 h 5"/>
                    <a:gd name="T26" fmla="*/ 1 w 4"/>
                    <a:gd name="T27" fmla="*/ 3 h 5"/>
                    <a:gd name="T28" fmla="*/ 0 w 4"/>
                    <a:gd name="T29" fmla="*/ 1 h 5"/>
                    <a:gd name="T30" fmla="*/ 0 w 4"/>
                    <a:gd name="T31" fmla="*/ 3 h 5"/>
                    <a:gd name="T32" fmla="*/ 1 w 4"/>
                    <a:gd name="T33" fmla="*/ 4 h 5"/>
                    <a:gd name="T34" fmla="*/ 1 w 4"/>
                    <a:gd name="T35" fmla="*/ 5 h 5"/>
                    <a:gd name="T36" fmla="*/ 1 w 4"/>
                    <a:gd name="T37" fmla="*/ 2 h 5"/>
                    <a:gd name="T38" fmla="*/ 1 w 4"/>
                    <a:gd name="T39" fmla="*/ 3 h 5"/>
                    <a:gd name="T40" fmla="*/ 2 w 4"/>
                    <a:gd name="T41" fmla="*/ 4 h 5"/>
                    <a:gd name="T42" fmla="*/ 2 w 4"/>
                    <a:gd name="T43" fmla="*/ 2 h 5"/>
                    <a:gd name="T44" fmla="*/ 2 w 4"/>
                    <a:gd name="T45" fmla="*/ 3 h 5"/>
                    <a:gd name="T46" fmla="*/ 2 w 4"/>
                    <a:gd name="T47" fmla="*/ 2 h 5"/>
                    <a:gd name="T48" fmla="*/ 2 w 4"/>
                    <a:gd name="T49" fmla="*/ 3 h 5"/>
                    <a:gd name="T50" fmla="*/ 2 w 4"/>
                    <a:gd name="T51" fmla="*/ 1 h 5"/>
                    <a:gd name="T52" fmla="*/ 3 w 4"/>
                    <a:gd name="T53" fmla="*/ 4 h 5"/>
                    <a:gd name="T54" fmla="*/ 3 w 4"/>
                    <a:gd name="T55" fmla="*/ 3 h 5"/>
                    <a:gd name="T56" fmla="*/ 3 w 4"/>
                    <a:gd name="T57" fmla="*/ 2 h 5"/>
                    <a:gd name="T58" fmla="*/ 3 w 4"/>
                    <a:gd name="T59" fmla="*/ 4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2 h 5"/>
                    <a:gd name="T66" fmla="*/ 4 w 4"/>
                    <a:gd name="T67" fmla="*/ 4 h 5"/>
                    <a:gd name="T68" fmla="*/ 4 w 4"/>
                    <a:gd name="T69" fmla="*/ 4 h 5"/>
                    <a:gd name="T70" fmla="*/ 4 w 4"/>
                    <a:gd name="T71" fmla="*/ 2 h 5"/>
                    <a:gd name="T72" fmla="*/ 4 w 4"/>
                    <a:gd name="T7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1" y="2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0"/>
                        <a:pt x="1" y="2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0" y="2"/>
                        <a:pt x="1" y="3"/>
                        <a:pt x="0" y="1"/>
                      </a:cubicBezTo>
                      <a:cubicBezTo>
                        <a:pt x="0" y="1"/>
                        <a:pt x="1" y="3"/>
                        <a:pt x="0" y="3"/>
                      </a:cubicBez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2" y="4"/>
                      </a:cubicBezTo>
                      <a:cubicBezTo>
                        <a:pt x="2" y="3"/>
                        <a:pt x="3" y="4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3" y="4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3"/>
                        <a:pt x="3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4"/>
                        <a:pt x="4" y="3"/>
                        <a:pt x="4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2" name="Rectangle 2159"/>
                <p:cNvSpPr>
                  <a:spLocks noChangeArrowheads="1"/>
                </p:cNvSpPr>
                <p:nvPr/>
              </p:nvSpPr>
              <p:spPr bwMode="auto">
                <a:xfrm>
                  <a:off x="448" y="3112"/>
                  <a:ext cx="1" cy="2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3" name="Freeform 2160"/>
                <p:cNvSpPr/>
                <p:nvPr/>
              </p:nvSpPr>
              <p:spPr bwMode="auto">
                <a:xfrm>
                  <a:off x="448" y="31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4" name="Rectangle 2161"/>
                <p:cNvSpPr>
                  <a:spLocks noChangeArrowheads="1"/>
                </p:cNvSpPr>
                <p:nvPr/>
              </p:nvSpPr>
              <p:spPr bwMode="auto">
                <a:xfrm>
                  <a:off x="443" y="3104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5" name="Freeform 2162"/>
                <p:cNvSpPr/>
                <p:nvPr/>
              </p:nvSpPr>
              <p:spPr bwMode="auto">
                <a:xfrm>
                  <a:off x="445" y="3112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6" name="Freeform 2163"/>
                <p:cNvSpPr/>
                <p:nvPr/>
              </p:nvSpPr>
              <p:spPr bwMode="auto">
                <a:xfrm>
                  <a:off x="443" y="3112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7" name="Rectangle 2164"/>
                <p:cNvSpPr>
                  <a:spLocks noChangeArrowheads="1"/>
                </p:cNvSpPr>
                <p:nvPr/>
              </p:nvSpPr>
              <p:spPr bwMode="auto">
                <a:xfrm>
                  <a:off x="448" y="311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8" name="Freeform 2165"/>
                <p:cNvSpPr/>
                <p:nvPr/>
              </p:nvSpPr>
              <p:spPr bwMode="auto">
                <a:xfrm>
                  <a:off x="445" y="3097"/>
                  <a:ext cx="8" cy="15"/>
                </a:xfrm>
                <a:custGeom>
                  <a:avLst/>
                  <a:gdLst>
                    <a:gd name="T0" fmla="*/ 2 w 3"/>
                    <a:gd name="T1" fmla="*/ 1 h 6"/>
                    <a:gd name="T2" fmla="*/ 1 w 3"/>
                    <a:gd name="T3" fmla="*/ 1 h 6"/>
                    <a:gd name="T4" fmla="*/ 2 w 3"/>
                    <a:gd name="T5" fmla="*/ 3 h 6"/>
                    <a:gd name="T6" fmla="*/ 1 w 3"/>
                    <a:gd name="T7" fmla="*/ 1 h 6"/>
                    <a:gd name="T8" fmla="*/ 1 w 3"/>
                    <a:gd name="T9" fmla="*/ 3 h 6"/>
                    <a:gd name="T10" fmla="*/ 1 w 3"/>
                    <a:gd name="T11" fmla="*/ 2 h 6"/>
                    <a:gd name="T12" fmla="*/ 1 w 3"/>
                    <a:gd name="T13" fmla="*/ 4 h 6"/>
                    <a:gd name="T14" fmla="*/ 0 w 3"/>
                    <a:gd name="T15" fmla="*/ 2 h 6"/>
                    <a:gd name="T16" fmla="*/ 0 w 3"/>
                    <a:gd name="T17" fmla="*/ 2 h 6"/>
                    <a:gd name="T18" fmla="*/ 0 w 3"/>
                    <a:gd name="T19" fmla="*/ 2 h 6"/>
                    <a:gd name="T20" fmla="*/ 1 w 3"/>
                    <a:gd name="T21" fmla="*/ 4 h 6"/>
                    <a:gd name="T22" fmla="*/ 1 w 3"/>
                    <a:gd name="T23" fmla="*/ 5 h 6"/>
                    <a:gd name="T24" fmla="*/ 1 w 3"/>
                    <a:gd name="T25" fmla="*/ 4 h 6"/>
                    <a:gd name="T26" fmla="*/ 1 w 3"/>
                    <a:gd name="T27" fmla="*/ 5 h 6"/>
                    <a:gd name="T28" fmla="*/ 1 w 3"/>
                    <a:gd name="T29" fmla="*/ 4 h 6"/>
                    <a:gd name="T30" fmla="*/ 2 w 3"/>
                    <a:gd name="T31" fmla="*/ 5 h 6"/>
                    <a:gd name="T32" fmla="*/ 1 w 3"/>
                    <a:gd name="T33" fmla="*/ 4 h 6"/>
                    <a:gd name="T34" fmla="*/ 1 w 3"/>
                    <a:gd name="T35" fmla="*/ 5 h 6"/>
                    <a:gd name="T36" fmla="*/ 1 w 3"/>
                    <a:gd name="T37" fmla="*/ 4 h 6"/>
                    <a:gd name="T38" fmla="*/ 2 w 3"/>
                    <a:gd name="T39" fmla="*/ 5 h 6"/>
                    <a:gd name="T40" fmla="*/ 1 w 3"/>
                    <a:gd name="T41" fmla="*/ 4 h 6"/>
                    <a:gd name="T42" fmla="*/ 2 w 3"/>
                    <a:gd name="T43" fmla="*/ 5 h 6"/>
                    <a:gd name="T44" fmla="*/ 2 w 3"/>
                    <a:gd name="T45" fmla="*/ 4 h 6"/>
                    <a:gd name="T46" fmla="*/ 2 w 3"/>
                    <a:gd name="T47" fmla="*/ 5 h 6"/>
                    <a:gd name="T48" fmla="*/ 1 w 3"/>
                    <a:gd name="T49" fmla="*/ 3 h 6"/>
                    <a:gd name="T50" fmla="*/ 2 w 3"/>
                    <a:gd name="T51" fmla="*/ 4 h 6"/>
                    <a:gd name="T52" fmla="*/ 2 w 3"/>
                    <a:gd name="T53" fmla="*/ 4 h 6"/>
                    <a:gd name="T54" fmla="*/ 2 w 3"/>
                    <a:gd name="T55" fmla="*/ 4 h 6"/>
                    <a:gd name="T56" fmla="*/ 2 w 3"/>
                    <a:gd name="T57" fmla="*/ 3 h 6"/>
                    <a:gd name="T58" fmla="*/ 2 w 3"/>
                    <a:gd name="T59" fmla="*/ 3 h 6"/>
                    <a:gd name="T60" fmla="*/ 2 w 3"/>
                    <a:gd name="T61" fmla="*/ 2 h 6"/>
                    <a:gd name="T62" fmla="*/ 2 w 3"/>
                    <a:gd name="T63" fmla="*/ 3 h 6"/>
                    <a:gd name="T64" fmla="*/ 2 w 3"/>
                    <a:gd name="T65" fmla="*/ 1 h 6"/>
                    <a:gd name="T66" fmla="*/ 2 w 3"/>
                    <a:gd name="T67" fmla="*/ 2 h 6"/>
                    <a:gd name="T68" fmla="*/ 2 w 3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" h="6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3"/>
                        <a:pt x="2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5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2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6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1" y="3"/>
                      </a:cubicBezTo>
                      <a:cubicBezTo>
                        <a:pt x="2" y="4"/>
                        <a:pt x="1" y="2"/>
                        <a:pt x="2" y="4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5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9" name="Freeform 2166"/>
                <p:cNvSpPr/>
                <p:nvPr/>
              </p:nvSpPr>
              <p:spPr bwMode="auto">
                <a:xfrm>
                  <a:off x="448" y="310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0" name="Freeform 2167"/>
                <p:cNvSpPr/>
                <p:nvPr/>
              </p:nvSpPr>
              <p:spPr bwMode="auto">
                <a:xfrm>
                  <a:off x="450" y="3095"/>
                  <a:ext cx="5" cy="17"/>
                </a:xfrm>
                <a:custGeom>
                  <a:avLst/>
                  <a:gdLst>
                    <a:gd name="T0" fmla="*/ 1 w 2"/>
                    <a:gd name="T1" fmla="*/ 4 h 7"/>
                    <a:gd name="T2" fmla="*/ 1 w 2"/>
                    <a:gd name="T3" fmla="*/ 5 h 7"/>
                    <a:gd name="T4" fmla="*/ 0 w 2"/>
                    <a:gd name="T5" fmla="*/ 3 h 7"/>
                    <a:gd name="T6" fmla="*/ 0 w 2"/>
                    <a:gd name="T7" fmla="*/ 2 h 7"/>
                    <a:gd name="T8" fmla="*/ 1 w 2"/>
                    <a:gd name="T9" fmla="*/ 4 h 7"/>
                    <a:gd name="T10" fmla="*/ 1 w 2"/>
                    <a:gd name="T11" fmla="*/ 4 h 7"/>
                    <a:gd name="T12" fmla="*/ 1 w 2"/>
                    <a:gd name="T13" fmla="*/ 3 h 7"/>
                    <a:gd name="T14" fmla="*/ 1 w 2"/>
                    <a:gd name="T15" fmla="*/ 2 h 7"/>
                    <a:gd name="T16" fmla="*/ 1 w 2"/>
                    <a:gd name="T17" fmla="*/ 3 h 7"/>
                    <a:gd name="T18" fmla="*/ 1 w 2"/>
                    <a:gd name="T19" fmla="*/ 4 h 7"/>
                    <a:gd name="T20" fmla="*/ 0 w 2"/>
                    <a:gd name="T21" fmla="*/ 0 h 7"/>
                    <a:gd name="T22" fmla="*/ 0 w 2"/>
                    <a:gd name="T23" fmla="*/ 1 h 7"/>
                    <a:gd name="T24" fmla="*/ 1 w 2"/>
                    <a:gd name="T25" fmla="*/ 2 h 7"/>
                    <a:gd name="T26" fmla="*/ 1 w 2"/>
                    <a:gd name="T27" fmla="*/ 2 h 7"/>
                    <a:gd name="T28" fmla="*/ 0 w 2"/>
                    <a:gd name="T29" fmla="*/ 1 h 7"/>
                    <a:gd name="T30" fmla="*/ 0 w 2"/>
                    <a:gd name="T31" fmla="*/ 1 h 7"/>
                    <a:gd name="T32" fmla="*/ 0 w 2"/>
                    <a:gd name="T33" fmla="*/ 1 h 7"/>
                    <a:gd name="T34" fmla="*/ 0 w 2"/>
                    <a:gd name="T35" fmla="*/ 2 h 7"/>
                    <a:gd name="T36" fmla="*/ 1 w 2"/>
                    <a:gd name="T37" fmla="*/ 4 h 7"/>
                    <a:gd name="T38" fmla="*/ 0 w 2"/>
                    <a:gd name="T39" fmla="*/ 3 h 7"/>
                    <a:gd name="T40" fmla="*/ 1 w 2"/>
                    <a:gd name="T41" fmla="*/ 5 h 7"/>
                    <a:gd name="T42" fmla="*/ 1 w 2"/>
                    <a:gd name="T43" fmla="*/ 6 h 7"/>
                    <a:gd name="T44" fmla="*/ 1 w 2"/>
                    <a:gd name="T45" fmla="*/ 6 h 7"/>
                    <a:gd name="T46" fmla="*/ 1 w 2"/>
                    <a:gd name="T4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" h="7">
                      <a:moveTo>
                        <a:pt x="1" y="4"/>
                      </a:move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1" y="3"/>
                        <a:pt x="1" y="3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7"/>
                        <a:pt x="1" y="5"/>
                        <a:pt x="1" y="6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1" name="Freeform 2168"/>
                <p:cNvSpPr/>
                <p:nvPr/>
              </p:nvSpPr>
              <p:spPr bwMode="auto">
                <a:xfrm>
                  <a:off x="450" y="3104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0 w 3"/>
                    <a:gd name="T5" fmla="*/ 0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2" name="Freeform 2169"/>
                <p:cNvSpPr/>
                <p:nvPr/>
              </p:nvSpPr>
              <p:spPr bwMode="auto">
                <a:xfrm>
                  <a:off x="448" y="3097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3" name="Freeform 2170"/>
                <p:cNvSpPr/>
                <p:nvPr/>
              </p:nvSpPr>
              <p:spPr bwMode="auto">
                <a:xfrm>
                  <a:off x="453" y="3104"/>
                  <a:ext cx="2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4" name="Freeform 2171"/>
                <p:cNvSpPr/>
                <p:nvPr/>
              </p:nvSpPr>
              <p:spPr bwMode="auto">
                <a:xfrm>
                  <a:off x="450" y="3095"/>
                  <a:ext cx="5" cy="7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1 w 2"/>
                    <a:gd name="T5" fmla="*/ 3 h 3"/>
                    <a:gd name="T6" fmla="*/ 1 w 2"/>
                    <a:gd name="T7" fmla="*/ 1 h 3"/>
                    <a:gd name="T8" fmla="*/ 1 w 2"/>
                    <a:gd name="T9" fmla="*/ 1 h 3"/>
                    <a:gd name="T10" fmla="*/ 0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0"/>
                        <a:pt x="1" y="1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1" y="1"/>
                        <a:pt x="1" y="1"/>
                      </a:cubicBezTo>
                      <a:cubicBezTo>
                        <a:pt x="1" y="2"/>
                        <a:pt x="1" y="1"/>
                        <a:pt x="1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5" name="Freeform 2172"/>
                <p:cNvSpPr/>
                <p:nvPr/>
              </p:nvSpPr>
              <p:spPr bwMode="auto">
                <a:xfrm>
                  <a:off x="453" y="3093"/>
                  <a:ext cx="9" cy="14"/>
                </a:xfrm>
                <a:custGeom>
                  <a:avLst/>
                  <a:gdLst>
                    <a:gd name="T0" fmla="*/ 1 w 4"/>
                    <a:gd name="T1" fmla="*/ 4 h 6"/>
                    <a:gd name="T2" fmla="*/ 1 w 4"/>
                    <a:gd name="T3" fmla="*/ 4 h 6"/>
                    <a:gd name="T4" fmla="*/ 2 w 4"/>
                    <a:gd name="T5" fmla="*/ 4 h 6"/>
                    <a:gd name="T6" fmla="*/ 2 w 4"/>
                    <a:gd name="T7" fmla="*/ 5 h 6"/>
                    <a:gd name="T8" fmla="*/ 2 w 4"/>
                    <a:gd name="T9" fmla="*/ 4 h 6"/>
                    <a:gd name="T10" fmla="*/ 2 w 4"/>
                    <a:gd name="T11" fmla="*/ 4 h 6"/>
                    <a:gd name="T12" fmla="*/ 1 w 4"/>
                    <a:gd name="T13" fmla="*/ 3 h 6"/>
                    <a:gd name="T14" fmla="*/ 3 w 4"/>
                    <a:gd name="T15" fmla="*/ 4 h 6"/>
                    <a:gd name="T16" fmla="*/ 1 w 4"/>
                    <a:gd name="T17" fmla="*/ 2 h 6"/>
                    <a:gd name="T18" fmla="*/ 2 w 4"/>
                    <a:gd name="T19" fmla="*/ 3 h 6"/>
                    <a:gd name="T20" fmla="*/ 2 w 4"/>
                    <a:gd name="T21" fmla="*/ 3 h 6"/>
                    <a:gd name="T22" fmla="*/ 2 w 4"/>
                    <a:gd name="T23" fmla="*/ 3 h 6"/>
                    <a:gd name="T24" fmla="*/ 3 w 4"/>
                    <a:gd name="T25" fmla="*/ 4 h 6"/>
                    <a:gd name="T26" fmla="*/ 3 w 4"/>
                    <a:gd name="T27" fmla="*/ 4 h 6"/>
                    <a:gd name="T28" fmla="*/ 3 w 4"/>
                    <a:gd name="T29" fmla="*/ 4 h 6"/>
                    <a:gd name="T30" fmla="*/ 3 w 4"/>
                    <a:gd name="T31" fmla="*/ 3 h 6"/>
                    <a:gd name="T32" fmla="*/ 4 w 4"/>
                    <a:gd name="T33" fmla="*/ 4 h 6"/>
                    <a:gd name="T34" fmla="*/ 2 w 4"/>
                    <a:gd name="T35" fmla="*/ 2 h 6"/>
                    <a:gd name="T36" fmla="*/ 3 w 4"/>
                    <a:gd name="T37" fmla="*/ 2 h 6"/>
                    <a:gd name="T38" fmla="*/ 4 w 4"/>
                    <a:gd name="T39" fmla="*/ 3 h 6"/>
                    <a:gd name="T40" fmla="*/ 3 w 4"/>
                    <a:gd name="T41" fmla="*/ 2 h 6"/>
                    <a:gd name="T42" fmla="*/ 4 w 4"/>
                    <a:gd name="T43" fmla="*/ 4 h 6"/>
                    <a:gd name="T44" fmla="*/ 3 w 4"/>
                    <a:gd name="T45" fmla="*/ 2 h 6"/>
                    <a:gd name="T46" fmla="*/ 3 w 4"/>
                    <a:gd name="T47" fmla="*/ 2 h 6"/>
                    <a:gd name="T48" fmla="*/ 2 w 4"/>
                    <a:gd name="T49" fmla="*/ 0 h 6"/>
                    <a:gd name="T50" fmla="*/ 2 w 4"/>
                    <a:gd name="T51" fmla="*/ 1 h 6"/>
                    <a:gd name="T52" fmla="*/ 2 w 4"/>
                    <a:gd name="T53" fmla="*/ 2 h 6"/>
                    <a:gd name="T54" fmla="*/ 2 w 4"/>
                    <a:gd name="T55" fmla="*/ 1 h 6"/>
                    <a:gd name="T56" fmla="*/ 2 w 4"/>
                    <a:gd name="T57" fmla="*/ 2 h 6"/>
                    <a:gd name="T58" fmla="*/ 1 w 4"/>
                    <a:gd name="T59" fmla="*/ 1 h 6"/>
                    <a:gd name="T60" fmla="*/ 2 w 4"/>
                    <a:gd name="T61" fmla="*/ 2 h 6"/>
                    <a:gd name="T62" fmla="*/ 1 w 4"/>
                    <a:gd name="T63" fmla="*/ 1 h 6"/>
                    <a:gd name="T64" fmla="*/ 0 w 4"/>
                    <a:gd name="T65" fmla="*/ 2 h 6"/>
                    <a:gd name="T66" fmla="*/ 1 w 4"/>
                    <a:gd name="T67" fmla="*/ 3 h 6"/>
                    <a:gd name="T68" fmla="*/ 1 w 4"/>
                    <a:gd name="T69" fmla="*/ 3 h 6"/>
                    <a:gd name="T70" fmla="*/ 1 w 4"/>
                    <a:gd name="T71" fmla="*/ 4 h 6"/>
                    <a:gd name="T72" fmla="*/ 0 w 4"/>
                    <a:gd name="T73" fmla="*/ 2 h 6"/>
                    <a:gd name="T74" fmla="*/ 0 w 4"/>
                    <a:gd name="T75" fmla="*/ 2 h 6"/>
                    <a:gd name="T76" fmla="*/ 0 w 4"/>
                    <a:gd name="T77" fmla="*/ 2 h 6"/>
                    <a:gd name="T78" fmla="*/ 0 w 4"/>
                    <a:gd name="T79" fmla="*/ 2 h 6"/>
                    <a:gd name="T80" fmla="*/ 1 w 4"/>
                    <a:gd name="T81" fmla="*/ 5 h 6"/>
                    <a:gd name="T82" fmla="*/ 2 w 4"/>
                    <a:gd name="T83" fmla="*/ 5 h 6"/>
                    <a:gd name="T84" fmla="*/ 1 w 4"/>
                    <a:gd name="T8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" h="6">
                      <a:moveTo>
                        <a:pt x="1" y="4"/>
                      </a:moveTo>
                      <a:cubicBezTo>
                        <a:pt x="1" y="4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3"/>
                        <a:pt x="2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2" y="3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4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3"/>
                        <a:pt x="3" y="4"/>
                        <a:pt x="2" y="2"/>
                      </a:cubicBezTo>
                      <a:cubicBezTo>
                        <a:pt x="4" y="4"/>
                        <a:pt x="2" y="1"/>
                        <a:pt x="3" y="2"/>
                      </a:cubicBezTo>
                      <a:cubicBezTo>
                        <a:pt x="3" y="3"/>
                        <a:pt x="3" y="2"/>
                        <a:pt x="4" y="3"/>
                      </a:cubicBezTo>
                      <a:cubicBezTo>
                        <a:pt x="3" y="2"/>
                        <a:pt x="3" y="3"/>
                        <a:pt x="3" y="2"/>
                      </a:cubicBezTo>
                      <a:cubicBezTo>
                        <a:pt x="4" y="3"/>
                        <a:pt x="3" y="2"/>
                        <a:pt x="4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2" y="1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5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3"/>
                        <a:pt x="2" y="6"/>
                        <a:pt x="2" y="5"/>
                      </a:cubicBezTo>
                      <a:cubicBezTo>
                        <a:pt x="2" y="5"/>
                        <a:pt x="2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6" name="Freeform 2173"/>
                <p:cNvSpPr/>
                <p:nvPr/>
              </p:nvSpPr>
              <p:spPr bwMode="auto">
                <a:xfrm>
                  <a:off x="453" y="30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7" name="Freeform 2174"/>
                <p:cNvSpPr/>
                <p:nvPr/>
              </p:nvSpPr>
              <p:spPr bwMode="auto">
                <a:xfrm>
                  <a:off x="460" y="3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8" name="Rectangle 2175"/>
                <p:cNvSpPr>
                  <a:spLocks noChangeArrowheads="1"/>
                </p:cNvSpPr>
                <p:nvPr/>
              </p:nvSpPr>
              <p:spPr bwMode="auto">
                <a:xfrm>
                  <a:off x="453" y="3097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9" name="Rectangle 2176"/>
                <p:cNvSpPr>
                  <a:spLocks noChangeArrowheads="1"/>
                </p:cNvSpPr>
                <p:nvPr/>
              </p:nvSpPr>
              <p:spPr bwMode="auto">
                <a:xfrm>
                  <a:off x="455" y="31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0" name="Freeform 2177"/>
                <p:cNvSpPr/>
                <p:nvPr/>
              </p:nvSpPr>
              <p:spPr bwMode="auto">
                <a:xfrm>
                  <a:off x="462" y="3097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1" name="Freeform 2178"/>
                <p:cNvSpPr/>
                <p:nvPr/>
              </p:nvSpPr>
              <p:spPr bwMode="auto">
                <a:xfrm>
                  <a:off x="467" y="3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2" name="Freeform 2179"/>
                <p:cNvSpPr/>
                <p:nvPr/>
              </p:nvSpPr>
              <p:spPr bwMode="auto">
                <a:xfrm>
                  <a:off x="457" y="3081"/>
                  <a:ext cx="17" cy="19"/>
                </a:xfrm>
                <a:custGeom>
                  <a:avLst/>
                  <a:gdLst>
                    <a:gd name="T0" fmla="*/ 5 w 7"/>
                    <a:gd name="T1" fmla="*/ 2 h 8"/>
                    <a:gd name="T2" fmla="*/ 3 w 7"/>
                    <a:gd name="T3" fmla="*/ 1 h 8"/>
                    <a:gd name="T4" fmla="*/ 2 w 7"/>
                    <a:gd name="T5" fmla="*/ 1 h 8"/>
                    <a:gd name="T6" fmla="*/ 3 w 7"/>
                    <a:gd name="T7" fmla="*/ 2 h 8"/>
                    <a:gd name="T8" fmla="*/ 3 w 7"/>
                    <a:gd name="T9" fmla="*/ 2 h 8"/>
                    <a:gd name="T10" fmla="*/ 2 w 7"/>
                    <a:gd name="T11" fmla="*/ 2 h 8"/>
                    <a:gd name="T12" fmla="*/ 3 w 7"/>
                    <a:gd name="T13" fmla="*/ 3 h 8"/>
                    <a:gd name="T14" fmla="*/ 3 w 7"/>
                    <a:gd name="T15" fmla="*/ 3 h 8"/>
                    <a:gd name="T16" fmla="*/ 2 w 7"/>
                    <a:gd name="T17" fmla="*/ 3 h 8"/>
                    <a:gd name="T18" fmla="*/ 4 w 7"/>
                    <a:gd name="T19" fmla="*/ 5 h 8"/>
                    <a:gd name="T20" fmla="*/ 4 w 7"/>
                    <a:gd name="T21" fmla="*/ 5 h 8"/>
                    <a:gd name="T22" fmla="*/ 3 w 7"/>
                    <a:gd name="T23" fmla="*/ 5 h 8"/>
                    <a:gd name="T24" fmla="*/ 3 w 7"/>
                    <a:gd name="T25" fmla="*/ 5 h 8"/>
                    <a:gd name="T26" fmla="*/ 2 w 7"/>
                    <a:gd name="T27" fmla="*/ 5 h 8"/>
                    <a:gd name="T28" fmla="*/ 2 w 7"/>
                    <a:gd name="T29" fmla="*/ 5 h 8"/>
                    <a:gd name="T30" fmla="*/ 3 w 7"/>
                    <a:gd name="T31" fmla="*/ 6 h 8"/>
                    <a:gd name="T32" fmla="*/ 2 w 7"/>
                    <a:gd name="T33" fmla="*/ 5 h 8"/>
                    <a:gd name="T34" fmla="*/ 2 w 7"/>
                    <a:gd name="T35" fmla="*/ 6 h 8"/>
                    <a:gd name="T36" fmla="*/ 1 w 7"/>
                    <a:gd name="T37" fmla="*/ 6 h 8"/>
                    <a:gd name="T38" fmla="*/ 2 w 7"/>
                    <a:gd name="T39" fmla="*/ 6 h 8"/>
                    <a:gd name="T40" fmla="*/ 1 w 7"/>
                    <a:gd name="T41" fmla="*/ 6 h 8"/>
                    <a:gd name="T42" fmla="*/ 3 w 7"/>
                    <a:gd name="T43" fmla="*/ 8 h 8"/>
                    <a:gd name="T44" fmla="*/ 3 w 7"/>
                    <a:gd name="T45" fmla="*/ 8 h 8"/>
                    <a:gd name="T46" fmla="*/ 3 w 7"/>
                    <a:gd name="T47" fmla="*/ 7 h 8"/>
                    <a:gd name="T48" fmla="*/ 4 w 7"/>
                    <a:gd name="T49" fmla="*/ 8 h 8"/>
                    <a:gd name="T50" fmla="*/ 4 w 7"/>
                    <a:gd name="T51" fmla="*/ 7 h 8"/>
                    <a:gd name="T52" fmla="*/ 4 w 7"/>
                    <a:gd name="T53" fmla="*/ 7 h 8"/>
                    <a:gd name="T54" fmla="*/ 4 w 7"/>
                    <a:gd name="T55" fmla="*/ 7 h 8"/>
                    <a:gd name="T56" fmla="*/ 4 w 7"/>
                    <a:gd name="T57" fmla="*/ 7 h 8"/>
                    <a:gd name="T58" fmla="*/ 4 w 7"/>
                    <a:gd name="T59" fmla="*/ 6 h 8"/>
                    <a:gd name="T60" fmla="*/ 4 w 7"/>
                    <a:gd name="T61" fmla="*/ 6 h 8"/>
                    <a:gd name="T62" fmla="*/ 5 w 7"/>
                    <a:gd name="T63" fmla="*/ 6 h 8"/>
                    <a:gd name="T64" fmla="*/ 5 w 7"/>
                    <a:gd name="T65" fmla="*/ 6 h 8"/>
                    <a:gd name="T66" fmla="*/ 4 w 7"/>
                    <a:gd name="T67" fmla="*/ 5 h 8"/>
                    <a:gd name="T68" fmla="*/ 4 w 7"/>
                    <a:gd name="T69" fmla="*/ 5 h 8"/>
                    <a:gd name="T70" fmla="*/ 4 w 7"/>
                    <a:gd name="T71" fmla="*/ 4 h 8"/>
                    <a:gd name="T72" fmla="*/ 5 w 7"/>
                    <a:gd name="T73" fmla="*/ 4 h 8"/>
                    <a:gd name="T74" fmla="*/ 5 w 7"/>
                    <a:gd name="T75" fmla="*/ 3 h 8"/>
                    <a:gd name="T76" fmla="*/ 3 w 7"/>
                    <a:gd name="T77" fmla="*/ 3 h 8"/>
                    <a:gd name="T78" fmla="*/ 5 w 7"/>
                    <a:gd name="T7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" h="8">
                      <a:moveTo>
                        <a:pt x="6" y="3"/>
                      </a:moveTo>
                      <a:cubicBezTo>
                        <a:pt x="6" y="3"/>
                        <a:pt x="5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3" y="1"/>
                        <a:pt x="2" y="1"/>
                      </a:cubicBezTo>
                      <a:cubicBezTo>
                        <a:pt x="3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4" y="3"/>
                        <a:pt x="4" y="3"/>
                      </a:cubicBezTo>
                      <a:cubicBezTo>
                        <a:pt x="1" y="0"/>
                        <a:pt x="5" y="4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2"/>
                        <a:pt x="3" y="3"/>
                        <a:pt x="2" y="2"/>
                      </a:cubicBezTo>
                      <a:cubicBezTo>
                        <a:pt x="4" y="4"/>
                        <a:pt x="1" y="2"/>
                        <a:pt x="4" y="4"/>
                      </a:cubicBezTo>
                      <a:cubicBezTo>
                        <a:pt x="3" y="3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4" y="4"/>
                        <a:pt x="3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3" y="4"/>
                        <a:pt x="3" y="4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5" y="6"/>
                        <a:pt x="5" y="6"/>
                      </a:cubicBezTo>
                      <a:cubicBezTo>
                        <a:pt x="3" y="5"/>
                        <a:pt x="5" y="6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3"/>
                        <a:pt x="3" y="5"/>
                        <a:pt x="3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2" y="4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" y="4"/>
                        <a:pt x="3" y="6"/>
                        <a:pt x="2" y="5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2" y="5"/>
                        <a:pt x="1" y="4"/>
                      </a:cubicBezTo>
                      <a:cubicBezTo>
                        <a:pt x="2" y="5"/>
                        <a:pt x="1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3" y="7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1" y="6"/>
                      </a:cubicBezTo>
                      <a:cubicBezTo>
                        <a:pt x="1" y="7"/>
                        <a:pt x="2" y="8"/>
                        <a:pt x="3" y="8"/>
                      </a:cubicBezTo>
                      <a:cubicBezTo>
                        <a:pt x="3" y="8"/>
                        <a:pt x="2" y="7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3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3" y="7"/>
                        <a:pt x="3" y="8"/>
                      </a:cubicBezTo>
                      <a:cubicBezTo>
                        <a:pt x="2" y="7"/>
                        <a:pt x="4" y="8"/>
                        <a:pt x="4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3" y="7"/>
                        <a:pt x="4" y="8"/>
                      </a:cubicBezTo>
                      <a:cubicBezTo>
                        <a:pt x="4" y="7"/>
                        <a:pt x="3" y="6"/>
                        <a:pt x="3" y="6"/>
                      </a:cubicBezTo>
                      <a:cubicBezTo>
                        <a:pt x="4" y="7"/>
                        <a:pt x="3" y="6"/>
                        <a:pt x="4" y="7"/>
                      </a:cubicBezTo>
                      <a:cubicBezTo>
                        <a:pt x="3" y="6"/>
                        <a:pt x="4" y="7"/>
                        <a:pt x="4" y="6"/>
                      </a:cubicBezTo>
                      <a:cubicBezTo>
                        <a:pt x="3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6"/>
                        <a:pt x="4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4" y="6"/>
                        <a:pt x="4" y="6"/>
                      </a:cubicBezTo>
                      <a:cubicBezTo>
                        <a:pt x="3" y="5"/>
                        <a:pt x="4" y="6"/>
                        <a:pt x="4" y="5"/>
                      </a:cubicBezTo>
                      <a:cubicBezTo>
                        <a:pt x="5" y="6"/>
                        <a:pt x="4" y="5"/>
                        <a:pt x="5" y="6"/>
                      </a:cubicBezTo>
                      <a:cubicBezTo>
                        <a:pt x="5" y="7"/>
                        <a:pt x="4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5"/>
                        <a:pt x="5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6"/>
                        <a:pt x="5" y="4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6" y="5"/>
                        <a:pt x="5" y="4"/>
                      </a:cubicBezTo>
                      <a:cubicBezTo>
                        <a:pt x="4" y="4"/>
                        <a:pt x="5" y="4"/>
                        <a:pt x="6" y="5"/>
                      </a:cubicBezTo>
                      <a:cubicBezTo>
                        <a:pt x="4" y="3"/>
                        <a:pt x="7" y="5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2"/>
                        <a:pt x="4" y="3"/>
                        <a:pt x="4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5"/>
                        <a:pt x="3" y="2"/>
                        <a:pt x="6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3" name="Freeform 2180"/>
                <p:cNvSpPr/>
                <p:nvPr/>
              </p:nvSpPr>
              <p:spPr bwMode="auto">
                <a:xfrm>
                  <a:off x="469" y="3090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4" name="Rectangle 2181"/>
                <p:cNvSpPr>
                  <a:spLocks noChangeArrowheads="1"/>
                </p:cNvSpPr>
                <p:nvPr/>
              </p:nvSpPr>
              <p:spPr bwMode="auto">
                <a:xfrm>
                  <a:off x="469" y="3090"/>
                  <a:ext cx="1" cy="3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5" name="Freeform 2182"/>
                <p:cNvSpPr/>
                <p:nvPr/>
              </p:nvSpPr>
              <p:spPr bwMode="auto">
                <a:xfrm>
                  <a:off x="469" y="3088"/>
                  <a:ext cx="3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6" name="Rectangle 2183"/>
                <p:cNvSpPr>
                  <a:spLocks noChangeArrowheads="1"/>
                </p:cNvSpPr>
                <p:nvPr/>
              </p:nvSpPr>
              <p:spPr bwMode="auto">
                <a:xfrm>
                  <a:off x="469" y="3085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7" name="Freeform 2184"/>
                <p:cNvSpPr/>
                <p:nvPr/>
              </p:nvSpPr>
              <p:spPr bwMode="auto">
                <a:xfrm>
                  <a:off x="460" y="3076"/>
                  <a:ext cx="14" cy="9"/>
                </a:xfrm>
                <a:custGeom>
                  <a:avLst/>
                  <a:gdLst>
                    <a:gd name="T0" fmla="*/ 4 w 6"/>
                    <a:gd name="T1" fmla="*/ 1 h 4"/>
                    <a:gd name="T2" fmla="*/ 3 w 6"/>
                    <a:gd name="T3" fmla="*/ 1 h 4"/>
                    <a:gd name="T4" fmla="*/ 4 w 6"/>
                    <a:gd name="T5" fmla="*/ 1 h 4"/>
                    <a:gd name="T6" fmla="*/ 2 w 6"/>
                    <a:gd name="T7" fmla="*/ 0 h 4"/>
                    <a:gd name="T8" fmla="*/ 3 w 6"/>
                    <a:gd name="T9" fmla="*/ 2 h 4"/>
                    <a:gd name="T10" fmla="*/ 2 w 6"/>
                    <a:gd name="T11" fmla="*/ 1 h 4"/>
                    <a:gd name="T12" fmla="*/ 3 w 6"/>
                    <a:gd name="T13" fmla="*/ 2 h 4"/>
                    <a:gd name="T14" fmla="*/ 2 w 6"/>
                    <a:gd name="T15" fmla="*/ 2 h 4"/>
                    <a:gd name="T16" fmla="*/ 2 w 6"/>
                    <a:gd name="T17" fmla="*/ 2 h 4"/>
                    <a:gd name="T18" fmla="*/ 3 w 6"/>
                    <a:gd name="T19" fmla="*/ 2 h 4"/>
                    <a:gd name="T20" fmla="*/ 2 w 6"/>
                    <a:gd name="T21" fmla="*/ 2 h 4"/>
                    <a:gd name="T22" fmla="*/ 2 w 6"/>
                    <a:gd name="T23" fmla="*/ 3 h 4"/>
                    <a:gd name="T24" fmla="*/ 3 w 6"/>
                    <a:gd name="T25" fmla="*/ 3 h 4"/>
                    <a:gd name="T26" fmla="*/ 2 w 6"/>
                    <a:gd name="T27" fmla="*/ 3 h 4"/>
                    <a:gd name="T28" fmla="*/ 3 w 6"/>
                    <a:gd name="T29" fmla="*/ 3 h 4"/>
                    <a:gd name="T30" fmla="*/ 2 w 6"/>
                    <a:gd name="T31" fmla="*/ 2 h 4"/>
                    <a:gd name="T32" fmla="*/ 3 w 6"/>
                    <a:gd name="T33" fmla="*/ 3 h 4"/>
                    <a:gd name="T34" fmla="*/ 4 w 6"/>
                    <a:gd name="T35" fmla="*/ 4 h 4"/>
                    <a:gd name="T36" fmla="*/ 3 w 6"/>
                    <a:gd name="T37" fmla="*/ 3 h 4"/>
                    <a:gd name="T38" fmla="*/ 3 w 6"/>
                    <a:gd name="T39" fmla="*/ 3 h 4"/>
                    <a:gd name="T40" fmla="*/ 3 w 6"/>
                    <a:gd name="T41" fmla="*/ 3 h 4"/>
                    <a:gd name="T42" fmla="*/ 4 w 6"/>
                    <a:gd name="T43" fmla="*/ 4 h 4"/>
                    <a:gd name="T44" fmla="*/ 5 w 6"/>
                    <a:gd name="T45" fmla="*/ 4 h 4"/>
                    <a:gd name="T46" fmla="*/ 5 w 6"/>
                    <a:gd name="T47" fmla="*/ 4 h 4"/>
                    <a:gd name="T48" fmla="*/ 5 w 6"/>
                    <a:gd name="T49" fmla="*/ 4 h 4"/>
                    <a:gd name="T50" fmla="*/ 4 w 6"/>
                    <a:gd name="T51" fmla="*/ 3 h 4"/>
                    <a:gd name="T52" fmla="*/ 3 w 6"/>
                    <a:gd name="T53" fmla="*/ 3 h 4"/>
                    <a:gd name="T54" fmla="*/ 3 w 6"/>
                    <a:gd name="T55" fmla="*/ 2 h 4"/>
                    <a:gd name="T56" fmla="*/ 4 w 6"/>
                    <a:gd name="T57" fmla="*/ 3 h 4"/>
                    <a:gd name="T58" fmla="*/ 3 w 6"/>
                    <a:gd name="T59" fmla="*/ 3 h 4"/>
                    <a:gd name="T60" fmla="*/ 5 w 6"/>
                    <a:gd name="T61" fmla="*/ 3 h 4"/>
                    <a:gd name="T62" fmla="*/ 3 w 6"/>
                    <a:gd name="T63" fmla="*/ 3 h 4"/>
                    <a:gd name="T64" fmla="*/ 4 w 6"/>
                    <a:gd name="T65" fmla="*/ 2 h 4"/>
                    <a:gd name="T66" fmla="*/ 4 w 6"/>
                    <a:gd name="T67" fmla="*/ 3 h 4"/>
                    <a:gd name="T68" fmla="*/ 3 w 6"/>
                    <a:gd name="T69" fmla="*/ 2 h 4"/>
                    <a:gd name="T70" fmla="*/ 4 w 6"/>
                    <a:gd name="T71" fmla="*/ 2 h 4"/>
                    <a:gd name="T72" fmla="*/ 3 w 6"/>
                    <a:gd name="T73" fmla="*/ 2 h 4"/>
                    <a:gd name="T74" fmla="*/ 4 w 6"/>
                    <a:gd name="T75" fmla="*/ 1 h 4"/>
                    <a:gd name="T76" fmla="*/ 4 w 6"/>
                    <a:gd name="T77" fmla="*/ 1 h 4"/>
                    <a:gd name="T78" fmla="*/ 2 w 6"/>
                    <a:gd name="T79" fmla="*/ 1 h 4"/>
                    <a:gd name="T80" fmla="*/ 4 w 6"/>
                    <a:gd name="T8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" h="4">
                      <a:moveTo>
                        <a:pt x="4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2" y="1"/>
                        <a:pt x="4" y="1"/>
                        <a:pt x="2" y="0"/>
                      </a:cubicBezTo>
                      <a:cubicBezTo>
                        <a:pt x="2" y="1"/>
                        <a:pt x="1" y="1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0" y="1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3" y="3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1" y="2"/>
                        <a:pt x="3" y="3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" y="2"/>
                        <a:pt x="4" y="4"/>
                        <a:pt x="3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6" y="4"/>
                        <a:pt x="3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3"/>
                        <a:pt x="2" y="2"/>
                        <a:pt x="3" y="2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8" name="Freeform 2185"/>
                <p:cNvSpPr/>
                <p:nvPr/>
              </p:nvSpPr>
              <p:spPr bwMode="auto">
                <a:xfrm>
                  <a:off x="464" y="3076"/>
                  <a:ext cx="5" cy="2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9" name="Freeform 2186"/>
                <p:cNvSpPr/>
                <p:nvPr/>
              </p:nvSpPr>
              <p:spPr bwMode="auto">
                <a:xfrm>
                  <a:off x="460" y="3073"/>
                  <a:ext cx="12" cy="5"/>
                </a:xfrm>
                <a:custGeom>
                  <a:avLst/>
                  <a:gdLst>
                    <a:gd name="T0" fmla="*/ 3 w 5"/>
                    <a:gd name="T1" fmla="*/ 1 h 2"/>
                    <a:gd name="T2" fmla="*/ 2 w 5"/>
                    <a:gd name="T3" fmla="*/ 0 h 2"/>
                    <a:gd name="T4" fmla="*/ 1 w 5"/>
                    <a:gd name="T5" fmla="*/ 1 h 2"/>
                    <a:gd name="T6" fmla="*/ 3 w 5"/>
                    <a:gd name="T7" fmla="*/ 1 h 2"/>
                    <a:gd name="T8" fmla="*/ 2 w 5"/>
                    <a:gd name="T9" fmla="*/ 1 h 2"/>
                    <a:gd name="T10" fmla="*/ 3 w 5"/>
                    <a:gd name="T11" fmla="*/ 1 h 2"/>
                    <a:gd name="T12" fmla="*/ 2 w 5"/>
                    <a:gd name="T13" fmla="*/ 1 h 2"/>
                    <a:gd name="T14" fmla="*/ 3 w 5"/>
                    <a:gd name="T15" fmla="*/ 1 h 2"/>
                    <a:gd name="T16" fmla="*/ 3 w 5"/>
                    <a:gd name="T17" fmla="*/ 1 h 2"/>
                    <a:gd name="T18" fmla="*/ 4 w 5"/>
                    <a:gd name="T19" fmla="*/ 2 h 2"/>
                    <a:gd name="T20" fmla="*/ 2 w 5"/>
                    <a:gd name="T21" fmla="*/ 1 h 2"/>
                    <a:gd name="T22" fmla="*/ 4 w 5"/>
                    <a:gd name="T23" fmla="*/ 1 h 2"/>
                    <a:gd name="T24" fmla="*/ 4 w 5"/>
                    <a:gd name="T25" fmla="*/ 1 h 2"/>
                    <a:gd name="T26" fmla="*/ 4 w 5"/>
                    <a:gd name="T27" fmla="*/ 1 h 2"/>
                    <a:gd name="T28" fmla="*/ 3 w 5"/>
                    <a:gd name="T29" fmla="*/ 1 h 2"/>
                    <a:gd name="T30" fmla="*/ 4 w 5"/>
                    <a:gd name="T31" fmla="*/ 1 h 2"/>
                    <a:gd name="T32" fmla="*/ 4 w 5"/>
                    <a:gd name="T33" fmla="*/ 1 h 2"/>
                    <a:gd name="T34" fmla="*/ 2 w 5"/>
                    <a:gd name="T35" fmla="*/ 0 h 2"/>
                    <a:gd name="T36" fmla="*/ 3 w 5"/>
                    <a:gd name="T37" fmla="*/ 1 h 2"/>
                    <a:gd name="T38" fmla="*/ 4 w 5"/>
                    <a:gd name="T39" fmla="*/ 1 h 2"/>
                    <a:gd name="T40" fmla="*/ 1 w 5"/>
                    <a:gd name="T41" fmla="*/ 0 h 2"/>
                    <a:gd name="T42" fmla="*/ 3 w 5"/>
                    <a:gd name="T4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" h="2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3" y="1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2" y="1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4" y="1"/>
                      </a:cubicBezTo>
                      <a:cubicBezTo>
                        <a:pt x="4" y="1"/>
                        <a:pt x="3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3" y="1"/>
                        <a:pt x="3" y="0"/>
                        <a:pt x="4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0" name="Rectangle 2187"/>
                <p:cNvSpPr>
                  <a:spLocks noChangeArrowheads="1"/>
                </p:cNvSpPr>
                <p:nvPr/>
              </p:nvSpPr>
              <p:spPr bwMode="auto">
                <a:xfrm>
                  <a:off x="464" y="3073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1" name="Freeform 2188"/>
                <p:cNvSpPr/>
                <p:nvPr/>
              </p:nvSpPr>
              <p:spPr bwMode="auto">
                <a:xfrm>
                  <a:off x="267" y="3171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2" name="Freeform 2189"/>
                <p:cNvSpPr/>
                <p:nvPr/>
              </p:nvSpPr>
              <p:spPr bwMode="auto">
                <a:xfrm>
                  <a:off x="265" y="3171"/>
                  <a:ext cx="5" cy="10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4 h 4"/>
                    <a:gd name="T4" fmla="*/ 2 w 2"/>
                    <a:gd name="T5" fmla="*/ 0 h 4"/>
                    <a:gd name="T6" fmla="*/ 0 w 2"/>
                    <a:gd name="T7" fmla="*/ 2 h 4"/>
                    <a:gd name="T8" fmla="*/ 1 w 2"/>
                    <a:gd name="T9" fmla="*/ 2 h 4"/>
                    <a:gd name="T10" fmla="*/ 0 w 2"/>
                    <a:gd name="T11" fmla="*/ 3 h 4"/>
                    <a:gd name="T12" fmla="*/ 1 w 2"/>
                    <a:gd name="T13" fmla="*/ 3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1"/>
                        <a:pt x="1" y="2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0" y="3"/>
                        <a:pt x="1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3" name="Freeform 2190"/>
                <p:cNvSpPr/>
                <p:nvPr/>
              </p:nvSpPr>
              <p:spPr bwMode="auto">
                <a:xfrm>
                  <a:off x="267" y="3176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4" name="Freeform 2191"/>
                <p:cNvSpPr/>
                <p:nvPr/>
              </p:nvSpPr>
              <p:spPr bwMode="auto">
                <a:xfrm>
                  <a:off x="267" y="3173"/>
                  <a:ext cx="3" cy="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2 h 2"/>
                    <a:gd name="T4" fmla="*/ 1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5" name="Freeform 2192"/>
                <p:cNvSpPr/>
                <p:nvPr/>
              </p:nvSpPr>
              <p:spPr bwMode="auto">
                <a:xfrm>
                  <a:off x="270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6" name="Freeform 2193"/>
                <p:cNvSpPr/>
                <p:nvPr/>
              </p:nvSpPr>
              <p:spPr bwMode="auto">
                <a:xfrm>
                  <a:off x="267" y="3173"/>
                  <a:ext cx="5" cy="8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1 h 3"/>
                    <a:gd name="T4" fmla="*/ 1 w 2"/>
                    <a:gd name="T5" fmla="*/ 1 h 3"/>
                    <a:gd name="T6" fmla="*/ 1 w 2"/>
                    <a:gd name="T7" fmla="*/ 2 h 3"/>
                    <a:gd name="T8" fmla="*/ 1 w 2"/>
                    <a:gd name="T9" fmla="*/ 2 h 3"/>
                    <a:gd name="T10" fmla="*/ 0 w 2"/>
                    <a:gd name="T11" fmla="*/ 3 h 3"/>
                    <a:gd name="T12" fmla="*/ 2 w 2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7" name="Freeform 2194"/>
                <p:cNvSpPr/>
                <p:nvPr/>
              </p:nvSpPr>
              <p:spPr bwMode="auto">
                <a:xfrm>
                  <a:off x="270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8" name="Rectangle 2195"/>
                <p:cNvSpPr>
                  <a:spLocks noChangeArrowheads="1"/>
                </p:cNvSpPr>
                <p:nvPr/>
              </p:nvSpPr>
              <p:spPr bwMode="auto">
                <a:xfrm>
                  <a:off x="270" y="317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9" name="Freeform 2196"/>
                <p:cNvSpPr/>
                <p:nvPr/>
              </p:nvSpPr>
              <p:spPr bwMode="auto">
                <a:xfrm>
                  <a:off x="270" y="3176"/>
                  <a:ext cx="2" cy="7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2 h 3"/>
                    <a:gd name="T8" fmla="*/ 1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0" name="Freeform 2197"/>
                <p:cNvSpPr/>
                <p:nvPr/>
              </p:nvSpPr>
              <p:spPr bwMode="auto">
                <a:xfrm>
                  <a:off x="272" y="31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1" name="Freeform 2198"/>
                <p:cNvSpPr/>
                <p:nvPr/>
              </p:nvSpPr>
              <p:spPr bwMode="auto">
                <a:xfrm>
                  <a:off x="272" y="3178"/>
                  <a:ext cx="5" cy="10"/>
                </a:xfrm>
                <a:custGeom>
                  <a:avLst/>
                  <a:gdLst>
                    <a:gd name="T0" fmla="*/ 2 w 2"/>
                    <a:gd name="T1" fmla="*/ 0 h 4"/>
                    <a:gd name="T2" fmla="*/ 1 w 2"/>
                    <a:gd name="T3" fmla="*/ 2 h 4"/>
                    <a:gd name="T4" fmla="*/ 1 w 2"/>
                    <a:gd name="T5" fmla="*/ 1 h 4"/>
                    <a:gd name="T6" fmla="*/ 1 w 2"/>
                    <a:gd name="T7" fmla="*/ 1 h 4"/>
                    <a:gd name="T8" fmla="*/ 1 w 2"/>
                    <a:gd name="T9" fmla="*/ 0 h 4"/>
                    <a:gd name="T10" fmla="*/ 0 w 2"/>
                    <a:gd name="T11" fmla="*/ 1 h 4"/>
                    <a:gd name="T12" fmla="*/ 0 w 2"/>
                    <a:gd name="T13" fmla="*/ 0 h 4"/>
                    <a:gd name="T14" fmla="*/ 0 w 2"/>
                    <a:gd name="T15" fmla="*/ 2 h 4"/>
                    <a:gd name="T16" fmla="*/ 0 w 2"/>
                    <a:gd name="T17" fmla="*/ 2 h 4"/>
                    <a:gd name="T18" fmla="*/ 0 w 2"/>
                    <a:gd name="T19" fmla="*/ 3 h 4"/>
                    <a:gd name="T20" fmla="*/ 1 w 2"/>
                    <a:gd name="T21" fmla="*/ 4 h 4"/>
                    <a:gd name="T22" fmla="*/ 2 w 2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2"/>
                        <a:pt x="0" y="4"/>
                        <a:pt x="1" y="4"/>
                      </a:cubicBezTo>
                      <a:cubicBezTo>
                        <a:pt x="1" y="4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2" name="Freeform 2199"/>
                <p:cNvSpPr/>
                <p:nvPr/>
              </p:nvSpPr>
              <p:spPr bwMode="auto">
                <a:xfrm>
                  <a:off x="274" y="3183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0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3" name="Freeform 2200"/>
                <p:cNvSpPr/>
                <p:nvPr/>
              </p:nvSpPr>
              <p:spPr bwMode="auto">
                <a:xfrm>
                  <a:off x="277" y="3178"/>
                  <a:ext cx="2" cy="10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0 h 4"/>
                    <a:gd name="T6" fmla="*/ 0 w 1"/>
                    <a:gd name="T7" fmla="*/ 2 h 4"/>
                    <a:gd name="T8" fmla="*/ 0 w 1"/>
                    <a:gd name="T9" fmla="*/ 1 h 4"/>
                    <a:gd name="T10" fmla="*/ 0 w 1"/>
                    <a:gd name="T11" fmla="*/ 3 h 4"/>
                    <a:gd name="T12" fmla="*/ 0 w 1"/>
                    <a:gd name="T13" fmla="*/ 3 h 4"/>
                    <a:gd name="T14" fmla="*/ 1 w 1"/>
                    <a:gd name="T15" fmla="*/ 3 h 4"/>
                    <a:gd name="T16" fmla="*/ 1 w 1"/>
                    <a:gd name="T17" fmla="*/ 2 h 4"/>
                    <a:gd name="T18" fmla="*/ 1 w 1"/>
                    <a:gd name="T19" fmla="*/ 2 h 4"/>
                    <a:gd name="T20" fmla="*/ 0 w 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1"/>
                        <a:pt x="0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4" name="Freeform 2201"/>
                <p:cNvSpPr/>
                <p:nvPr/>
              </p:nvSpPr>
              <p:spPr bwMode="auto">
                <a:xfrm>
                  <a:off x="277" y="31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5" name="Freeform 2202"/>
                <p:cNvSpPr/>
                <p:nvPr/>
              </p:nvSpPr>
              <p:spPr bwMode="auto">
                <a:xfrm>
                  <a:off x="279" y="3183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6" name="Freeform 2203"/>
                <p:cNvSpPr/>
                <p:nvPr/>
              </p:nvSpPr>
              <p:spPr bwMode="auto">
                <a:xfrm>
                  <a:off x="279" y="3178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7" name="Freeform 2204"/>
                <p:cNvSpPr/>
                <p:nvPr/>
              </p:nvSpPr>
              <p:spPr bwMode="auto">
                <a:xfrm>
                  <a:off x="279" y="3176"/>
                  <a:ext cx="21" cy="12"/>
                </a:xfrm>
                <a:custGeom>
                  <a:avLst/>
                  <a:gdLst>
                    <a:gd name="T0" fmla="*/ 9 w 9"/>
                    <a:gd name="T1" fmla="*/ 3 h 5"/>
                    <a:gd name="T2" fmla="*/ 8 w 9"/>
                    <a:gd name="T3" fmla="*/ 3 h 5"/>
                    <a:gd name="T4" fmla="*/ 9 w 9"/>
                    <a:gd name="T5" fmla="*/ 1 h 5"/>
                    <a:gd name="T6" fmla="*/ 8 w 9"/>
                    <a:gd name="T7" fmla="*/ 0 h 5"/>
                    <a:gd name="T8" fmla="*/ 8 w 9"/>
                    <a:gd name="T9" fmla="*/ 1 h 5"/>
                    <a:gd name="T10" fmla="*/ 8 w 9"/>
                    <a:gd name="T11" fmla="*/ 0 h 5"/>
                    <a:gd name="T12" fmla="*/ 6 w 9"/>
                    <a:gd name="T13" fmla="*/ 1 h 5"/>
                    <a:gd name="T14" fmla="*/ 6 w 9"/>
                    <a:gd name="T15" fmla="*/ 1 h 5"/>
                    <a:gd name="T16" fmla="*/ 2 w 9"/>
                    <a:gd name="T17" fmla="*/ 1 h 5"/>
                    <a:gd name="T18" fmla="*/ 2 w 9"/>
                    <a:gd name="T19" fmla="*/ 3 h 5"/>
                    <a:gd name="T20" fmla="*/ 2 w 9"/>
                    <a:gd name="T21" fmla="*/ 2 h 5"/>
                    <a:gd name="T22" fmla="*/ 2 w 9"/>
                    <a:gd name="T23" fmla="*/ 2 h 5"/>
                    <a:gd name="T24" fmla="*/ 1 w 9"/>
                    <a:gd name="T25" fmla="*/ 1 h 5"/>
                    <a:gd name="T26" fmla="*/ 1 w 9"/>
                    <a:gd name="T27" fmla="*/ 3 h 5"/>
                    <a:gd name="T28" fmla="*/ 1 w 9"/>
                    <a:gd name="T29" fmla="*/ 1 h 5"/>
                    <a:gd name="T30" fmla="*/ 0 w 9"/>
                    <a:gd name="T31" fmla="*/ 2 h 5"/>
                    <a:gd name="T32" fmla="*/ 1 w 9"/>
                    <a:gd name="T33" fmla="*/ 4 h 5"/>
                    <a:gd name="T34" fmla="*/ 0 w 9"/>
                    <a:gd name="T35" fmla="*/ 4 h 5"/>
                    <a:gd name="T36" fmla="*/ 3 w 9"/>
                    <a:gd name="T37" fmla="*/ 2 h 5"/>
                    <a:gd name="T38" fmla="*/ 3 w 9"/>
                    <a:gd name="T39" fmla="*/ 3 h 5"/>
                    <a:gd name="T40" fmla="*/ 4 w 9"/>
                    <a:gd name="T41" fmla="*/ 4 h 5"/>
                    <a:gd name="T42" fmla="*/ 5 w 9"/>
                    <a:gd name="T43" fmla="*/ 2 h 5"/>
                    <a:gd name="T44" fmla="*/ 5 w 9"/>
                    <a:gd name="T45" fmla="*/ 3 h 5"/>
                    <a:gd name="T46" fmla="*/ 5 w 9"/>
                    <a:gd name="T47" fmla="*/ 2 h 5"/>
                    <a:gd name="T48" fmla="*/ 5 w 9"/>
                    <a:gd name="T49" fmla="*/ 3 h 5"/>
                    <a:gd name="T50" fmla="*/ 5 w 9"/>
                    <a:gd name="T51" fmla="*/ 1 h 5"/>
                    <a:gd name="T52" fmla="*/ 6 w 9"/>
                    <a:gd name="T53" fmla="*/ 4 h 5"/>
                    <a:gd name="T54" fmla="*/ 6 w 9"/>
                    <a:gd name="T55" fmla="*/ 3 h 5"/>
                    <a:gd name="T56" fmla="*/ 6 w 9"/>
                    <a:gd name="T57" fmla="*/ 2 h 5"/>
                    <a:gd name="T58" fmla="*/ 7 w 9"/>
                    <a:gd name="T59" fmla="*/ 4 h 5"/>
                    <a:gd name="T60" fmla="*/ 7 w 9"/>
                    <a:gd name="T61" fmla="*/ 2 h 5"/>
                    <a:gd name="T62" fmla="*/ 7 w 9"/>
                    <a:gd name="T63" fmla="*/ 1 h 5"/>
                    <a:gd name="T64" fmla="*/ 8 w 9"/>
                    <a:gd name="T65" fmla="*/ 2 h 5"/>
                    <a:gd name="T66" fmla="*/ 8 w 9"/>
                    <a:gd name="T67" fmla="*/ 3 h 5"/>
                    <a:gd name="T68" fmla="*/ 8 w 9"/>
                    <a:gd name="T69" fmla="*/ 4 h 5"/>
                    <a:gd name="T70" fmla="*/ 8 w 9"/>
                    <a:gd name="T71" fmla="*/ 2 h 5"/>
                    <a:gd name="T72" fmla="*/ 9 w 9"/>
                    <a:gd name="T7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" h="5">
                      <a:moveTo>
                        <a:pt x="9" y="3"/>
                      </a:moveTo>
                      <a:cubicBezTo>
                        <a:pt x="9" y="3"/>
                        <a:pt x="9" y="2"/>
                        <a:pt x="8" y="3"/>
                      </a:cubicBezTo>
                      <a:cubicBezTo>
                        <a:pt x="8" y="2"/>
                        <a:pt x="9" y="2"/>
                        <a:pt x="9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1"/>
                        <a:pt x="4" y="2"/>
                        <a:pt x="2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0"/>
                        <a:pt x="1" y="2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1"/>
                        <a:pt x="1" y="3"/>
                        <a:pt x="1" y="1"/>
                      </a:cubicBezTo>
                      <a:cubicBezTo>
                        <a:pt x="0" y="1"/>
                        <a:pt x="1" y="3"/>
                        <a:pt x="0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0" y="3"/>
                        <a:pt x="0" y="4"/>
                      </a:cubicBezTo>
                      <a:cubicBezTo>
                        <a:pt x="1" y="5"/>
                        <a:pt x="2" y="3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4" y="2"/>
                        <a:pt x="4" y="4"/>
                      </a:cubicBezTo>
                      <a:cubicBezTo>
                        <a:pt x="4" y="3"/>
                        <a:pt x="5" y="4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6" y="2"/>
                        <a:pt x="7" y="3"/>
                        <a:pt x="7" y="4"/>
                      </a:cubicBezTo>
                      <a:cubicBezTo>
                        <a:pt x="7" y="4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9" y="3"/>
                        <a:pt x="9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8" name="Freeform 2205"/>
                <p:cNvSpPr/>
                <p:nvPr/>
              </p:nvSpPr>
              <p:spPr bwMode="auto">
                <a:xfrm>
                  <a:off x="298" y="318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  <a:gd name="T3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9" name="Freeform 2206"/>
                <p:cNvSpPr/>
                <p:nvPr/>
              </p:nvSpPr>
              <p:spPr bwMode="auto">
                <a:xfrm>
                  <a:off x="300" y="31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0" name="Freeform 2207"/>
                <p:cNvSpPr/>
                <p:nvPr/>
              </p:nvSpPr>
              <p:spPr bwMode="auto">
                <a:xfrm>
                  <a:off x="293" y="3176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1" name="Freeform 2208"/>
                <p:cNvSpPr/>
                <p:nvPr/>
              </p:nvSpPr>
              <p:spPr bwMode="auto">
                <a:xfrm>
                  <a:off x="293" y="3185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2" name="Freeform 2209"/>
                <p:cNvSpPr/>
                <p:nvPr/>
              </p:nvSpPr>
              <p:spPr bwMode="auto">
                <a:xfrm>
                  <a:off x="291" y="3185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3" name="Rectangle 2210"/>
                <p:cNvSpPr>
                  <a:spLocks noChangeArrowheads="1"/>
                </p:cNvSpPr>
                <p:nvPr/>
              </p:nvSpPr>
              <p:spPr bwMode="auto">
                <a:xfrm>
                  <a:off x="300" y="3185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4" name="Freeform 2211"/>
                <p:cNvSpPr/>
                <p:nvPr/>
              </p:nvSpPr>
              <p:spPr bwMode="auto">
                <a:xfrm>
                  <a:off x="300" y="3169"/>
                  <a:ext cx="10" cy="14"/>
                </a:xfrm>
                <a:custGeom>
                  <a:avLst/>
                  <a:gdLst>
                    <a:gd name="T0" fmla="*/ 3 w 4"/>
                    <a:gd name="T1" fmla="*/ 1 h 6"/>
                    <a:gd name="T2" fmla="*/ 2 w 4"/>
                    <a:gd name="T3" fmla="*/ 1 h 6"/>
                    <a:gd name="T4" fmla="*/ 3 w 4"/>
                    <a:gd name="T5" fmla="*/ 3 h 6"/>
                    <a:gd name="T6" fmla="*/ 2 w 4"/>
                    <a:gd name="T7" fmla="*/ 1 h 6"/>
                    <a:gd name="T8" fmla="*/ 1 w 4"/>
                    <a:gd name="T9" fmla="*/ 3 h 6"/>
                    <a:gd name="T10" fmla="*/ 1 w 4"/>
                    <a:gd name="T11" fmla="*/ 2 h 6"/>
                    <a:gd name="T12" fmla="*/ 1 w 4"/>
                    <a:gd name="T13" fmla="*/ 5 h 6"/>
                    <a:gd name="T14" fmla="*/ 0 w 4"/>
                    <a:gd name="T15" fmla="*/ 2 h 6"/>
                    <a:gd name="T16" fmla="*/ 0 w 4"/>
                    <a:gd name="T17" fmla="*/ 2 h 6"/>
                    <a:gd name="T18" fmla="*/ 0 w 4"/>
                    <a:gd name="T19" fmla="*/ 3 h 6"/>
                    <a:gd name="T20" fmla="*/ 0 w 4"/>
                    <a:gd name="T21" fmla="*/ 5 h 6"/>
                    <a:gd name="T22" fmla="*/ 0 w 4"/>
                    <a:gd name="T23" fmla="*/ 6 h 6"/>
                    <a:gd name="T24" fmla="*/ 1 w 4"/>
                    <a:gd name="T25" fmla="*/ 5 h 6"/>
                    <a:gd name="T26" fmla="*/ 1 w 4"/>
                    <a:gd name="T27" fmla="*/ 6 h 6"/>
                    <a:gd name="T28" fmla="*/ 1 w 4"/>
                    <a:gd name="T29" fmla="*/ 5 h 6"/>
                    <a:gd name="T30" fmla="*/ 1 w 4"/>
                    <a:gd name="T31" fmla="*/ 6 h 6"/>
                    <a:gd name="T32" fmla="*/ 1 w 4"/>
                    <a:gd name="T33" fmla="*/ 5 h 6"/>
                    <a:gd name="T34" fmla="*/ 1 w 4"/>
                    <a:gd name="T35" fmla="*/ 5 h 6"/>
                    <a:gd name="T36" fmla="*/ 1 w 4"/>
                    <a:gd name="T37" fmla="*/ 4 h 6"/>
                    <a:gd name="T38" fmla="*/ 2 w 4"/>
                    <a:gd name="T39" fmla="*/ 5 h 6"/>
                    <a:gd name="T40" fmla="*/ 1 w 4"/>
                    <a:gd name="T41" fmla="*/ 4 h 6"/>
                    <a:gd name="T42" fmla="*/ 3 w 4"/>
                    <a:gd name="T43" fmla="*/ 5 h 6"/>
                    <a:gd name="T44" fmla="*/ 3 w 4"/>
                    <a:gd name="T45" fmla="*/ 4 h 6"/>
                    <a:gd name="T46" fmla="*/ 2 w 4"/>
                    <a:gd name="T47" fmla="*/ 5 h 6"/>
                    <a:gd name="T48" fmla="*/ 2 w 4"/>
                    <a:gd name="T49" fmla="*/ 3 h 6"/>
                    <a:gd name="T50" fmla="*/ 3 w 4"/>
                    <a:gd name="T51" fmla="*/ 5 h 6"/>
                    <a:gd name="T52" fmla="*/ 4 w 4"/>
                    <a:gd name="T53" fmla="*/ 4 h 6"/>
                    <a:gd name="T54" fmla="*/ 4 w 4"/>
                    <a:gd name="T55" fmla="*/ 4 h 6"/>
                    <a:gd name="T56" fmla="*/ 4 w 4"/>
                    <a:gd name="T57" fmla="*/ 3 h 6"/>
                    <a:gd name="T58" fmla="*/ 4 w 4"/>
                    <a:gd name="T59" fmla="*/ 3 h 6"/>
                    <a:gd name="T60" fmla="*/ 3 w 4"/>
                    <a:gd name="T61" fmla="*/ 2 h 6"/>
                    <a:gd name="T62" fmla="*/ 4 w 4"/>
                    <a:gd name="T63" fmla="*/ 3 h 6"/>
                    <a:gd name="T64" fmla="*/ 3 w 4"/>
                    <a:gd name="T65" fmla="*/ 1 h 6"/>
                    <a:gd name="T66" fmla="*/ 3 w 4"/>
                    <a:gd name="T67" fmla="*/ 2 h 6"/>
                    <a:gd name="T68" fmla="*/ 3 w 4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3" y="3"/>
                        <a:pt x="3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6"/>
                        <a:pt x="1" y="5"/>
                      </a:cubicBezTo>
                      <a:cubicBezTo>
                        <a:pt x="1" y="3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5"/>
                        <a:pt x="1" y="6"/>
                        <a:pt x="1" y="5"/>
                      </a:cubicBezTo>
                      <a:cubicBezTo>
                        <a:pt x="1" y="5"/>
                        <a:pt x="0" y="5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3" y="6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3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3" y="5"/>
                      </a:cubicBez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3"/>
                        <a:pt x="4" y="5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4" y="2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5" name="Freeform 2212"/>
                <p:cNvSpPr/>
                <p:nvPr/>
              </p:nvSpPr>
              <p:spPr bwMode="auto">
                <a:xfrm>
                  <a:off x="303" y="318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6" name="Freeform 2213"/>
                <p:cNvSpPr/>
                <p:nvPr/>
              </p:nvSpPr>
              <p:spPr bwMode="auto">
                <a:xfrm>
                  <a:off x="310" y="3164"/>
                  <a:ext cx="7" cy="19"/>
                </a:xfrm>
                <a:custGeom>
                  <a:avLst/>
                  <a:gdLst>
                    <a:gd name="T0" fmla="*/ 1 w 3"/>
                    <a:gd name="T1" fmla="*/ 4 h 8"/>
                    <a:gd name="T2" fmla="*/ 2 w 3"/>
                    <a:gd name="T3" fmla="*/ 5 h 8"/>
                    <a:gd name="T4" fmla="*/ 1 w 3"/>
                    <a:gd name="T5" fmla="*/ 3 h 8"/>
                    <a:gd name="T6" fmla="*/ 1 w 3"/>
                    <a:gd name="T7" fmla="*/ 3 h 8"/>
                    <a:gd name="T8" fmla="*/ 2 w 3"/>
                    <a:gd name="T9" fmla="*/ 4 h 8"/>
                    <a:gd name="T10" fmla="*/ 2 w 3"/>
                    <a:gd name="T11" fmla="*/ 5 h 8"/>
                    <a:gd name="T12" fmla="*/ 2 w 3"/>
                    <a:gd name="T13" fmla="*/ 3 h 8"/>
                    <a:gd name="T14" fmla="*/ 1 w 3"/>
                    <a:gd name="T15" fmla="*/ 2 h 8"/>
                    <a:gd name="T16" fmla="*/ 2 w 3"/>
                    <a:gd name="T17" fmla="*/ 3 h 8"/>
                    <a:gd name="T18" fmla="*/ 3 w 3"/>
                    <a:gd name="T19" fmla="*/ 4 h 8"/>
                    <a:gd name="T20" fmla="*/ 1 w 3"/>
                    <a:gd name="T21" fmla="*/ 0 h 8"/>
                    <a:gd name="T22" fmla="*/ 1 w 3"/>
                    <a:gd name="T23" fmla="*/ 1 h 8"/>
                    <a:gd name="T24" fmla="*/ 2 w 3"/>
                    <a:gd name="T25" fmla="*/ 2 h 8"/>
                    <a:gd name="T26" fmla="*/ 2 w 3"/>
                    <a:gd name="T27" fmla="*/ 2 h 8"/>
                    <a:gd name="T28" fmla="*/ 1 w 3"/>
                    <a:gd name="T29" fmla="*/ 1 h 8"/>
                    <a:gd name="T30" fmla="*/ 0 w 3"/>
                    <a:gd name="T31" fmla="*/ 2 h 8"/>
                    <a:gd name="T32" fmla="*/ 0 w 3"/>
                    <a:gd name="T33" fmla="*/ 2 h 8"/>
                    <a:gd name="T34" fmla="*/ 0 w 3"/>
                    <a:gd name="T35" fmla="*/ 3 h 8"/>
                    <a:gd name="T36" fmla="*/ 1 w 3"/>
                    <a:gd name="T37" fmla="*/ 5 h 8"/>
                    <a:gd name="T38" fmla="*/ 0 w 3"/>
                    <a:gd name="T39" fmla="*/ 4 h 8"/>
                    <a:gd name="T40" fmla="*/ 1 w 3"/>
                    <a:gd name="T41" fmla="*/ 6 h 8"/>
                    <a:gd name="T42" fmla="*/ 1 w 3"/>
                    <a:gd name="T43" fmla="*/ 7 h 8"/>
                    <a:gd name="T44" fmla="*/ 2 w 3"/>
                    <a:gd name="T45" fmla="*/ 6 h 8"/>
                    <a:gd name="T46" fmla="*/ 1 w 3"/>
                    <a:gd name="T4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8">
                      <a:moveTo>
                        <a:pt x="1" y="4"/>
                      </a:moveTo>
                      <a:cubicBezTo>
                        <a:pt x="1" y="4"/>
                        <a:pt x="1" y="5"/>
                        <a:pt x="2" y="5"/>
                      </a:cubicBezTo>
                      <a:cubicBezTo>
                        <a:pt x="2" y="5"/>
                        <a:pt x="1" y="4"/>
                        <a:pt x="1" y="3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2" y="3"/>
                        <a:pt x="3" y="2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5"/>
                        <a:pt x="0" y="4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5"/>
                        <a:pt x="1" y="7"/>
                      </a:cubicBezTo>
                      <a:cubicBezTo>
                        <a:pt x="2" y="8"/>
                        <a:pt x="1" y="5"/>
                        <a:pt x="2" y="6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7" name="Rectangle 2214"/>
                <p:cNvSpPr>
                  <a:spLocks noChangeArrowheads="1"/>
                </p:cNvSpPr>
                <p:nvPr/>
              </p:nvSpPr>
              <p:spPr bwMode="auto">
                <a:xfrm>
                  <a:off x="310" y="3176"/>
                  <a:ext cx="2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8" name="Freeform 2215"/>
                <p:cNvSpPr/>
                <p:nvPr/>
              </p:nvSpPr>
              <p:spPr bwMode="auto">
                <a:xfrm>
                  <a:off x="308" y="3169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9" name="Freeform 2216"/>
                <p:cNvSpPr/>
                <p:nvPr/>
              </p:nvSpPr>
              <p:spPr bwMode="auto">
                <a:xfrm>
                  <a:off x="317" y="3171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0" name="Freeform 2217"/>
                <p:cNvSpPr/>
                <p:nvPr/>
              </p:nvSpPr>
              <p:spPr bwMode="auto">
                <a:xfrm>
                  <a:off x="312" y="3164"/>
                  <a:ext cx="5" cy="7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0 h 3"/>
                    <a:gd name="T4" fmla="*/ 2 w 2"/>
                    <a:gd name="T5" fmla="*/ 3 h 3"/>
                    <a:gd name="T6" fmla="*/ 1 w 2"/>
                    <a:gd name="T7" fmla="*/ 1 h 3"/>
                    <a:gd name="T8" fmla="*/ 1 w 2"/>
                    <a:gd name="T9" fmla="*/ 1 h 3"/>
                    <a:gd name="T10" fmla="*/ 1 w 2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1" name="Freeform 2218"/>
                <p:cNvSpPr/>
                <p:nvPr/>
              </p:nvSpPr>
              <p:spPr bwMode="auto">
                <a:xfrm>
                  <a:off x="315" y="3150"/>
                  <a:ext cx="16" cy="23"/>
                </a:xfrm>
                <a:custGeom>
                  <a:avLst/>
                  <a:gdLst>
                    <a:gd name="T0" fmla="*/ 3 w 7"/>
                    <a:gd name="T1" fmla="*/ 7 h 10"/>
                    <a:gd name="T2" fmla="*/ 3 w 7"/>
                    <a:gd name="T3" fmla="*/ 7 h 10"/>
                    <a:gd name="T4" fmla="*/ 3 w 7"/>
                    <a:gd name="T5" fmla="*/ 8 h 10"/>
                    <a:gd name="T6" fmla="*/ 4 w 7"/>
                    <a:gd name="T7" fmla="*/ 8 h 10"/>
                    <a:gd name="T8" fmla="*/ 4 w 7"/>
                    <a:gd name="T9" fmla="*/ 7 h 10"/>
                    <a:gd name="T10" fmla="*/ 4 w 7"/>
                    <a:gd name="T11" fmla="*/ 6 h 10"/>
                    <a:gd name="T12" fmla="*/ 3 w 7"/>
                    <a:gd name="T13" fmla="*/ 5 h 10"/>
                    <a:gd name="T14" fmla="*/ 5 w 7"/>
                    <a:gd name="T15" fmla="*/ 6 h 10"/>
                    <a:gd name="T16" fmla="*/ 3 w 7"/>
                    <a:gd name="T17" fmla="*/ 5 h 10"/>
                    <a:gd name="T18" fmla="*/ 4 w 7"/>
                    <a:gd name="T19" fmla="*/ 5 h 10"/>
                    <a:gd name="T20" fmla="*/ 4 w 7"/>
                    <a:gd name="T21" fmla="*/ 5 h 10"/>
                    <a:gd name="T22" fmla="*/ 4 w 7"/>
                    <a:gd name="T23" fmla="*/ 4 h 10"/>
                    <a:gd name="T24" fmla="*/ 5 w 7"/>
                    <a:gd name="T25" fmla="*/ 5 h 10"/>
                    <a:gd name="T26" fmla="*/ 6 w 7"/>
                    <a:gd name="T27" fmla="*/ 4 h 10"/>
                    <a:gd name="T28" fmla="*/ 6 w 7"/>
                    <a:gd name="T29" fmla="*/ 4 h 10"/>
                    <a:gd name="T30" fmla="*/ 6 w 7"/>
                    <a:gd name="T31" fmla="*/ 3 h 10"/>
                    <a:gd name="T32" fmla="*/ 6 w 7"/>
                    <a:gd name="T33" fmla="*/ 3 h 10"/>
                    <a:gd name="T34" fmla="*/ 4 w 7"/>
                    <a:gd name="T35" fmla="*/ 2 h 10"/>
                    <a:gd name="T36" fmla="*/ 4 w 7"/>
                    <a:gd name="T37" fmla="*/ 2 h 10"/>
                    <a:gd name="T38" fmla="*/ 6 w 7"/>
                    <a:gd name="T39" fmla="*/ 2 h 10"/>
                    <a:gd name="T40" fmla="*/ 5 w 7"/>
                    <a:gd name="T41" fmla="*/ 2 h 10"/>
                    <a:gd name="T42" fmla="*/ 7 w 7"/>
                    <a:gd name="T43" fmla="*/ 1 h 10"/>
                    <a:gd name="T44" fmla="*/ 5 w 7"/>
                    <a:gd name="T45" fmla="*/ 1 h 10"/>
                    <a:gd name="T46" fmla="*/ 4 w 7"/>
                    <a:gd name="T47" fmla="*/ 1 h 10"/>
                    <a:gd name="T48" fmla="*/ 3 w 7"/>
                    <a:gd name="T49" fmla="*/ 1 h 10"/>
                    <a:gd name="T50" fmla="*/ 3 w 7"/>
                    <a:gd name="T51" fmla="*/ 2 h 10"/>
                    <a:gd name="T52" fmla="*/ 4 w 7"/>
                    <a:gd name="T53" fmla="*/ 3 h 10"/>
                    <a:gd name="T54" fmla="*/ 3 w 7"/>
                    <a:gd name="T55" fmla="*/ 3 h 10"/>
                    <a:gd name="T56" fmla="*/ 4 w 7"/>
                    <a:gd name="T57" fmla="*/ 3 h 10"/>
                    <a:gd name="T58" fmla="*/ 3 w 7"/>
                    <a:gd name="T59" fmla="*/ 3 h 10"/>
                    <a:gd name="T60" fmla="*/ 4 w 7"/>
                    <a:gd name="T61" fmla="*/ 3 h 10"/>
                    <a:gd name="T62" fmla="*/ 2 w 7"/>
                    <a:gd name="T63" fmla="*/ 3 h 10"/>
                    <a:gd name="T64" fmla="*/ 1 w 7"/>
                    <a:gd name="T65" fmla="*/ 5 h 10"/>
                    <a:gd name="T66" fmla="*/ 2 w 7"/>
                    <a:gd name="T67" fmla="*/ 6 h 10"/>
                    <a:gd name="T68" fmla="*/ 2 w 7"/>
                    <a:gd name="T69" fmla="*/ 7 h 10"/>
                    <a:gd name="T70" fmla="*/ 2 w 7"/>
                    <a:gd name="T71" fmla="*/ 8 h 10"/>
                    <a:gd name="T72" fmla="*/ 1 w 7"/>
                    <a:gd name="T73" fmla="*/ 6 h 10"/>
                    <a:gd name="T74" fmla="*/ 1 w 7"/>
                    <a:gd name="T75" fmla="*/ 6 h 10"/>
                    <a:gd name="T76" fmla="*/ 1 w 7"/>
                    <a:gd name="T77" fmla="*/ 7 h 10"/>
                    <a:gd name="T78" fmla="*/ 0 w 7"/>
                    <a:gd name="T79" fmla="*/ 7 h 10"/>
                    <a:gd name="T80" fmla="*/ 3 w 7"/>
                    <a:gd name="T81" fmla="*/ 9 h 10"/>
                    <a:gd name="T82" fmla="*/ 4 w 7"/>
                    <a:gd name="T83" fmla="*/ 9 h 10"/>
                    <a:gd name="T84" fmla="*/ 3 w 7"/>
                    <a:gd name="T8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" h="10"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4" y="8"/>
                        <a:pt x="3" y="8"/>
                      </a:cubicBezTo>
                      <a:cubicBezTo>
                        <a:pt x="4" y="8"/>
                        <a:pt x="3" y="7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6"/>
                        <a:pt x="3" y="5"/>
                        <a:pt x="3" y="5"/>
                      </a:cubicBezTo>
                      <a:cubicBezTo>
                        <a:pt x="4" y="5"/>
                        <a:pt x="3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4" y="4"/>
                        <a:pt x="4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2"/>
                        <a:pt x="6" y="3"/>
                        <a:pt x="4" y="2"/>
                      </a:cubicBezTo>
                      <a:cubicBezTo>
                        <a:pt x="6" y="3"/>
                        <a:pt x="3" y="2"/>
                        <a:pt x="4" y="2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5" y="1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0"/>
                        <a:pt x="4" y="1"/>
                      </a:cubicBezTo>
                      <a:cubicBezTo>
                        <a:pt x="6" y="0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4" y="8"/>
                        <a:pt x="2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7"/>
                        <a:pt x="1" y="7"/>
                        <a:pt x="1" y="6"/>
                      </a:cubicBezTo>
                      <a:cubicBezTo>
                        <a:pt x="1" y="6"/>
                        <a:pt x="0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1" y="7"/>
                        <a:pt x="0" y="7"/>
                      </a:cubicBezTo>
                      <a:cubicBezTo>
                        <a:pt x="1" y="8"/>
                        <a:pt x="2" y="8"/>
                        <a:pt x="3" y="9"/>
                      </a:cubicBezTo>
                      <a:cubicBezTo>
                        <a:pt x="2" y="7"/>
                        <a:pt x="4" y="10"/>
                        <a:pt x="4" y="9"/>
                      </a:cubicBezTo>
                      <a:cubicBezTo>
                        <a:pt x="4" y="8"/>
                        <a:pt x="3" y="8"/>
                        <a:pt x="3" y="7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2" name="Freeform 2219"/>
                <p:cNvSpPr/>
                <p:nvPr/>
              </p:nvSpPr>
              <p:spPr bwMode="auto">
                <a:xfrm>
                  <a:off x="315" y="316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3" name="Freeform 2220"/>
                <p:cNvSpPr/>
                <p:nvPr/>
              </p:nvSpPr>
              <p:spPr bwMode="auto">
                <a:xfrm>
                  <a:off x="324" y="31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4" name="Rectangle 2221"/>
                <p:cNvSpPr>
                  <a:spLocks noChangeArrowheads="1"/>
                </p:cNvSpPr>
                <p:nvPr/>
              </p:nvSpPr>
              <p:spPr bwMode="auto">
                <a:xfrm>
                  <a:off x="315" y="316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5" name="Freeform 2222"/>
                <p:cNvSpPr/>
                <p:nvPr/>
              </p:nvSpPr>
              <p:spPr bwMode="auto">
                <a:xfrm>
                  <a:off x="319" y="3169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6" name="Freeform 2223"/>
                <p:cNvSpPr/>
                <p:nvPr/>
              </p:nvSpPr>
              <p:spPr bwMode="auto">
                <a:xfrm>
                  <a:off x="327" y="3154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7" name="Freeform 2224"/>
                <p:cNvSpPr/>
                <p:nvPr/>
              </p:nvSpPr>
              <p:spPr bwMode="auto">
                <a:xfrm>
                  <a:off x="336" y="31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8" name="Freeform 2225"/>
                <p:cNvSpPr/>
                <p:nvPr/>
              </p:nvSpPr>
              <p:spPr bwMode="auto">
                <a:xfrm>
                  <a:off x="324" y="3140"/>
                  <a:ext cx="34" cy="19"/>
                </a:xfrm>
                <a:custGeom>
                  <a:avLst/>
                  <a:gdLst>
                    <a:gd name="T0" fmla="*/ 14 w 14"/>
                    <a:gd name="T1" fmla="*/ 3 h 8"/>
                    <a:gd name="T2" fmla="*/ 13 w 14"/>
                    <a:gd name="T3" fmla="*/ 2 h 8"/>
                    <a:gd name="T4" fmla="*/ 12 w 14"/>
                    <a:gd name="T5" fmla="*/ 1 h 8"/>
                    <a:gd name="T6" fmla="*/ 12 w 14"/>
                    <a:gd name="T7" fmla="*/ 2 h 8"/>
                    <a:gd name="T8" fmla="*/ 11 w 14"/>
                    <a:gd name="T9" fmla="*/ 3 h 8"/>
                    <a:gd name="T10" fmla="*/ 10 w 14"/>
                    <a:gd name="T11" fmla="*/ 3 h 8"/>
                    <a:gd name="T12" fmla="*/ 9 w 14"/>
                    <a:gd name="T13" fmla="*/ 4 h 8"/>
                    <a:gd name="T14" fmla="*/ 9 w 14"/>
                    <a:gd name="T15" fmla="*/ 4 h 8"/>
                    <a:gd name="T16" fmla="*/ 8 w 14"/>
                    <a:gd name="T17" fmla="*/ 4 h 8"/>
                    <a:gd name="T18" fmla="*/ 8 w 14"/>
                    <a:gd name="T19" fmla="*/ 6 h 8"/>
                    <a:gd name="T20" fmla="*/ 7 w 14"/>
                    <a:gd name="T21" fmla="*/ 6 h 8"/>
                    <a:gd name="T22" fmla="*/ 6 w 14"/>
                    <a:gd name="T23" fmla="*/ 5 h 8"/>
                    <a:gd name="T24" fmla="*/ 6 w 14"/>
                    <a:gd name="T25" fmla="*/ 5 h 8"/>
                    <a:gd name="T26" fmla="*/ 5 w 14"/>
                    <a:gd name="T27" fmla="*/ 4 h 8"/>
                    <a:gd name="T28" fmla="*/ 4 w 14"/>
                    <a:gd name="T29" fmla="*/ 5 h 8"/>
                    <a:gd name="T30" fmla="*/ 3 w 14"/>
                    <a:gd name="T31" fmla="*/ 6 h 8"/>
                    <a:gd name="T32" fmla="*/ 3 w 14"/>
                    <a:gd name="T33" fmla="*/ 5 h 8"/>
                    <a:gd name="T34" fmla="*/ 3 w 14"/>
                    <a:gd name="T35" fmla="*/ 5 h 8"/>
                    <a:gd name="T36" fmla="*/ 1 w 14"/>
                    <a:gd name="T37" fmla="*/ 4 h 8"/>
                    <a:gd name="T38" fmla="*/ 2 w 14"/>
                    <a:gd name="T39" fmla="*/ 5 h 8"/>
                    <a:gd name="T40" fmla="*/ 2 w 14"/>
                    <a:gd name="T41" fmla="*/ 4 h 8"/>
                    <a:gd name="T42" fmla="*/ 2 w 14"/>
                    <a:gd name="T43" fmla="*/ 7 h 8"/>
                    <a:gd name="T44" fmla="*/ 2 w 14"/>
                    <a:gd name="T45" fmla="*/ 7 h 8"/>
                    <a:gd name="T46" fmla="*/ 3 w 14"/>
                    <a:gd name="T47" fmla="*/ 7 h 8"/>
                    <a:gd name="T48" fmla="*/ 3 w 14"/>
                    <a:gd name="T49" fmla="*/ 8 h 8"/>
                    <a:gd name="T50" fmla="*/ 4 w 14"/>
                    <a:gd name="T51" fmla="*/ 8 h 8"/>
                    <a:gd name="T52" fmla="*/ 5 w 14"/>
                    <a:gd name="T53" fmla="*/ 7 h 8"/>
                    <a:gd name="T54" fmla="*/ 5 w 14"/>
                    <a:gd name="T55" fmla="*/ 8 h 8"/>
                    <a:gd name="T56" fmla="*/ 5 w 14"/>
                    <a:gd name="T57" fmla="*/ 8 h 8"/>
                    <a:gd name="T58" fmla="*/ 6 w 14"/>
                    <a:gd name="T59" fmla="*/ 7 h 8"/>
                    <a:gd name="T60" fmla="*/ 7 w 14"/>
                    <a:gd name="T61" fmla="*/ 7 h 8"/>
                    <a:gd name="T62" fmla="*/ 7 w 14"/>
                    <a:gd name="T63" fmla="*/ 8 h 8"/>
                    <a:gd name="T64" fmla="*/ 8 w 14"/>
                    <a:gd name="T65" fmla="*/ 8 h 8"/>
                    <a:gd name="T66" fmla="*/ 8 w 14"/>
                    <a:gd name="T67" fmla="*/ 7 h 8"/>
                    <a:gd name="T68" fmla="*/ 9 w 14"/>
                    <a:gd name="T69" fmla="*/ 6 h 8"/>
                    <a:gd name="T70" fmla="*/ 10 w 14"/>
                    <a:gd name="T71" fmla="*/ 5 h 8"/>
                    <a:gd name="T72" fmla="*/ 11 w 14"/>
                    <a:gd name="T73" fmla="*/ 5 h 8"/>
                    <a:gd name="T74" fmla="*/ 12 w 14"/>
                    <a:gd name="T75" fmla="*/ 5 h 8"/>
                    <a:gd name="T76" fmla="*/ 11 w 14"/>
                    <a:gd name="T77" fmla="*/ 3 h 8"/>
                    <a:gd name="T78" fmla="*/ 12 w 14"/>
                    <a:gd name="T7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" h="8">
                      <a:moveTo>
                        <a:pt x="14" y="5"/>
                      </a:moveTo>
                      <a:cubicBezTo>
                        <a:pt x="14" y="5"/>
                        <a:pt x="14" y="4"/>
                        <a:pt x="14" y="3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2" y="1"/>
                        <a:pt x="12" y="1"/>
                      </a:cubicBezTo>
                      <a:cubicBezTo>
                        <a:pt x="12" y="2"/>
                        <a:pt x="13" y="4"/>
                        <a:pt x="13" y="3"/>
                      </a:cubicBezTo>
                      <a:cubicBezTo>
                        <a:pt x="12" y="3"/>
                        <a:pt x="12" y="3"/>
                        <a:pt x="12" y="2"/>
                      </a:cubicBezTo>
                      <a:cubicBezTo>
                        <a:pt x="12" y="2"/>
                        <a:pt x="12" y="4"/>
                        <a:pt x="12" y="4"/>
                      </a:cubicBezTo>
                      <a:cubicBezTo>
                        <a:pt x="11" y="0"/>
                        <a:pt x="12" y="5"/>
                        <a:pt x="11" y="3"/>
                      </a:cubicBezTo>
                      <a:cubicBezTo>
                        <a:pt x="11" y="3"/>
                        <a:pt x="10" y="3"/>
                        <a:pt x="10" y="4"/>
                      </a:cubicBezTo>
                      <a:cubicBezTo>
                        <a:pt x="10" y="3"/>
                        <a:pt x="10" y="4"/>
                        <a:pt x="10" y="3"/>
                      </a:cubicBezTo>
                      <a:cubicBezTo>
                        <a:pt x="10" y="5"/>
                        <a:pt x="9" y="2"/>
                        <a:pt x="9" y="5"/>
                      </a:cubicBezTo>
                      <a:cubicBezTo>
                        <a:pt x="9" y="4"/>
                        <a:pt x="9" y="5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5"/>
                        <a:pt x="9" y="4"/>
                      </a:cubicBezTo>
                      <a:cubicBezTo>
                        <a:pt x="8" y="4"/>
                        <a:pt x="9" y="5"/>
                        <a:pt x="9" y="6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7"/>
                        <a:pt x="7" y="8"/>
                      </a:cubicBezTo>
                      <a:cubicBezTo>
                        <a:pt x="7" y="6"/>
                        <a:pt x="7" y="8"/>
                        <a:pt x="7" y="6"/>
                      </a:cubicBezTo>
                      <a:cubicBezTo>
                        <a:pt x="7" y="5"/>
                        <a:pt x="7" y="6"/>
                        <a:pt x="8" y="4"/>
                      </a:cubicBezTo>
                      <a:cubicBezTo>
                        <a:pt x="7" y="4"/>
                        <a:pt x="7" y="4"/>
                        <a:pt x="6" y="5"/>
                      </a:cubicBezTo>
                      <a:cubicBezTo>
                        <a:pt x="6" y="5"/>
                        <a:pt x="7" y="4"/>
                        <a:pt x="6" y="4"/>
                      </a:cubicBezTo>
                      <a:cubicBezTo>
                        <a:pt x="6" y="3"/>
                        <a:pt x="6" y="6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3"/>
                        <a:pt x="4" y="6"/>
                        <a:pt x="4" y="5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4" y="4"/>
                        <a:pt x="4" y="4"/>
                      </a:cubicBezTo>
                      <a:cubicBezTo>
                        <a:pt x="4" y="4"/>
                        <a:pt x="3" y="4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6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1" y="4"/>
                      </a:cubicBezTo>
                      <a:cubicBezTo>
                        <a:pt x="0" y="5"/>
                        <a:pt x="0" y="7"/>
                        <a:pt x="0" y="7"/>
                      </a:cubicBezTo>
                      <a:cubicBezTo>
                        <a:pt x="1" y="7"/>
                        <a:pt x="1" y="5"/>
                        <a:pt x="2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8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7"/>
                        <a:pt x="3" y="6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6"/>
                        <a:pt x="5" y="7"/>
                        <a:pt x="5" y="7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5"/>
                      </a:cubicBezTo>
                      <a:cubicBezTo>
                        <a:pt x="6" y="6"/>
                        <a:pt x="6" y="7"/>
                        <a:pt x="7" y="7"/>
                      </a:cubicBezTo>
                      <a:cubicBezTo>
                        <a:pt x="7" y="5"/>
                        <a:pt x="7" y="7"/>
                        <a:pt x="7" y="6"/>
                      </a:cubicBezTo>
                      <a:cubicBezTo>
                        <a:pt x="7" y="8"/>
                        <a:pt x="7" y="7"/>
                        <a:pt x="7" y="8"/>
                      </a:cubicBezTo>
                      <a:cubicBezTo>
                        <a:pt x="7" y="8"/>
                        <a:pt x="7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7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9" y="8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8"/>
                        <a:pt x="10" y="6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1" y="7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4"/>
                        <a:pt x="13" y="7"/>
                        <a:pt x="12" y="5"/>
                      </a:cubicBezTo>
                      <a:cubicBezTo>
                        <a:pt x="12" y="5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1" y="3"/>
                        <a:pt x="12" y="4"/>
                        <a:pt x="12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4" y="7"/>
                        <a:pt x="12" y="3"/>
                        <a:pt x="14" y="5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9" name="Freeform 2226"/>
                <p:cNvSpPr/>
                <p:nvPr/>
              </p:nvSpPr>
              <p:spPr bwMode="auto">
                <a:xfrm>
                  <a:off x="348" y="315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0" name="Rectangle 2227"/>
                <p:cNvSpPr>
                  <a:spLocks noChangeArrowheads="1"/>
                </p:cNvSpPr>
                <p:nvPr/>
              </p:nvSpPr>
              <p:spPr bwMode="auto">
                <a:xfrm>
                  <a:off x="348" y="3154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1" name="Freeform 2228"/>
                <p:cNvSpPr/>
                <p:nvPr/>
              </p:nvSpPr>
              <p:spPr bwMode="auto">
                <a:xfrm>
                  <a:off x="358" y="3150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2" name="Freeform 2229"/>
                <p:cNvSpPr/>
                <p:nvPr/>
              </p:nvSpPr>
              <p:spPr bwMode="auto">
                <a:xfrm>
                  <a:off x="358" y="3147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3" name="Freeform 2230"/>
                <p:cNvSpPr/>
                <p:nvPr/>
              </p:nvSpPr>
              <p:spPr bwMode="auto">
                <a:xfrm>
                  <a:off x="353" y="3131"/>
                  <a:ext cx="12" cy="19"/>
                </a:xfrm>
                <a:custGeom>
                  <a:avLst/>
                  <a:gdLst>
                    <a:gd name="T0" fmla="*/ 4 w 5"/>
                    <a:gd name="T1" fmla="*/ 2 h 8"/>
                    <a:gd name="T2" fmla="*/ 4 w 5"/>
                    <a:gd name="T3" fmla="*/ 1 h 8"/>
                    <a:gd name="T4" fmla="*/ 4 w 5"/>
                    <a:gd name="T5" fmla="*/ 1 h 8"/>
                    <a:gd name="T6" fmla="*/ 3 w 5"/>
                    <a:gd name="T7" fmla="*/ 0 h 8"/>
                    <a:gd name="T8" fmla="*/ 3 w 5"/>
                    <a:gd name="T9" fmla="*/ 3 h 8"/>
                    <a:gd name="T10" fmla="*/ 2 w 5"/>
                    <a:gd name="T11" fmla="*/ 3 h 8"/>
                    <a:gd name="T12" fmla="*/ 3 w 5"/>
                    <a:gd name="T13" fmla="*/ 4 h 8"/>
                    <a:gd name="T14" fmla="*/ 1 w 5"/>
                    <a:gd name="T15" fmla="*/ 3 h 8"/>
                    <a:gd name="T16" fmla="*/ 1 w 5"/>
                    <a:gd name="T17" fmla="*/ 4 h 8"/>
                    <a:gd name="T18" fmla="*/ 2 w 5"/>
                    <a:gd name="T19" fmla="*/ 5 h 8"/>
                    <a:gd name="T20" fmla="*/ 2 w 5"/>
                    <a:gd name="T21" fmla="*/ 4 h 8"/>
                    <a:gd name="T22" fmla="*/ 2 w 5"/>
                    <a:gd name="T23" fmla="*/ 5 h 8"/>
                    <a:gd name="T24" fmla="*/ 2 w 5"/>
                    <a:gd name="T25" fmla="*/ 5 h 8"/>
                    <a:gd name="T26" fmla="*/ 1 w 5"/>
                    <a:gd name="T27" fmla="*/ 5 h 8"/>
                    <a:gd name="T28" fmla="*/ 2 w 5"/>
                    <a:gd name="T29" fmla="*/ 5 h 8"/>
                    <a:gd name="T30" fmla="*/ 1 w 5"/>
                    <a:gd name="T31" fmla="*/ 5 h 8"/>
                    <a:gd name="T32" fmla="*/ 1 w 5"/>
                    <a:gd name="T33" fmla="*/ 6 h 8"/>
                    <a:gd name="T34" fmla="*/ 2 w 5"/>
                    <a:gd name="T35" fmla="*/ 7 h 8"/>
                    <a:gd name="T36" fmla="*/ 2 w 5"/>
                    <a:gd name="T37" fmla="*/ 6 h 8"/>
                    <a:gd name="T38" fmla="*/ 2 w 5"/>
                    <a:gd name="T39" fmla="*/ 6 h 8"/>
                    <a:gd name="T40" fmla="*/ 2 w 5"/>
                    <a:gd name="T41" fmla="*/ 5 h 8"/>
                    <a:gd name="T42" fmla="*/ 3 w 5"/>
                    <a:gd name="T43" fmla="*/ 7 h 8"/>
                    <a:gd name="T44" fmla="*/ 4 w 5"/>
                    <a:gd name="T45" fmla="*/ 7 h 8"/>
                    <a:gd name="T46" fmla="*/ 4 w 5"/>
                    <a:gd name="T47" fmla="*/ 7 h 8"/>
                    <a:gd name="T48" fmla="*/ 4 w 5"/>
                    <a:gd name="T49" fmla="*/ 6 h 8"/>
                    <a:gd name="T50" fmla="*/ 3 w 5"/>
                    <a:gd name="T51" fmla="*/ 6 h 8"/>
                    <a:gd name="T52" fmla="*/ 2 w 5"/>
                    <a:gd name="T53" fmla="*/ 5 h 8"/>
                    <a:gd name="T54" fmla="*/ 2 w 5"/>
                    <a:gd name="T55" fmla="*/ 4 h 8"/>
                    <a:gd name="T56" fmla="*/ 3 w 5"/>
                    <a:gd name="T57" fmla="*/ 5 h 8"/>
                    <a:gd name="T58" fmla="*/ 3 w 5"/>
                    <a:gd name="T59" fmla="*/ 5 h 8"/>
                    <a:gd name="T60" fmla="*/ 4 w 5"/>
                    <a:gd name="T61" fmla="*/ 6 h 8"/>
                    <a:gd name="T62" fmla="*/ 3 w 5"/>
                    <a:gd name="T63" fmla="*/ 5 h 8"/>
                    <a:gd name="T64" fmla="*/ 4 w 5"/>
                    <a:gd name="T65" fmla="*/ 4 h 8"/>
                    <a:gd name="T66" fmla="*/ 4 w 5"/>
                    <a:gd name="T67" fmla="*/ 4 h 8"/>
                    <a:gd name="T68" fmla="*/ 4 w 5"/>
                    <a:gd name="T69" fmla="*/ 4 h 8"/>
                    <a:gd name="T70" fmla="*/ 5 w 5"/>
                    <a:gd name="T71" fmla="*/ 3 h 8"/>
                    <a:gd name="T72" fmla="*/ 4 w 5"/>
                    <a:gd name="T73" fmla="*/ 3 h 8"/>
                    <a:gd name="T74" fmla="*/ 4 w 5"/>
                    <a:gd name="T75" fmla="*/ 2 h 8"/>
                    <a:gd name="T76" fmla="*/ 4 w 5"/>
                    <a:gd name="T77" fmla="*/ 2 h 8"/>
                    <a:gd name="T78" fmla="*/ 3 w 5"/>
                    <a:gd name="T79" fmla="*/ 1 h 8"/>
                    <a:gd name="T80" fmla="*/ 4 w 5"/>
                    <a:gd name="T8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" h="8">
                      <a:moveTo>
                        <a:pt x="4" y="2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5" y="1"/>
                        <a:pt x="3" y="0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0" y="2"/>
                        <a:pt x="3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5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2" y="5"/>
                        <a:pt x="1" y="5"/>
                      </a:cubicBezTo>
                      <a:cubicBezTo>
                        <a:pt x="1" y="4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4"/>
                        <a:pt x="1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4"/>
                        <a:pt x="2" y="6"/>
                        <a:pt x="2" y="5"/>
                      </a:cubicBezTo>
                      <a:cubicBezTo>
                        <a:pt x="2" y="6"/>
                        <a:pt x="2" y="6"/>
                        <a:pt x="3" y="7"/>
                      </a:cubicBezTo>
                      <a:cubicBezTo>
                        <a:pt x="4" y="8"/>
                        <a:pt x="2" y="5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4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5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4" name="Freeform 2231"/>
                <p:cNvSpPr/>
                <p:nvPr/>
              </p:nvSpPr>
              <p:spPr bwMode="auto">
                <a:xfrm>
                  <a:off x="358" y="3131"/>
                  <a:ext cx="4" cy="2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5" name="Freeform 2232"/>
                <p:cNvSpPr/>
                <p:nvPr/>
              </p:nvSpPr>
              <p:spPr bwMode="auto">
                <a:xfrm>
                  <a:off x="358" y="3123"/>
                  <a:ext cx="7" cy="8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2 w 3"/>
                    <a:gd name="T7" fmla="*/ 3 h 3"/>
                    <a:gd name="T8" fmla="*/ 1 w 3"/>
                    <a:gd name="T9" fmla="*/ 3 h 3"/>
                    <a:gd name="T10" fmla="*/ 2 w 3"/>
                    <a:gd name="T11" fmla="*/ 3 h 3"/>
                    <a:gd name="T12" fmla="*/ 1 w 3"/>
                    <a:gd name="T13" fmla="*/ 3 h 3"/>
                    <a:gd name="T14" fmla="*/ 2 w 3"/>
                    <a:gd name="T15" fmla="*/ 3 h 3"/>
                    <a:gd name="T16" fmla="*/ 2 w 3"/>
                    <a:gd name="T17" fmla="*/ 3 h 3"/>
                    <a:gd name="T18" fmla="*/ 2 w 3"/>
                    <a:gd name="T19" fmla="*/ 3 h 3"/>
                    <a:gd name="T20" fmla="*/ 1 w 3"/>
                    <a:gd name="T21" fmla="*/ 2 h 3"/>
                    <a:gd name="T22" fmla="*/ 3 w 3"/>
                    <a:gd name="T23" fmla="*/ 3 h 3"/>
                    <a:gd name="T24" fmla="*/ 3 w 3"/>
                    <a:gd name="T25" fmla="*/ 2 h 3"/>
                    <a:gd name="T26" fmla="*/ 3 w 3"/>
                    <a:gd name="T27" fmla="*/ 2 h 3"/>
                    <a:gd name="T28" fmla="*/ 2 w 3"/>
                    <a:gd name="T29" fmla="*/ 2 h 3"/>
                    <a:gd name="T30" fmla="*/ 3 w 3"/>
                    <a:gd name="T31" fmla="*/ 2 h 3"/>
                    <a:gd name="T32" fmla="*/ 3 w 3"/>
                    <a:gd name="T33" fmla="*/ 1 h 3"/>
                    <a:gd name="T34" fmla="*/ 1 w 3"/>
                    <a:gd name="T35" fmla="*/ 0 h 3"/>
                    <a:gd name="T36" fmla="*/ 2 w 3"/>
                    <a:gd name="T37" fmla="*/ 1 h 3"/>
                    <a:gd name="T38" fmla="*/ 3 w 3"/>
                    <a:gd name="T39" fmla="*/ 0 h 3"/>
                    <a:gd name="T40" fmla="*/ 1 w 3"/>
                    <a:gd name="T41" fmla="*/ 0 h 3"/>
                    <a:gd name="T42" fmla="*/ 2 w 3"/>
                    <a:gd name="T4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1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0" y="2"/>
                        <a:pt x="1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1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6" name="Rectangle 2233"/>
                <p:cNvSpPr>
                  <a:spLocks noChangeArrowheads="1"/>
                </p:cNvSpPr>
                <p:nvPr/>
              </p:nvSpPr>
              <p:spPr bwMode="auto">
                <a:xfrm>
                  <a:off x="360" y="3126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7" name="Freeform 2234"/>
                <p:cNvSpPr/>
                <p:nvPr/>
              </p:nvSpPr>
              <p:spPr bwMode="auto">
                <a:xfrm>
                  <a:off x="379" y="3202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2 w 2"/>
                    <a:gd name="T5" fmla="*/ 0 h 2"/>
                    <a:gd name="T6" fmla="*/ 0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8" name="Freeform 2235"/>
                <p:cNvSpPr/>
                <p:nvPr/>
              </p:nvSpPr>
              <p:spPr bwMode="auto">
                <a:xfrm>
                  <a:off x="379" y="3202"/>
                  <a:ext cx="2" cy="10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  <a:gd name="T8" fmla="*/ 1 w 1"/>
                    <a:gd name="T9" fmla="*/ 2 h 4"/>
                    <a:gd name="T10" fmla="*/ 0 w 1"/>
                    <a:gd name="T11" fmla="*/ 3 h 4"/>
                    <a:gd name="T12" fmla="*/ 1 w 1"/>
                    <a:gd name="T13" fmla="*/ 3 h 4"/>
                    <a:gd name="T14" fmla="*/ 1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1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1" y="3"/>
                        <a:pt x="1" y="3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9" name="Freeform 2236"/>
                <p:cNvSpPr/>
                <p:nvPr/>
              </p:nvSpPr>
              <p:spPr bwMode="auto">
                <a:xfrm>
                  <a:off x="381" y="32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0" name="Freeform 2237"/>
                <p:cNvSpPr/>
                <p:nvPr/>
              </p:nvSpPr>
              <p:spPr bwMode="auto">
                <a:xfrm>
                  <a:off x="381" y="32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1" name="Freeform 2238"/>
                <p:cNvSpPr/>
                <p:nvPr/>
              </p:nvSpPr>
              <p:spPr bwMode="auto">
                <a:xfrm>
                  <a:off x="384" y="32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2" name="Freeform 2239"/>
                <p:cNvSpPr/>
                <p:nvPr/>
              </p:nvSpPr>
              <p:spPr bwMode="auto">
                <a:xfrm>
                  <a:off x="381" y="3204"/>
                  <a:ext cx="3" cy="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1 w 1"/>
                    <a:gd name="T7" fmla="*/ 2 h 3"/>
                    <a:gd name="T8" fmla="*/ 0 w 1"/>
                    <a:gd name="T9" fmla="*/ 2 h 3"/>
                    <a:gd name="T10" fmla="*/ 1 w 1"/>
                    <a:gd name="T11" fmla="*/ 3 h 3"/>
                    <a:gd name="T12" fmla="*/ 1 w 1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3" name="Freeform 2240"/>
                <p:cNvSpPr/>
                <p:nvPr/>
              </p:nvSpPr>
              <p:spPr bwMode="auto">
                <a:xfrm>
                  <a:off x="384" y="3204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4" name="Rectangle 2241"/>
                <p:cNvSpPr>
                  <a:spLocks noChangeArrowheads="1"/>
                </p:cNvSpPr>
                <p:nvPr/>
              </p:nvSpPr>
              <p:spPr bwMode="auto">
                <a:xfrm>
                  <a:off x="381" y="3204"/>
                  <a:ext cx="1" cy="3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5" name="Freeform 2242"/>
                <p:cNvSpPr/>
                <p:nvPr/>
              </p:nvSpPr>
              <p:spPr bwMode="auto">
                <a:xfrm>
                  <a:off x="384" y="3204"/>
                  <a:ext cx="2" cy="8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3 h 3"/>
                    <a:gd name="T8" fmla="*/ 0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6" name="Freeform 2243"/>
                <p:cNvSpPr/>
                <p:nvPr/>
              </p:nvSpPr>
              <p:spPr bwMode="auto">
                <a:xfrm>
                  <a:off x="386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7" name="Freeform 2244"/>
                <p:cNvSpPr/>
                <p:nvPr/>
              </p:nvSpPr>
              <p:spPr bwMode="auto">
                <a:xfrm>
                  <a:off x="386" y="3207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1 w 1"/>
                    <a:gd name="T5" fmla="*/ 1 h 4"/>
                    <a:gd name="T6" fmla="*/ 0 w 1"/>
                    <a:gd name="T7" fmla="*/ 1 h 4"/>
                    <a:gd name="T8" fmla="*/ 0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2 h 4"/>
                    <a:gd name="T18" fmla="*/ 0 w 1"/>
                    <a:gd name="T19" fmla="*/ 3 h 4"/>
                    <a:gd name="T20" fmla="*/ 1 w 1"/>
                    <a:gd name="T21" fmla="*/ 4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ubicBezTo>
                        <a:pt x="0" y="0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8" name="Freeform 2245"/>
                <p:cNvSpPr/>
                <p:nvPr/>
              </p:nvSpPr>
              <p:spPr bwMode="auto">
                <a:xfrm>
                  <a:off x="388" y="321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9" name="Freeform 2246"/>
                <p:cNvSpPr/>
                <p:nvPr/>
              </p:nvSpPr>
              <p:spPr bwMode="auto">
                <a:xfrm>
                  <a:off x="388" y="3207"/>
                  <a:ext cx="3" cy="9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0 h 4"/>
                    <a:gd name="T6" fmla="*/ 0 w 1"/>
                    <a:gd name="T7" fmla="*/ 2 h 4"/>
                    <a:gd name="T8" fmla="*/ 1 w 1"/>
                    <a:gd name="T9" fmla="*/ 1 h 4"/>
                    <a:gd name="T10" fmla="*/ 1 w 1"/>
                    <a:gd name="T11" fmla="*/ 3 h 4"/>
                    <a:gd name="T12" fmla="*/ 1 w 1"/>
                    <a:gd name="T13" fmla="*/ 3 h 4"/>
                    <a:gd name="T14" fmla="*/ 1 w 1"/>
                    <a:gd name="T15" fmla="*/ 2 h 4"/>
                    <a:gd name="T16" fmla="*/ 1 w 1"/>
                    <a:gd name="T17" fmla="*/ 2 h 4"/>
                    <a:gd name="T18" fmla="*/ 1 w 1"/>
                    <a:gd name="T19" fmla="*/ 1 h 4"/>
                    <a:gd name="T20" fmla="*/ 0 w 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0" name="Freeform 2247"/>
                <p:cNvSpPr/>
                <p:nvPr/>
              </p:nvSpPr>
              <p:spPr bwMode="auto">
                <a:xfrm>
                  <a:off x="388" y="3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1" name="Freeform 2248"/>
                <p:cNvSpPr/>
                <p:nvPr/>
              </p:nvSpPr>
              <p:spPr bwMode="auto">
                <a:xfrm>
                  <a:off x="391" y="32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2" name="Freeform 2249"/>
                <p:cNvSpPr/>
                <p:nvPr/>
              </p:nvSpPr>
              <p:spPr bwMode="auto">
                <a:xfrm>
                  <a:off x="391" y="320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3" name="Freeform 2250"/>
                <p:cNvSpPr/>
                <p:nvPr/>
              </p:nvSpPr>
              <p:spPr bwMode="auto">
                <a:xfrm>
                  <a:off x="391" y="3200"/>
                  <a:ext cx="16" cy="14"/>
                </a:xfrm>
                <a:custGeom>
                  <a:avLst/>
                  <a:gdLst>
                    <a:gd name="T0" fmla="*/ 7 w 7"/>
                    <a:gd name="T1" fmla="*/ 3 h 6"/>
                    <a:gd name="T2" fmla="*/ 7 w 7"/>
                    <a:gd name="T3" fmla="*/ 2 h 6"/>
                    <a:gd name="T4" fmla="*/ 6 w 7"/>
                    <a:gd name="T5" fmla="*/ 1 h 6"/>
                    <a:gd name="T6" fmla="*/ 5 w 7"/>
                    <a:gd name="T7" fmla="*/ 0 h 6"/>
                    <a:gd name="T8" fmla="*/ 5 w 7"/>
                    <a:gd name="T9" fmla="*/ 1 h 6"/>
                    <a:gd name="T10" fmla="*/ 5 w 7"/>
                    <a:gd name="T11" fmla="*/ 0 h 6"/>
                    <a:gd name="T12" fmla="*/ 4 w 7"/>
                    <a:gd name="T13" fmla="*/ 1 h 6"/>
                    <a:gd name="T14" fmla="*/ 4 w 7"/>
                    <a:gd name="T15" fmla="*/ 2 h 6"/>
                    <a:gd name="T16" fmla="*/ 1 w 7"/>
                    <a:gd name="T17" fmla="*/ 2 h 6"/>
                    <a:gd name="T18" fmla="*/ 2 w 7"/>
                    <a:gd name="T19" fmla="*/ 4 h 6"/>
                    <a:gd name="T20" fmla="*/ 1 w 7"/>
                    <a:gd name="T21" fmla="*/ 3 h 6"/>
                    <a:gd name="T22" fmla="*/ 1 w 7"/>
                    <a:gd name="T23" fmla="*/ 3 h 6"/>
                    <a:gd name="T24" fmla="*/ 1 w 7"/>
                    <a:gd name="T25" fmla="*/ 3 h 6"/>
                    <a:gd name="T26" fmla="*/ 1 w 7"/>
                    <a:gd name="T27" fmla="*/ 4 h 6"/>
                    <a:gd name="T28" fmla="*/ 0 w 7"/>
                    <a:gd name="T29" fmla="*/ 3 h 6"/>
                    <a:gd name="T30" fmla="*/ 0 w 7"/>
                    <a:gd name="T31" fmla="*/ 4 h 6"/>
                    <a:gd name="T32" fmla="*/ 1 w 7"/>
                    <a:gd name="T33" fmla="*/ 5 h 6"/>
                    <a:gd name="T34" fmla="*/ 1 w 7"/>
                    <a:gd name="T35" fmla="*/ 6 h 6"/>
                    <a:gd name="T36" fmla="*/ 2 w 7"/>
                    <a:gd name="T37" fmla="*/ 3 h 6"/>
                    <a:gd name="T38" fmla="*/ 2 w 7"/>
                    <a:gd name="T39" fmla="*/ 4 h 6"/>
                    <a:gd name="T40" fmla="*/ 4 w 7"/>
                    <a:gd name="T41" fmla="*/ 4 h 6"/>
                    <a:gd name="T42" fmla="*/ 4 w 7"/>
                    <a:gd name="T43" fmla="*/ 3 h 6"/>
                    <a:gd name="T44" fmla="*/ 4 w 7"/>
                    <a:gd name="T45" fmla="*/ 3 h 6"/>
                    <a:gd name="T46" fmla="*/ 4 w 7"/>
                    <a:gd name="T47" fmla="*/ 3 h 6"/>
                    <a:gd name="T48" fmla="*/ 4 w 7"/>
                    <a:gd name="T49" fmla="*/ 3 h 6"/>
                    <a:gd name="T50" fmla="*/ 4 w 7"/>
                    <a:gd name="T51" fmla="*/ 2 h 6"/>
                    <a:gd name="T52" fmla="*/ 5 w 7"/>
                    <a:gd name="T53" fmla="*/ 4 h 6"/>
                    <a:gd name="T54" fmla="*/ 5 w 7"/>
                    <a:gd name="T55" fmla="*/ 3 h 6"/>
                    <a:gd name="T56" fmla="*/ 5 w 7"/>
                    <a:gd name="T57" fmla="*/ 2 h 6"/>
                    <a:gd name="T58" fmla="*/ 6 w 7"/>
                    <a:gd name="T59" fmla="*/ 4 h 6"/>
                    <a:gd name="T60" fmla="*/ 5 w 7"/>
                    <a:gd name="T61" fmla="*/ 2 h 6"/>
                    <a:gd name="T62" fmla="*/ 5 w 7"/>
                    <a:gd name="T63" fmla="*/ 2 h 6"/>
                    <a:gd name="T64" fmla="*/ 6 w 7"/>
                    <a:gd name="T65" fmla="*/ 2 h 6"/>
                    <a:gd name="T66" fmla="*/ 6 w 7"/>
                    <a:gd name="T67" fmla="*/ 3 h 6"/>
                    <a:gd name="T68" fmla="*/ 7 w 7"/>
                    <a:gd name="T69" fmla="*/ 4 h 6"/>
                    <a:gd name="T70" fmla="*/ 6 w 7"/>
                    <a:gd name="T71" fmla="*/ 2 h 6"/>
                    <a:gd name="T72" fmla="*/ 7 w 7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" h="6">
                      <a:moveTo>
                        <a:pt x="7" y="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0"/>
                        <a:pt x="6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3" y="1"/>
                        <a:pt x="3" y="3"/>
                        <a:pt x="1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3"/>
                        <a:pt x="1" y="5"/>
                        <a:pt x="0" y="3"/>
                      </a:cubicBezTo>
                      <a:cubicBezTo>
                        <a:pt x="0" y="2"/>
                        <a:pt x="1" y="4"/>
                        <a:pt x="0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6"/>
                        <a:pt x="1" y="5"/>
                        <a:pt x="1" y="6"/>
                      </a:cubicBezTo>
                      <a:cubicBezTo>
                        <a:pt x="1" y="6"/>
                        <a:pt x="2" y="4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4" y="4"/>
                      </a:cubicBezTo>
                      <a:cubicBezTo>
                        <a:pt x="3" y="4"/>
                        <a:pt x="4" y="5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6" y="4"/>
                      </a:cubicBezTo>
                      <a:cubicBezTo>
                        <a:pt x="6" y="4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6" y="2"/>
                        <a:pt x="6" y="2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4" name="Rectangle 2251"/>
                <p:cNvSpPr>
                  <a:spLocks noChangeArrowheads="1"/>
                </p:cNvSpPr>
                <p:nvPr/>
              </p:nvSpPr>
              <p:spPr bwMode="auto">
                <a:xfrm>
                  <a:off x="407" y="3209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5" name="Freeform 2252"/>
                <p:cNvSpPr/>
                <p:nvPr/>
              </p:nvSpPr>
              <p:spPr bwMode="auto">
                <a:xfrm>
                  <a:off x="407" y="32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6" name="Rectangle 2253"/>
                <p:cNvSpPr>
                  <a:spLocks noChangeArrowheads="1"/>
                </p:cNvSpPr>
                <p:nvPr/>
              </p:nvSpPr>
              <p:spPr bwMode="auto">
                <a:xfrm>
                  <a:off x="400" y="32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7" name="Freeform 2254"/>
                <p:cNvSpPr/>
                <p:nvPr/>
              </p:nvSpPr>
              <p:spPr bwMode="auto">
                <a:xfrm>
                  <a:off x="403" y="3209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8" name="Freeform 2255"/>
                <p:cNvSpPr/>
                <p:nvPr/>
              </p:nvSpPr>
              <p:spPr bwMode="auto">
                <a:xfrm>
                  <a:off x="400" y="3209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9" name="Rectangle 2256"/>
                <p:cNvSpPr>
                  <a:spLocks noChangeArrowheads="1"/>
                </p:cNvSpPr>
                <p:nvPr/>
              </p:nvSpPr>
              <p:spPr bwMode="auto">
                <a:xfrm>
                  <a:off x="407" y="3207"/>
                  <a:ext cx="1" cy="2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0" name="Freeform 2257"/>
                <p:cNvSpPr/>
                <p:nvPr/>
              </p:nvSpPr>
              <p:spPr bwMode="auto">
                <a:xfrm>
                  <a:off x="405" y="3193"/>
                  <a:ext cx="10" cy="11"/>
                </a:xfrm>
                <a:custGeom>
                  <a:avLst/>
                  <a:gdLst>
                    <a:gd name="T0" fmla="*/ 2 w 4"/>
                    <a:gd name="T1" fmla="*/ 1 h 5"/>
                    <a:gd name="T2" fmla="*/ 1 w 4"/>
                    <a:gd name="T3" fmla="*/ 1 h 5"/>
                    <a:gd name="T4" fmla="*/ 2 w 4"/>
                    <a:gd name="T5" fmla="*/ 3 h 5"/>
                    <a:gd name="T6" fmla="*/ 1 w 4"/>
                    <a:gd name="T7" fmla="*/ 1 h 5"/>
                    <a:gd name="T8" fmla="*/ 1 w 4"/>
                    <a:gd name="T9" fmla="*/ 3 h 5"/>
                    <a:gd name="T10" fmla="*/ 0 w 4"/>
                    <a:gd name="T11" fmla="*/ 2 h 5"/>
                    <a:gd name="T12" fmla="*/ 1 w 4"/>
                    <a:gd name="T13" fmla="*/ 4 h 5"/>
                    <a:gd name="T14" fmla="*/ 0 w 4"/>
                    <a:gd name="T15" fmla="*/ 2 h 5"/>
                    <a:gd name="T16" fmla="*/ 0 w 4"/>
                    <a:gd name="T17" fmla="*/ 2 h 5"/>
                    <a:gd name="T18" fmla="*/ 0 w 4"/>
                    <a:gd name="T19" fmla="*/ 3 h 5"/>
                    <a:gd name="T20" fmla="*/ 1 w 4"/>
                    <a:gd name="T21" fmla="*/ 4 h 5"/>
                    <a:gd name="T22" fmla="*/ 1 w 4"/>
                    <a:gd name="T23" fmla="*/ 5 h 5"/>
                    <a:gd name="T24" fmla="*/ 1 w 4"/>
                    <a:gd name="T25" fmla="*/ 4 h 5"/>
                    <a:gd name="T26" fmla="*/ 2 w 4"/>
                    <a:gd name="T27" fmla="*/ 5 h 5"/>
                    <a:gd name="T28" fmla="*/ 1 w 4"/>
                    <a:gd name="T29" fmla="*/ 4 h 5"/>
                    <a:gd name="T30" fmla="*/ 2 w 4"/>
                    <a:gd name="T31" fmla="*/ 5 h 5"/>
                    <a:gd name="T32" fmla="*/ 2 w 4"/>
                    <a:gd name="T33" fmla="*/ 4 h 5"/>
                    <a:gd name="T34" fmla="*/ 2 w 4"/>
                    <a:gd name="T35" fmla="*/ 4 h 5"/>
                    <a:gd name="T36" fmla="*/ 1 w 4"/>
                    <a:gd name="T37" fmla="*/ 3 h 5"/>
                    <a:gd name="T38" fmla="*/ 2 w 4"/>
                    <a:gd name="T39" fmla="*/ 4 h 5"/>
                    <a:gd name="T40" fmla="*/ 2 w 4"/>
                    <a:gd name="T41" fmla="*/ 4 h 5"/>
                    <a:gd name="T42" fmla="*/ 3 w 4"/>
                    <a:gd name="T43" fmla="*/ 4 h 5"/>
                    <a:gd name="T44" fmla="*/ 3 w 4"/>
                    <a:gd name="T45" fmla="*/ 4 h 5"/>
                    <a:gd name="T46" fmla="*/ 3 w 4"/>
                    <a:gd name="T47" fmla="*/ 4 h 5"/>
                    <a:gd name="T48" fmla="*/ 1 w 4"/>
                    <a:gd name="T49" fmla="*/ 2 h 5"/>
                    <a:gd name="T50" fmla="*/ 3 w 4"/>
                    <a:gd name="T51" fmla="*/ 4 h 5"/>
                    <a:gd name="T52" fmla="*/ 3 w 4"/>
                    <a:gd name="T53" fmla="*/ 3 h 5"/>
                    <a:gd name="T54" fmla="*/ 4 w 4"/>
                    <a:gd name="T55" fmla="*/ 3 h 5"/>
                    <a:gd name="T56" fmla="*/ 3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2 w 4"/>
                    <a:gd name="T65" fmla="*/ 1 h 5"/>
                    <a:gd name="T66" fmla="*/ 2 w 4"/>
                    <a:gd name="T67" fmla="*/ 2 h 5"/>
                    <a:gd name="T68" fmla="*/ 2 w 4"/>
                    <a:gd name="T6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5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2" y="5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2" y="5"/>
                        <a:pt x="1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4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2" y="3"/>
                        <a:pt x="2" y="2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4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1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1" name="Freeform 2258"/>
                <p:cNvSpPr/>
                <p:nvPr/>
              </p:nvSpPr>
              <p:spPr bwMode="auto">
                <a:xfrm>
                  <a:off x="410" y="3202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2" name="Freeform 2259"/>
                <p:cNvSpPr/>
                <p:nvPr/>
              </p:nvSpPr>
              <p:spPr bwMode="auto">
                <a:xfrm>
                  <a:off x="410" y="3188"/>
                  <a:ext cx="9" cy="14"/>
                </a:xfrm>
                <a:custGeom>
                  <a:avLst/>
                  <a:gdLst>
                    <a:gd name="T0" fmla="*/ 2 w 4"/>
                    <a:gd name="T1" fmla="*/ 3 h 6"/>
                    <a:gd name="T2" fmla="*/ 3 w 4"/>
                    <a:gd name="T3" fmla="*/ 4 h 6"/>
                    <a:gd name="T4" fmla="*/ 1 w 4"/>
                    <a:gd name="T5" fmla="*/ 2 h 6"/>
                    <a:gd name="T6" fmla="*/ 1 w 4"/>
                    <a:gd name="T7" fmla="*/ 2 h 6"/>
                    <a:gd name="T8" fmla="*/ 2 w 4"/>
                    <a:gd name="T9" fmla="*/ 3 h 6"/>
                    <a:gd name="T10" fmla="*/ 3 w 4"/>
                    <a:gd name="T11" fmla="*/ 3 h 6"/>
                    <a:gd name="T12" fmla="*/ 2 w 4"/>
                    <a:gd name="T13" fmla="*/ 2 h 6"/>
                    <a:gd name="T14" fmla="*/ 1 w 4"/>
                    <a:gd name="T15" fmla="*/ 1 h 6"/>
                    <a:gd name="T16" fmla="*/ 2 w 4"/>
                    <a:gd name="T17" fmla="*/ 2 h 6"/>
                    <a:gd name="T18" fmla="*/ 3 w 4"/>
                    <a:gd name="T19" fmla="*/ 3 h 6"/>
                    <a:gd name="T20" fmla="*/ 0 w 4"/>
                    <a:gd name="T21" fmla="*/ 0 h 6"/>
                    <a:gd name="T22" fmla="*/ 0 w 4"/>
                    <a:gd name="T23" fmla="*/ 0 h 6"/>
                    <a:gd name="T24" fmla="*/ 2 w 4"/>
                    <a:gd name="T25" fmla="*/ 1 h 6"/>
                    <a:gd name="T26" fmla="*/ 1 w 4"/>
                    <a:gd name="T27" fmla="*/ 1 h 6"/>
                    <a:gd name="T28" fmla="*/ 0 w 4"/>
                    <a:gd name="T29" fmla="*/ 0 h 6"/>
                    <a:gd name="T30" fmla="*/ 0 w 4"/>
                    <a:gd name="T31" fmla="*/ 2 h 6"/>
                    <a:gd name="T32" fmla="*/ 0 w 4"/>
                    <a:gd name="T33" fmla="*/ 1 h 6"/>
                    <a:gd name="T34" fmla="*/ 0 w 4"/>
                    <a:gd name="T35" fmla="*/ 2 h 6"/>
                    <a:gd name="T36" fmla="*/ 2 w 4"/>
                    <a:gd name="T37" fmla="*/ 3 h 6"/>
                    <a:gd name="T38" fmla="*/ 1 w 4"/>
                    <a:gd name="T39" fmla="*/ 3 h 6"/>
                    <a:gd name="T40" fmla="*/ 2 w 4"/>
                    <a:gd name="T41" fmla="*/ 4 h 6"/>
                    <a:gd name="T42" fmla="*/ 3 w 4"/>
                    <a:gd name="T43" fmla="*/ 5 h 6"/>
                    <a:gd name="T44" fmla="*/ 3 w 4"/>
                    <a:gd name="T45" fmla="*/ 4 h 6"/>
                    <a:gd name="T46" fmla="*/ 2 w 4"/>
                    <a:gd name="T4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6">
                      <a:moveTo>
                        <a:pt x="2" y="3"/>
                      </a:moveTo>
                      <a:cubicBezTo>
                        <a:pt x="2" y="3"/>
                        <a:pt x="2" y="4"/>
                        <a:pt x="3" y="4"/>
                      </a:cubicBezTo>
                      <a:cubicBezTo>
                        <a:pt x="2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3"/>
                        <a:pt x="3" y="2"/>
                        <a:pt x="2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2" y="1"/>
                        <a:pt x="2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5"/>
                        <a:pt x="2" y="4"/>
                        <a:pt x="3" y="5"/>
                      </a:cubicBezTo>
                      <a:cubicBezTo>
                        <a:pt x="4" y="6"/>
                        <a:pt x="2" y="4"/>
                        <a:pt x="3" y="4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3" name="Freeform 2260"/>
                <p:cNvSpPr/>
                <p:nvPr/>
              </p:nvSpPr>
              <p:spPr bwMode="auto">
                <a:xfrm>
                  <a:off x="412" y="3195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0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4" name="Freeform 2261"/>
                <p:cNvSpPr/>
                <p:nvPr/>
              </p:nvSpPr>
              <p:spPr bwMode="auto">
                <a:xfrm>
                  <a:off x="407" y="3193"/>
                  <a:ext cx="3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5" name="Freeform 2262"/>
                <p:cNvSpPr/>
                <p:nvPr/>
              </p:nvSpPr>
              <p:spPr bwMode="auto">
                <a:xfrm>
                  <a:off x="417" y="31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6" name="Freeform 2263"/>
                <p:cNvSpPr/>
                <p:nvPr/>
              </p:nvSpPr>
              <p:spPr bwMode="auto">
                <a:xfrm>
                  <a:off x="410" y="3185"/>
                  <a:ext cx="7" cy="5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1 h 2"/>
                    <a:gd name="T8" fmla="*/ 1 w 3"/>
                    <a:gd name="T9" fmla="*/ 1 h 2"/>
                    <a:gd name="T10" fmla="*/ 0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3" y="2"/>
                        <a:pt x="1" y="1"/>
                        <a:pt x="1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7" name="Freeform 2264"/>
                <p:cNvSpPr/>
                <p:nvPr/>
              </p:nvSpPr>
              <p:spPr bwMode="auto">
                <a:xfrm>
                  <a:off x="410" y="3181"/>
                  <a:ext cx="12" cy="12"/>
                </a:xfrm>
                <a:custGeom>
                  <a:avLst/>
                  <a:gdLst>
                    <a:gd name="T0" fmla="*/ 3 w 5"/>
                    <a:gd name="T1" fmla="*/ 1 h 5"/>
                    <a:gd name="T2" fmla="*/ 2 w 5"/>
                    <a:gd name="T3" fmla="*/ 1 h 5"/>
                    <a:gd name="T4" fmla="*/ 3 w 5"/>
                    <a:gd name="T5" fmla="*/ 1 h 5"/>
                    <a:gd name="T6" fmla="*/ 3 w 5"/>
                    <a:gd name="T7" fmla="*/ 0 h 5"/>
                    <a:gd name="T8" fmla="*/ 2 w 5"/>
                    <a:gd name="T9" fmla="*/ 1 h 5"/>
                    <a:gd name="T10" fmla="*/ 2 w 5"/>
                    <a:gd name="T11" fmla="*/ 1 h 5"/>
                    <a:gd name="T12" fmla="*/ 1 w 5"/>
                    <a:gd name="T13" fmla="*/ 2 h 5"/>
                    <a:gd name="T14" fmla="*/ 1 w 5"/>
                    <a:gd name="T15" fmla="*/ 5 h 5"/>
                    <a:gd name="T16" fmla="*/ 1 w 5"/>
                    <a:gd name="T17" fmla="*/ 2 h 5"/>
                    <a:gd name="T18" fmla="*/ 2 w 5"/>
                    <a:gd name="T19" fmla="*/ 3 h 5"/>
                    <a:gd name="T20" fmla="*/ 2 w 5"/>
                    <a:gd name="T21" fmla="*/ 3 h 5"/>
                    <a:gd name="T22" fmla="*/ 2 w 5"/>
                    <a:gd name="T23" fmla="*/ 3 h 5"/>
                    <a:gd name="T24" fmla="*/ 2 w 5"/>
                    <a:gd name="T25" fmla="*/ 4 h 5"/>
                    <a:gd name="T26" fmla="*/ 3 w 5"/>
                    <a:gd name="T27" fmla="*/ 4 h 5"/>
                    <a:gd name="T28" fmla="*/ 3 w 5"/>
                    <a:gd name="T29" fmla="*/ 5 h 5"/>
                    <a:gd name="T30" fmla="*/ 4 w 5"/>
                    <a:gd name="T31" fmla="*/ 4 h 5"/>
                    <a:gd name="T32" fmla="*/ 4 w 5"/>
                    <a:gd name="T33" fmla="*/ 4 h 5"/>
                    <a:gd name="T34" fmla="*/ 4 w 5"/>
                    <a:gd name="T35" fmla="*/ 2 h 5"/>
                    <a:gd name="T36" fmla="*/ 4 w 5"/>
                    <a:gd name="T37" fmla="*/ 2 h 5"/>
                    <a:gd name="T38" fmla="*/ 4 w 5"/>
                    <a:gd name="T39" fmla="*/ 4 h 5"/>
                    <a:gd name="T40" fmla="*/ 4 w 5"/>
                    <a:gd name="T41" fmla="*/ 3 h 5"/>
                    <a:gd name="T42" fmla="*/ 4 w 5"/>
                    <a:gd name="T43" fmla="*/ 5 h 5"/>
                    <a:gd name="T44" fmla="*/ 5 w 5"/>
                    <a:gd name="T45" fmla="*/ 2 h 5"/>
                    <a:gd name="T46" fmla="*/ 5 w 5"/>
                    <a:gd name="T47" fmla="*/ 3 h 5"/>
                    <a:gd name="T48" fmla="*/ 5 w 5"/>
                    <a:gd name="T49" fmla="*/ 1 h 5"/>
                    <a:gd name="T50" fmla="*/ 3 w 5"/>
                    <a:gd name="T51" fmla="*/ 1 h 5"/>
                    <a:gd name="T52" fmla="*/ 3 w 5"/>
                    <a:gd name="T53" fmla="*/ 2 h 5"/>
                    <a:gd name="T54" fmla="*/ 3 w 5"/>
                    <a:gd name="T55" fmla="*/ 1 h 5"/>
                    <a:gd name="T56" fmla="*/ 3 w 5"/>
                    <a:gd name="T57" fmla="*/ 2 h 5"/>
                    <a:gd name="T58" fmla="*/ 3 w 5"/>
                    <a:gd name="T59" fmla="*/ 1 h 5"/>
                    <a:gd name="T60" fmla="*/ 3 w 5"/>
                    <a:gd name="T61" fmla="*/ 2 h 5"/>
                    <a:gd name="T62" fmla="*/ 3 w 5"/>
                    <a:gd name="T63" fmla="*/ 1 h 5"/>
                    <a:gd name="T64" fmla="*/ 1 w 5"/>
                    <a:gd name="T65" fmla="*/ 3 h 5"/>
                    <a:gd name="T66" fmla="*/ 1 w 5"/>
                    <a:gd name="T67" fmla="*/ 2 h 5"/>
                    <a:gd name="T68" fmla="*/ 2 w 5"/>
                    <a:gd name="T69" fmla="*/ 3 h 5"/>
                    <a:gd name="T70" fmla="*/ 3 w 5"/>
                    <a:gd name="T71" fmla="*/ 2 h 5"/>
                    <a:gd name="T72" fmla="*/ 1 w 5"/>
                    <a:gd name="T73" fmla="*/ 4 h 5"/>
                    <a:gd name="T74" fmla="*/ 1 w 5"/>
                    <a:gd name="T75" fmla="*/ 3 h 5"/>
                    <a:gd name="T76" fmla="*/ 2 w 5"/>
                    <a:gd name="T77" fmla="*/ 3 h 5"/>
                    <a:gd name="T78" fmla="*/ 1 w 5"/>
                    <a:gd name="T79" fmla="*/ 3 h 5"/>
                    <a:gd name="T80" fmla="*/ 4 w 5"/>
                    <a:gd name="T81" fmla="*/ 4 h 5"/>
                    <a:gd name="T82" fmla="*/ 4 w 5"/>
                    <a:gd name="T83" fmla="*/ 0 h 5"/>
                    <a:gd name="T84" fmla="*/ 3 w 5"/>
                    <a:gd name="T8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" h="5">
                      <a:moveTo>
                        <a:pt x="3" y="1"/>
                      </a:moveTo>
                      <a:cubicBezTo>
                        <a:pt x="2" y="1"/>
                        <a:pt x="2" y="2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1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2"/>
                        <a:pt x="2" y="1"/>
                      </a:cubicBezTo>
                      <a:cubicBezTo>
                        <a:pt x="2" y="1"/>
                        <a:pt x="0" y="1"/>
                        <a:pt x="1" y="2"/>
                      </a:cubicBezTo>
                      <a:cubicBezTo>
                        <a:pt x="1" y="4"/>
                        <a:pt x="1" y="3"/>
                        <a:pt x="1" y="5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3" y="4"/>
                        <a:pt x="4" y="2"/>
                      </a:cubicBezTo>
                      <a:cubicBezTo>
                        <a:pt x="4" y="4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3"/>
                        <a:pt x="4" y="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1"/>
                        <a:pt x="5" y="1"/>
                      </a:cubicBezTo>
                      <a:cubicBezTo>
                        <a:pt x="4" y="1"/>
                        <a:pt x="4" y="2"/>
                        <a:pt x="3" y="1"/>
                      </a:cubicBezTo>
                      <a:cubicBezTo>
                        <a:pt x="3" y="3"/>
                        <a:pt x="3" y="1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0" y="2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3" y="1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3"/>
                        <a:pt x="1" y="4"/>
                      </a:cubicBezTo>
                      <a:cubicBezTo>
                        <a:pt x="2" y="5"/>
                        <a:pt x="1" y="2"/>
                        <a:pt x="1" y="3"/>
                      </a:cubicBezTo>
                      <a:cubicBezTo>
                        <a:pt x="2" y="3"/>
                        <a:pt x="2" y="2"/>
                        <a:pt x="2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1" y="0"/>
                        <a:pt x="5" y="1"/>
                        <a:pt x="4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8" name="Freeform 2265"/>
                <p:cNvSpPr/>
                <p:nvPr/>
              </p:nvSpPr>
              <p:spPr bwMode="auto">
                <a:xfrm>
                  <a:off x="412" y="31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9" name="Freeform 2266"/>
                <p:cNvSpPr/>
                <p:nvPr/>
              </p:nvSpPr>
              <p:spPr bwMode="auto">
                <a:xfrm>
                  <a:off x="422" y="3185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0" name="Rectangle 2267"/>
                <p:cNvSpPr>
                  <a:spLocks noChangeArrowheads="1"/>
                </p:cNvSpPr>
                <p:nvPr/>
              </p:nvSpPr>
              <p:spPr bwMode="auto">
                <a:xfrm>
                  <a:off x="412" y="3188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1" name="Freeform 2268"/>
                <p:cNvSpPr/>
                <p:nvPr/>
              </p:nvSpPr>
              <p:spPr bwMode="auto">
                <a:xfrm>
                  <a:off x="417" y="3190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2" name="Freeform 2269"/>
                <p:cNvSpPr/>
                <p:nvPr/>
              </p:nvSpPr>
              <p:spPr bwMode="auto">
                <a:xfrm>
                  <a:off x="424" y="31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3" name="Freeform 2270"/>
                <p:cNvSpPr/>
                <p:nvPr/>
              </p:nvSpPr>
              <p:spPr bwMode="auto">
                <a:xfrm>
                  <a:off x="431" y="31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4" name="Freeform 2271"/>
                <p:cNvSpPr/>
                <p:nvPr/>
              </p:nvSpPr>
              <p:spPr bwMode="auto">
                <a:xfrm>
                  <a:off x="422" y="3169"/>
                  <a:ext cx="23" cy="24"/>
                </a:xfrm>
                <a:custGeom>
                  <a:avLst/>
                  <a:gdLst>
                    <a:gd name="T0" fmla="*/ 9 w 10"/>
                    <a:gd name="T1" fmla="*/ 3 h 10"/>
                    <a:gd name="T2" fmla="*/ 8 w 10"/>
                    <a:gd name="T3" fmla="*/ 1 h 10"/>
                    <a:gd name="T4" fmla="*/ 7 w 10"/>
                    <a:gd name="T5" fmla="*/ 1 h 10"/>
                    <a:gd name="T6" fmla="*/ 7 w 10"/>
                    <a:gd name="T7" fmla="*/ 2 h 10"/>
                    <a:gd name="T8" fmla="*/ 7 w 10"/>
                    <a:gd name="T9" fmla="*/ 3 h 10"/>
                    <a:gd name="T10" fmla="*/ 6 w 10"/>
                    <a:gd name="T11" fmla="*/ 3 h 10"/>
                    <a:gd name="T12" fmla="*/ 6 w 10"/>
                    <a:gd name="T13" fmla="*/ 5 h 10"/>
                    <a:gd name="T14" fmla="*/ 6 w 10"/>
                    <a:gd name="T15" fmla="*/ 4 h 10"/>
                    <a:gd name="T16" fmla="*/ 5 w 10"/>
                    <a:gd name="T17" fmla="*/ 4 h 10"/>
                    <a:gd name="T18" fmla="*/ 6 w 10"/>
                    <a:gd name="T19" fmla="*/ 6 h 10"/>
                    <a:gd name="T20" fmla="*/ 5 w 10"/>
                    <a:gd name="T21" fmla="*/ 7 h 10"/>
                    <a:gd name="T22" fmla="*/ 5 w 10"/>
                    <a:gd name="T23" fmla="*/ 6 h 10"/>
                    <a:gd name="T24" fmla="*/ 4 w 10"/>
                    <a:gd name="T25" fmla="*/ 6 h 10"/>
                    <a:gd name="T26" fmla="*/ 3 w 10"/>
                    <a:gd name="T27" fmla="*/ 6 h 10"/>
                    <a:gd name="T28" fmla="*/ 3 w 10"/>
                    <a:gd name="T29" fmla="*/ 7 h 10"/>
                    <a:gd name="T30" fmla="*/ 2 w 10"/>
                    <a:gd name="T31" fmla="*/ 8 h 10"/>
                    <a:gd name="T32" fmla="*/ 2 w 10"/>
                    <a:gd name="T33" fmla="*/ 7 h 10"/>
                    <a:gd name="T34" fmla="*/ 2 w 10"/>
                    <a:gd name="T35" fmla="*/ 7 h 10"/>
                    <a:gd name="T36" fmla="*/ 0 w 10"/>
                    <a:gd name="T37" fmla="*/ 7 h 10"/>
                    <a:gd name="T38" fmla="*/ 1 w 10"/>
                    <a:gd name="T39" fmla="*/ 7 h 10"/>
                    <a:gd name="T40" fmla="*/ 1 w 10"/>
                    <a:gd name="T41" fmla="*/ 6 h 10"/>
                    <a:gd name="T42" fmla="*/ 2 w 10"/>
                    <a:gd name="T43" fmla="*/ 9 h 10"/>
                    <a:gd name="T44" fmla="*/ 2 w 10"/>
                    <a:gd name="T45" fmla="*/ 10 h 10"/>
                    <a:gd name="T46" fmla="*/ 2 w 10"/>
                    <a:gd name="T47" fmla="*/ 9 h 10"/>
                    <a:gd name="T48" fmla="*/ 3 w 10"/>
                    <a:gd name="T49" fmla="*/ 10 h 10"/>
                    <a:gd name="T50" fmla="*/ 4 w 10"/>
                    <a:gd name="T51" fmla="*/ 9 h 10"/>
                    <a:gd name="T52" fmla="*/ 4 w 10"/>
                    <a:gd name="T53" fmla="*/ 9 h 10"/>
                    <a:gd name="T54" fmla="*/ 4 w 10"/>
                    <a:gd name="T55" fmla="*/ 9 h 10"/>
                    <a:gd name="T56" fmla="*/ 5 w 10"/>
                    <a:gd name="T57" fmla="*/ 9 h 10"/>
                    <a:gd name="T58" fmla="*/ 5 w 10"/>
                    <a:gd name="T59" fmla="*/ 8 h 10"/>
                    <a:gd name="T60" fmla="*/ 5 w 10"/>
                    <a:gd name="T61" fmla="*/ 7 h 10"/>
                    <a:gd name="T62" fmla="*/ 6 w 10"/>
                    <a:gd name="T63" fmla="*/ 8 h 10"/>
                    <a:gd name="T64" fmla="*/ 7 w 10"/>
                    <a:gd name="T65" fmla="*/ 8 h 10"/>
                    <a:gd name="T66" fmla="*/ 6 w 10"/>
                    <a:gd name="T67" fmla="*/ 7 h 10"/>
                    <a:gd name="T68" fmla="*/ 7 w 10"/>
                    <a:gd name="T69" fmla="*/ 6 h 10"/>
                    <a:gd name="T70" fmla="*/ 7 w 10"/>
                    <a:gd name="T71" fmla="*/ 5 h 10"/>
                    <a:gd name="T72" fmla="*/ 8 w 10"/>
                    <a:gd name="T73" fmla="*/ 5 h 10"/>
                    <a:gd name="T74" fmla="*/ 8 w 10"/>
                    <a:gd name="T75" fmla="*/ 4 h 10"/>
                    <a:gd name="T76" fmla="*/ 7 w 10"/>
                    <a:gd name="T77" fmla="*/ 3 h 10"/>
                    <a:gd name="T78" fmla="*/ 9 w 10"/>
                    <a:gd name="T7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" h="10">
                      <a:moveTo>
                        <a:pt x="10" y="4"/>
                      </a:moveTo>
                      <a:cubicBezTo>
                        <a:pt x="10" y="4"/>
                        <a:pt x="10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2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7" y="1"/>
                        <a:pt x="7" y="1"/>
                      </a:cubicBezTo>
                      <a:cubicBezTo>
                        <a:pt x="7" y="1"/>
                        <a:pt x="9" y="3"/>
                        <a:pt x="8" y="3"/>
                      </a:cubicBezTo>
                      <a:cubicBezTo>
                        <a:pt x="8" y="3"/>
                        <a:pt x="8" y="2"/>
                        <a:pt x="7" y="2"/>
                      </a:cubicBezTo>
                      <a:cubicBezTo>
                        <a:pt x="7" y="2"/>
                        <a:pt x="8" y="3"/>
                        <a:pt x="8" y="4"/>
                      </a:cubicBezTo>
                      <a:cubicBezTo>
                        <a:pt x="5" y="0"/>
                        <a:pt x="9" y="5"/>
                        <a:pt x="7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6" y="3"/>
                        <a:pt x="7" y="4"/>
                        <a:pt x="6" y="3"/>
                      </a:cubicBezTo>
                      <a:cubicBezTo>
                        <a:pt x="7" y="5"/>
                        <a:pt x="5" y="2"/>
                        <a:pt x="7" y="5"/>
                      </a:cubicBezTo>
                      <a:cubicBezTo>
                        <a:pt x="6" y="4"/>
                        <a:pt x="7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6" y="5"/>
                        <a:pt x="6" y="4"/>
                      </a:cubicBezTo>
                      <a:cubicBezTo>
                        <a:pt x="5" y="4"/>
                        <a:pt x="6" y="5"/>
                        <a:pt x="6" y="6"/>
                      </a:cubicBezTo>
                      <a:cubicBezTo>
                        <a:pt x="6" y="6"/>
                        <a:pt x="6" y="5"/>
                        <a:pt x="5" y="4"/>
                      </a:cubicBezTo>
                      <a:cubicBezTo>
                        <a:pt x="6" y="5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5" y="6"/>
                        <a:pt x="6" y="7"/>
                        <a:pt x="6" y="8"/>
                      </a:cubicBezTo>
                      <a:cubicBezTo>
                        <a:pt x="5" y="7"/>
                        <a:pt x="6" y="8"/>
                        <a:pt x="5" y="7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4"/>
                        <a:pt x="4" y="7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3" y="5"/>
                        <a:pt x="3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5"/>
                        <a:pt x="3" y="8"/>
                        <a:pt x="3" y="7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2" y="6"/>
                        <a:pt x="2" y="6"/>
                      </a:cubicBezTo>
                      <a:cubicBezTo>
                        <a:pt x="2" y="7"/>
                        <a:pt x="2" y="6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8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0" y="5"/>
                        <a:pt x="0" y="7"/>
                      </a:cubicBezTo>
                      <a:cubicBezTo>
                        <a:pt x="0" y="8"/>
                        <a:pt x="1" y="9"/>
                        <a:pt x="1" y="10"/>
                      </a:cubicBezTo>
                      <a:cubicBezTo>
                        <a:pt x="1" y="9"/>
                        <a:pt x="1" y="8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7"/>
                        <a:pt x="1" y="6"/>
                      </a:cubicBezTo>
                      <a:cubicBezTo>
                        <a:pt x="1" y="6"/>
                        <a:pt x="1" y="8"/>
                        <a:pt x="1" y="7"/>
                      </a:cubicBezTo>
                      <a:cubicBezTo>
                        <a:pt x="2" y="8"/>
                        <a:pt x="1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8"/>
                        <a:pt x="2" y="10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8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3" y="9"/>
                        <a:pt x="3" y="8"/>
                        <a:pt x="4" y="9"/>
                      </a:cubicBezTo>
                      <a:cubicBezTo>
                        <a:pt x="3" y="8"/>
                        <a:pt x="4" y="9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4" y="8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4" y="7"/>
                        <a:pt x="5" y="8"/>
                      </a:cubicBezTo>
                      <a:cubicBezTo>
                        <a:pt x="5" y="8"/>
                        <a:pt x="5" y="7"/>
                        <a:pt x="4" y="6"/>
                      </a:cubicBezTo>
                      <a:cubicBezTo>
                        <a:pt x="5" y="7"/>
                        <a:pt x="5" y="8"/>
                        <a:pt x="5" y="7"/>
                      </a:cubicBezTo>
                      <a:cubicBezTo>
                        <a:pt x="5" y="6"/>
                        <a:pt x="6" y="8"/>
                        <a:pt x="5" y="7"/>
                      </a:cubicBezTo>
                      <a:cubicBezTo>
                        <a:pt x="6" y="8"/>
                        <a:pt x="6" y="7"/>
                        <a:pt x="6" y="8"/>
                      </a:cubicBezTo>
                      <a:cubicBezTo>
                        <a:pt x="6" y="9"/>
                        <a:pt x="6" y="7"/>
                        <a:pt x="6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7"/>
                        <a:pt x="7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7" y="7"/>
                        <a:pt x="7" y="7"/>
                        <a:pt x="7" y="8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8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5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8" y="4"/>
                        <a:pt x="10" y="7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3"/>
                        <a:pt x="7" y="3"/>
                      </a:cubicBezTo>
                      <a:cubicBezTo>
                        <a:pt x="7" y="3"/>
                        <a:pt x="8" y="4"/>
                        <a:pt x="8" y="3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6"/>
                        <a:pt x="8" y="2"/>
                        <a:pt x="10" y="4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5" name="Freeform 2272"/>
                <p:cNvSpPr/>
                <p:nvPr/>
              </p:nvSpPr>
              <p:spPr bwMode="auto">
                <a:xfrm>
                  <a:off x="438" y="3183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6" name="Rectangle 2273"/>
                <p:cNvSpPr>
                  <a:spLocks noChangeArrowheads="1"/>
                </p:cNvSpPr>
                <p:nvPr/>
              </p:nvSpPr>
              <p:spPr bwMode="auto">
                <a:xfrm>
                  <a:off x="441" y="3183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7" name="Freeform 2274"/>
                <p:cNvSpPr/>
                <p:nvPr/>
              </p:nvSpPr>
              <p:spPr bwMode="auto">
                <a:xfrm>
                  <a:off x="445" y="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8" name="Freeform 2275"/>
                <p:cNvSpPr/>
                <p:nvPr/>
              </p:nvSpPr>
              <p:spPr bwMode="auto">
                <a:xfrm>
                  <a:off x="443" y="317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9" name="Freeform 2276"/>
                <p:cNvSpPr/>
                <p:nvPr/>
              </p:nvSpPr>
              <p:spPr bwMode="auto">
                <a:xfrm>
                  <a:off x="438" y="3162"/>
                  <a:ext cx="10" cy="14"/>
                </a:xfrm>
                <a:custGeom>
                  <a:avLst/>
                  <a:gdLst>
                    <a:gd name="T0" fmla="*/ 3 w 4"/>
                    <a:gd name="T1" fmla="*/ 1 h 6"/>
                    <a:gd name="T2" fmla="*/ 2 w 4"/>
                    <a:gd name="T3" fmla="*/ 1 h 6"/>
                    <a:gd name="T4" fmla="*/ 3 w 4"/>
                    <a:gd name="T5" fmla="*/ 1 h 6"/>
                    <a:gd name="T6" fmla="*/ 2 w 4"/>
                    <a:gd name="T7" fmla="*/ 0 h 6"/>
                    <a:gd name="T8" fmla="*/ 2 w 4"/>
                    <a:gd name="T9" fmla="*/ 2 h 6"/>
                    <a:gd name="T10" fmla="*/ 1 w 4"/>
                    <a:gd name="T11" fmla="*/ 2 h 6"/>
                    <a:gd name="T12" fmla="*/ 2 w 4"/>
                    <a:gd name="T13" fmla="*/ 3 h 6"/>
                    <a:gd name="T14" fmla="*/ 1 w 4"/>
                    <a:gd name="T15" fmla="*/ 2 h 6"/>
                    <a:gd name="T16" fmla="*/ 1 w 4"/>
                    <a:gd name="T17" fmla="*/ 3 h 6"/>
                    <a:gd name="T18" fmla="*/ 2 w 4"/>
                    <a:gd name="T19" fmla="*/ 3 h 6"/>
                    <a:gd name="T20" fmla="*/ 1 w 4"/>
                    <a:gd name="T21" fmla="*/ 3 h 6"/>
                    <a:gd name="T22" fmla="*/ 2 w 4"/>
                    <a:gd name="T23" fmla="*/ 3 h 6"/>
                    <a:gd name="T24" fmla="*/ 1 w 4"/>
                    <a:gd name="T25" fmla="*/ 4 h 6"/>
                    <a:gd name="T26" fmla="*/ 1 w 4"/>
                    <a:gd name="T27" fmla="*/ 3 h 6"/>
                    <a:gd name="T28" fmla="*/ 2 w 4"/>
                    <a:gd name="T29" fmla="*/ 4 h 6"/>
                    <a:gd name="T30" fmla="*/ 1 w 4"/>
                    <a:gd name="T31" fmla="*/ 3 h 6"/>
                    <a:gd name="T32" fmla="*/ 1 w 4"/>
                    <a:gd name="T33" fmla="*/ 5 h 6"/>
                    <a:gd name="T34" fmla="*/ 2 w 4"/>
                    <a:gd name="T35" fmla="*/ 5 h 6"/>
                    <a:gd name="T36" fmla="*/ 2 w 4"/>
                    <a:gd name="T37" fmla="*/ 4 h 6"/>
                    <a:gd name="T38" fmla="*/ 2 w 4"/>
                    <a:gd name="T39" fmla="*/ 5 h 6"/>
                    <a:gd name="T40" fmla="*/ 2 w 4"/>
                    <a:gd name="T41" fmla="*/ 4 h 6"/>
                    <a:gd name="T42" fmla="*/ 3 w 4"/>
                    <a:gd name="T43" fmla="*/ 5 h 6"/>
                    <a:gd name="T44" fmla="*/ 4 w 4"/>
                    <a:gd name="T45" fmla="*/ 5 h 6"/>
                    <a:gd name="T46" fmla="*/ 4 w 4"/>
                    <a:gd name="T47" fmla="*/ 5 h 6"/>
                    <a:gd name="T48" fmla="*/ 4 w 4"/>
                    <a:gd name="T49" fmla="*/ 5 h 6"/>
                    <a:gd name="T50" fmla="*/ 3 w 4"/>
                    <a:gd name="T51" fmla="*/ 4 h 6"/>
                    <a:gd name="T52" fmla="*/ 2 w 4"/>
                    <a:gd name="T53" fmla="*/ 3 h 6"/>
                    <a:gd name="T54" fmla="*/ 2 w 4"/>
                    <a:gd name="T55" fmla="*/ 3 h 6"/>
                    <a:gd name="T56" fmla="*/ 3 w 4"/>
                    <a:gd name="T57" fmla="*/ 4 h 6"/>
                    <a:gd name="T58" fmla="*/ 3 w 4"/>
                    <a:gd name="T59" fmla="*/ 4 h 6"/>
                    <a:gd name="T60" fmla="*/ 4 w 4"/>
                    <a:gd name="T61" fmla="*/ 4 h 6"/>
                    <a:gd name="T62" fmla="*/ 3 w 4"/>
                    <a:gd name="T63" fmla="*/ 4 h 6"/>
                    <a:gd name="T64" fmla="*/ 3 w 4"/>
                    <a:gd name="T65" fmla="*/ 3 h 6"/>
                    <a:gd name="T66" fmla="*/ 4 w 4"/>
                    <a:gd name="T67" fmla="*/ 3 h 6"/>
                    <a:gd name="T68" fmla="*/ 3 w 4"/>
                    <a:gd name="T69" fmla="*/ 2 h 6"/>
                    <a:gd name="T70" fmla="*/ 4 w 4"/>
                    <a:gd name="T71" fmla="*/ 2 h 6"/>
                    <a:gd name="T72" fmla="*/ 3 w 4"/>
                    <a:gd name="T73" fmla="*/ 2 h 6"/>
                    <a:gd name="T74" fmla="*/ 3 w 4"/>
                    <a:gd name="T75" fmla="*/ 1 h 6"/>
                    <a:gd name="T76" fmla="*/ 3 w 4"/>
                    <a:gd name="T77" fmla="*/ 1 h 6"/>
                    <a:gd name="T78" fmla="*/ 2 w 4"/>
                    <a:gd name="T79" fmla="*/ 0 h 6"/>
                    <a:gd name="T80" fmla="*/ 3 w 4"/>
                    <a:gd name="T8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6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2" y="0"/>
                        <a:pt x="3" y="1"/>
                      </a:cubicBezTo>
                      <a:cubicBezTo>
                        <a:pt x="2" y="0"/>
                        <a:pt x="3" y="0"/>
                        <a:pt x="2" y="0"/>
                      </a:cubicBezTo>
                      <a:cubicBezTo>
                        <a:pt x="2" y="1"/>
                        <a:pt x="1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3"/>
                        <a:pt x="0" y="2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3" y="4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3"/>
                        <a:pt x="1" y="4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4"/>
                        <a:pt x="0" y="3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3"/>
                        <a:pt x="2" y="5"/>
                        <a:pt x="2" y="4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4" y="6"/>
                        <a:pt x="2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3" y="4"/>
                        <a:pt x="1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3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4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0" name="Freeform 2277"/>
                <p:cNvSpPr/>
                <p:nvPr/>
              </p:nvSpPr>
              <p:spPr bwMode="auto">
                <a:xfrm>
                  <a:off x="441" y="3159"/>
                  <a:ext cx="4" cy="3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1" name="Freeform 2278"/>
                <p:cNvSpPr/>
                <p:nvPr/>
              </p:nvSpPr>
              <p:spPr bwMode="auto">
                <a:xfrm>
                  <a:off x="438" y="3154"/>
                  <a:ext cx="10" cy="8"/>
                </a:xfrm>
                <a:custGeom>
                  <a:avLst/>
                  <a:gdLst>
                    <a:gd name="T0" fmla="*/ 2 w 4"/>
                    <a:gd name="T1" fmla="*/ 1 h 3"/>
                    <a:gd name="T2" fmla="*/ 2 w 4"/>
                    <a:gd name="T3" fmla="*/ 1 h 3"/>
                    <a:gd name="T4" fmla="*/ 1 w 4"/>
                    <a:gd name="T5" fmla="*/ 2 h 3"/>
                    <a:gd name="T6" fmla="*/ 3 w 4"/>
                    <a:gd name="T7" fmla="*/ 2 h 3"/>
                    <a:gd name="T8" fmla="*/ 2 w 4"/>
                    <a:gd name="T9" fmla="*/ 2 h 3"/>
                    <a:gd name="T10" fmla="*/ 3 w 4"/>
                    <a:gd name="T11" fmla="*/ 3 h 3"/>
                    <a:gd name="T12" fmla="*/ 2 w 4"/>
                    <a:gd name="T13" fmla="*/ 2 h 3"/>
                    <a:gd name="T14" fmla="*/ 3 w 4"/>
                    <a:gd name="T15" fmla="*/ 3 h 3"/>
                    <a:gd name="T16" fmla="*/ 3 w 4"/>
                    <a:gd name="T17" fmla="*/ 2 h 3"/>
                    <a:gd name="T18" fmla="*/ 3 w 4"/>
                    <a:gd name="T19" fmla="*/ 3 h 3"/>
                    <a:gd name="T20" fmla="*/ 2 w 4"/>
                    <a:gd name="T21" fmla="*/ 2 h 3"/>
                    <a:gd name="T22" fmla="*/ 3 w 4"/>
                    <a:gd name="T23" fmla="*/ 2 h 3"/>
                    <a:gd name="T24" fmla="*/ 4 w 4"/>
                    <a:gd name="T25" fmla="*/ 2 h 3"/>
                    <a:gd name="T26" fmla="*/ 4 w 4"/>
                    <a:gd name="T27" fmla="*/ 2 h 3"/>
                    <a:gd name="T28" fmla="*/ 2 w 4"/>
                    <a:gd name="T29" fmla="*/ 2 h 3"/>
                    <a:gd name="T30" fmla="*/ 4 w 4"/>
                    <a:gd name="T31" fmla="*/ 2 h 3"/>
                    <a:gd name="T32" fmla="*/ 4 w 4"/>
                    <a:gd name="T33" fmla="*/ 1 h 3"/>
                    <a:gd name="T34" fmla="*/ 2 w 4"/>
                    <a:gd name="T35" fmla="*/ 0 h 3"/>
                    <a:gd name="T36" fmla="*/ 3 w 4"/>
                    <a:gd name="T37" fmla="*/ 1 h 3"/>
                    <a:gd name="T38" fmla="*/ 3 w 4"/>
                    <a:gd name="T39" fmla="*/ 1 h 3"/>
                    <a:gd name="T40" fmla="*/ 1 w 4"/>
                    <a:gd name="T41" fmla="*/ 0 h 3"/>
                    <a:gd name="T42" fmla="*/ 2 w 4"/>
                    <a:gd name="T4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3" y="3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3" y="1"/>
                        <a:pt x="2" y="1"/>
                        <a:pt x="4" y="1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2" name="Rectangle 2279"/>
                <p:cNvSpPr>
                  <a:spLocks noChangeArrowheads="1"/>
                </p:cNvSpPr>
                <p:nvPr/>
              </p:nvSpPr>
              <p:spPr bwMode="auto">
                <a:xfrm>
                  <a:off x="441" y="3157"/>
                  <a:ext cx="2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3" name="Freeform 2280"/>
                <p:cNvSpPr/>
                <p:nvPr/>
              </p:nvSpPr>
              <p:spPr bwMode="auto">
                <a:xfrm>
                  <a:off x="850" y="300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2 w 2"/>
                    <a:gd name="T5" fmla="*/ 0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4" name="Freeform 2281"/>
                <p:cNvSpPr/>
                <p:nvPr/>
              </p:nvSpPr>
              <p:spPr bwMode="auto">
                <a:xfrm>
                  <a:off x="850" y="3004"/>
                  <a:ext cx="2" cy="10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  <a:gd name="T8" fmla="*/ 1 w 1"/>
                    <a:gd name="T9" fmla="*/ 2 h 4"/>
                    <a:gd name="T10" fmla="*/ 0 w 1"/>
                    <a:gd name="T11" fmla="*/ 3 h 4"/>
                    <a:gd name="T12" fmla="*/ 0 w 1"/>
                    <a:gd name="T13" fmla="*/ 3 h 4"/>
                    <a:gd name="T14" fmla="*/ 0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1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2"/>
                        <a:pt x="0" y="3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5" name="Freeform 2282"/>
                <p:cNvSpPr/>
                <p:nvPr/>
              </p:nvSpPr>
              <p:spPr bwMode="auto">
                <a:xfrm>
                  <a:off x="852" y="3009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6" name="Freeform 2283"/>
                <p:cNvSpPr/>
                <p:nvPr/>
              </p:nvSpPr>
              <p:spPr bwMode="auto">
                <a:xfrm>
                  <a:off x="852" y="300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7" name="Freeform 2284"/>
                <p:cNvSpPr/>
                <p:nvPr/>
              </p:nvSpPr>
              <p:spPr bwMode="auto">
                <a:xfrm>
                  <a:off x="854" y="3007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8" name="Freeform 2285"/>
                <p:cNvSpPr/>
                <p:nvPr/>
              </p:nvSpPr>
              <p:spPr bwMode="auto">
                <a:xfrm>
                  <a:off x="852" y="3007"/>
                  <a:ext cx="2" cy="7"/>
                </a:xfrm>
                <a:custGeom>
                  <a:avLst/>
                  <a:gdLst>
                    <a:gd name="T0" fmla="*/ 1 w 1"/>
                    <a:gd name="T1" fmla="*/ 1 h 3"/>
                    <a:gd name="T2" fmla="*/ 1 w 1"/>
                    <a:gd name="T3" fmla="*/ 1 h 3"/>
                    <a:gd name="T4" fmla="*/ 1 w 1"/>
                    <a:gd name="T5" fmla="*/ 1 h 3"/>
                    <a:gd name="T6" fmla="*/ 1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9" name="Freeform 2286"/>
                <p:cNvSpPr/>
                <p:nvPr/>
              </p:nvSpPr>
              <p:spPr bwMode="auto">
                <a:xfrm>
                  <a:off x="854" y="300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0" name="Freeform 2287"/>
                <p:cNvSpPr/>
                <p:nvPr/>
              </p:nvSpPr>
              <p:spPr bwMode="auto">
                <a:xfrm>
                  <a:off x="852" y="300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1" name="Freeform 2288"/>
                <p:cNvSpPr/>
                <p:nvPr/>
              </p:nvSpPr>
              <p:spPr bwMode="auto">
                <a:xfrm>
                  <a:off x="854" y="3007"/>
                  <a:ext cx="3" cy="9"/>
                </a:xfrm>
                <a:custGeom>
                  <a:avLst/>
                  <a:gdLst>
                    <a:gd name="T0" fmla="*/ 1 w 1"/>
                    <a:gd name="T1" fmla="*/ 1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3 h 4"/>
                    <a:gd name="T8" fmla="*/ 1 w 1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cubicBezTo>
                        <a:pt x="0" y="2"/>
                        <a:pt x="0" y="0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2" name="Freeform 2289"/>
                <p:cNvSpPr/>
                <p:nvPr/>
              </p:nvSpPr>
              <p:spPr bwMode="auto">
                <a:xfrm>
                  <a:off x="857" y="3016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3" name="Freeform 2290"/>
                <p:cNvSpPr/>
                <p:nvPr/>
              </p:nvSpPr>
              <p:spPr bwMode="auto">
                <a:xfrm>
                  <a:off x="857" y="3012"/>
                  <a:ext cx="2" cy="9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2 h 4"/>
                    <a:gd name="T4" fmla="*/ 1 w 1"/>
                    <a:gd name="T5" fmla="*/ 0 h 4"/>
                    <a:gd name="T6" fmla="*/ 0 w 1"/>
                    <a:gd name="T7" fmla="*/ 1 h 4"/>
                    <a:gd name="T8" fmla="*/ 1 w 1"/>
                    <a:gd name="T9" fmla="*/ 0 h 4"/>
                    <a:gd name="T10" fmla="*/ 0 w 1"/>
                    <a:gd name="T11" fmla="*/ 1 h 4"/>
                    <a:gd name="T12" fmla="*/ 0 w 1"/>
                    <a:gd name="T13" fmla="*/ 0 h 4"/>
                    <a:gd name="T14" fmla="*/ 0 w 1"/>
                    <a:gd name="T15" fmla="*/ 2 h 4"/>
                    <a:gd name="T16" fmla="*/ 0 w 1"/>
                    <a:gd name="T17" fmla="*/ 1 h 4"/>
                    <a:gd name="T18" fmla="*/ 0 w 1"/>
                    <a:gd name="T19" fmla="*/ 2 h 4"/>
                    <a:gd name="T20" fmla="*/ 1 w 1"/>
                    <a:gd name="T21" fmla="*/ 3 h 4"/>
                    <a:gd name="T22" fmla="*/ 1 w 1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4"/>
                        <a:pt x="1" y="3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4" name="Freeform 2291"/>
                <p:cNvSpPr/>
                <p:nvPr/>
              </p:nvSpPr>
              <p:spPr bwMode="auto">
                <a:xfrm>
                  <a:off x="861" y="3014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5" name="Freeform 2292"/>
                <p:cNvSpPr/>
                <p:nvPr/>
              </p:nvSpPr>
              <p:spPr bwMode="auto">
                <a:xfrm>
                  <a:off x="861" y="3009"/>
                  <a:ext cx="3" cy="12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1 h 5"/>
                    <a:gd name="T4" fmla="*/ 0 w 1"/>
                    <a:gd name="T5" fmla="*/ 1 h 5"/>
                    <a:gd name="T6" fmla="*/ 0 w 1"/>
                    <a:gd name="T7" fmla="*/ 2 h 5"/>
                    <a:gd name="T8" fmla="*/ 0 w 1"/>
                    <a:gd name="T9" fmla="*/ 1 h 5"/>
                    <a:gd name="T10" fmla="*/ 1 w 1"/>
                    <a:gd name="T11" fmla="*/ 3 h 5"/>
                    <a:gd name="T12" fmla="*/ 0 w 1"/>
                    <a:gd name="T13" fmla="*/ 3 h 5"/>
                    <a:gd name="T14" fmla="*/ 1 w 1"/>
                    <a:gd name="T15" fmla="*/ 3 h 5"/>
                    <a:gd name="T16" fmla="*/ 1 w 1"/>
                    <a:gd name="T17" fmla="*/ 2 h 5"/>
                    <a:gd name="T18" fmla="*/ 1 w 1"/>
                    <a:gd name="T19" fmla="*/ 2 h 5"/>
                    <a:gd name="T20" fmla="*/ 0 w 1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1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1" y="5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6" name="Freeform 2293"/>
                <p:cNvSpPr/>
                <p:nvPr/>
              </p:nvSpPr>
              <p:spPr bwMode="auto">
                <a:xfrm>
                  <a:off x="859" y="3009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7" name="Freeform 2294"/>
                <p:cNvSpPr/>
                <p:nvPr/>
              </p:nvSpPr>
              <p:spPr bwMode="auto">
                <a:xfrm>
                  <a:off x="864" y="30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8" name="Freeform 2295"/>
                <p:cNvSpPr/>
                <p:nvPr/>
              </p:nvSpPr>
              <p:spPr bwMode="auto">
                <a:xfrm>
                  <a:off x="864" y="3009"/>
                  <a:ext cx="0" cy="3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9" name="Freeform 2296"/>
                <p:cNvSpPr/>
                <p:nvPr/>
              </p:nvSpPr>
              <p:spPr bwMode="auto">
                <a:xfrm>
                  <a:off x="864" y="3000"/>
                  <a:ext cx="19" cy="19"/>
                </a:xfrm>
                <a:custGeom>
                  <a:avLst/>
                  <a:gdLst>
                    <a:gd name="T0" fmla="*/ 8 w 8"/>
                    <a:gd name="T1" fmla="*/ 2 h 8"/>
                    <a:gd name="T2" fmla="*/ 8 w 8"/>
                    <a:gd name="T3" fmla="*/ 2 h 8"/>
                    <a:gd name="T4" fmla="*/ 7 w 8"/>
                    <a:gd name="T5" fmla="*/ 1 h 8"/>
                    <a:gd name="T6" fmla="*/ 6 w 8"/>
                    <a:gd name="T7" fmla="*/ 0 h 8"/>
                    <a:gd name="T8" fmla="*/ 6 w 8"/>
                    <a:gd name="T9" fmla="*/ 1 h 8"/>
                    <a:gd name="T10" fmla="*/ 5 w 8"/>
                    <a:gd name="T11" fmla="*/ 0 h 8"/>
                    <a:gd name="T12" fmla="*/ 5 w 8"/>
                    <a:gd name="T13" fmla="*/ 1 h 8"/>
                    <a:gd name="T14" fmla="*/ 4 w 8"/>
                    <a:gd name="T15" fmla="*/ 2 h 8"/>
                    <a:gd name="T16" fmla="*/ 2 w 8"/>
                    <a:gd name="T17" fmla="*/ 3 h 8"/>
                    <a:gd name="T18" fmla="*/ 2 w 8"/>
                    <a:gd name="T19" fmla="*/ 5 h 8"/>
                    <a:gd name="T20" fmla="*/ 1 w 8"/>
                    <a:gd name="T21" fmla="*/ 4 h 8"/>
                    <a:gd name="T22" fmla="*/ 2 w 8"/>
                    <a:gd name="T23" fmla="*/ 4 h 8"/>
                    <a:gd name="T24" fmla="*/ 1 w 8"/>
                    <a:gd name="T25" fmla="*/ 4 h 8"/>
                    <a:gd name="T26" fmla="*/ 1 w 8"/>
                    <a:gd name="T27" fmla="*/ 6 h 8"/>
                    <a:gd name="T28" fmla="*/ 0 w 8"/>
                    <a:gd name="T29" fmla="*/ 4 h 8"/>
                    <a:gd name="T30" fmla="*/ 0 w 8"/>
                    <a:gd name="T31" fmla="*/ 5 h 8"/>
                    <a:gd name="T32" fmla="*/ 1 w 8"/>
                    <a:gd name="T33" fmla="*/ 6 h 8"/>
                    <a:gd name="T34" fmla="*/ 1 w 8"/>
                    <a:gd name="T35" fmla="*/ 7 h 8"/>
                    <a:gd name="T36" fmla="*/ 2 w 8"/>
                    <a:gd name="T37" fmla="*/ 4 h 8"/>
                    <a:gd name="T38" fmla="*/ 3 w 8"/>
                    <a:gd name="T39" fmla="*/ 5 h 8"/>
                    <a:gd name="T40" fmla="*/ 4 w 8"/>
                    <a:gd name="T41" fmla="*/ 5 h 8"/>
                    <a:gd name="T42" fmla="*/ 4 w 8"/>
                    <a:gd name="T43" fmla="*/ 4 h 8"/>
                    <a:gd name="T44" fmla="*/ 5 w 8"/>
                    <a:gd name="T45" fmla="*/ 4 h 8"/>
                    <a:gd name="T46" fmla="*/ 4 w 8"/>
                    <a:gd name="T47" fmla="*/ 3 h 8"/>
                    <a:gd name="T48" fmla="*/ 5 w 8"/>
                    <a:gd name="T49" fmla="*/ 4 h 8"/>
                    <a:gd name="T50" fmla="*/ 4 w 8"/>
                    <a:gd name="T51" fmla="*/ 2 h 8"/>
                    <a:gd name="T52" fmla="*/ 6 w 8"/>
                    <a:gd name="T53" fmla="*/ 4 h 8"/>
                    <a:gd name="T54" fmla="*/ 6 w 8"/>
                    <a:gd name="T55" fmla="*/ 3 h 8"/>
                    <a:gd name="T56" fmla="*/ 5 w 8"/>
                    <a:gd name="T57" fmla="*/ 2 h 8"/>
                    <a:gd name="T58" fmla="*/ 6 w 8"/>
                    <a:gd name="T59" fmla="*/ 4 h 8"/>
                    <a:gd name="T60" fmla="*/ 6 w 8"/>
                    <a:gd name="T61" fmla="*/ 2 h 8"/>
                    <a:gd name="T62" fmla="*/ 6 w 8"/>
                    <a:gd name="T63" fmla="*/ 2 h 8"/>
                    <a:gd name="T64" fmla="*/ 7 w 8"/>
                    <a:gd name="T65" fmla="*/ 2 h 8"/>
                    <a:gd name="T66" fmla="*/ 7 w 8"/>
                    <a:gd name="T67" fmla="*/ 3 h 8"/>
                    <a:gd name="T68" fmla="*/ 8 w 8"/>
                    <a:gd name="T69" fmla="*/ 4 h 8"/>
                    <a:gd name="T70" fmla="*/ 7 w 8"/>
                    <a:gd name="T71" fmla="*/ 2 h 8"/>
                    <a:gd name="T72" fmla="*/ 8 w 8"/>
                    <a:gd name="T73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" h="8"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2"/>
                        <a:pt x="5" y="1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4" y="2"/>
                        <a:pt x="3" y="4"/>
                        <a:pt x="2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5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4"/>
                        <a:pt x="1" y="6"/>
                        <a:pt x="0" y="4"/>
                      </a:cubicBezTo>
                      <a:cubicBezTo>
                        <a:pt x="0" y="4"/>
                        <a:pt x="1" y="5"/>
                        <a:pt x="0" y="5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1" y="7"/>
                        <a:pt x="1" y="6"/>
                        <a:pt x="1" y="7"/>
                      </a:cubicBezTo>
                      <a:cubicBezTo>
                        <a:pt x="2" y="8"/>
                        <a:pt x="2" y="5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4" y="5"/>
                      </a:cubicBezTo>
                      <a:cubicBezTo>
                        <a:pt x="4" y="4"/>
                        <a:pt x="5" y="5"/>
                        <a:pt x="4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5" y="4"/>
                        <a:pt x="5" y="4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2"/>
                      </a:cubicBezTo>
                      <a:cubicBezTo>
                        <a:pt x="5" y="2"/>
                        <a:pt x="6" y="3"/>
                        <a:pt x="6" y="4"/>
                      </a:cubicBezTo>
                      <a:cubicBezTo>
                        <a:pt x="7" y="4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2"/>
                        <a:pt x="7" y="2"/>
                      </a:cubicBezTo>
                      <a:cubicBezTo>
                        <a:pt x="8" y="2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3"/>
                        <a:pt x="8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0" name="Rectangle 2297"/>
                <p:cNvSpPr>
                  <a:spLocks noChangeArrowheads="1"/>
                </p:cNvSpPr>
                <p:nvPr/>
              </p:nvSpPr>
              <p:spPr bwMode="auto">
                <a:xfrm>
                  <a:off x="883" y="3009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1" name="Freeform 2298"/>
                <p:cNvSpPr/>
                <p:nvPr/>
              </p:nvSpPr>
              <p:spPr bwMode="auto">
                <a:xfrm>
                  <a:off x="883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2" name="Rectangle 2299"/>
                <p:cNvSpPr>
                  <a:spLocks noChangeArrowheads="1"/>
                </p:cNvSpPr>
                <p:nvPr/>
              </p:nvSpPr>
              <p:spPr bwMode="auto">
                <a:xfrm>
                  <a:off x="876" y="3002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3" name="Freeform 2300"/>
                <p:cNvSpPr/>
                <p:nvPr/>
              </p:nvSpPr>
              <p:spPr bwMode="auto">
                <a:xfrm>
                  <a:off x="878" y="3009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4" name="Freeform 2301"/>
                <p:cNvSpPr/>
                <p:nvPr/>
              </p:nvSpPr>
              <p:spPr bwMode="auto">
                <a:xfrm>
                  <a:off x="876" y="3012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5" name="Rectangle 2302"/>
                <p:cNvSpPr>
                  <a:spLocks noChangeArrowheads="1"/>
                </p:cNvSpPr>
                <p:nvPr/>
              </p:nvSpPr>
              <p:spPr bwMode="auto">
                <a:xfrm>
                  <a:off x="883" y="3007"/>
                  <a:ext cx="1" cy="1"/>
                </a:xfrm>
                <a:prstGeom prst="rect">
                  <a:avLst/>
                </a:pr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6" name="Freeform 2303"/>
                <p:cNvSpPr/>
                <p:nvPr/>
              </p:nvSpPr>
              <p:spPr bwMode="auto">
                <a:xfrm>
                  <a:off x="878" y="2990"/>
                  <a:ext cx="12" cy="14"/>
                </a:xfrm>
                <a:custGeom>
                  <a:avLst/>
                  <a:gdLst>
                    <a:gd name="T0" fmla="*/ 2 w 5"/>
                    <a:gd name="T1" fmla="*/ 1 h 6"/>
                    <a:gd name="T2" fmla="*/ 1 w 5"/>
                    <a:gd name="T3" fmla="*/ 1 h 6"/>
                    <a:gd name="T4" fmla="*/ 3 w 5"/>
                    <a:gd name="T5" fmla="*/ 3 h 6"/>
                    <a:gd name="T6" fmla="*/ 1 w 5"/>
                    <a:gd name="T7" fmla="*/ 1 h 6"/>
                    <a:gd name="T8" fmla="*/ 2 w 5"/>
                    <a:gd name="T9" fmla="*/ 3 h 6"/>
                    <a:gd name="T10" fmla="*/ 1 w 5"/>
                    <a:gd name="T11" fmla="*/ 3 h 6"/>
                    <a:gd name="T12" fmla="*/ 2 w 5"/>
                    <a:gd name="T13" fmla="*/ 5 h 6"/>
                    <a:gd name="T14" fmla="*/ 0 w 5"/>
                    <a:gd name="T15" fmla="*/ 3 h 6"/>
                    <a:gd name="T16" fmla="*/ 0 w 5"/>
                    <a:gd name="T17" fmla="*/ 3 h 6"/>
                    <a:gd name="T18" fmla="*/ 0 w 5"/>
                    <a:gd name="T19" fmla="*/ 4 h 6"/>
                    <a:gd name="T20" fmla="*/ 1 w 5"/>
                    <a:gd name="T21" fmla="*/ 5 h 6"/>
                    <a:gd name="T22" fmla="*/ 2 w 5"/>
                    <a:gd name="T23" fmla="*/ 6 h 6"/>
                    <a:gd name="T24" fmla="*/ 2 w 5"/>
                    <a:gd name="T25" fmla="*/ 5 h 6"/>
                    <a:gd name="T26" fmla="*/ 3 w 5"/>
                    <a:gd name="T27" fmla="*/ 6 h 6"/>
                    <a:gd name="T28" fmla="*/ 2 w 5"/>
                    <a:gd name="T29" fmla="*/ 5 h 6"/>
                    <a:gd name="T30" fmla="*/ 3 w 5"/>
                    <a:gd name="T31" fmla="*/ 5 h 6"/>
                    <a:gd name="T32" fmla="*/ 3 w 5"/>
                    <a:gd name="T33" fmla="*/ 5 h 6"/>
                    <a:gd name="T34" fmla="*/ 3 w 5"/>
                    <a:gd name="T35" fmla="*/ 5 h 6"/>
                    <a:gd name="T36" fmla="*/ 2 w 5"/>
                    <a:gd name="T37" fmla="*/ 4 h 6"/>
                    <a:gd name="T38" fmla="*/ 3 w 5"/>
                    <a:gd name="T39" fmla="*/ 5 h 6"/>
                    <a:gd name="T40" fmla="*/ 3 w 5"/>
                    <a:gd name="T41" fmla="*/ 4 h 6"/>
                    <a:gd name="T42" fmla="*/ 4 w 5"/>
                    <a:gd name="T43" fmla="*/ 4 h 6"/>
                    <a:gd name="T44" fmla="*/ 3 w 5"/>
                    <a:gd name="T45" fmla="*/ 4 h 6"/>
                    <a:gd name="T46" fmla="*/ 4 w 5"/>
                    <a:gd name="T47" fmla="*/ 4 h 6"/>
                    <a:gd name="T48" fmla="*/ 2 w 5"/>
                    <a:gd name="T49" fmla="*/ 3 h 6"/>
                    <a:gd name="T50" fmla="*/ 4 w 5"/>
                    <a:gd name="T51" fmla="*/ 4 h 6"/>
                    <a:gd name="T52" fmla="*/ 4 w 5"/>
                    <a:gd name="T53" fmla="*/ 3 h 6"/>
                    <a:gd name="T54" fmla="*/ 4 w 5"/>
                    <a:gd name="T55" fmla="*/ 3 h 6"/>
                    <a:gd name="T56" fmla="*/ 4 w 5"/>
                    <a:gd name="T57" fmla="*/ 2 h 6"/>
                    <a:gd name="T58" fmla="*/ 4 w 5"/>
                    <a:gd name="T59" fmla="*/ 2 h 6"/>
                    <a:gd name="T60" fmla="*/ 3 w 5"/>
                    <a:gd name="T61" fmla="*/ 2 h 6"/>
                    <a:gd name="T62" fmla="*/ 4 w 5"/>
                    <a:gd name="T63" fmla="*/ 2 h 6"/>
                    <a:gd name="T64" fmla="*/ 2 w 5"/>
                    <a:gd name="T65" fmla="*/ 1 h 6"/>
                    <a:gd name="T66" fmla="*/ 3 w 5"/>
                    <a:gd name="T67" fmla="*/ 2 h 6"/>
                    <a:gd name="T68" fmla="*/ 2 w 5"/>
                    <a:gd name="T6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3" y="2"/>
                        <a:pt x="3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3" y="5"/>
                        <a:pt x="2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2" y="5"/>
                        <a:pt x="3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6"/>
                        <a:pt x="3" y="5"/>
                      </a:cubicBezTo>
                      <a:cubicBezTo>
                        <a:pt x="3" y="5"/>
                        <a:pt x="2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2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5" y="5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3"/>
                        <a:pt x="4" y="4"/>
                        <a:pt x="4" y="4"/>
                      </a:cubicBez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3" y="3"/>
                        <a:pt x="2" y="2"/>
                        <a:pt x="4" y="4"/>
                      </a:cubicBezTo>
                      <a:cubicBezTo>
                        <a:pt x="4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5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7" name="Freeform 2304"/>
                <p:cNvSpPr/>
                <p:nvPr/>
              </p:nvSpPr>
              <p:spPr bwMode="auto">
                <a:xfrm>
                  <a:off x="885" y="300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8" name="Freeform 2305"/>
                <p:cNvSpPr/>
                <p:nvPr/>
              </p:nvSpPr>
              <p:spPr bwMode="auto">
                <a:xfrm>
                  <a:off x="883" y="2983"/>
                  <a:ext cx="12" cy="14"/>
                </a:xfrm>
                <a:custGeom>
                  <a:avLst/>
                  <a:gdLst>
                    <a:gd name="T0" fmla="*/ 2 w 5"/>
                    <a:gd name="T1" fmla="*/ 4 h 6"/>
                    <a:gd name="T2" fmla="*/ 3 w 5"/>
                    <a:gd name="T3" fmla="*/ 4 h 6"/>
                    <a:gd name="T4" fmla="*/ 1 w 5"/>
                    <a:gd name="T5" fmla="*/ 3 h 6"/>
                    <a:gd name="T6" fmla="*/ 1 w 5"/>
                    <a:gd name="T7" fmla="*/ 2 h 6"/>
                    <a:gd name="T8" fmla="*/ 3 w 5"/>
                    <a:gd name="T9" fmla="*/ 3 h 6"/>
                    <a:gd name="T10" fmla="*/ 3 w 5"/>
                    <a:gd name="T11" fmla="*/ 3 h 6"/>
                    <a:gd name="T12" fmla="*/ 2 w 5"/>
                    <a:gd name="T13" fmla="*/ 3 h 6"/>
                    <a:gd name="T14" fmla="*/ 2 w 5"/>
                    <a:gd name="T15" fmla="*/ 2 h 6"/>
                    <a:gd name="T16" fmla="*/ 2 w 5"/>
                    <a:gd name="T17" fmla="*/ 2 h 6"/>
                    <a:gd name="T18" fmla="*/ 4 w 5"/>
                    <a:gd name="T19" fmla="*/ 3 h 6"/>
                    <a:gd name="T20" fmla="*/ 0 w 5"/>
                    <a:gd name="T21" fmla="*/ 0 h 6"/>
                    <a:gd name="T22" fmla="*/ 1 w 5"/>
                    <a:gd name="T23" fmla="*/ 1 h 6"/>
                    <a:gd name="T24" fmla="*/ 2 w 5"/>
                    <a:gd name="T25" fmla="*/ 1 h 6"/>
                    <a:gd name="T26" fmla="*/ 2 w 5"/>
                    <a:gd name="T27" fmla="*/ 1 h 6"/>
                    <a:gd name="T28" fmla="*/ 1 w 5"/>
                    <a:gd name="T29" fmla="*/ 1 h 6"/>
                    <a:gd name="T30" fmla="*/ 0 w 5"/>
                    <a:gd name="T31" fmla="*/ 3 h 6"/>
                    <a:gd name="T32" fmla="*/ 0 w 5"/>
                    <a:gd name="T33" fmla="*/ 2 h 6"/>
                    <a:gd name="T34" fmla="*/ 1 w 5"/>
                    <a:gd name="T35" fmla="*/ 3 h 6"/>
                    <a:gd name="T36" fmla="*/ 2 w 5"/>
                    <a:gd name="T37" fmla="*/ 4 h 6"/>
                    <a:gd name="T38" fmla="*/ 2 w 5"/>
                    <a:gd name="T39" fmla="*/ 4 h 6"/>
                    <a:gd name="T40" fmla="*/ 3 w 5"/>
                    <a:gd name="T41" fmla="*/ 5 h 6"/>
                    <a:gd name="T42" fmla="*/ 4 w 5"/>
                    <a:gd name="T43" fmla="*/ 5 h 6"/>
                    <a:gd name="T44" fmla="*/ 4 w 5"/>
                    <a:gd name="T45" fmla="*/ 5 h 6"/>
                    <a:gd name="T46" fmla="*/ 2 w 5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" h="6">
                      <a:moveTo>
                        <a:pt x="2" y="4"/>
                      </a:move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2"/>
                        <a:pt x="4" y="3"/>
                      </a:cubicBezTo>
                      <a:cubicBezTo>
                        <a:pt x="2" y="2"/>
                        <a:pt x="3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5"/>
                      </a:cubicBezTo>
                      <a:cubicBezTo>
                        <a:pt x="5" y="6"/>
                        <a:pt x="3" y="5"/>
                        <a:pt x="4" y="5"/>
                      </a:cubicBez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9" name="Freeform 2306"/>
                <p:cNvSpPr/>
                <p:nvPr/>
              </p:nvSpPr>
              <p:spPr bwMode="auto">
                <a:xfrm>
                  <a:off x="888" y="2993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0" name="Freeform 2307"/>
                <p:cNvSpPr/>
                <p:nvPr/>
              </p:nvSpPr>
              <p:spPr bwMode="auto">
                <a:xfrm>
                  <a:off x="883" y="2990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1" name="Freeform 2308"/>
                <p:cNvSpPr/>
                <p:nvPr/>
              </p:nvSpPr>
              <p:spPr bwMode="auto">
                <a:xfrm>
                  <a:off x="890" y="2988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2" name="Freeform 2309"/>
                <p:cNvSpPr/>
                <p:nvPr/>
              </p:nvSpPr>
              <p:spPr bwMode="auto">
                <a:xfrm>
                  <a:off x="883" y="2981"/>
                  <a:ext cx="7" cy="4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3 w 3"/>
                    <a:gd name="T5" fmla="*/ 2 h 2"/>
                    <a:gd name="T6" fmla="*/ 1 w 3"/>
                    <a:gd name="T7" fmla="*/ 1 h 2"/>
                    <a:gd name="T8" fmla="*/ 2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1" y="1"/>
                      </a:cubicBezTo>
                      <a:cubicBezTo>
                        <a:pt x="2" y="2"/>
                        <a:pt x="1" y="1"/>
                        <a:pt x="2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45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6" name="Picture 5" descr="A picture containing text&#10;&#10;Description automatically generat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699529">
              <a:off x="1396727" y="4132829"/>
              <a:ext cx="471259" cy="47125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269370" y="818045"/>
            <a:ext cx="5182989" cy="970678"/>
            <a:chOff x="2269370" y="818045"/>
            <a:chExt cx="5182989" cy="970678"/>
          </a:xfrm>
        </p:grpSpPr>
        <p:sp>
          <p:nvSpPr>
            <p:cNvPr id="762" name="圆角矩形标注 19"/>
            <p:cNvSpPr/>
            <p:nvPr/>
          </p:nvSpPr>
          <p:spPr>
            <a:xfrm>
              <a:off x="2269370" y="818045"/>
              <a:ext cx="4996843" cy="970678"/>
            </a:xfrm>
            <a:prstGeom prst="wedgeRoundRectCallout">
              <a:avLst>
                <a:gd name="adj1" fmla="val -56870"/>
                <a:gd name="adj2" fmla="val -293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65" name="Rounded Rectangle 3"/>
            <p:cNvSpPr/>
            <p:nvPr/>
          </p:nvSpPr>
          <p:spPr>
            <a:xfrm>
              <a:off x="2274636" y="898564"/>
              <a:ext cx="5177723" cy="8096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vi-VN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1 – 2 câu để giới thiệu về:</a:t>
              </a:r>
              <a:r>
                <a:rPr lang="vi-VN" sz="2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vi-VN" sz="2800" b="1" i="0" u="none" strike="noStrike" kern="1200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46505" y="2035935"/>
            <a:ext cx="6975474" cy="619963"/>
            <a:chOff x="1177575" y="2788789"/>
            <a:chExt cx="1832982" cy="619963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1177575" y="2898055"/>
              <a:ext cx="1832982" cy="510697"/>
            </a:xfrm>
            <a:prstGeom prst="flowChartAlternateProcess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vi-VN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khu vực học tập ở trường mà em thích.</a:t>
              </a:r>
              <a:endPara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01353" y="2788789"/>
              <a:ext cx="167111" cy="187275"/>
              <a:chOff x="2315858" y="2055398"/>
              <a:chExt cx="167111" cy="187275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15858" y="2059690"/>
                <a:ext cx="45719" cy="47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326948" y="2055398"/>
                <a:ext cx="156021" cy="187275"/>
                <a:chOff x="1421109" y="2518338"/>
                <a:chExt cx="156021" cy="187275"/>
              </a:xfrm>
            </p:grpSpPr>
            <p:sp>
              <p:nvSpPr>
                <p:cNvPr id="17" name="弧形 16"/>
                <p:cNvSpPr/>
                <p:nvPr/>
              </p:nvSpPr>
              <p:spPr>
                <a:xfrm>
                  <a:off x="1421109" y="2549592"/>
                  <a:ext cx="156021" cy="156021"/>
                </a:xfrm>
                <a:prstGeom prst="arc">
                  <a:avLst>
                    <a:gd name="adj1" fmla="val 16200000"/>
                    <a:gd name="adj2" fmla="val 20666359"/>
                  </a:avLst>
                </a:prstGeom>
                <a:ln w="2857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8" name="Oval 5"/>
                <p:cNvSpPr>
                  <a:spLocks noChangeArrowheads="1"/>
                </p:cNvSpPr>
                <p:nvPr/>
              </p:nvSpPr>
              <p:spPr bwMode="auto">
                <a:xfrm flipH="1">
                  <a:off x="1422312" y="2518338"/>
                  <a:ext cx="45719" cy="473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/>
                </a:p>
              </p:txBody>
            </p:sp>
          </p:grpSp>
        </p:grpSp>
      </p:grpSp>
      <p:grpSp>
        <p:nvGrpSpPr>
          <p:cNvPr id="34" name="组合 33"/>
          <p:cNvGrpSpPr/>
          <p:nvPr/>
        </p:nvGrpSpPr>
        <p:grpSpPr>
          <a:xfrm>
            <a:off x="6871344" y="-11331"/>
            <a:ext cx="346841" cy="346841"/>
            <a:chOff x="1282317" y="2454183"/>
            <a:chExt cx="346841" cy="346841"/>
          </a:xfrm>
        </p:grpSpPr>
        <p:grpSp>
          <p:nvGrpSpPr>
            <p:cNvPr id="35" name="组合 34"/>
            <p:cNvGrpSpPr/>
            <p:nvPr/>
          </p:nvGrpSpPr>
          <p:grpSpPr>
            <a:xfrm>
              <a:off x="1282317" y="2454183"/>
              <a:ext cx="346841" cy="346841"/>
              <a:chOff x="1271753" y="2453562"/>
              <a:chExt cx="346841" cy="34684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271753" y="2453562"/>
                <a:ext cx="346841" cy="346841"/>
              </a:xfrm>
              <a:prstGeom prst="ellipse">
                <a:avLst/>
              </a:prstGeom>
              <a:solidFill>
                <a:srgbClr val="C2EEF9"/>
              </a:solidFill>
              <a:ln>
                <a:solidFill>
                  <a:srgbClr val="7BC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>
                <a:off x="1410545" y="2548971"/>
                <a:ext cx="156021" cy="156021"/>
              </a:xfrm>
              <a:prstGeom prst="arc">
                <a:avLst>
                  <a:gd name="adj1" fmla="val 16200000"/>
                  <a:gd name="adj2" fmla="val 20666359"/>
                </a:avLst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4" name="Rounded Rectangle 3"/>
          <p:cNvSpPr/>
          <p:nvPr/>
        </p:nvSpPr>
        <p:spPr>
          <a:xfrm>
            <a:off x="1631654" y="4008575"/>
            <a:ext cx="7261828" cy="374164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viện là nơi có rất nhiều sách hay.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1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李旭科漫画体v1.0"/>
        <a:ea typeface="李旭科漫画体v1.0"/>
        <a:cs typeface=""/>
      </a:majorFont>
      <a:minorFont>
        <a:latin typeface="李旭科漫画体v1.0"/>
        <a:ea typeface="李旭科漫画体v1.0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1283</Words>
  <Application>WPS Presentation</Application>
  <PresentationFormat>On-screen Show (16:9)</PresentationFormat>
  <Paragraphs>79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SimSun</vt:lpstr>
      <vt:lpstr>Wingdings</vt:lpstr>
      <vt:lpstr>华康海报体W12(P)</vt:lpstr>
      <vt:lpstr>Calibri</vt:lpstr>
      <vt:lpstr>Calibri</vt:lpstr>
      <vt:lpstr>李旭科漫画体v1.0</vt:lpstr>
      <vt:lpstr>Averta Std CY Bold</vt:lpstr>
      <vt:lpstr>Arial-Rounded</vt:lpstr>
      <vt:lpstr>VNI 27 Bendigo</vt:lpstr>
      <vt:lpstr>Quicksand Medium</vt:lpstr>
      <vt:lpstr>Arial-SGK-TV</vt:lpstr>
      <vt:lpstr>Times New Roman</vt:lpstr>
      <vt:lpstr>仓耳今楷05-6763 W05</vt:lpstr>
      <vt:lpstr>Averta Std CY</vt:lpstr>
      <vt:lpstr>等线</vt:lpstr>
      <vt:lpstr>等线</vt:lpstr>
      <vt:lpstr>黑体</vt:lpstr>
      <vt:lpstr>Microsoft YaHei</vt:lpstr>
      <vt:lpstr>Arial Unicode MS</vt:lpstr>
      <vt:lpstr>UTM Swiss Condensed</vt:lpstr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WIN10</cp:lastModifiedBy>
  <cp:revision>19</cp:revision>
  <dcterms:created xsi:type="dcterms:W3CDTF">2016-09-03T08:50:00Z</dcterms:created>
  <dcterms:modified xsi:type="dcterms:W3CDTF">2021-11-06T04:10:02Z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C9A7E34A89514B67A93301CF59A476F1</vt:lpwstr>
  </property>
  <property fmtid="{D5CDD505-2E9C-101B-9397-08002B2CF9AE}" pid="3" name="KSOProductBuildVer">
    <vt:lpwstr>1033-11.2.0.10351</vt:lpwstr>
  </property>
</Properties>
</file>