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69" r:id="rId3"/>
    <p:sldId id="270" r:id="rId4"/>
    <p:sldId id="271" r:id="rId5"/>
    <p:sldId id="272" r:id="rId6"/>
    <p:sldId id="273" r:id="rId7"/>
    <p:sldId id="274" r:id="rId8"/>
    <p:sldId id="256" r:id="rId9"/>
    <p:sldId id="267" r:id="rId10"/>
    <p:sldId id="266" r:id="rId11"/>
    <p:sldId id="264" r:id="rId12"/>
    <p:sldId id="263" r:id="rId13"/>
    <p:sldId id="257" r:id="rId14"/>
    <p:sldId id="2649" r:id="rId15"/>
    <p:sldId id="258" r:id="rId16"/>
    <p:sldId id="2647" r:id="rId17"/>
    <p:sldId id="2648" r:id="rId18"/>
    <p:sldId id="2650" r:id="rId19"/>
    <p:sldId id="2651" r:id="rId20"/>
    <p:sldId id="2625" r:id="rId21"/>
    <p:sldId id="2637" r:id="rId22"/>
  </p:sldIdLst>
  <p:sldSz cx="12190413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CFA"/>
    <a:srgbClr val="CDFFFF"/>
    <a:srgbClr val="00FFFF"/>
    <a:srgbClr val="9BFFFF"/>
    <a:srgbClr val="B9FFFF"/>
    <a:srgbClr val="F9DB59"/>
    <a:srgbClr val="AFFFFF"/>
    <a:srgbClr val="57FFFF"/>
    <a:srgbClr val="F5B75D"/>
    <a:srgbClr val="F4A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53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415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42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0619-FFEC-4691-80AA-7CD21D60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B4C91-86BE-44A9-9A0F-00077666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1085" y="1265368"/>
            <a:ext cx="607462" cy="365125"/>
          </a:xfrm>
          <a:prstGeom prst="rect">
            <a:avLst/>
          </a:prstGeom>
        </p:spPr>
        <p:txBody>
          <a:bodyPr/>
          <a:lstStyle/>
          <a:p>
            <a:fld id="{955F3F40-47BC-4153-9F8B-7675EC1CDA3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1EA0-8A6B-4FE0-B844-AF1DE23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9760-0944-404D-853C-5AF176F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77DB-D0FF-41E9-9E98-E76481E4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2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94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21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71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7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31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6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4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/>
              <a:t>21/09/2022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014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4.png"/><Relationship Id="rId4" Type="http://schemas.openxmlformats.org/officeDocument/2006/relationships/image" Target="../media/image16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CCFC-8A8C-4D51-BE28-D56120692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" y="4207474"/>
            <a:ext cx="11933519" cy="147856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A085C4D-7D06-49BE-8120-1E2221BC5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22" y="5858509"/>
            <a:ext cx="10903168" cy="4970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2/7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B711A-BBBE-4D0A-A220-90767537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6" y="600215"/>
            <a:ext cx="3528190" cy="352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9AD95-0C30-4B7C-B78D-009724B0A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55" y="601557"/>
            <a:ext cx="3525506" cy="3525506"/>
          </a:xfrm>
          <a:prstGeom prst="rect">
            <a:avLst/>
          </a:prstGeom>
        </p:spPr>
      </p:pic>
      <p:pic>
        <p:nvPicPr>
          <p:cNvPr id="2052" name="Picture 2">
            <a:extLst>
              <a:ext uri="{FF2B5EF4-FFF2-40B4-BE49-F238E27FC236}">
                <a16:creationId xmlns:a16="http://schemas.microsoft.com/office/drawing/2014/main" id="{A6E73D95-08BF-4B60-9745-A92523DA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072" y="1120745"/>
            <a:ext cx="3553042" cy="24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8589" y="36672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61855" y="1515020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67630"/>
              </p:ext>
            </p:extLst>
          </p:nvPr>
        </p:nvGraphicFramePr>
        <p:xfrm>
          <a:off x="820497" y="1658535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92505" y="174354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92505" y="226261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468569" y="173054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1468569" y="226261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1981009" y="173054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2019036" y="227098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2548689" y="175004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2540594" y="2277485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3700817" y="2131553"/>
            <a:ext cx="616077" cy="391081"/>
          </a:xfrm>
          <a:custGeom>
            <a:avLst/>
            <a:gdLst>
              <a:gd name="connsiteX0" fmla="*/ 457200 w 616077"/>
              <a:gd name="connsiteY0" fmla="*/ 0 h 307182"/>
              <a:gd name="connsiteX1" fmla="*/ 589935 w 616077"/>
              <a:gd name="connsiteY1" fmla="*/ 280219 h 307182"/>
              <a:gd name="connsiteX2" fmla="*/ 0 w 616077"/>
              <a:gd name="connsiteY2" fmla="*/ 280219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7" h="307182">
                <a:moveTo>
                  <a:pt x="457200" y="0"/>
                </a:moveTo>
                <a:cubicBezTo>
                  <a:pt x="561667" y="116758"/>
                  <a:pt x="666135" y="233516"/>
                  <a:pt x="589935" y="280219"/>
                </a:cubicBezTo>
                <a:cubicBezTo>
                  <a:pt x="513735" y="326922"/>
                  <a:pt x="256867" y="303570"/>
                  <a:pt x="0" y="28021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52745" y="175004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005089" y="1650109"/>
            <a:ext cx="528059" cy="559909"/>
          </a:xfrm>
          <a:prstGeom prst="rect">
            <a:avLst/>
          </a:prstGeom>
          <a:solidFill>
            <a:srgbClr val="C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4060857" y="1730546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588916" y="1730546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5116975" y="1750044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Cloud Callout 23"/>
          <p:cNvSpPr/>
          <p:nvPr/>
        </p:nvSpPr>
        <p:spPr>
          <a:xfrm>
            <a:off x="6815285" y="1124744"/>
            <a:ext cx="5375127" cy="2016224"/>
          </a:xfrm>
          <a:prstGeom prst="cloudCallout">
            <a:avLst>
              <a:gd name="adj1" fmla="val -66063"/>
              <a:gd name="adj2" fmla="val 16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314701" y="3107564"/>
            <a:ext cx="34760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9 + 4 =  ?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07374" y="1519044"/>
            <a:ext cx="3359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43376" y="144093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643169" y="2117174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997517" y="216101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480" y="4405492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1922"/>
              </p:ext>
            </p:extLst>
          </p:nvPr>
        </p:nvGraphicFramePr>
        <p:xfrm>
          <a:off x="820496" y="4533350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892504" y="4618362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892504" y="513742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1468568" y="460536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1468568" y="513742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1981008" y="460536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2019035" y="514580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/>
          <p:cNvSpPr/>
          <p:nvPr/>
        </p:nvSpPr>
        <p:spPr>
          <a:xfrm>
            <a:off x="2548688" y="462485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2540593" y="515230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3700816" y="5006368"/>
            <a:ext cx="616077" cy="391081"/>
          </a:xfrm>
          <a:custGeom>
            <a:avLst/>
            <a:gdLst>
              <a:gd name="connsiteX0" fmla="*/ 457200 w 616077"/>
              <a:gd name="connsiteY0" fmla="*/ 0 h 307182"/>
              <a:gd name="connsiteX1" fmla="*/ 589935 w 616077"/>
              <a:gd name="connsiteY1" fmla="*/ 280219 h 307182"/>
              <a:gd name="connsiteX2" fmla="*/ 0 w 616077"/>
              <a:gd name="connsiteY2" fmla="*/ 280219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7" h="307182">
                <a:moveTo>
                  <a:pt x="457200" y="0"/>
                </a:moveTo>
                <a:cubicBezTo>
                  <a:pt x="561667" y="116758"/>
                  <a:pt x="666135" y="233516"/>
                  <a:pt x="589935" y="280219"/>
                </a:cubicBezTo>
                <a:cubicBezTo>
                  <a:pt x="513735" y="326922"/>
                  <a:pt x="256867" y="303570"/>
                  <a:pt x="0" y="28021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3934966" y="4525275"/>
            <a:ext cx="1111886" cy="559909"/>
          </a:xfrm>
          <a:prstGeom prst="rect">
            <a:avLst/>
          </a:prstGeom>
          <a:solidFill>
            <a:srgbClr val="C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4060856" y="4605361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4588915" y="4605361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5116974" y="4624859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Cloud Callout 47"/>
          <p:cNvSpPr/>
          <p:nvPr/>
        </p:nvSpPr>
        <p:spPr>
          <a:xfrm>
            <a:off x="6815284" y="3999559"/>
            <a:ext cx="5375127" cy="2016224"/>
          </a:xfrm>
          <a:prstGeom prst="cloudCallout">
            <a:avLst>
              <a:gd name="adj1" fmla="val -66063"/>
              <a:gd name="adj2" fmla="val 16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/>
          <p:cNvSpPr txBox="1"/>
          <p:nvPr/>
        </p:nvSpPr>
        <p:spPr>
          <a:xfrm>
            <a:off x="1314700" y="5982379"/>
            <a:ext cx="34760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8 + 3 =  ?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07373" y="4393859"/>
            <a:ext cx="3359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843375" y="4318506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0643168" y="499198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998387" y="5048626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843376" y="144093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997517" y="216101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122337" y="225602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10643168" y="2122755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36695" y="3068960"/>
            <a:ext cx="8842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843375" y="4318506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998387" y="5048626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643168" y="4984899"/>
            <a:ext cx="648072" cy="55399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36694" y="5982378"/>
            <a:ext cx="8842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37D06-5161-4E39-A936-6E6DC68ED5AA}"/>
              </a:ext>
            </a:extLst>
          </p:cNvPr>
          <p:cNvCxnSpPr/>
          <p:nvPr/>
        </p:nvCxnSpPr>
        <p:spPr>
          <a:xfrm>
            <a:off x="2638822" y="641680"/>
            <a:ext cx="77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042 L 0.00013 0.04722 C 0.00013 0.06412 -0.02148 0.08496 -0.03905 0.08496 L -0.07822 0.08496 " pathEditMode="relative" rAng="5400000" ptsTypes="FfFF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" y="372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7295E-7 4.81481E-6 L -0.07822 0.0018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" y="9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165E-6 4.81481E-6 L -3.10165E-6 0.04212 C -3.10165E-6 0.06134 -0.03384 0.08587 -0.06078 0.08587 L -0.12156 0.08587 " pathEditMode="relative" rAng="5400000" ptsTypes="FfFF">
                                      <p:cBhvr>
                                        <p:cTn id="1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8" y="4282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4" grpId="0" animBg="1"/>
      <p:bldP spid="25" grpId="0" animBg="1"/>
      <p:bldP spid="26" grpId="0"/>
      <p:bldP spid="27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19" y="378549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14893"/>
              </p:ext>
            </p:extLst>
          </p:nvPr>
        </p:nvGraphicFramePr>
        <p:xfrm>
          <a:off x="448535" y="506407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0543" y="59141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20543" y="111048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096607" y="57841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1096607" y="111048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1609047" y="57841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1647074" y="111886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2176727" y="59791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168632" y="112535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2680783" y="59791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3862958" y="57841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4391017" y="57841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890927" y="1988841"/>
            <a:ext cx="347608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9 + 2=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02012" y="1988840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11436" y="404664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08961"/>
              </p:ext>
            </p:extLst>
          </p:nvPr>
        </p:nvGraphicFramePr>
        <p:xfrm>
          <a:off x="6455452" y="532522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6527460" y="61753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6527460" y="113660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7103524" y="60453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7103524" y="113660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7615964" y="60453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653991" y="1144975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8183644" y="62403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8175549" y="1151472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8687700" y="62403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9695606" y="604533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10298793" y="604533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897844" y="2014956"/>
            <a:ext cx="347608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9 + 5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196056" y="2014955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343678" y="1151472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10901980" y="1151472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10901980" y="624031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304622" y="4005064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86338"/>
              </p:ext>
            </p:extLst>
          </p:nvPr>
        </p:nvGraphicFramePr>
        <p:xfrm>
          <a:off x="448638" y="4132922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520646" y="421793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/>
          <p:cNvSpPr/>
          <p:nvPr/>
        </p:nvSpPr>
        <p:spPr>
          <a:xfrm>
            <a:off x="520646" y="473700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1096710" y="420493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1096710" y="473700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1609150" y="420493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1647177" y="4745375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2176830" y="422443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Oval 48"/>
          <p:cNvSpPr/>
          <p:nvPr/>
        </p:nvSpPr>
        <p:spPr>
          <a:xfrm>
            <a:off x="2694764" y="4204933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/>
          <p:cNvSpPr/>
          <p:nvPr/>
        </p:nvSpPr>
        <p:spPr>
          <a:xfrm>
            <a:off x="3863061" y="4204933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/>
          <p:cNvSpPr/>
          <p:nvPr/>
        </p:nvSpPr>
        <p:spPr>
          <a:xfrm>
            <a:off x="4391120" y="4204933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TextBox 52"/>
          <p:cNvSpPr txBox="1"/>
          <p:nvPr/>
        </p:nvSpPr>
        <p:spPr>
          <a:xfrm>
            <a:off x="891030" y="5615356"/>
            <a:ext cx="347608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8 + 4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89242" y="5615355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11539" y="4031179"/>
            <a:ext cx="5112362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51765"/>
              </p:ext>
            </p:extLst>
          </p:nvPr>
        </p:nvGraphicFramePr>
        <p:xfrm>
          <a:off x="6455555" y="4159037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Oval 56"/>
          <p:cNvSpPr/>
          <p:nvPr/>
        </p:nvSpPr>
        <p:spPr>
          <a:xfrm>
            <a:off x="6527563" y="424404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Oval 57"/>
          <p:cNvSpPr/>
          <p:nvPr/>
        </p:nvSpPr>
        <p:spPr>
          <a:xfrm>
            <a:off x="6527563" y="476311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Oval 58"/>
          <p:cNvSpPr/>
          <p:nvPr/>
        </p:nvSpPr>
        <p:spPr>
          <a:xfrm>
            <a:off x="7103627" y="423104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Oval 59"/>
          <p:cNvSpPr/>
          <p:nvPr/>
        </p:nvSpPr>
        <p:spPr>
          <a:xfrm>
            <a:off x="7103627" y="476311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Oval 60"/>
          <p:cNvSpPr/>
          <p:nvPr/>
        </p:nvSpPr>
        <p:spPr>
          <a:xfrm>
            <a:off x="7616067" y="423104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Oval 61"/>
          <p:cNvSpPr/>
          <p:nvPr/>
        </p:nvSpPr>
        <p:spPr>
          <a:xfrm>
            <a:off x="7654094" y="477149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8183747" y="4250546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/>
          <p:cNvSpPr/>
          <p:nvPr/>
        </p:nvSpPr>
        <p:spPr>
          <a:xfrm>
            <a:off x="8687700" y="4279354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/>
          <p:cNvSpPr/>
          <p:nvPr/>
        </p:nvSpPr>
        <p:spPr>
          <a:xfrm>
            <a:off x="9695709" y="423104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/>
          <p:cNvSpPr/>
          <p:nvPr/>
        </p:nvSpPr>
        <p:spPr>
          <a:xfrm>
            <a:off x="10298896" y="423104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/>
          <p:cNvSpPr txBox="1"/>
          <p:nvPr/>
        </p:nvSpPr>
        <p:spPr>
          <a:xfrm>
            <a:off x="6897947" y="5641471"/>
            <a:ext cx="347608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5113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8 + 5 =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193854" y="5667909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343781" y="4777987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Oval 70"/>
          <p:cNvSpPr/>
          <p:nvPr/>
        </p:nvSpPr>
        <p:spPr>
          <a:xfrm>
            <a:off x="10902083" y="4777987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/>
          <p:cNvSpPr/>
          <p:nvPr/>
        </p:nvSpPr>
        <p:spPr>
          <a:xfrm>
            <a:off x="10902083" y="4250546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Oval 72"/>
          <p:cNvSpPr/>
          <p:nvPr/>
        </p:nvSpPr>
        <p:spPr>
          <a:xfrm>
            <a:off x="3394471" y="4204933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Oval 73"/>
          <p:cNvSpPr/>
          <p:nvPr/>
        </p:nvSpPr>
        <p:spPr>
          <a:xfrm>
            <a:off x="4892868" y="422108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ounded Rectangle 74"/>
          <p:cNvSpPr/>
          <p:nvPr/>
        </p:nvSpPr>
        <p:spPr>
          <a:xfrm>
            <a:off x="3189242" y="1988841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196159" y="2014956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178447" y="5615354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9193854" y="5667909"/>
            <a:ext cx="1152128" cy="830997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00FF422-DE95-40A6-B3B2-4CACE412F6A0}"/>
              </a:ext>
            </a:extLst>
          </p:cNvPr>
          <p:cNvGrpSpPr/>
          <p:nvPr/>
        </p:nvGrpSpPr>
        <p:grpSpPr>
          <a:xfrm>
            <a:off x="4541285" y="-240621"/>
            <a:ext cx="2232248" cy="678033"/>
            <a:chOff x="1253941" y="511805"/>
            <a:chExt cx="2232248" cy="67803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7A5CF8D-34AC-43FA-BB58-EF8646C16D7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59B16F3-3FA3-405D-88A2-EE5CEBDF38F2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E72C5A6-B325-485A-80F4-F9441672DA6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6510551-A75B-4C3D-B0B5-C3C7C4D2B4F8}"/>
                </a:ext>
              </a:extLst>
            </p:cNvPr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7DD47B0-ABD0-4C76-A3D7-A236B624A4D0}"/>
              </a:ext>
            </a:extLst>
          </p:cNvPr>
          <p:cNvCxnSpPr/>
          <p:nvPr/>
        </p:nvCxnSpPr>
        <p:spPr>
          <a:xfrm>
            <a:off x="5531518" y="364387"/>
            <a:ext cx="773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0975E-7 3.33333E-6 L -0.09736 0.08518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8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495E-6 -1.48148E-6 L -0.13276 -1.48148E-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126E-6 -1.85185E-6 L -0.10022 0.0812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0975E-7 -1.85185E-6 L -0.09736 0.08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8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495E-6 3.33333E-6 L -0.18 -0.00232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5866E-7 3.33333E-6 L -0.18443 -0.00232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2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5" grpId="1" animBg="1"/>
      <p:bldP spid="16" grpId="0" animBg="1"/>
      <p:bldP spid="18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1" grpId="1" animBg="1"/>
      <p:bldP spid="52" grpId="0" animBg="1"/>
      <p:bldP spid="53" grpId="0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78498" y="-49137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9616" y="1673367"/>
            <a:ext cx="4073422" cy="830997"/>
            <a:chOff x="4279993" y="2348880"/>
            <a:chExt cx="407342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279993" y="2348880"/>
              <a:ext cx="40734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  +  2  = 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72811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0915" y="1873373"/>
            <a:ext cx="3687421" cy="830998"/>
            <a:chOff x="6921848" y="4570768"/>
            <a:chExt cx="3687421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6921848" y="4570769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9 + 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88507" y="4570768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5617" y="4841484"/>
            <a:ext cx="3687421" cy="830997"/>
            <a:chOff x="4279993" y="2348880"/>
            <a:chExt cx="3687421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4279993" y="2348880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8 + 4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55246" y="2348880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38483" y="4815802"/>
            <a:ext cx="3687421" cy="830997"/>
            <a:chOff x="4279993" y="5085184"/>
            <a:chExt cx="3687421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4279993" y="5085184"/>
              <a:ext cx="3687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8 + 5 =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89657" y="5085184"/>
              <a:ext cx="1152128" cy="830997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8BB69E-9117-4F4C-8A20-127F7012FC86}"/>
              </a:ext>
            </a:extLst>
          </p:cNvPr>
          <p:cNvCxnSpPr>
            <a:cxnSpLocks/>
          </p:cNvCxnSpPr>
          <p:nvPr/>
        </p:nvCxnSpPr>
        <p:spPr>
          <a:xfrm flipV="1">
            <a:off x="2062758" y="1196752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40E1FAE-5B25-4836-9E45-553C23AD8716}"/>
              </a:ext>
            </a:extLst>
          </p:cNvPr>
          <p:cNvSpPr/>
          <p:nvPr/>
        </p:nvSpPr>
        <p:spPr>
          <a:xfrm>
            <a:off x="817787" y="561403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+ 1</a:t>
            </a:r>
            <a:endParaRPr lang="en-US" sz="5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8793CB-E60C-4165-BF19-A17F70E85C69}"/>
              </a:ext>
            </a:extLst>
          </p:cNvPr>
          <p:cNvCxnSpPr>
            <a:cxnSpLocks/>
          </p:cNvCxnSpPr>
          <p:nvPr/>
        </p:nvCxnSpPr>
        <p:spPr>
          <a:xfrm>
            <a:off x="4583038" y="47667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892C15-0E84-42F1-8365-52B7285E677A}"/>
              </a:ext>
            </a:extLst>
          </p:cNvPr>
          <p:cNvSpPr txBox="1"/>
          <p:nvPr/>
        </p:nvSpPr>
        <p:spPr>
          <a:xfrm>
            <a:off x="1342678" y="417438"/>
            <a:ext cx="2808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AD230874-6475-4A2F-AEFC-D28BF6BF0965}"/>
              </a:ext>
            </a:extLst>
          </p:cNvPr>
          <p:cNvCxnSpPr>
            <a:cxnSpLocks/>
          </p:cNvCxnSpPr>
          <p:nvPr/>
        </p:nvCxnSpPr>
        <p:spPr>
          <a:xfrm rot="5400000">
            <a:off x="788814" y="1175494"/>
            <a:ext cx="726854" cy="668908"/>
          </a:xfrm>
          <a:prstGeom prst="curvedConnector3">
            <a:avLst>
              <a:gd name="adj1" fmla="val 24298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19334DE-4ABC-407F-8EB1-E0A9122B9D38}"/>
              </a:ext>
            </a:extLst>
          </p:cNvPr>
          <p:cNvSpPr txBox="1"/>
          <p:nvPr/>
        </p:nvSpPr>
        <p:spPr>
          <a:xfrm>
            <a:off x="391355" y="882715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89156F-73C4-4A75-ABD2-B3BCD8CBEA5E}"/>
              </a:ext>
            </a:extLst>
          </p:cNvPr>
          <p:cNvSpPr/>
          <p:nvPr/>
        </p:nvSpPr>
        <p:spPr>
          <a:xfrm rot="10800000" flipV="1">
            <a:off x="3123154" y="1679883"/>
            <a:ext cx="1082748" cy="7713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7DDCA8-EEE1-4350-8218-F904E9806B89}"/>
              </a:ext>
            </a:extLst>
          </p:cNvPr>
          <p:cNvCxnSpPr>
            <a:cxnSpLocks/>
          </p:cNvCxnSpPr>
          <p:nvPr/>
        </p:nvCxnSpPr>
        <p:spPr>
          <a:xfrm flipV="1">
            <a:off x="8471470" y="1287714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32F8B3E-842B-48B0-B279-867D4474CE44}"/>
              </a:ext>
            </a:extLst>
          </p:cNvPr>
          <p:cNvSpPr/>
          <p:nvPr/>
        </p:nvSpPr>
        <p:spPr>
          <a:xfrm>
            <a:off x="7169710" y="747126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+ 4</a:t>
            </a:r>
            <a:endParaRPr lang="en-US" sz="5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5977C3-BA3E-4CED-BDA0-23FF279698CD}"/>
              </a:ext>
            </a:extLst>
          </p:cNvPr>
          <p:cNvSpPr txBox="1"/>
          <p:nvPr/>
        </p:nvSpPr>
        <p:spPr>
          <a:xfrm>
            <a:off x="7684962" y="578020"/>
            <a:ext cx="2808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61DF6FF-F343-4473-B9B6-E0113663AF40}"/>
              </a:ext>
            </a:extLst>
          </p:cNvPr>
          <p:cNvCxnSpPr>
            <a:cxnSpLocks/>
          </p:cNvCxnSpPr>
          <p:nvPr/>
        </p:nvCxnSpPr>
        <p:spPr>
          <a:xfrm rot="5400000">
            <a:off x="7239502" y="1466421"/>
            <a:ext cx="733292" cy="464941"/>
          </a:xfrm>
          <a:prstGeom prst="curvedConnector3">
            <a:avLst>
              <a:gd name="adj1" fmla="val 27206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6E6EB2C-0F5B-4CF2-81B3-5AE9DE875473}"/>
              </a:ext>
            </a:extLst>
          </p:cNvPr>
          <p:cNvSpPr txBox="1"/>
          <p:nvPr/>
        </p:nvSpPr>
        <p:spPr>
          <a:xfrm>
            <a:off x="6878124" y="1118869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565A5-0316-4892-86D2-5787F3BE02ED}"/>
              </a:ext>
            </a:extLst>
          </p:cNvPr>
          <p:cNvSpPr/>
          <p:nvPr/>
        </p:nvSpPr>
        <p:spPr>
          <a:xfrm rot="10800000" flipV="1">
            <a:off x="9407574" y="1865606"/>
            <a:ext cx="1082748" cy="7713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17B9FD-73FF-4B26-88B6-3F0FE0D5D5E8}"/>
              </a:ext>
            </a:extLst>
          </p:cNvPr>
          <p:cNvCxnSpPr>
            <a:cxnSpLocks/>
          </p:cNvCxnSpPr>
          <p:nvPr/>
        </p:nvCxnSpPr>
        <p:spPr>
          <a:xfrm flipV="1">
            <a:off x="2206774" y="4221088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B62770CD-6A2F-4C13-9BAD-2325F1CCFFE9}"/>
              </a:ext>
            </a:extLst>
          </p:cNvPr>
          <p:cNvCxnSpPr>
            <a:cxnSpLocks/>
          </p:cNvCxnSpPr>
          <p:nvPr/>
        </p:nvCxnSpPr>
        <p:spPr>
          <a:xfrm rot="5400000">
            <a:off x="883404" y="4406097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7535B99-199F-4EA4-83C4-0D4AD09BD8F6}"/>
              </a:ext>
            </a:extLst>
          </p:cNvPr>
          <p:cNvSpPr txBox="1"/>
          <p:nvPr/>
        </p:nvSpPr>
        <p:spPr>
          <a:xfrm>
            <a:off x="481658" y="4085172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D91E95-B08A-468D-B5E6-DB0FAC46691E}"/>
              </a:ext>
            </a:extLst>
          </p:cNvPr>
          <p:cNvSpPr/>
          <p:nvPr/>
        </p:nvSpPr>
        <p:spPr>
          <a:xfrm rot="10800000" flipV="1">
            <a:off x="3093123" y="4841482"/>
            <a:ext cx="1082748" cy="7713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0E13CC-66D4-49C6-9328-717222547C71}"/>
              </a:ext>
            </a:extLst>
          </p:cNvPr>
          <p:cNvSpPr/>
          <p:nvPr/>
        </p:nvSpPr>
        <p:spPr>
          <a:xfrm>
            <a:off x="817787" y="3581590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+ 2</a:t>
            </a:r>
            <a:endParaRPr lang="en-US" sz="5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9DCA1C-6EB7-4341-A57D-C2639A7128AA}"/>
              </a:ext>
            </a:extLst>
          </p:cNvPr>
          <p:cNvSpPr txBox="1"/>
          <p:nvPr/>
        </p:nvSpPr>
        <p:spPr>
          <a:xfrm>
            <a:off x="1342678" y="3429000"/>
            <a:ext cx="12441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0C26DBA-CF0D-470A-95FE-AA0388839734}"/>
              </a:ext>
            </a:extLst>
          </p:cNvPr>
          <p:cNvCxnSpPr>
            <a:cxnSpLocks/>
          </p:cNvCxnSpPr>
          <p:nvPr/>
        </p:nvCxnSpPr>
        <p:spPr>
          <a:xfrm flipV="1">
            <a:off x="8806629" y="4222380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A4160EDF-92E8-4084-9778-CE9CE64FF198}"/>
              </a:ext>
            </a:extLst>
          </p:cNvPr>
          <p:cNvCxnSpPr>
            <a:cxnSpLocks/>
          </p:cNvCxnSpPr>
          <p:nvPr/>
        </p:nvCxnSpPr>
        <p:spPr>
          <a:xfrm rot="5400000">
            <a:off x="7483259" y="4407389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5E283B-EEEC-4AB2-B00A-B5CF66D1A90F}"/>
              </a:ext>
            </a:extLst>
          </p:cNvPr>
          <p:cNvSpPr txBox="1"/>
          <p:nvPr/>
        </p:nvSpPr>
        <p:spPr>
          <a:xfrm>
            <a:off x="7081513" y="4086464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7899D4-A44A-4D4C-9CC0-C16D40FAADD3}"/>
              </a:ext>
            </a:extLst>
          </p:cNvPr>
          <p:cNvSpPr/>
          <p:nvPr/>
        </p:nvSpPr>
        <p:spPr>
          <a:xfrm rot="10800000" flipV="1">
            <a:off x="9692978" y="4842774"/>
            <a:ext cx="1082748" cy="7713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57A97D-7F8F-45BF-8520-473D3E61720B}"/>
              </a:ext>
            </a:extLst>
          </p:cNvPr>
          <p:cNvSpPr/>
          <p:nvPr/>
        </p:nvSpPr>
        <p:spPr>
          <a:xfrm>
            <a:off x="7417642" y="3582882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</a:t>
            </a:r>
            <a:endParaRPr lang="en-US" sz="5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E84C50-C174-4D02-9B75-B2408C64D96B}"/>
              </a:ext>
            </a:extLst>
          </p:cNvPr>
          <p:cNvSpPr txBox="1"/>
          <p:nvPr/>
        </p:nvSpPr>
        <p:spPr>
          <a:xfrm>
            <a:off x="7969028" y="3429000"/>
            <a:ext cx="862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39EB074-C069-4F24-9649-7AA55E4B11C0}"/>
              </a:ext>
            </a:extLst>
          </p:cNvPr>
          <p:cNvCxnSpPr>
            <a:cxnSpLocks/>
          </p:cNvCxnSpPr>
          <p:nvPr/>
        </p:nvCxnSpPr>
        <p:spPr>
          <a:xfrm>
            <a:off x="5663158" y="747126"/>
            <a:ext cx="0" cy="484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3" grpId="0"/>
      <p:bldP spid="20" grpId="0" animBg="1"/>
      <p:bldP spid="28" grpId="0" animBg="1"/>
      <p:bldP spid="29" grpId="0"/>
      <p:bldP spid="34" grpId="0"/>
      <p:bldP spid="35" grpId="0" animBg="1"/>
      <p:bldP spid="39" grpId="0"/>
      <p:bldP spid="40" grpId="0" animBg="1"/>
      <p:bldP spid="41" grpId="0" animBg="1"/>
      <p:bldP spid="37" grpId="0"/>
      <p:bldP spid="44" grpId="0"/>
      <p:bldP spid="45" grpId="0" animBg="1"/>
      <p:bldP spid="46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2998" y="0"/>
            <a:ext cx="2232248" cy="678033"/>
            <a:chOff x="1253941" y="511805"/>
            <a:chExt cx="2232248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F34570-3D88-442E-B91C-50A5DBC4CA92}"/>
              </a:ext>
            </a:extLst>
          </p:cNvPr>
          <p:cNvCxnSpPr>
            <a:cxnSpLocks/>
          </p:cNvCxnSpPr>
          <p:nvPr/>
        </p:nvCxnSpPr>
        <p:spPr>
          <a:xfrm>
            <a:off x="5141389" y="605008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AE2236-FB98-4218-A386-BC40D6884250}"/>
              </a:ext>
            </a:extLst>
          </p:cNvPr>
          <p:cNvCxnSpPr>
            <a:cxnSpLocks/>
          </p:cNvCxnSpPr>
          <p:nvPr/>
        </p:nvCxnSpPr>
        <p:spPr>
          <a:xfrm>
            <a:off x="5951190" y="1124744"/>
            <a:ext cx="0" cy="4846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128C3E-E7C2-42FD-ABFB-C1E2E6E4C537}"/>
              </a:ext>
            </a:extLst>
          </p:cNvPr>
          <p:cNvSpPr txBox="1"/>
          <p:nvPr/>
        </p:nvSpPr>
        <p:spPr>
          <a:xfrm>
            <a:off x="1202399" y="1506023"/>
            <a:ext cx="23875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7 =</a:t>
            </a:r>
            <a:endParaRPr lang="en-US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3A3D2-DD07-4349-A138-F98D059BFBF8}"/>
              </a:ext>
            </a:extLst>
          </p:cNvPr>
          <p:cNvSpPr txBox="1"/>
          <p:nvPr/>
        </p:nvSpPr>
        <p:spPr>
          <a:xfrm>
            <a:off x="7848488" y="1393766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8 =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EF02D7-5D8D-4DFE-8582-54AD0C2C8B7D}"/>
              </a:ext>
            </a:extLst>
          </p:cNvPr>
          <p:cNvSpPr txBox="1"/>
          <p:nvPr/>
        </p:nvSpPr>
        <p:spPr>
          <a:xfrm>
            <a:off x="1133798" y="3460150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8 =</a:t>
            </a:r>
            <a:endParaRPr lang="en-US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871B34-54F0-456A-9131-3C4FC7D15E29}"/>
              </a:ext>
            </a:extLst>
          </p:cNvPr>
          <p:cNvSpPr txBox="1"/>
          <p:nvPr/>
        </p:nvSpPr>
        <p:spPr>
          <a:xfrm>
            <a:off x="1055308" y="5498025"/>
            <a:ext cx="24476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9 =</a:t>
            </a:r>
            <a:endParaRPr lang="en-US" sz="4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2F9039-6FF4-4AB3-9A5A-C9AFC09851E9}"/>
              </a:ext>
            </a:extLst>
          </p:cNvPr>
          <p:cNvSpPr txBox="1"/>
          <p:nvPr/>
        </p:nvSpPr>
        <p:spPr>
          <a:xfrm>
            <a:off x="7863441" y="3274813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7 =</a:t>
            </a:r>
            <a:endParaRPr lang="en-US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6EA2A9-129D-4283-B6BC-63D1596B501F}"/>
              </a:ext>
            </a:extLst>
          </p:cNvPr>
          <p:cNvSpPr txBox="1"/>
          <p:nvPr/>
        </p:nvSpPr>
        <p:spPr>
          <a:xfrm>
            <a:off x="7895406" y="5498026"/>
            <a:ext cx="2295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9 =</a:t>
            </a:r>
            <a:endParaRPr lang="en-US" sz="4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615A6A-DE71-4A10-8BDF-44D66920DB9A}"/>
              </a:ext>
            </a:extLst>
          </p:cNvPr>
          <p:cNvCxnSpPr>
            <a:cxnSpLocks/>
          </p:cNvCxnSpPr>
          <p:nvPr/>
        </p:nvCxnSpPr>
        <p:spPr>
          <a:xfrm flipV="1">
            <a:off x="2591386" y="877087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A45C271-BFA9-401F-87ED-20A796E69E85}"/>
              </a:ext>
            </a:extLst>
          </p:cNvPr>
          <p:cNvCxnSpPr>
            <a:cxnSpLocks/>
          </p:cNvCxnSpPr>
          <p:nvPr/>
        </p:nvCxnSpPr>
        <p:spPr>
          <a:xfrm rot="5400000">
            <a:off x="1268016" y="1062096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8B555E6-3FBF-4090-A644-34458DE0C4C8}"/>
              </a:ext>
            </a:extLst>
          </p:cNvPr>
          <p:cNvSpPr txBox="1"/>
          <p:nvPr/>
        </p:nvSpPr>
        <p:spPr>
          <a:xfrm>
            <a:off x="866270" y="741171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A94755-62E9-40FE-8757-065B64A41787}"/>
              </a:ext>
            </a:extLst>
          </p:cNvPr>
          <p:cNvSpPr/>
          <p:nvPr/>
        </p:nvSpPr>
        <p:spPr>
          <a:xfrm>
            <a:off x="1202399" y="237589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+ 6</a:t>
            </a:r>
            <a:endParaRPr lang="en-US" sz="5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89C39B-3F29-4B0F-BFF9-BB79B9538027}"/>
              </a:ext>
            </a:extLst>
          </p:cNvPr>
          <p:cNvSpPr txBox="1"/>
          <p:nvPr/>
        </p:nvSpPr>
        <p:spPr>
          <a:xfrm>
            <a:off x="1721415" y="48641"/>
            <a:ext cx="2275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BF26B7-7D66-4BC1-8BF2-22D23927272C}"/>
              </a:ext>
            </a:extLst>
          </p:cNvPr>
          <p:cNvSpPr txBox="1"/>
          <p:nvPr/>
        </p:nvSpPr>
        <p:spPr>
          <a:xfrm>
            <a:off x="3439215" y="145164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CB5725-AA0C-4DA4-B0EC-7C299CA87C95}"/>
              </a:ext>
            </a:extLst>
          </p:cNvPr>
          <p:cNvCxnSpPr>
            <a:cxnSpLocks/>
          </p:cNvCxnSpPr>
          <p:nvPr/>
        </p:nvCxnSpPr>
        <p:spPr>
          <a:xfrm flipV="1">
            <a:off x="2563738" y="2834110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D309711-6925-44AF-8721-BB2D4CF7E935}"/>
              </a:ext>
            </a:extLst>
          </p:cNvPr>
          <p:cNvCxnSpPr>
            <a:cxnSpLocks/>
          </p:cNvCxnSpPr>
          <p:nvPr/>
        </p:nvCxnSpPr>
        <p:spPr>
          <a:xfrm rot="5400000">
            <a:off x="1240368" y="3019119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6941941-ACFC-457D-A72B-03C1E6732A69}"/>
              </a:ext>
            </a:extLst>
          </p:cNvPr>
          <p:cNvSpPr txBox="1"/>
          <p:nvPr/>
        </p:nvSpPr>
        <p:spPr>
          <a:xfrm>
            <a:off x="838622" y="2698194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4473A1-0FAB-4413-86F7-733937B93189}"/>
              </a:ext>
            </a:extLst>
          </p:cNvPr>
          <p:cNvSpPr/>
          <p:nvPr/>
        </p:nvSpPr>
        <p:spPr>
          <a:xfrm>
            <a:off x="1151210" y="2243698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+ 7</a:t>
            </a:r>
            <a:endParaRPr lang="en-US" sz="5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497F1F-B3FD-4A5E-9705-FA08BC2E6936}"/>
              </a:ext>
            </a:extLst>
          </p:cNvPr>
          <p:cNvSpPr txBox="1"/>
          <p:nvPr/>
        </p:nvSpPr>
        <p:spPr>
          <a:xfrm>
            <a:off x="1693215" y="2074592"/>
            <a:ext cx="2589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4F2E8-F873-4094-9240-7DBBA6F1DCB6}"/>
              </a:ext>
            </a:extLst>
          </p:cNvPr>
          <p:cNvSpPr txBox="1"/>
          <p:nvPr/>
        </p:nvSpPr>
        <p:spPr>
          <a:xfrm>
            <a:off x="3411567" y="340866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C8A758-0F85-4D81-96FA-6416D75847B2}"/>
              </a:ext>
            </a:extLst>
          </p:cNvPr>
          <p:cNvCxnSpPr>
            <a:cxnSpLocks/>
          </p:cNvCxnSpPr>
          <p:nvPr/>
        </p:nvCxnSpPr>
        <p:spPr>
          <a:xfrm flipV="1">
            <a:off x="2471536" y="4893314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322960A-0C98-4523-BD1C-B7FA3A82E9A1}"/>
              </a:ext>
            </a:extLst>
          </p:cNvPr>
          <p:cNvCxnSpPr>
            <a:cxnSpLocks/>
          </p:cNvCxnSpPr>
          <p:nvPr/>
        </p:nvCxnSpPr>
        <p:spPr>
          <a:xfrm rot="5400000">
            <a:off x="1020344" y="5073688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CB16316-750B-4A00-84D6-CBE08E7843A8}"/>
              </a:ext>
            </a:extLst>
          </p:cNvPr>
          <p:cNvSpPr txBox="1"/>
          <p:nvPr/>
        </p:nvSpPr>
        <p:spPr>
          <a:xfrm>
            <a:off x="746420" y="4757398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CDDA2B-A9B9-4CC9-B808-E11C1E17C6DB}"/>
              </a:ext>
            </a:extLst>
          </p:cNvPr>
          <p:cNvSpPr/>
          <p:nvPr/>
        </p:nvSpPr>
        <p:spPr>
          <a:xfrm>
            <a:off x="838622" y="4273320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+ 8</a:t>
            </a:r>
            <a:endParaRPr lang="en-US" sz="5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E68C35-F44B-40C1-A10D-2A8F6964279D}"/>
              </a:ext>
            </a:extLst>
          </p:cNvPr>
          <p:cNvSpPr txBox="1"/>
          <p:nvPr/>
        </p:nvSpPr>
        <p:spPr>
          <a:xfrm>
            <a:off x="1356990" y="4133796"/>
            <a:ext cx="2589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EBB34F-BA7C-45B8-96CF-16CD89705D35}"/>
              </a:ext>
            </a:extLst>
          </p:cNvPr>
          <p:cNvSpPr txBox="1"/>
          <p:nvPr/>
        </p:nvSpPr>
        <p:spPr>
          <a:xfrm>
            <a:off x="3319365" y="546787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453020-CFE8-4A4E-B066-C62D579CF024}"/>
              </a:ext>
            </a:extLst>
          </p:cNvPr>
          <p:cNvCxnSpPr>
            <a:cxnSpLocks/>
          </p:cNvCxnSpPr>
          <p:nvPr/>
        </p:nvCxnSpPr>
        <p:spPr>
          <a:xfrm flipV="1">
            <a:off x="9287944" y="739091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18A87AD8-3DCA-4067-9B4F-68A7A1046AD4}"/>
              </a:ext>
            </a:extLst>
          </p:cNvPr>
          <p:cNvCxnSpPr>
            <a:cxnSpLocks/>
          </p:cNvCxnSpPr>
          <p:nvPr/>
        </p:nvCxnSpPr>
        <p:spPr>
          <a:xfrm rot="5400000">
            <a:off x="7921086" y="964746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D5CDC31-C5EB-40DE-A396-3C13746E8402}"/>
              </a:ext>
            </a:extLst>
          </p:cNvPr>
          <p:cNvSpPr txBox="1"/>
          <p:nvPr/>
        </p:nvSpPr>
        <p:spPr>
          <a:xfrm>
            <a:off x="7589149" y="625228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7C86C9-3BC4-4208-95D8-CB886FD61A87}"/>
              </a:ext>
            </a:extLst>
          </p:cNvPr>
          <p:cNvSpPr/>
          <p:nvPr/>
        </p:nvSpPr>
        <p:spPr>
          <a:xfrm>
            <a:off x="7880889" y="127188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+ 6</a:t>
            </a:r>
            <a:endParaRPr lang="en-US" sz="5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F81E33-7FCF-4A15-8EAF-25036ECB764E}"/>
              </a:ext>
            </a:extLst>
          </p:cNvPr>
          <p:cNvSpPr txBox="1"/>
          <p:nvPr/>
        </p:nvSpPr>
        <p:spPr>
          <a:xfrm>
            <a:off x="8398948" y="-70368"/>
            <a:ext cx="2589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BA0F95-95FA-4B03-9FD4-47EFE913959B}"/>
              </a:ext>
            </a:extLst>
          </p:cNvPr>
          <p:cNvSpPr txBox="1"/>
          <p:nvPr/>
        </p:nvSpPr>
        <p:spPr>
          <a:xfrm>
            <a:off x="10088117" y="139244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0613A4-10D3-4667-9B76-481BB06039DE}"/>
              </a:ext>
            </a:extLst>
          </p:cNvPr>
          <p:cNvCxnSpPr>
            <a:cxnSpLocks/>
          </p:cNvCxnSpPr>
          <p:nvPr/>
        </p:nvCxnSpPr>
        <p:spPr>
          <a:xfrm flipV="1">
            <a:off x="9266774" y="2698194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451521B6-D6D4-4D21-B038-934DD9F43E42}"/>
              </a:ext>
            </a:extLst>
          </p:cNvPr>
          <p:cNvCxnSpPr>
            <a:cxnSpLocks/>
          </p:cNvCxnSpPr>
          <p:nvPr/>
        </p:nvCxnSpPr>
        <p:spPr>
          <a:xfrm rot="5400000">
            <a:off x="7937112" y="2846075"/>
            <a:ext cx="906797" cy="428025"/>
          </a:xfrm>
          <a:prstGeom prst="curvedConnector3">
            <a:avLst>
              <a:gd name="adj1" fmla="val 32651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726F4AE-1A10-4A46-95C1-8CD87B355D8D}"/>
              </a:ext>
            </a:extLst>
          </p:cNvPr>
          <p:cNvSpPr txBox="1"/>
          <p:nvPr/>
        </p:nvSpPr>
        <p:spPr>
          <a:xfrm>
            <a:off x="7535366" y="2525150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8FB352-0209-4189-A03B-1E9DD563FF0E}"/>
              </a:ext>
            </a:extLst>
          </p:cNvPr>
          <p:cNvSpPr/>
          <p:nvPr/>
        </p:nvSpPr>
        <p:spPr>
          <a:xfrm>
            <a:off x="7871495" y="2132856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+ 5</a:t>
            </a:r>
            <a:endParaRPr lang="en-US" sz="5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567179-EE39-4D3D-928B-C3F96DF679C3}"/>
              </a:ext>
            </a:extLst>
          </p:cNvPr>
          <p:cNvSpPr txBox="1"/>
          <p:nvPr/>
        </p:nvSpPr>
        <p:spPr>
          <a:xfrm>
            <a:off x="8418885" y="1950725"/>
            <a:ext cx="2589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FB175A-B006-4805-B6B5-94050D51AE8E}"/>
              </a:ext>
            </a:extLst>
          </p:cNvPr>
          <p:cNvSpPr txBox="1"/>
          <p:nvPr/>
        </p:nvSpPr>
        <p:spPr>
          <a:xfrm>
            <a:off x="10108311" y="323562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BDC81B7-CFA8-4C51-A2D9-04662C97C111}"/>
              </a:ext>
            </a:extLst>
          </p:cNvPr>
          <p:cNvCxnSpPr>
            <a:cxnSpLocks/>
          </p:cNvCxnSpPr>
          <p:nvPr/>
        </p:nvCxnSpPr>
        <p:spPr>
          <a:xfrm flipV="1">
            <a:off x="8150511" y="4893313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1B2B825-B071-4DEC-8DDD-DFE65EEE7C29}"/>
              </a:ext>
            </a:extLst>
          </p:cNvPr>
          <p:cNvSpPr/>
          <p:nvPr/>
        </p:nvSpPr>
        <p:spPr>
          <a:xfrm>
            <a:off x="6848700" y="4318558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+ 1</a:t>
            </a:r>
            <a:endParaRPr lang="en-US" sz="5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DA85B9-DD1C-4209-8806-0D5A2F115B9E}"/>
              </a:ext>
            </a:extLst>
          </p:cNvPr>
          <p:cNvSpPr txBox="1"/>
          <p:nvPr/>
        </p:nvSpPr>
        <p:spPr>
          <a:xfrm>
            <a:off x="8453053" y="4155112"/>
            <a:ext cx="2589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20AB3C-BA1E-4800-9E2A-E0B3CF18129E}"/>
              </a:ext>
            </a:extLst>
          </p:cNvPr>
          <p:cNvSpPr txBox="1"/>
          <p:nvPr/>
        </p:nvSpPr>
        <p:spPr>
          <a:xfrm>
            <a:off x="9290241" y="4727635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17833984-85A8-479B-9AD5-F482647151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10586" y="5165642"/>
            <a:ext cx="887605" cy="342946"/>
          </a:xfrm>
          <a:prstGeom prst="curvedConnector3">
            <a:avLst>
              <a:gd name="adj1" fmla="val 26738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4FE0FAC-D2AA-4E83-8BBD-65F979F1B2E0}"/>
              </a:ext>
            </a:extLst>
          </p:cNvPr>
          <p:cNvSpPr txBox="1"/>
          <p:nvPr/>
        </p:nvSpPr>
        <p:spPr>
          <a:xfrm>
            <a:off x="9914211" y="539619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57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  <p:bldP spid="31" grpId="0"/>
      <p:bldP spid="32" grpId="0" animBg="1"/>
      <p:bldP spid="33" grpId="0"/>
      <p:bldP spid="34" grpId="0"/>
      <p:bldP spid="37" grpId="0"/>
      <p:bldP spid="38" grpId="0" animBg="1"/>
      <p:bldP spid="39" grpId="0"/>
      <p:bldP spid="40" grpId="0"/>
      <p:bldP spid="43" grpId="0"/>
      <p:bldP spid="44" grpId="0" animBg="1"/>
      <p:bldP spid="45" grpId="0"/>
      <p:bldP spid="46" grpId="0"/>
      <p:bldP spid="49" grpId="0"/>
      <p:bldP spid="50" grpId="0" animBg="1"/>
      <p:bldP spid="51" grpId="0"/>
      <p:bldP spid="52" grpId="0"/>
      <p:bldP spid="54" grpId="0" animBg="1"/>
      <p:bldP spid="55" grpId="0"/>
      <p:bldP spid="5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D8096-9EF5-4218-960A-7D9AFD1AD25E}"/>
              </a:ext>
            </a:extLst>
          </p:cNvPr>
          <p:cNvSpPr txBox="1"/>
          <p:nvPr/>
        </p:nvSpPr>
        <p:spPr>
          <a:xfrm>
            <a:off x="1202399" y="1506023"/>
            <a:ext cx="23875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7 =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76BFB-4085-46FE-BBDA-3052D22A69C0}"/>
              </a:ext>
            </a:extLst>
          </p:cNvPr>
          <p:cNvSpPr txBox="1"/>
          <p:nvPr/>
        </p:nvSpPr>
        <p:spPr>
          <a:xfrm>
            <a:off x="7848488" y="1393766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8 =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3428D-32FC-4AA4-960E-FFD1A9247B2A}"/>
              </a:ext>
            </a:extLst>
          </p:cNvPr>
          <p:cNvSpPr txBox="1"/>
          <p:nvPr/>
        </p:nvSpPr>
        <p:spPr>
          <a:xfrm>
            <a:off x="1133798" y="3460150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8 =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BB504-3669-472F-84E5-5F0E6A9A7105}"/>
              </a:ext>
            </a:extLst>
          </p:cNvPr>
          <p:cNvSpPr txBox="1"/>
          <p:nvPr/>
        </p:nvSpPr>
        <p:spPr>
          <a:xfrm>
            <a:off x="1055308" y="5498025"/>
            <a:ext cx="24476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9 =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7D928-CBD9-4C36-B9B5-6F9EFEB64E9C}"/>
              </a:ext>
            </a:extLst>
          </p:cNvPr>
          <p:cNvSpPr txBox="1"/>
          <p:nvPr/>
        </p:nvSpPr>
        <p:spPr>
          <a:xfrm>
            <a:off x="7863441" y="3274813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7 =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DD26A-D1B8-46A5-9D9E-F863EA3180D8}"/>
              </a:ext>
            </a:extLst>
          </p:cNvPr>
          <p:cNvSpPr txBox="1"/>
          <p:nvPr/>
        </p:nvSpPr>
        <p:spPr>
          <a:xfrm>
            <a:off x="7895406" y="5498026"/>
            <a:ext cx="2295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9 =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7F501-E16C-4B6E-A452-2E5C129542D7}"/>
              </a:ext>
            </a:extLst>
          </p:cNvPr>
          <p:cNvSpPr txBox="1"/>
          <p:nvPr/>
        </p:nvSpPr>
        <p:spPr>
          <a:xfrm>
            <a:off x="3439215" y="145164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34EFC-24B9-4373-9162-8C7E916EB26D}"/>
              </a:ext>
            </a:extLst>
          </p:cNvPr>
          <p:cNvSpPr txBox="1"/>
          <p:nvPr/>
        </p:nvSpPr>
        <p:spPr>
          <a:xfrm>
            <a:off x="3407636" y="34290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E4631-B6FB-4989-81C5-5742E5F0058B}"/>
              </a:ext>
            </a:extLst>
          </p:cNvPr>
          <p:cNvSpPr txBox="1"/>
          <p:nvPr/>
        </p:nvSpPr>
        <p:spPr>
          <a:xfrm>
            <a:off x="3319365" y="546787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50336-CDC7-4660-9766-A687BAFA6FFE}"/>
              </a:ext>
            </a:extLst>
          </p:cNvPr>
          <p:cNvSpPr txBox="1"/>
          <p:nvPr/>
        </p:nvSpPr>
        <p:spPr>
          <a:xfrm>
            <a:off x="10088117" y="139244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76159-FB77-4955-A2AB-ABB8FE168572}"/>
              </a:ext>
            </a:extLst>
          </p:cNvPr>
          <p:cNvSpPr txBox="1"/>
          <p:nvPr/>
        </p:nvSpPr>
        <p:spPr>
          <a:xfrm>
            <a:off x="10108311" y="323562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1EE54-30B6-43BD-B7DF-EF60828240A4}"/>
              </a:ext>
            </a:extLst>
          </p:cNvPr>
          <p:cNvSpPr txBox="1"/>
          <p:nvPr/>
        </p:nvSpPr>
        <p:spPr>
          <a:xfrm>
            <a:off x="10191269" y="542247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CAFF90-3FF1-4E82-8826-05602055688C}"/>
              </a:ext>
            </a:extLst>
          </p:cNvPr>
          <p:cNvGrpSpPr/>
          <p:nvPr/>
        </p:nvGrpSpPr>
        <p:grpSpPr>
          <a:xfrm>
            <a:off x="4222998" y="0"/>
            <a:ext cx="2232248" cy="678033"/>
            <a:chOff x="1253941" y="511805"/>
            <a:chExt cx="2232248" cy="6780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1009BCE-FC0E-4FBB-8F4F-A15757490CB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50514F-CC70-4ABB-A3B5-D875D4310163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8E540E-5756-4A48-8E6A-BF48AA5985B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AB255-81D1-433E-91E9-FAA9AE3C2DEB}"/>
                </a:ext>
              </a:extLst>
            </p:cNvPr>
            <p:cNvSpPr txBox="1"/>
            <p:nvPr/>
          </p:nvSpPr>
          <p:spPr>
            <a:xfrm>
              <a:off x="2059472" y="511805"/>
              <a:ext cx="1426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BEDA9C-473D-4574-A750-4CDD56191AE1}"/>
              </a:ext>
            </a:extLst>
          </p:cNvPr>
          <p:cNvSpPr txBox="1"/>
          <p:nvPr/>
        </p:nvSpPr>
        <p:spPr>
          <a:xfrm>
            <a:off x="1116006" y="3475227"/>
            <a:ext cx="2242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 +  8 =</a:t>
            </a:r>
            <a:endParaRPr lang="en-US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B68AF8-B1A3-4286-8DB1-731BD376D0FD}"/>
              </a:ext>
            </a:extLst>
          </p:cNvPr>
          <p:cNvSpPr txBox="1"/>
          <p:nvPr/>
        </p:nvSpPr>
        <p:spPr>
          <a:xfrm>
            <a:off x="7895406" y="5477656"/>
            <a:ext cx="22958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8  +  9 =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17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897" y="156096"/>
            <a:ext cx="11319021" cy="1112664"/>
            <a:chOff x="910630" y="557947"/>
            <a:chExt cx="11319021" cy="1112664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593393"/>
              <a:ext cx="104686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 9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chậu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chậu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chậu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486694" y="4509120"/>
            <a:ext cx="9937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                                =</a:t>
            </a:r>
          </a:p>
          <a:p>
            <a:pPr>
              <a:lnSpc>
                <a:spcPct val="20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78982" y="486916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9222" y="490403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3398" y="490403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31110" y="486916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24408" y="5944001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78982" y="486916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31110" y="4869160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39222" y="4869159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398" y="4910054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20216" y="5942767"/>
            <a:ext cx="800472" cy="650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" t="5100"/>
          <a:stretch/>
        </p:blipFill>
        <p:spPr bwMode="auto">
          <a:xfrm>
            <a:off x="2062758" y="1370206"/>
            <a:ext cx="8498935" cy="330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 rotWithShape="1">
          <a:blip r:embed="rId2"/>
          <a:srcRect l="2428" t="2410" b="6944"/>
          <a:stretch/>
        </p:blipFill>
        <p:spPr>
          <a:xfrm>
            <a:off x="476263" y="100435"/>
            <a:ext cx="11123191" cy="6238063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1F7DC65-C69F-4E1A-BEE6-CC50BA9A3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" t="70360" b="6944"/>
          <a:stretch/>
        </p:blipFill>
        <p:spPr>
          <a:xfrm>
            <a:off x="334566" y="6283247"/>
            <a:ext cx="11221265" cy="1561896"/>
          </a:xfrm>
          <a:prstGeom prst="rect">
            <a:avLst/>
          </a:prstGeom>
        </p:spPr>
      </p:pic>
      <p:sp>
        <p:nvSpPr>
          <p:cNvPr id="7" name="Câu hỏi 1">
            <a:extLst>
              <a:ext uri="{FF2B5EF4-FFF2-40B4-BE49-F238E27FC236}">
                <a16:creationId xmlns:a16="http://schemas.microsoft.com/office/drawing/2014/main" id="{C35F360A-7298-4DD8-B646-974B6732DF1F}"/>
              </a:ext>
            </a:extLst>
          </p:cNvPr>
          <p:cNvSpPr txBox="1"/>
          <p:nvPr/>
        </p:nvSpPr>
        <p:spPr>
          <a:xfrm>
            <a:off x="1319958" y="502964"/>
            <a:ext cx="756452" cy="7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id="{FC658129-14C1-4E08-B6C0-C1BB2D297E1B}"/>
              </a:ext>
            </a:extLst>
          </p:cNvPr>
          <p:cNvSpPr txBox="1"/>
          <p:nvPr/>
        </p:nvSpPr>
        <p:spPr>
          <a:xfrm>
            <a:off x="4569166" y="2082264"/>
            <a:ext cx="3340112" cy="7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B4060-67E4-4C55-A907-349D1F3F80B2}"/>
              </a:ext>
            </a:extLst>
          </p:cNvPr>
          <p:cNvCxnSpPr>
            <a:cxnSpLocks/>
          </p:cNvCxnSpPr>
          <p:nvPr/>
        </p:nvCxnSpPr>
        <p:spPr>
          <a:xfrm>
            <a:off x="2203043" y="1052736"/>
            <a:ext cx="2434198" cy="0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F566C0-D789-4D7A-BA15-AE5A23906562}"/>
              </a:ext>
            </a:extLst>
          </p:cNvPr>
          <p:cNvCxnSpPr>
            <a:cxnSpLocks/>
          </p:cNvCxnSpPr>
          <p:nvPr/>
        </p:nvCxnSpPr>
        <p:spPr>
          <a:xfrm>
            <a:off x="6239222" y="1052736"/>
            <a:ext cx="4032448" cy="0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âu hỏi 1">
            <a:extLst>
              <a:ext uri="{FF2B5EF4-FFF2-40B4-BE49-F238E27FC236}">
                <a16:creationId xmlns:a16="http://schemas.microsoft.com/office/drawing/2014/main" id="{8EE44DE5-4F36-4B9B-BDEC-7BAF09EAA1E8}"/>
              </a:ext>
            </a:extLst>
          </p:cNvPr>
          <p:cNvSpPr txBox="1"/>
          <p:nvPr/>
        </p:nvSpPr>
        <p:spPr>
          <a:xfrm>
            <a:off x="4658479" y="4427033"/>
            <a:ext cx="1436727" cy="5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DAC86E-50E7-4C05-98BF-99DD902551D4}"/>
              </a:ext>
            </a:extLst>
          </p:cNvPr>
          <p:cNvCxnSpPr>
            <a:cxnSpLocks/>
          </p:cNvCxnSpPr>
          <p:nvPr/>
        </p:nvCxnSpPr>
        <p:spPr>
          <a:xfrm>
            <a:off x="2203043" y="4796446"/>
            <a:ext cx="0" cy="2304752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A2AA45-9B78-4F1C-8D55-8B3D685DC841}"/>
              </a:ext>
            </a:extLst>
          </p:cNvPr>
          <p:cNvCxnSpPr>
            <a:cxnSpLocks/>
          </p:cNvCxnSpPr>
          <p:nvPr/>
        </p:nvCxnSpPr>
        <p:spPr>
          <a:xfrm>
            <a:off x="10512043" y="816266"/>
            <a:ext cx="666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6D4289-1BB5-44D1-A0BB-97F2635B8307}"/>
              </a:ext>
            </a:extLst>
          </p:cNvPr>
          <p:cNvCxnSpPr>
            <a:cxnSpLocks/>
          </p:cNvCxnSpPr>
          <p:nvPr/>
        </p:nvCxnSpPr>
        <p:spPr>
          <a:xfrm>
            <a:off x="2750344" y="1611688"/>
            <a:ext cx="1611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899999F-8A30-47BE-8569-BBC7F1B78E01}"/>
              </a:ext>
            </a:extLst>
          </p:cNvPr>
          <p:cNvSpPr txBox="1"/>
          <p:nvPr/>
        </p:nvSpPr>
        <p:spPr>
          <a:xfrm>
            <a:off x="3493634" y="1024008"/>
            <a:ext cx="903481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62F97C-46A0-4ADF-9B2E-E6EC0227CDBB}"/>
              </a:ext>
            </a:extLst>
          </p:cNvPr>
          <p:cNvSpPr txBox="1"/>
          <p:nvPr/>
        </p:nvSpPr>
        <p:spPr>
          <a:xfrm>
            <a:off x="4419075" y="1240464"/>
            <a:ext cx="1618784" cy="6389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EA8630-580A-49B3-AD3B-0A8F7969D7F6}"/>
              </a:ext>
            </a:extLst>
          </p:cNvPr>
          <p:cNvGrpSpPr/>
          <p:nvPr/>
        </p:nvGrpSpPr>
        <p:grpSpPr>
          <a:xfrm>
            <a:off x="1423997" y="1823819"/>
            <a:ext cx="4311018" cy="124277"/>
            <a:chOff x="1397111" y="2427309"/>
            <a:chExt cx="2427666" cy="7317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0C15D2D-0A81-44F3-BDD1-2584A9A137DC}"/>
                </a:ext>
              </a:extLst>
            </p:cNvPr>
            <p:cNvCxnSpPr>
              <a:cxnSpLocks/>
            </p:cNvCxnSpPr>
            <p:nvPr/>
          </p:nvCxnSpPr>
          <p:spPr>
            <a:xfrm>
              <a:off x="1397111" y="2427309"/>
              <a:ext cx="2427666" cy="0"/>
            </a:xfrm>
            <a:prstGeom prst="line">
              <a:avLst/>
            </a:prstGeom>
            <a:ln w="28575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85CC80E-2204-4420-B459-3080DBF0A4E4}"/>
                </a:ext>
              </a:extLst>
            </p:cNvPr>
            <p:cNvCxnSpPr>
              <a:cxnSpLocks/>
            </p:cNvCxnSpPr>
            <p:nvPr/>
          </p:nvCxnSpPr>
          <p:spPr>
            <a:xfrm>
              <a:off x="1397111" y="2500482"/>
              <a:ext cx="2427666" cy="0"/>
            </a:xfrm>
            <a:prstGeom prst="line">
              <a:avLst/>
            </a:prstGeom>
            <a:ln w="28575">
              <a:solidFill>
                <a:srgbClr val="0E0E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Câu hỏi 1">
            <a:extLst>
              <a:ext uri="{FF2B5EF4-FFF2-40B4-BE49-F238E27FC236}">
                <a16:creationId xmlns:a16="http://schemas.microsoft.com/office/drawing/2014/main" id="{540255EA-8C49-4BE0-A239-B1A2368C2B1D}"/>
              </a:ext>
            </a:extLst>
          </p:cNvPr>
          <p:cNvSpPr txBox="1"/>
          <p:nvPr/>
        </p:nvSpPr>
        <p:spPr>
          <a:xfrm>
            <a:off x="1245647" y="2766248"/>
            <a:ext cx="6663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    9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5" name="Câu hỏi 1">
            <a:extLst>
              <a:ext uri="{FF2B5EF4-FFF2-40B4-BE49-F238E27FC236}">
                <a16:creationId xmlns:a16="http://schemas.microsoft.com/office/drawing/2014/main" id="{9310503C-EC57-42BC-B35F-FF42DC626FEE}"/>
              </a:ext>
            </a:extLst>
          </p:cNvPr>
          <p:cNvSpPr txBox="1"/>
          <p:nvPr/>
        </p:nvSpPr>
        <p:spPr>
          <a:xfrm>
            <a:off x="1145336" y="3528153"/>
            <a:ext cx="6433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:     3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A92644-035F-430A-9981-2D5A6ECEDDF6}"/>
              </a:ext>
            </a:extLst>
          </p:cNvPr>
          <p:cNvGrpSpPr/>
          <p:nvPr/>
        </p:nvGrpSpPr>
        <p:grpSpPr>
          <a:xfrm>
            <a:off x="8012727" y="2924944"/>
            <a:ext cx="466664" cy="1101465"/>
            <a:chOff x="9606881" y="2855808"/>
            <a:chExt cx="466664" cy="1101465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FF4F0BC-2389-47FC-BDD6-155815344A74}"/>
                </a:ext>
              </a:extLst>
            </p:cNvPr>
            <p:cNvCxnSpPr>
              <a:cxnSpLocks/>
            </p:cNvCxnSpPr>
            <p:nvPr/>
          </p:nvCxnSpPr>
          <p:spPr>
            <a:xfrm>
              <a:off x="9723910" y="2855808"/>
              <a:ext cx="0" cy="477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197727-1FDA-4645-B994-EA327607CB6D}"/>
                </a:ext>
              </a:extLst>
            </p:cNvPr>
            <p:cNvCxnSpPr>
              <a:cxnSpLocks/>
            </p:cNvCxnSpPr>
            <p:nvPr/>
          </p:nvCxnSpPr>
          <p:spPr>
            <a:xfrm>
              <a:off x="9744904" y="3513187"/>
              <a:ext cx="0" cy="444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88A965D-D63D-43AF-AE4D-026B5B0197C2}"/>
                </a:ext>
              </a:extLst>
            </p:cNvPr>
            <p:cNvSpPr txBox="1"/>
            <p:nvPr/>
          </p:nvSpPr>
          <p:spPr>
            <a:xfrm>
              <a:off x="9606881" y="3120761"/>
              <a:ext cx="46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84" name="Câu hỏi 1">
            <a:extLst>
              <a:ext uri="{FF2B5EF4-FFF2-40B4-BE49-F238E27FC236}">
                <a16:creationId xmlns:a16="http://schemas.microsoft.com/office/drawing/2014/main" id="{50755F41-944E-435A-A3CF-535074148E8C}"/>
              </a:ext>
            </a:extLst>
          </p:cNvPr>
          <p:cNvSpPr txBox="1"/>
          <p:nvPr/>
        </p:nvSpPr>
        <p:spPr>
          <a:xfrm>
            <a:off x="8522661" y="3181746"/>
            <a:ext cx="270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….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7" name="Câu hỏi 1">
            <a:extLst>
              <a:ext uri="{FF2B5EF4-FFF2-40B4-BE49-F238E27FC236}">
                <a16:creationId xmlns:a16="http://schemas.microsoft.com/office/drawing/2014/main" id="{038689AD-9739-45C0-9EEE-6999BAB5280E}"/>
              </a:ext>
            </a:extLst>
          </p:cNvPr>
          <p:cNvSpPr txBox="1"/>
          <p:nvPr/>
        </p:nvSpPr>
        <p:spPr>
          <a:xfrm>
            <a:off x="2344741" y="5215091"/>
            <a:ext cx="4543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ó</a:t>
            </a:r>
            <a:r>
              <a:rPr lang="en-US" sz="32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 smtClean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B9EFD8-4D41-4D34-9027-8CFA8A49DA1D}"/>
              </a:ext>
            </a:extLst>
          </p:cNvPr>
          <p:cNvSpPr txBox="1"/>
          <p:nvPr/>
        </p:nvSpPr>
        <p:spPr>
          <a:xfrm>
            <a:off x="2076410" y="523879"/>
            <a:ext cx="9383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D324D5-DC89-4C3B-945D-4A86C180B031}"/>
              </a:ext>
            </a:extLst>
          </p:cNvPr>
          <p:cNvSpPr txBox="1"/>
          <p:nvPr/>
        </p:nvSpPr>
        <p:spPr>
          <a:xfrm>
            <a:off x="1132657" y="1319301"/>
            <a:ext cx="5506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40" name="Câu hỏi 1">
            <a:extLst>
              <a:ext uri="{FF2B5EF4-FFF2-40B4-BE49-F238E27FC236}">
                <a16:creationId xmlns:a16="http://schemas.microsoft.com/office/drawing/2014/main" id="{55C7BC88-B4C1-4B6C-9708-9BE8DBB54547}"/>
              </a:ext>
            </a:extLst>
          </p:cNvPr>
          <p:cNvSpPr txBox="1"/>
          <p:nvPr/>
        </p:nvSpPr>
        <p:spPr>
          <a:xfrm>
            <a:off x="2750344" y="5934942"/>
            <a:ext cx="6557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9     +     3     =    12  (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5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7" grpId="0"/>
      <p:bldP spid="58" grpId="0"/>
      <p:bldP spid="60" grpId="0" animBg="1"/>
      <p:bldP spid="74" grpId="0"/>
      <p:bldP spid="75" grpId="0"/>
      <p:bldP spid="84" grpId="0"/>
      <p:bldP spid="87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1C6B3C-F3B9-4C3F-BB55-722BD3048ECB}"/>
              </a:ext>
            </a:extLst>
          </p:cNvPr>
          <p:cNvGrpSpPr/>
          <p:nvPr/>
        </p:nvGrpSpPr>
        <p:grpSpPr>
          <a:xfrm>
            <a:off x="118542" y="-4415"/>
            <a:ext cx="10680598" cy="7799958"/>
            <a:chOff x="361949" y="142874"/>
            <a:chExt cx="10681989" cy="7800974"/>
          </a:xfrm>
        </p:grpSpPr>
        <p:pic>
          <p:nvPicPr>
            <p:cNvPr id="2" name="Picture 10"/>
            <p:cNvPicPr>
              <a:picLocks noChangeAspect="1"/>
            </p:cNvPicPr>
            <p:nvPr/>
          </p:nvPicPr>
          <p:blipFill rotWithShape="1">
            <a:blip r:embed="rId2"/>
            <a:srcRect l="2428" t="2410" b="6944"/>
            <a:stretch/>
          </p:blipFill>
          <p:spPr>
            <a:xfrm>
              <a:off x="514349" y="142874"/>
              <a:ext cx="10529589" cy="6238875"/>
            </a:xfrm>
            <a:prstGeom prst="rect">
              <a:avLst/>
            </a:prstGeom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51F7DC65-C69F-4E1A-BEE6-CC50BA9A3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6" t="70360" b="6944"/>
            <a:stretch/>
          </p:blipFill>
          <p:spPr>
            <a:xfrm>
              <a:off x="361949" y="6381749"/>
              <a:ext cx="10681989" cy="1562099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5BD51-7E0E-4E56-B89F-3A0E92F1828B}"/>
              </a:ext>
            </a:extLst>
          </p:cNvPr>
          <p:cNvCxnSpPr>
            <a:cxnSpLocks/>
          </p:cNvCxnSpPr>
          <p:nvPr/>
        </p:nvCxnSpPr>
        <p:spPr>
          <a:xfrm>
            <a:off x="1846734" y="52947"/>
            <a:ext cx="0" cy="1503845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âu hỏi 1">
            <a:extLst>
              <a:ext uri="{FF2B5EF4-FFF2-40B4-BE49-F238E27FC236}">
                <a16:creationId xmlns:a16="http://schemas.microsoft.com/office/drawing/2014/main" id="{26B817C7-50DF-4E29-8E00-AFFCBDD4DFB5}"/>
              </a:ext>
            </a:extLst>
          </p:cNvPr>
          <p:cNvSpPr txBox="1"/>
          <p:nvPr/>
        </p:nvSpPr>
        <p:spPr>
          <a:xfrm>
            <a:off x="4222998" y="461216"/>
            <a:ext cx="5256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:       12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30B0AF-798E-442F-806A-2AAEB55E0CB1}"/>
              </a:ext>
            </a:extLst>
          </p:cNvPr>
          <p:cNvCxnSpPr>
            <a:cxnSpLocks/>
          </p:cNvCxnSpPr>
          <p:nvPr/>
        </p:nvCxnSpPr>
        <p:spPr>
          <a:xfrm flipH="1">
            <a:off x="1051799" y="1556792"/>
            <a:ext cx="9747341" cy="0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âu hỏi 1">
            <a:extLst>
              <a:ext uri="{FF2B5EF4-FFF2-40B4-BE49-F238E27FC236}">
                <a16:creationId xmlns:a16="http://schemas.microsoft.com/office/drawing/2014/main" id="{3949806E-60E1-4900-9BFC-B3352F113001}"/>
              </a:ext>
            </a:extLst>
          </p:cNvPr>
          <p:cNvSpPr txBox="1"/>
          <p:nvPr/>
        </p:nvSpPr>
        <p:spPr>
          <a:xfrm>
            <a:off x="910630" y="2775235"/>
            <a:ext cx="6275964" cy="5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-  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Câu hỏi 1">
            <a:extLst>
              <a:ext uri="{FF2B5EF4-FFF2-40B4-BE49-F238E27FC236}">
                <a16:creationId xmlns:a16="http://schemas.microsoft.com/office/drawing/2014/main" id="{5C89F864-71C4-4F45-BA2D-69A6ACB53D5B}"/>
              </a:ext>
            </a:extLst>
          </p:cNvPr>
          <p:cNvSpPr txBox="1"/>
          <p:nvPr/>
        </p:nvSpPr>
        <p:spPr>
          <a:xfrm>
            <a:off x="964208" y="3556182"/>
            <a:ext cx="9922521" cy="5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-  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E0EFA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5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896"/>
          <a:stretch/>
        </p:blipFill>
        <p:spPr>
          <a:xfrm>
            <a:off x="163076" y="0"/>
            <a:ext cx="11293313" cy="6857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BFD8E5-19B4-4EE4-9345-009BE00ED2FA}"/>
              </a:ext>
            </a:extLst>
          </p:cNvPr>
          <p:cNvSpPr txBox="1"/>
          <p:nvPr/>
        </p:nvSpPr>
        <p:spPr>
          <a:xfrm>
            <a:off x="982638" y="483349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Thứ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err="1" smtClean="0">
                <a:latin typeface="HP001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 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ngày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22  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tháng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9 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 </a:t>
            </a:r>
            <a:r>
              <a:rPr lang="en-US" sz="3100" b="1" dirty="0" smtClean="0">
                <a:latin typeface="HP001" panose="020B0603050302020204" pitchFamily="34" charset="0"/>
                <a:ea typeface="HP001" panose="020B0603050302020204" pitchFamily="34" charset="0"/>
              </a:rPr>
              <a:t>2022</a:t>
            </a:r>
            <a:endParaRPr lang="en-US" sz="31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069AB-1717-499D-9AEC-FB9C655C79B9}"/>
              </a:ext>
            </a:extLst>
          </p:cNvPr>
          <p:cNvCxnSpPr>
            <a:cxnSpLocks/>
          </p:cNvCxnSpPr>
          <p:nvPr/>
        </p:nvCxnSpPr>
        <p:spPr>
          <a:xfrm>
            <a:off x="3646934" y="1556792"/>
            <a:ext cx="34563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48E738-EBD8-44C5-991E-600E6EDF23AC}"/>
              </a:ext>
            </a:extLst>
          </p:cNvPr>
          <p:cNvSpPr txBox="1"/>
          <p:nvPr/>
        </p:nvSpPr>
        <p:spPr>
          <a:xfrm>
            <a:off x="4439022" y="1916832"/>
            <a:ext cx="15481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Toán</a:t>
            </a:r>
            <a:endParaRPr lang="en-US" sz="3100" b="1" dirty="0"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E2C4C-37EB-46CA-90CD-EE8B79696ED2}"/>
              </a:ext>
            </a:extLst>
          </p:cNvPr>
          <p:cNvSpPr txBox="1"/>
          <p:nvPr/>
        </p:nvSpPr>
        <p:spPr>
          <a:xfrm>
            <a:off x="1900740" y="2715597"/>
            <a:ext cx="74348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Phép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cộng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(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nhớ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)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trong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phạm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 vi 20(</a:t>
            </a:r>
            <a:r>
              <a:rPr lang="en-US" sz="3100" b="1" dirty="0" err="1">
                <a:latin typeface="HP001" panose="020B0603050302020204" pitchFamily="34" charset="0"/>
                <a:ea typeface="HP001" panose="020B0603050302020204" pitchFamily="34" charset="0"/>
              </a:rPr>
              <a:t>tt</a:t>
            </a:r>
            <a:r>
              <a:rPr lang="en-US" sz="3100" b="1" dirty="0">
                <a:latin typeface="HP001" panose="020B0603050302020204" pitchFamily="34" charset="0"/>
                <a:ea typeface="HP001" panose="020B0603050302020204" pitchFamily="34" charset="0"/>
              </a:rPr>
              <a:t>)</a:t>
            </a:r>
          </a:p>
        </p:txBody>
      </p:sp>
      <p:sp>
        <p:nvSpPr>
          <p:cNvPr id="11" name="Câu hỏi 1">
            <a:extLst>
              <a:ext uri="{FF2B5EF4-FFF2-40B4-BE49-F238E27FC236}">
                <a16:creationId xmlns:a16="http://schemas.microsoft.com/office/drawing/2014/main" id="{B3F789E3-282C-4A74-8054-B81B23FEB999}"/>
              </a:ext>
            </a:extLst>
          </p:cNvPr>
          <p:cNvSpPr txBox="1"/>
          <p:nvPr/>
        </p:nvSpPr>
        <p:spPr>
          <a:xfrm>
            <a:off x="514218" y="3380523"/>
            <a:ext cx="756452" cy="7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12" name="Câu hỏi 1">
            <a:extLst>
              <a:ext uri="{FF2B5EF4-FFF2-40B4-BE49-F238E27FC236}">
                <a16:creationId xmlns:a16="http://schemas.microsoft.com/office/drawing/2014/main" id="{03375F4A-1D70-45BF-A1D2-F661E8EFBA4D}"/>
              </a:ext>
            </a:extLst>
          </p:cNvPr>
          <p:cNvSpPr txBox="1"/>
          <p:nvPr/>
        </p:nvSpPr>
        <p:spPr>
          <a:xfrm>
            <a:off x="3596366" y="3435677"/>
            <a:ext cx="2145387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1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1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1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âu hỏi 1">
            <a:extLst>
              <a:ext uri="{FF2B5EF4-FFF2-40B4-BE49-F238E27FC236}">
                <a16:creationId xmlns:a16="http://schemas.microsoft.com/office/drawing/2014/main" id="{C748E62C-9B8D-46E1-AF51-F865DF265E9E}"/>
              </a:ext>
            </a:extLst>
          </p:cNvPr>
          <p:cNvSpPr txBox="1"/>
          <p:nvPr/>
        </p:nvSpPr>
        <p:spPr>
          <a:xfrm>
            <a:off x="213744" y="4157629"/>
            <a:ext cx="7105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-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    9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Câu hỏi 1">
            <a:extLst>
              <a:ext uri="{FF2B5EF4-FFF2-40B4-BE49-F238E27FC236}">
                <a16:creationId xmlns:a16="http://schemas.microsoft.com/office/drawing/2014/main" id="{9D626F8F-F522-4948-A483-3BA9E15BE414}"/>
              </a:ext>
            </a:extLst>
          </p:cNvPr>
          <p:cNvSpPr txBox="1"/>
          <p:nvPr/>
        </p:nvSpPr>
        <p:spPr>
          <a:xfrm>
            <a:off x="192549" y="4911611"/>
            <a:ext cx="63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- 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:     3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2791FC-82EC-45F4-8D47-F6E8D33FF759}"/>
              </a:ext>
            </a:extLst>
          </p:cNvPr>
          <p:cNvGrpSpPr/>
          <p:nvPr/>
        </p:nvGrpSpPr>
        <p:grpSpPr>
          <a:xfrm>
            <a:off x="6842557" y="4251563"/>
            <a:ext cx="466664" cy="1101465"/>
            <a:chOff x="9645877" y="2855808"/>
            <a:chExt cx="466664" cy="11014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0680FF-61DC-4A00-BC23-BEF0835C9F2A}"/>
                </a:ext>
              </a:extLst>
            </p:cNvPr>
            <p:cNvCxnSpPr>
              <a:cxnSpLocks/>
            </p:cNvCxnSpPr>
            <p:nvPr/>
          </p:nvCxnSpPr>
          <p:spPr>
            <a:xfrm>
              <a:off x="9723910" y="2855808"/>
              <a:ext cx="0" cy="4775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F7DC16-027F-46EA-B7D7-7BB2E3E87784}"/>
                </a:ext>
              </a:extLst>
            </p:cNvPr>
            <p:cNvCxnSpPr>
              <a:cxnSpLocks/>
            </p:cNvCxnSpPr>
            <p:nvPr/>
          </p:nvCxnSpPr>
          <p:spPr>
            <a:xfrm>
              <a:off x="9744904" y="3513187"/>
              <a:ext cx="0" cy="4440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2F92-9656-428F-B1BF-AD419EA7B30F}"/>
                </a:ext>
              </a:extLst>
            </p:cNvPr>
            <p:cNvSpPr txBox="1"/>
            <p:nvPr/>
          </p:nvSpPr>
          <p:spPr>
            <a:xfrm>
              <a:off x="9645877" y="3112721"/>
              <a:ext cx="466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19" name="Câu hỏi 1">
            <a:extLst>
              <a:ext uri="{FF2B5EF4-FFF2-40B4-BE49-F238E27FC236}">
                <a16:creationId xmlns:a16="http://schemas.microsoft.com/office/drawing/2014/main" id="{3503E996-4222-454D-82C0-E90BE4295A66}"/>
              </a:ext>
            </a:extLst>
          </p:cNvPr>
          <p:cNvSpPr txBox="1"/>
          <p:nvPr/>
        </p:nvSpPr>
        <p:spPr>
          <a:xfrm>
            <a:off x="7613201" y="4478001"/>
            <a:ext cx="3018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….  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8" name="Câu hỏi 1">
            <a:extLst>
              <a:ext uri="{FF2B5EF4-FFF2-40B4-BE49-F238E27FC236}">
                <a16:creationId xmlns:a16="http://schemas.microsoft.com/office/drawing/2014/main" id="{66DF7F3F-41EC-460B-B034-70DE24779333}"/>
              </a:ext>
            </a:extLst>
          </p:cNvPr>
          <p:cNvSpPr txBox="1"/>
          <p:nvPr/>
        </p:nvSpPr>
        <p:spPr>
          <a:xfrm>
            <a:off x="3646934" y="5661248"/>
            <a:ext cx="1436727" cy="58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1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1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B25AE9-1934-442C-BF00-B76E3E375DE3}"/>
              </a:ext>
            </a:extLst>
          </p:cNvPr>
          <p:cNvCxnSpPr>
            <a:cxnSpLocks/>
          </p:cNvCxnSpPr>
          <p:nvPr/>
        </p:nvCxnSpPr>
        <p:spPr>
          <a:xfrm>
            <a:off x="1126654" y="5948784"/>
            <a:ext cx="0" cy="2304752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âu hỏi 1">
            <a:extLst>
              <a:ext uri="{FF2B5EF4-FFF2-40B4-BE49-F238E27FC236}">
                <a16:creationId xmlns:a16="http://schemas.microsoft.com/office/drawing/2014/main" id="{04468B31-C7E7-4637-AF73-DBCD4E0B989A}"/>
              </a:ext>
            </a:extLst>
          </p:cNvPr>
          <p:cNvSpPr txBox="1"/>
          <p:nvPr/>
        </p:nvSpPr>
        <p:spPr>
          <a:xfrm>
            <a:off x="1126654" y="6394234"/>
            <a:ext cx="51906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5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81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1C6B3C-F3B9-4C3F-BB55-722BD3048ECB}"/>
              </a:ext>
            </a:extLst>
          </p:cNvPr>
          <p:cNvGrpSpPr/>
          <p:nvPr/>
        </p:nvGrpSpPr>
        <p:grpSpPr>
          <a:xfrm>
            <a:off x="118543" y="0"/>
            <a:ext cx="10680598" cy="7799958"/>
            <a:chOff x="361949" y="142874"/>
            <a:chExt cx="10681989" cy="7800974"/>
          </a:xfrm>
        </p:grpSpPr>
        <p:pic>
          <p:nvPicPr>
            <p:cNvPr id="2" name="Picture 10"/>
            <p:cNvPicPr>
              <a:picLocks noChangeAspect="1"/>
            </p:cNvPicPr>
            <p:nvPr/>
          </p:nvPicPr>
          <p:blipFill rotWithShape="1">
            <a:blip r:embed="rId2"/>
            <a:srcRect l="2428" t="2410" b="6944"/>
            <a:stretch/>
          </p:blipFill>
          <p:spPr>
            <a:xfrm>
              <a:off x="514349" y="142874"/>
              <a:ext cx="10529589" cy="6238875"/>
            </a:xfrm>
            <a:prstGeom prst="rect">
              <a:avLst/>
            </a:prstGeom>
          </p:spPr>
        </p:pic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51F7DC65-C69F-4E1A-BEE6-CC50BA9A3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6" t="70360" b="6944"/>
            <a:stretch/>
          </p:blipFill>
          <p:spPr>
            <a:xfrm>
              <a:off x="361949" y="6381749"/>
              <a:ext cx="10681989" cy="1562099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5BD51-7E0E-4E56-B89F-3A0E92F1828B}"/>
              </a:ext>
            </a:extLst>
          </p:cNvPr>
          <p:cNvCxnSpPr>
            <a:cxnSpLocks/>
          </p:cNvCxnSpPr>
          <p:nvPr/>
        </p:nvCxnSpPr>
        <p:spPr>
          <a:xfrm>
            <a:off x="1846734" y="52947"/>
            <a:ext cx="0" cy="2295933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âu hỏi 1">
            <a:extLst>
              <a:ext uri="{FF2B5EF4-FFF2-40B4-BE49-F238E27FC236}">
                <a16:creationId xmlns:a16="http://schemas.microsoft.com/office/drawing/2014/main" id="{26B817C7-50DF-4E29-8E00-AFFCBDD4DFB5}"/>
              </a:ext>
            </a:extLst>
          </p:cNvPr>
          <p:cNvSpPr txBox="1"/>
          <p:nvPr/>
        </p:nvSpPr>
        <p:spPr>
          <a:xfrm>
            <a:off x="4222998" y="1198060"/>
            <a:ext cx="5112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:       12  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prstClr val="black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30B0AF-798E-442F-806A-2AAEB55E0CB1}"/>
              </a:ext>
            </a:extLst>
          </p:cNvPr>
          <p:cNvCxnSpPr>
            <a:cxnSpLocks/>
          </p:cNvCxnSpPr>
          <p:nvPr/>
        </p:nvCxnSpPr>
        <p:spPr>
          <a:xfrm flipH="1" flipV="1">
            <a:off x="1846734" y="2348880"/>
            <a:ext cx="8952407" cy="17845"/>
          </a:xfrm>
          <a:prstGeom prst="line">
            <a:avLst/>
          </a:prstGeom>
          <a:ln w="28575">
            <a:solidFill>
              <a:srgbClr val="0E0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âu hỏi 1">
            <a:extLst>
              <a:ext uri="{FF2B5EF4-FFF2-40B4-BE49-F238E27FC236}">
                <a16:creationId xmlns:a16="http://schemas.microsoft.com/office/drawing/2014/main" id="{5DDF00BB-4DF2-4983-8126-6F13378BB3CA}"/>
              </a:ext>
            </a:extLst>
          </p:cNvPr>
          <p:cNvSpPr txBox="1"/>
          <p:nvPr/>
        </p:nvSpPr>
        <p:spPr>
          <a:xfrm>
            <a:off x="2422798" y="469602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9     +     3     =    12  (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chậu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06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55638" y="4304936"/>
            <a:ext cx="6979439" cy="2610214"/>
          </a:xfrm>
          <a:prstGeom prst="rect">
            <a:avLst/>
          </a:prstGeom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06"/>
          <a:stretch/>
        </p:blipFill>
        <p:spPr bwMode="auto">
          <a:xfrm>
            <a:off x="3558423" y="-1"/>
            <a:ext cx="5206667" cy="24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9443" y="332656"/>
            <a:ext cx="3896003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CHUYẾN TÀU</a:t>
            </a:r>
          </a:p>
        </p:txBody>
      </p:sp>
      <p:pic>
        <p:nvPicPr>
          <p:cNvPr id="19" name="Vũ điệu Pikachu cực dễ thương ^^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0413" y="3398816"/>
            <a:ext cx="60952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9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79701 0.0013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00" numSld="12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B517B5-0FE6-40CB-95F7-98748B36BD8C}"/>
              </a:ext>
            </a:extLst>
          </p:cNvPr>
          <p:cNvGrpSpPr/>
          <p:nvPr/>
        </p:nvGrpSpPr>
        <p:grpSpPr>
          <a:xfrm>
            <a:off x="2088778" y="448"/>
            <a:ext cx="6816997" cy="2871173"/>
            <a:chOff x="5603103" y="-410009"/>
            <a:chExt cx="6931518" cy="2106940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31321668-AF12-4591-BFEF-6EC155BCB063}"/>
                </a:ext>
              </a:extLst>
            </p:cNvPr>
            <p:cNvSpPr/>
            <p:nvPr/>
          </p:nvSpPr>
          <p:spPr>
            <a:xfrm>
              <a:off x="5603103" y="-410009"/>
              <a:ext cx="6931518" cy="2106940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1556CF7F-1581-4707-83AB-C786D32CAD67}"/>
                </a:ext>
              </a:extLst>
            </p:cNvPr>
            <p:cNvSpPr txBox="1"/>
            <p:nvPr/>
          </p:nvSpPr>
          <p:spPr>
            <a:xfrm>
              <a:off x="6729164" y="-197803"/>
              <a:ext cx="4953000" cy="128450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altLang="zh-CN" sz="5999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5999" dirty="0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5999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仓耳今楷05-6763 W05" panose="02020400000000000000" pitchFamily="18" charset="-122"/>
                  <a:cs typeface="Times New Roman" panose="02020603050405020304" pitchFamily="18" charset="0"/>
                </a:rPr>
                <a:t>dò</a:t>
              </a:r>
              <a:endParaRPr lang="en-US" altLang="zh-CN" sz="5999" dirty="0">
                <a:solidFill>
                  <a:srgbClr val="0000FF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0D4B0B4-9E5B-4615-83A6-C0DFF7D84FD8}"/>
              </a:ext>
            </a:extLst>
          </p:cNvPr>
          <p:cNvSpPr txBox="1"/>
          <p:nvPr/>
        </p:nvSpPr>
        <p:spPr>
          <a:xfrm>
            <a:off x="143915" y="3429001"/>
            <a:ext cx="1175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8540E-B120-496E-878A-A9CEA02CCBD3}"/>
              </a:ext>
            </a:extLst>
          </p:cNvPr>
          <p:cNvSpPr txBox="1"/>
          <p:nvPr/>
        </p:nvSpPr>
        <p:spPr>
          <a:xfrm>
            <a:off x="60788" y="4437112"/>
            <a:ext cx="123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7959" y="725876"/>
            <a:ext cx="11467696" cy="2186830"/>
          </a:xfrm>
          <a:prstGeom prst="rect">
            <a:avLst/>
          </a:prstGeom>
          <a:noFill/>
        </p:spPr>
        <p:txBody>
          <a:bodyPr wrap="square" lIns="123787" tIns="61893" rIns="123787" bIns="61893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8329">
              <a:defRPr/>
            </a:pP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99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defTabSz="968329">
              <a:defRPr/>
            </a:pP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99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99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EA03-B491-4EC8-9CEC-FFD64FF5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25" y="2244682"/>
            <a:ext cx="3528190" cy="3528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D1B1A-1B26-4E45-B7A5-F7EE62EE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09" y="2331756"/>
            <a:ext cx="3528190" cy="35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5174" r="10061" b="9371"/>
          <a:stretch/>
        </p:blipFill>
        <p:spPr>
          <a:xfrm>
            <a:off x="1648927" y="-292418"/>
            <a:ext cx="8370715" cy="59720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18742" y="1178342"/>
            <a:ext cx="8208911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7294" y="4247786"/>
            <a:ext cx="697943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ute rabbit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685" l="0" r="100000">
                        <a14:backgroundMark x1="36640" y1="37685" x2="4171" y2="89907"/>
                        <a14:backgroundMark x1="7892" y1="37407" x2="18715" y2="84630"/>
                        <a14:backgroundMark x1="36979" y1="37407" x2="27170" y2="82407"/>
                        <a14:backgroundMark x1="83653" y1="2130" x2="62007" y2="11019"/>
                        <a14:backgroundMark x1="89064" y1="9352" x2="95152" y2="37130"/>
                        <a14:backgroundMark x1="90755" y1="62130" x2="91432" y2="87407"/>
                        <a14:backgroundMark x1="94138" y1="38796" x2="88388" y2="42963"/>
                        <a14:backgroundMark x1="50507" y1="5463" x2="62683" y2="9074"/>
                        <a14:backgroundMark x1="9583" y1="6019" x2="6877" y2="1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5697101"/>
            <a:ext cx="953317" cy="11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Black and White rabbit vector | 77 Rabbit Clipart images . Use these free  Rabbit Clipart for your ... | Rabbit clipart, Rabbit pictures, Cute bunny 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27" y="5891446"/>
            <a:ext cx="739566" cy="7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Bunny Rabbit Cartoon Images | Rabbit cartoon images, Cartoon clip art, Cartoon  bun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01" y="5758751"/>
            <a:ext cx="797762" cy="7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-5677771" y="2773680"/>
            <a:ext cx="6979439" cy="2683690"/>
            <a:chOff x="798490" y="2838075"/>
            <a:chExt cx="6980348" cy="268369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76" name="Rounded Rectangle 75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+ 2 =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6691227" y="515281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941633" y="515281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192039" y="489546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-27812" y="5373216"/>
            <a:ext cx="12218225" cy="108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440820" y="489546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0183" y="2833542"/>
            <a:ext cx="6979439" cy="2683690"/>
            <a:chOff x="798490" y="2838075"/>
            <a:chExt cx="6980348" cy="26836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+ 2 =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0183" y="2833542"/>
            <a:ext cx="6979439" cy="2683690"/>
            <a:chOff x="798490" y="2838075"/>
            <a:chExt cx="6980348" cy="26836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+ 2 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9597" r="8460" b="28333"/>
          <a:stretch/>
        </p:blipFill>
        <p:spPr>
          <a:xfrm>
            <a:off x="5022263" y="2347088"/>
            <a:ext cx="2186681" cy="15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5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9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11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9" grpId="1" bldLvl="0" animBg="1"/>
      <p:bldP spid="80" grpId="1" bldLvl="0" animBg="1"/>
      <p:bldP spid="81" grpId="0" bldLvl="0" animBg="1"/>
      <p:bldP spid="3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860183" y="3481614"/>
            <a:ext cx="6979439" cy="2683690"/>
            <a:chOff x="798490" y="2838075"/>
            <a:chExt cx="6980348" cy="26836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 + 7 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60183" y="3481614"/>
            <a:ext cx="6979439" cy="2683690"/>
            <a:chOff x="798490" y="2838075"/>
            <a:chExt cx="6980348" cy="268369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 + 7 =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</p:grpSp>
      <p:pic>
        <p:nvPicPr>
          <p:cNvPr id="31" name="Picture 2" descr="Funny Baby Monkey Pictures - Monkeys Cartoon Clip Art | Monkey pictures,  Cartoon clip art, Cartoon mon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82">
            <a:off x="11408218" y="2059859"/>
            <a:ext cx="824695" cy="8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onkey Cartoon Images, Stock Photos &amp; Vectors | Shutter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714" l="0" r="100000">
                        <a14:foregroundMark x1="25313" y1="33571" x2="42813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1300" y="1545453"/>
            <a:ext cx="1651208" cy="14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5677771" y="3421752"/>
            <a:ext cx="6979439" cy="2683690"/>
            <a:chOff x="798490" y="2838075"/>
            <a:chExt cx="6980348" cy="26836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7 + 7 =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282143" y="489545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9091" y="515281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275482" y="489546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-27812" y="6021288"/>
            <a:ext cx="12218225" cy="108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68209" y="501090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9597" r="8460" b="28333"/>
          <a:stretch/>
        </p:blipFill>
        <p:spPr>
          <a:xfrm>
            <a:off x="5022263" y="2347088"/>
            <a:ext cx="2186681" cy="15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7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9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860183" y="3481614"/>
            <a:ext cx="6979439" cy="2683690"/>
            <a:chOff x="798490" y="2838075"/>
            <a:chExt cx="6980348" cy="26836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6 + 6 =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60183" y="3481614"/>
            <a:ext cx="6979439" cy="2683690"/>
            <a:chOff x="798490" y="2838075"/>
            <a:chExt cx="6980348" cy="268369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 + 6 =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02932" y="2883270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</p:grpSp>
      <p:pic>
        <p:nvPicPr>
          <p:cNvPr id="1026" name="Picture 2" descr="Buncee - nom nom be all you can b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347" y="2636912"/>
            <a:ext cx="1742667" cy="17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236">
            <a:off x="10302641" y="6063825"/>
            <a:ext cx="998825" cy="920724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-5677771" y="3421752"/>
            <a:ext cx="6979439" cy="2683690"/>
            <a:chOff x="798490" y="2838075"/>
            <a:chExt cx="6980348" cy="268369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CDFFFF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 + 6 =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600695" y="489545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36943" y="489546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78432" y="489544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-27812" y="6021288"/>
            <a:ext cx="12218225" cy="108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471470" y="548680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pic>
        <p:nvPicPr>
          <p:cNvPr id="62" name="Picture 6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9597" r="8460" b="28333"/>
          <a:stretch/>
        </p:blipFill>
        <p:spPr>
          <a:xfrm>
            <a:off x="5022263" y="2347088"/>
            <a:ext cx="2186681" cy="15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138E-6 0 L -1.1236 0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41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61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1.08998 0.01343 " pathEditMode="relative" rAng="0" ptsTypes="AA">
                                      <p:cBhvr>
                                        <p:cTn id="81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101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8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6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860183" y="3481614"/>
            <a:ext cx="6979439" cy="2683690"/>
            <a:chOff x="798490" y="2838075"/>
            <a:chExt cx="6980348" cy="268369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+ 9 =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28401" y="3461854"/>
            <a:ext cx="6979439" cy="2683690"/>
            <a:chOff x="798490" y="2838075"/>
            <a:chExt cx="6980348" cy="26836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47" name="Rounded Rectangle 46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+ 9 =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765">
            <a:off x="9339355" y="3832559"/>
            <a:ext cx="2121728" cy="16475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41" y="5693563"/>
            <a:ext cx="1060658" cy="1164437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-5677771" y="3421752"/>
            <a:ext cx="6979439" cy="2683690"/>
            <a:chOff x="798490" y="2838075"/>
            <a:chExt cx="6980348" cy="268369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490" y="2911551"/>
              <a:ext cx="6980348" cy="2610214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901520" y="2838075"/>
              <a:ext cx="3013655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9 + 9 =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02932" y="2838075"/>
              <a:ext cx="1316041" cy="11009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783343" y="502879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087641" y="502879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378399" y="502879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-27812" y="6021288"/>
            <a:ext cx="12218225" cy="1080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852732" y="502879"/>
            <a:ext cx="1545083" cy="828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62" name="Picture 6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9597" r="8460" b="28333"/>
          <a:stretch/>
        </p:blipFill>
        <p:spPr>
          <a:xfrm>
            <a:off x="5022263" y="2347088"/>
            <a:ext cx="2186681" cy="15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022E-16 L 0.69974 0.01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894 0.02315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6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8308 0.03148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679E-6 -2.96296E-6 L 1.08998 0.01343 " pathEditMode="relative" rAng="0" ptsTypes="AA">
                                      <p:cBhvr>
                                        <p:cTn id="73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1.07709 0.01042 " pathEditMode="relative" rAng="0" ptsTypes="AA">
                                      <p:cBhvr>
                                        <p:cTn id="93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7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2638" y="1657831"/>
            <a:ext cx="102251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PHÉP CỘNG (CÓ NHỚ) TRONG PHẠM VI 20 </a:t>
            </a:r>
          </a:p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1168" y="10576"/>
            <a:ext cx="5930701" cy="2771259"/>
            <a:chOff x="3514071" y="476672"/>
            <a:chExt cx="8488565" cy="35117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42" b="100000" l="21092" r="86772">
                          <a14:foregroundMark x1="27752" y1="98790" x2="53654" y2="99798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2" t="18002" r="23391"/>
            <a:stretch/>
          </p:blipFill>
          <p:spPr bwMode="auto">
            <a:xfrm>
              <a:off x="7136073" y="476672"/>
              <a:ext cx="4866563" cy="351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Callout 1"/>
            <p:cNvSpPr/>
            <p:nvPr/>
          </p:nvSpPr>
          <p:spPr>
            <a:xfrm>
              <a:off x="3514071" y="530750"/>
              <a:ext cx="3639015" cy="2347845"/>
            </a:xfrm>
            <a:prstGeom prst="wedgeEllipseCallout">
              <a:avLst>
                <a:gd name="adj1" fmla="val 105077"/>
                <a:gd name="adj2" fmla="val -1677"/>
              </a:avLst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6003" y="1277407"/>
            <a:ext cx="4404490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3413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9 + 4 =  ?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828" y="3461310"/>
            <a:ext cx="5472608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36776"/>
              </p:ext>
            </p:extLst>
          </p:nvPr>
        </p:nvGraphicFramePr>
        <p:xfrm>
          <a:off x="982844" y="3589168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54852" y="367418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54852" y="419324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630916" y="366117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1630916" y="419324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2143356" y="366117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2181383" y="420162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2711036" y="368067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2702941" y="420811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863164" y="4062186"/>
            <a:ext cx="616077" cy="391081"/>
          </a:xfrm>
          <a:custGeom>
            <a:avLst/>
            <a:gdLst>
              <a:gd name="connsiteX0" fmla="*/ 457200 w 616077"/>
              <a:gd name="connsiteY0" fmla="*/ 0 h 307182"/>
              <a:gd name="connsiteX1" fmla="*/ 589935 w 616077"/>
              <a:gd name="connsiteY1" fmla="*/ 280219 h 307182"/>
              <a:gd name="connsiteX2" fmla="*/ 0 w 616077"/>
              <a:gd name="connsiteY2" fmla="*/ 280219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77" h="307182">
                <a:moveTo>
                  <a:pt x="457200" y="0"/>
                </a:moveTo>
                <a:cubicBezTo>
                  <a:pt x="561667" y="116758"/>
                  <a:pt x="666135" y="233516"/>
                  <a:pt x="589935" y="280219"/>
                </a:cubicBezTo>
                <a:cubicBezTo>
                  <a:pt x="513735" y="326922"/>
                  <a:pt x="256867" y="303570"/>
                  <a:pt x="0" y="280219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3215092" y="3680677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167436" y="3580742"/>
            <a:ext cx="528059" cy="559909"/>
          </a:xfrm>
          <a:prstGeom prst="rect">
            <a:avLst/>
          </a:prstGeom>
          <a:solidFill>
            <a:srgbClr val="C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4223204" y="3661179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/>
          <p:cNvSpPr/>
          <p:nvPr/>
        </p:nvSpPr>
        <p:spPr>
          <a:xfrm>
            <a:off x="4751263" y="3661179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279322" y="3680677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5807380" y="3680677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838828" y="5029331"/>
            <a:ext cx="5472608" cy="1351997"/>
          </a:xfrm>
          <a:prstGeom prst="rect">
            <a:avLst/>
          </a:prstGeom>
          <a:solidFill>
            <a:srgbClr val="F9DB5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21270"/>
              </p:ext>
            </p:extLst>
          </p:nvPr>
        </p:nvGraphicFramePr>
        <p:xfrm>
          <a:off x="982844" y="5157189"/>
          <a:ext cx="2730975" cy="1080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06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Oval 29"/>
          <p:cNvSpPr/>
          <p:nvPr/>
        </p:nvSpPr>
        <p:spPr>
          <a:xfrm>
            <a:off x="1054852" y="5242201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1054852" y="576126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1630916" y="522920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1630916" y="576126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2143356" y="5229200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2181383" y="5769642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2711036" y="524869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2702941" y="5776139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/>
          <p:cNvSpPr/>
          <p:nvPr/>
        </p:nvSpPr>
        <p:spPr>
          <a:xfrm>
            <a:off x="3287100" y="524869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3287100" y="5776139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4751263" y="522920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/>
          <p:cNvSpPr/>
          <p:nvPr/>
        </p:nvSpPr>
        <p:spPr>
          <a:xfrm>
            <a:off x="5279322" y="524869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5807380" y="5248698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 rot="21337757">
            <a:off x="177815" y="4053745"/>
            <a:ext cx="591041" cy="1578078"/>
          </a:xfrm>
          <a:custGeom>
            <a:avLst/>
            <a:gdLst>
              <a:gd name="connsiteX0" fmla="*/ 591041 w 591041"/>
              <a:gd name="connsiteY0" fmla="*/ 0 h 1578078"/>
              <a:gd name="connsiteX1" fmla="*/ 1106 w 591041"/>
              <a:gd name="connsiteY1" fmla="*/ 707923 h 1578078"/>
              <a:gd name="connsiteX2" fmla="*/ 473054 w 591041"/>
              <a:gd name="connsiteY2" fmla="*/ 1578078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041" h="1578078">
                <a:moveTo>
                  <a:pt x="591041" y="0"/>
                </a:moveTo>
                <a:cubicBezTo>
                  <a:pt x="305905" y="222455"/>
                  <a:pt x="20770" y="444910"/>
                  <a:pt x="1106" y="707923"/>
                </a:cubicBezTo>
                <a:cubicBezTo>
                  <a:pt x="-18558" y="970936"/>
                  <a:pt x="227248" y="1274507"/>
                  <a:pt x="473054" y="1578078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7817" r="11303" b="12872"/>
          <a:stretch/>
        </p:blipFill>
        <p:spPr>
          <a:xfrm flipH="1">
            <a:off x="10967205" y="5287603"/>
            <a:ext cx="1598730" cy="168415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959508" y="4388138"/>
            <a:ext cx="4104456" cy="1774847"/>
          </a:xfrm>
          <a:prstGeom prst="wedgeEllipseCallout">
            <a:avLst>
              <a:gd name="adj1" fmla="val 46720"/>
              <a:gd name="adj2" fmla="val 41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7348880" y="4721563"/>
            <a:ext cx="335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10.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48880" y="5355493"/>
            <a:ext cx="335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280CFA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000" dirty="0" err="1">
                <a:solidFill>
                  <a:srgbClr val="280CFA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>
                <a:solidFill>
                  <a:srgbClr val="280CFA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dirty="0" err="1">
                <a:solidFill>
                  <a:srgbClr val="280CFA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280CFA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vi-VN" sz="3000" dirty="0">
              <a:solidFill>
                <a:srgbClr val="280C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91197" y="1334808"/>
            <a:ext cx="1111886" cy="808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C76F1-38E3-4393-878D-DD3550945C89}"/>
              </a:ext>
            </a:extLst>
          </p:cNvPr>
          <p:cNvSpPr txBox="1"/>
          <p:nvPr/>
        </p:nvSpPr>
        <p:spPr>
          <a:xfrm>
            <a:off x="1630916" y="200368"/>
            <a:ext cx="219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FADF9E-AD96-4AE4-8F84-04F262EF2210}"/>
              </a:ext>
            </a:extLst>
          </p:cNvPr>
          <p:cNvSpPr/>
          <p:nvPr/>
        </p:nvSpPr>
        <p:spPr>
          <a:xfrm>
            <a:off x="1126654" y="188640"/>
            <a:ext cx="2489942" cy="5851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+ 3</a:t>
            </a:r>
            <a:endParaRPr lang="en-US" sz="5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16BEE33-FEB6-4F05-A7A0-608AB30CEA38}"/>
              </a:ext>
            </a:extLst>
          </p:cNvPr>
          <p:cNvCxnSpPr>
            <a:cxnSpLocks/>
          </p:cNvCxnSpPr>
          <p:nvPr/>
        </p:nvCxnSpPr>
        <p:spPr>
          <a:xfrm flipV="1">
            <a:off x="2487977" y="785487"/>
            <a:ext cx="0" cy="771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FBBF49D-106F-4373-81EE-0CECB873A34A}"/>
              </a:ext>
            </a:extLst>
          </p:cNvPr>
          <p:cNvCxnSpPr>
            <a:cxnSpLocks/>
          </p:cNvCxnSpPr>
          <p:nvPr/>
        </p:nvCxnSpPr>
        <p:spPr>
          <a:xfrm rot="5400000">
            <a:off x="1259436" y="785487"/>
            <a:ext cx="731520" cy="731520"/>
          </a:xfrm>
          <a:prstGeom prst="curvedConnector3">
            <a:avLst>
              <a:gd name="adj1" fmla="val -4815"/>
            </a:avLst>
          </a:prstGeom>
          <a:ln w="38100">
            <a:solidFill>
              <a:srgbClr val="280C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1BECCF9-3D26-4B43-BF3C-886623B5B970}"/>
              </a:ext>
            </a:extLst>
          </p:cNvPr>
          <p:cNvSpPr txBox="1"/>
          <p:nvPr/>
        </p:nvSpPr>
        <p:spPr>
          <a:xfrm>
            <a:off x="1670850" y="11358"/>
            <a:ext cx="2808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A597AE-1422-49EF-8C0E-7AAC6EF6DB39}"/>
              </a:ext>
            </a:extLst>
          </p:cNvPr>
          <p:cNvSpPr txBox="1"/>
          <p:nvPr/>
        </p:nvSpPr>
        <p:spPr>
          <a:xfrm>
            <a:off x="689135" y="489376"/>
            <a:ext cx="731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C87F34-A739-4ED8-9BB0-C7D1BF1FC43E}"/>
              </a:ext>
            </a:extLst>
          </p:cNvPr>
          <p:cNvSpPr txBox="1"/>
          <p:nvPr/>
        </p:nvSpPr>
        <p:spPr>
          <a:xfrm>
            <a:off x="6520385" y="2811981"/>
            <a:ext cx="5306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200" dirty="0">
              <a:solidFill>
                <a:srgbClr val="280C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na.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</a:p>
          <a:p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280C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48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1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27" grpId="0" animBg="1"/>
      <p:bldP spid="9" grpId="0" animBg="1"/>
      <p:bldP spid="22" grpId="0"/>
      <p:bldP spid="46" grpId="0"/>
      <p:bldP spid="23" grpId="0" animBg="1"/>
      <p:bldP spid="25" grpId="0" animBg="1"/>
      <p:bldP spid="61" grpId="0"/>
      <p:bldP spid="60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2813&quot;&gt;&lt;object type=&quot;3&quot; unique_id=&quot;12814&quot;&gt;&lt;property id=&quot;20148&quot; value=&quot;5&quot;/&gt;&lt;property id=&quot;20300&quot; value=&quot;Slide 1 - &amp;quot;Chào mừng các em đến   với giờ học!&amp;quot;&quot;/&gt;&lt;property id=&quot;20307&quot; value=&quot;319&quot;/&gt;&lt;/object&gt;&lt;object type=&quot;3&quot; unique_id=&quot;12815&quot;&gt;&lt;property id=&quot;20148&quot; value=&quot;5&quot;/&gt;&lt;property id=&quot;20300&quot; value=&quot;Slide 2&quot;/&gt;&lt;property id=&quot;20307&quot; value=&quot;269&quot;/&gt;&lt;/object&gt;&lt;object type=&quot;3&quot; unique_id=&quot;12816&quot;&gt;&lt;property id=&quot;20148&quot; value=&quot;5&quot;/&gt;&lt;property id=&quot;20300&quot; value=&quot;Slide 3&quot;/&gt;&lt;property id=&quot;20307&quot; value=&quot;270&quot;/&gt;&lt;/object&gt;&lt;object type=&quot;3&quot; unique_id=&quot;12817&quot;&gt;&lt;property id=&quot;20148&quot; value=&quot;5&quot;/&gt;&lt;property id=&quot;20300&quot; value=&quot;Slide 4&quot;/&gt;&lt;property id=&quot;20307&quot; value=&quot;271&quot;/&gt;&lt;/object&gt;&lt;object type=&quot;3&quot; unique_id=&quot;12818&quot;&gt;&lt;property id=&quot;20148&quot; value=&quot;5&quot;/&gt;&lt;property id=&quot;20300&quot; value=&quot;Slide 5&quot;/&gt;&lt;property id=&quot;20307&quot; value=&quot;272&quot;/&gt;&lt;/object&gt;&lt;object type=&quot;3&quot; unique_id=&quot;12819&quot;&gt;&lt;property id=&quot;20148&quot; value=&quot;5&quot;/&gt;&lt;property id=&quot;20300&quot; value=&quot;Slide 6&quot;/&gt;&lt;property id=&quot;20307&quot; value=&quot;273&quot;/&gt;&lt;/object&gt;&lt;object type=&quot;3&quot; unique_id=&quot;12820&quot;&gt;&lt;property id=&quot;20148&quot; value=&quot;5&quot;/&gt;&lt;property id=&quot;20300&quot; value=&quot;Slide 7&quot;/&gt;&lt;property id=&quot;20307&quot; value=&quot;274&quot;/&gt;&lt;/object&gt;&lt;object type=&quot;3&quot; unique_id=&quot;12821&quot;&gt;&lt;property id=&quot;20148&quot; value=&quot;5&quot;/&gt;&lt;property id=&quot;20300&quot; value=&quot;Slide 8&quot;/&gt;&lt;property id=&quot;20307&quot; value=&quot;256&quot;/&gt;&lt;/object&gt;&lt;object type=&quot;3&quot; unique_id=&quot;12822&quot;&gt;&lt;property id=&quot;20148&quot; value=&quot;5&quot;/&gt;&lt;property id=&quot;20300&quot; value=&quot;Slide 9&quot;/&gt;&lt;property id=&quot;20307&quot; value=&quot;267&quot;/&gt;&lt;/object&gt;&lt;object type=&quot;3&quot; unique_id=&quot;12823&quot;&gt;&lt;property id=&quot;20148&quot; value=&quot;5&quot;/&gt;&lt;property id=&quot;20300&quot; value=&quot;Slide 10&quot;/&gt;&lt;property id=&quot;20307&quot; value=&quot;266&quot;/&gt;&lt;/object&gt;&lt;object type=&quot;3&quot; unique_id=&quot;12824&quot;&gt;&lt;property id=&quot;20148&quot; value=&quot;5&quot;/&gt;&lt;property id=&quot;20300&quot; value=&quot;Slide 11&quot;/&gt;&lt;property id=&quot;20307&quot; value=&quot;264&quot;/&gt;&lt;/object&gt;&lt;object type=&quot;3&quot; unique_id=&quot;12825&quot;&gt;&lt;property id=&quot;20148&quot; value=&quot;5&quot;/&gt;&lt;property id=&quot;20300&quot; value=&quot;Slide 12&quot;/&gt;&lt;property id=&quot;20307&quot; value=&quot;263&quot;/&gt;&lt;/object&gt;&lt;object type=&quot;3&quot; unique_id=&quot;12826&quot;&gt;&lt;property id=&quot;20148&quot; value=&quot;5&quot;/&gt;&lt;property id=&quot;20300&quot; value=&quot;Slide 13&quot;/&gt;&lt;property id=&quot;20307&quot; value=&quot;257&quot;/&gt;&lt;/object&gt;&lt;object type=&quot;3&quot; unique_id=&quot;12827&quot;&gt;&lt;property id=&quot;20148&quot; value=&quot;5&quot;/&gt;&lt;property id=&quot;20300&quot; value=&quot;Slide 14&quot;/&gt;&lt;property id=&quot;20307&quot; value=&quot;2649&quot;/&gt;&lt;/object&gt;&lt;object type=&quot;3&quot; unique_id=&quot;12828&quot;&gt;&lt;property id=&quot;20148&quot; value=&quot;5&quot;/&gt;&lt;property id=&quot;20300&quot; value=&quot;Slide 15&quot;/&gt;&lt;property id=&quot;20307&quot; value=&quot;258&quot;/&gt;&lt;/object&gt;&lt;object type=&quot;3&quot; unique_id=&quot;12829&quot;&gt;&lt;property id=&quot;20148&quot; value=&quot;5&quot;/&gt;&lt;property id=&quot;20300&quot; value=&quot;Slide 16&quot;/&gt;&lt;property id=&quot;20307&quot; value=&quot;2647&quot;/&gt;&lt;/object&gt;&lt;object type=&quot;3&quot; unique_id=&quot;12830&quot;&gt;&lt;property id=&quot;20148&quot; value=&quot;5&quot;/&gt;&lt;property id=&quot;20300&quot; value=&quot;Slide 17&quot;/&gt;&lt;property id=&quot;20307&quot; value=&quot;2648&quot;/&gt;&lt;/object&gt;&lt;object type=&quot;3&quot; unique_id=&quot;12831&quot;&gt;&lt;property id=&quot;20148&quot; value=&quot;5&quot;/&gt;&lt;property id=&quot;20300&quot; value=&quot;Slide 18&quot;/&gt;&lt;property id=&quot;20307&quot; value=&quot;2650&quot;/&gt;&lt;/object&gt;&lt;object type=&quot;3&quot; unique_id=&quot;12832&quot;&gt;&lt;property id=&quot;20148&quot; value=&quot;5&quot;/&gt;&lt;property id=&quot;20300&quot; value=&quot;Slide 19&quot;/&gt;&lt;property id=&quot;20307&quot; value=&quot;2651&quot;/&gt;&lt;/object&gt;&lt;object type=&quot;3&quot; unique_id=&quot;12833&quot;&gt;&lt;property id=&quot;20148&quot; value=&quot;5&quot;/&gt;&lt;property id=&quot;20300&quot; value=&quot;Slide 20&quot;/&gt;&lt;property id=&quot;20307&quot; value=&quot;2625&quot;/&gt;&lt;/object&gt;&lt;object type=&quot;3&quot; unique_id=&quot;12834&quot;&gt;&lt;property id=&quot;20148&quot; value=&quot;5&quot;/&gt;&lt;property id=&quot;20300&quot; value=&quot;Slide 21&quot;/&gt;&lt;property id=&quot;20307&quot; value=&quot;2637&quot;/&gt;&lt;/object&gt;&lt;/object&gt;&lt;object type=&quot;8&quot; unique_id=&quot;12857&quot;&gt;&lt;/object&gt;&lt;/object&gt;&lt;/database&gt;"/>
  <p:tag name="SECTOMILLISECCONVERTED" val="1"/>
  <p:tag name="MMPROD_NEXTUNIQUEID" val="100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661</Words>
  <Application>Microsoft Office PowerPoint</Application>
  <PresentationFormat>Custom</PresentationFormat>
  <Paragraphs>223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HP001</vt:lpstr>
      <vt:lpstr>Times New Roman</vt:lpstr>
      <vt:lpstr>仓耳今楷05-6763 W05</vt:lpstr>
      <vt:lpstr>Office Theme</vt:lpstr>
      <vt:lpstr>Chào mừng các em đến   với giờ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ASUS</cp:lastModifiedBy>
  <cp:revision>64</cp:revision>
  <dcterms:created xsi:type="dcterms:W3CDTF">2021-07-31T10:48:46Z</dcterms:created>
  <dcterms:modified xsi:type="dcterms:W3CDTF">2022-09-21T14:01:20Z</dcterms:modified>
</cp:coreProperties>
</file>