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3" r:id="rId1"/>
  </p:sldMasterIdLst>
  <p:notesMasterIdLst>
    <p:notesMasterId r:id="rId18"/>
  </p:notesMasterIdLst>
  <p:sldIdLst>
    <p:sldId id="319" r:id="rId2"/>
    <p:sldId id="320" r:id="rId3"/>
    <p:sldId id="299" r:id="rId4"/>
    <p:sldId id="295" r:id="rId5"/>
    <p:sldId id="264" r:id="rId6"/>
    <p:sldId id="309" r:id="rId7"/>
    <p:sldId id="310" r:id="rId8"/>
    <p:sldId id="317" r:id="rId9"/>
    <p:sldId id="287" r:id="rId10"/>
    <p:sldId id="316" r:id="rId11"/>
    <p:sldId id="288" r:id="rId12"/>
    <p:sldId id="2638" r:id="rId13"/>
    <p:sldId id="2639" r:id="rId14"/>
    <p:sldId id="300" r:id="rId15"/>
    <p:sldId id="2625" r:id="rId16"/>
    <p:sldId id="263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t>3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60" y="1265367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4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71324-6EF5-4D36-B596-0FF7A12D0832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FEF3-A5DF-4101-856B-7C377F7334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7" name="applause.wav"/>
          </p:stSnd>
        </p:sndAc>
      </p:transition>
    </mc:Choice>
    <mc:Fallback xmlns="">
      <p:transition spd="slow">
        <p:sndAc>
          <p:stSnd>
            <p:snd r:embed="rId18" name="applaus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CCFC-8A8C-4D51-BE28-D56120692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" y="4207575"/>
            <a:ext cx="11935073" cy="14787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prstTxWarp prst="textWave1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defRPr/>
            </a:pP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5A085C4D-7D06-49BE-8120-1E2221BC5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706" y="5858825"/>
            <a:ext cx="10904588" cy="49714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2/7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BB711A-BBBE-4D0A-A220-90767537E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79" y="599846"/>
            <a:ext cx="3528649" cy="3528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9AD95-0C30-4B7C-B78D-009724B0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019" y="601188"/>
            <a:ext cx="3525965" cy="3525965"/>
          </a:xfrm>
          <a:prstGeom prst="rect">
            <a:avLst/>
          </a:prstGeom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A6E73D95-08BF-4B60-9745-A92523D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3133" y="1120444"/>
            <a:ext cx="3553505" cy="248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2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92125"/>
            <a:ext cx="10515600" cy="229552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700534" y="1306302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57 - 24 = 33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700534" y="2149766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85 - 3 = 82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62656" y="1213098"/>
            <a:ext cx="1530985" cy="8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1254125" y="3331210"/>
            <a:ext cx="6718506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=&gt;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?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254125" y="4387850"/>
            <a:ext cx="9212778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=&gt;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lấy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bị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trừ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trừ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trừ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16" grpId="0" bldLvl="0" animBg="1"/>
      <p:bldP spid="16" grpId="1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270" y="-96838"/>
            <a:ext cx="12295695" cy="48672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063925" y="2439696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5" name="Oval 4"/>
          <p:cNvSpPr/>
          <p:nvPr/>
        </p:nvSpPr>
        <p:spPr>
          <a:xfrm>
            <a:off x="3929339" y="2439696"/>
            <a:ext cx="697584" cy="93325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54467" y="2444318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31024" y="2435074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89550" y="3759001"/>
            <a:ext cx="737870" cy="9478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200400" y="1250950"/>
            <a:ext cx="1638300" cy="5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183505" y="1272540"/>
            <a:ext cx="1962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9387840" y="1177433"/>
            <a:ext cx="2460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8862106" y="1909127"/>
            <a:ext cx="17336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Tóm tắt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045451" y="2729865"/>
            <a:ext cx="134238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Dài</a:t>
            </a:r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115175" y="3334431"/>
            <a:ext cx="152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Cắt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đi</a:t>
            </a:r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145030" y="5012690"/>
            <a:ext cx="40201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Sợi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dây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còn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lại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dài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956519" y="5619174"/>
            <a:ext cx="4424087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28  -  18   =   10 ( dm)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3323149" y="6174799"/>
            <a:ext cx="425600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số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10 </a:t>
            </a:r>
            <a:r>
              <a:rPr lang="en-US" sz="3200" dirty="0" err="1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dm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5A03B0-21F4-4AC5-BD8B-601EFF96C85F}"/>
              </a:ext>
            </a:extLst>
          </p:cNvPr>
          <p:cNvSpPr txBox="1"/>
          <p:nvPr/>
        </p:nvSpPr>
        <p:spPr>
          <a:xfrm>
            <a:off x="9665621" y="2709045"/>
            <a:ext cx="197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4FEF3DA1-34F4-4711-A51B-F2B8CF2B4904}"/>
              </a:ext>
            </a:extLst>
          </p:cNvPr>
          <p:cNvSpPr txBox="1"/>
          <p:nvPr/>
        </p:nvSpPr>
        <p:spPr>
          <a:xfrm>
            <a:off x="10011411" y="2778008"/>
            <a:ext cx="134238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28dm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0FB06F-4BF5-41DB-BBE6-95DEFAB1F8FF}"/>
              </a:ext>
            </a:extLst>
          </p:cNvPr>
          <p:cNvSpPr txBox="1"/>
          <p:nvPr/>
        </p:nvSpPr>
        <p:spPr>
          <a:xfrm>
            <a:off x="9665622" y="3302866"/>
            <a:ext cx="197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41B21AD2-B5C1-4AA2-9BA8-88EFFF81E690}"/>
              </a:ext>
            </a:extLst>
          </p:cNvPr>
          <p:cNvSpPr txBox="1"/>
          <p:nvPr/>
        </p:nvSpPr>
        <p:spPr>
          <a:xfrm>
            <a:off x="10036681" y="3382888"/>
            <a:ext cx="1267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18dm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65314740-6FA5-44F6-890C-8AB0ABA07D06}"/>
              </a:ext>
            </a:extLst>
          </p:cNvPr>
          <p:cNvSpPr txBox="1"/>
          <p:nvPr/>
        </p:nvSpPr>
        <p:spPr>
          <a:xfrm>
            <a:off x="8117010" y="3887725"/>
            <a:ext cx="163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latin typeface="Times New Roman" panose="02020603050405020304" charset="0"/>
                <a:cs typeface="Times New Roman" panose="02020603050405020304" charset="0"/>
              </a:rPr>
              <a:t>lại</a:t>
            </a:r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8AADF-D355-4B75-B1E5-205B67D3E5DE}"/>
              </a:ext>
            </a:extLst>
          </p:cNvPr>
          <p:cNvSpPr txBox="1"/>
          <p:nvPr/>
        </p:nvSpPr>
        <p:spPr>
          <a:xfrm>
            <a:off x="9704281" y="3842574"/>
            <a:ext cx="214499" cy="66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D39C4717-1E8F-49A8-BDBA-6DB23C8F42C6}"/>
              </a:ext>
            </a:extLst>
          </p:cNvPr>
          <p:cNvSpPr txBox="1"/>
          <p:nvPr/>
        </p:nvSpPr>
        <p:spPr>
          <a:xfrm>
            <a:off x="9642318" y="3940521"/>
            <a:ext cx="189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   …dm?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D020B2A8-14AC-4D3D-9A90-679D55BF682F}"/>
              </a:ext>
            </a:extLst>
          </p:cNvPr>
          <p:cNvSpPr txBox="1"/>
          <p:nvPr/>
        </p:nvSpPr>
        <p:spPr>
          <a:xfrm>
            <a:off x="3568870" y="4474533"/>
            <a:ext cx="17336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Giải</a:t>
            </a:r>
            <a:endParaRPr lang="en-US" sz="3200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22A597C8-DC67-4B91-A6FA-03B01A3DEFA9}"/>
              </a:ext>
            </a:extLst>
          </p:cNvPr>
          <p:cNvSpPr txBox="1"/>
          <p:nvPr/>
        </p:nvSpPr>
        <p:spPr>
          <a:xfrm>
            <a:off x="5861216" y="5040630"/>
            <a:ext cx="635020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xi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còn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:)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51F69B-0C58-40CB-A622-4C9AFBDB9DD2}"/>
              </a:ext>
            </a:extLst>
          </p:cNvPr>
          <p:cNvCxnSpPr>
            <a:cxnSpLocks/>
          </p:cNvCxnSpPr>
          <p:nvPr/>
        </p:nvCxnSpPr>
        <p:spPr>
          <a:xfrm>
            <a:off x="1233580" y="1821445"/>
            <a:ext cx="26957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2" grpId="2" animBg="1"/>
      <p:bldP spid="5" grpId="0" animBg="1"/>
      <p:bldP spid="20" grpId="1" animBg="1"/>
      <p:bldP spid="20" grpId="2" animBg="1"/>
      <p:bldP spid="21" grpId="1" animBg="1"/>
      <p:bldP spid="21" grpId="2" animBg="1"/>
      <p:bldP spid="22" grpId="1" animBg="1"/>
      <p:bldP spid="22" grpId="2" animBg="1"/>
      <p:bldP spid="7" grpId="0"/>
      <p:bldP spid="8" grpId="0"/>
      <p:bldP spid="10" grpId="0"/>
      <p:bldP spid="13" grpId="0"/>
      <p:bldP spid="14" grpId="0"/>
      <p:bldP spid="15" grpId="0"/>
      <p:bldP spid="16" grpId="0"/>
      <p:bldP spid="23" grpId="0"/>
      <p:bldP spid="26" grpId="0"/>
      <p:bldP spid="28" grpId="0"/>
      <p:bldP spid="29" grpId="0"/>
      <p:bldP spid="30" grpId="0"/>
      <p:bldP spid="31" grpId="0"/>
      <p:bldP spid="32" grpId="0"/>
      <p:bldP spid="35" grpId="0"/>
      <p:bldP spid="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B19E7F-E9D8-48AA-9C61-25C7086ED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96"/>
          <a:stretch/>
        </p:blipFill>
        <p:spPr>
          <a:xfrm>
            <a:off x="65150" y="23665"/>
            <a:ext cx="1129478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7B0F8E-8782-49E3-A29E-A106072B8CB4}"/>
              </a:ext>
            </a:extLst>
          </p:cNvPr>
          <p:cNvSpPr txBox="1"/>
          <p:nvPr/>
        </p:nvSpPr>
        <p:spPr>
          <a:xfrm>
            <a:off x="963556" y="443522"/>
            <a:ext cx="9679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Thứ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ngày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 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tháng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năm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n-US" sz="3200" b="1" dirty="0" smtClean="0">
                <a:latin typeface="HP001" panose="020B0603050302020204" pitchFamily="34" charset="0"/>
                <a:ea typeface="HP001" panose="020B0603050302020204" pitchFamily="34" charset="0"/>
              </a:rPr>
              <a:t>2022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56FFB5-981D-4884-90B8-48A91237AA31}"/>
              </a:ext>
            </a:extLst>
          </p:cNvPr>
          <p:cNvCxnSpPr>
            <a:cxnSpLocks/>
          </p:cNvCxnSpPr>
          <p:nvPr/>
        </p:nvCxnSpPr>
        <p:spPr>
          <a:xfrm>
            <a:off x="3613915" y="1558321"/>
            <a:ext cx="346531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78451CD-A24C-4521-9BFD-132378A5EFA0}"/>
              </a:ext>
            </a:extLst>
          </p:cNvPr>
          <p:cNvSpPr txBox="1"/>
          <p:nvPr/>
        </p:nvSpPr>
        <p:spPr>
          <a:xfrm>
            <a:off x="4407845" y="1919419"/>
            <a:ext cx="279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Toán</a:t>
            </a:r>
            <a:endParaRPr lang="en-US" sz="32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C4F88-767E-4404-B8C5-5580A8D878F5}"/>
              </a:ext>
            </a:extLst>
          </p:cNvPr>
          <p:cNvSpPr txBox="1"/>
          <p:nvPr/>
        </p:nvSpPr>
        <p:spPr>
          <a:xfrm>
            <a:off x="3613915" y="2694575"/>
            <a:ext cx="4360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chung</a:t>
            </a:r>
            <a:endParaRPr lang="en-US" sz="3200" b="1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785EB-8999-4318-B178-8F503C2C7378}"/>
              </a:ext>
            </a:extLst>
          </p:cNvPr>
          <p:cNvSpPr txBox="1"/>
          <p:nvPr/>
        </p:nvSpPr>
        <p:spPr>
          <a:xfrm>
            <a:off x="463617" y="3452665"/>
            <a:ext cx="719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14F247-BBAC-4DF4-B3DE-511C53B5D965}"/>
              </a:ext>
            </a:extLst>
          </p:cNvPr>
          <p:cNvSpPr txBox="1"/>
          <p:nvPr/>
        </p:nvSpPr>
        <p:spPr>
          <a:xfrm>
            <a:off x="3532919" y="3452665"/>
            <a:ext cx="21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Tóm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tắt</a:t>
            </a:r>
            <a:endParaRPr lang="en-US" sz="3200" b="1" dirty="0">
              <a:solidFill>
                <a:srgbClr val="0000FF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26672B33-7722-4A5F-B13A-F3391BA0D968}"/>
              </a:ext>
            </a:extLst>
          </p:cNvPr>
          <p:cNvSpPr txBox="1"/>
          <p:nvPr/>
        </p:nvSpPr>
        <p:spPr>
          <a:xfrm>
            <a:off x="390318" y="4171292"/>
            <a:ext cx="181813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   -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Dài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060DB21-80CF-466A-AB84-DDB9EA19A184}"/>
              </a:ext>
            </a:extLst>
          </p:cNvPr>
          <p:cNvSpPr txBox="1"/>
          <p:nvPr/>
        </p:nvSpPr>
        <p:spPr>
          <a:xfrm>
            <a:off x="757871" y="4949245"/>
            <a:ext cx="152714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-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Cắt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đi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445292-9C1E-4A31-8787-2EB00C5BADAB}"/>
              </a:ext>
            </a:extLst>
          </p:cNvPr>
          <p:cNvSpPr txBox="1"/>
          <p:nvPr/>
        </p:nvSpPr>
        <p:spPr>
          <a:xfrm>
            <a:off x="2700975" y="4195145"/>
            <a:ext cx="19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5FF3F951-6B30-4DF0-A535-E46838AE79E4}"/>
              </a:ext>
            </a:extLst>
          </p:cNvPr>
          <p:cNvSpPr txBox="1"/>
          <p:nvPr/>
        </p:nvSpPr>
        <p:spPr>
          <a:xfrm>
            <a:off x="3532919" y="4228537"/>
            <a:ext cx="200184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 28    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7E3FB-E82F-4C69-BC01-7790521F56F9}"/>
              </a:ext>
            </a:extLst>
          </p:cNvPr>
          <p:cNvSpPr txBox="1"/>
          <p:nvPr/>
        </p:nvSpPr>
        <p:spPr>
          <a:xfrm>
            <a:off x="2700974" y="4949245"/>
            <a:ext cx="19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D72FABE4-6C94-41E6-B5DB-AACCF64C4128}"/>
              </a:ext>
            </a:extLst>
          </p:cNvPr>
          <p:cNvSpPr txBox="1"/>
          <p:nvPr/>
        </p:nvSpPr>
        <p:spPr>
          <a:xfrm>
            <a:off x="3579112" y="4949245"/>
            <a:ext cx="2001843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 18    dm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16242D02-29E9-4654-91E1-B8C44BFABA85}"/>
              </a:ext>
            </a:extLst>
          </p:cNvPr>
          <p:cNvSpPr txBox="1"/>
          <p:nvPr/>
        </p:nvSpPr>
        <p:spPr>
          <a:xfrm>
            <a:off x="774413" y="5703345"/>
            <a:ext cx="220341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-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Còn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 </a:t>
            </a:r>
            <a:r>
              <a:rPr lang="en-US" sz="3100" b="1" dirty="0" err="1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lại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  <a:cs typeface="Times New Roman" panose="02020603050405020304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97F80FBE-E61E-499B-BF82-B985850FA0EB}"/>
              </a:ext>
            </a:extLst>
          </p:cNvPr>
          <p:cNvSpPr txBox="1"/>
          <p:nvPr/>
        </p:nvSpPr>
        <p:spPr>
          <a:xfrm>
            <a:off x="3341366" y="5669953"/>
            <a:ext cx="237117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</a:rPr>
              <a:t>    …    dm?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14110B-698F-4DF3-9178-B9E88F11F5B3}"/>
              </a:ext>
            </a:extLst>
          </p:cNvPr>
          <p:cNvSpPr txBox="1"/>
          <p:nvPr/>
        </p:nvSpPr>
        <p:spPr>
          <a:xfrm flipH="1">
            <a:off x="2665288" y="5703345"/>
            <a:ext cx="31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629B09-9C82-47B0-A9CC-C4BB458BD401}"/>
              </a:ext>
            </a:extLst>
          </p:cNvPr>
          <p:cNvSpPr txBox="1"/>
          <p:nvPr/>
        </p:nvSpPr>
        <p:spPr>
          <a:xfrm>
            <a:off x="3579112" y="6443974"/>
            <a:ext cx="217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Giải</a:t>
            </a:r>
            <a:endParaRPr lang="en-US" sz="3200" b="1" dirty="0">
              <a:solidFill>
                <a:srgbClr val="0000FF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2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FB3E1-A949-43A8-B4D9-068A0C1C1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96"/>
          <a:stretch/>
        </p:blipFill>
        <p:spPr>
          <a:xfrm>
            <a:off x="65150" y="23665"/>
            <a:ext cx="11294784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EA0D2E-65B1-4A2C-8FEC-F0BD6D864288}"/>
              </a:ext>
            </a:extLst>
          </p:cNvPr>
          <p:cNvCxnSpPr>
            <a:cxnSpLocks/>
          </p:cNvCxnSpPr>
          <p:nvPr/>
        </p:nvCxnSpPr>
        <p:spPr>
          <a:xfrm>
            <a:off x="1088368" y="23665"/>
            <a:ext cx="0" cy="300467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83ECA8-2FE0-4841-B860-637C86FFB7B8}"/>
              </a:ext>
            </a:extLst>
          </p:cNvPr>
          <p:cNvSpPr txBox="1"/>
          <p:nvPr/>
        </p:nvSpPr>
        <p:spPr>
          <a:xfrm>
            <a:off x="1088368" y="472485"/>
            <a:ext cx="412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Sợi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dây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còn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lại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dài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latin typeface="HP001" panose="020B0603050302020204" pitchFamily="34" charset="0"/>
                <a:ea typeface="HP001" panose="020B0603050302020204" pitchFamily="34" charset="0"/>
              </a:rPr>
              <a:t>là</a:t>
            </a:r>
            <a:r>
              <a:rPr lang="en-US" sz="3200" b="1" dirty="0">
                <a:latin typeface="HP001" panose="020B0603050302020204" pitchFamily="34" charset="0"/>
                <a:ea typeface="HP001" panose="020B06030503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01266-0FB6-4E0D-A8DA-D64627488408}"/>
              </a:ext>
            </a:extLst>
          </p:cNvPr>
          <p:cNvSpPr txBox="1"/>
          <p:nvPr/>
        </p:nvSpPr>
        <p:spPr>
          <a:xfrm>
            <a:off x="5255341" y="462652"/>
            <a:ext cx="631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đề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xi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mét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sợi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dây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còn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dài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:</a:t>
            </a: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AE6E6BB4-64E3-46A9-8246-CBCE2B74D127}"/>
              </a:ext>
            </a:extLst>
          </p:cNvPr>
          <p:cNvSpPr txBox="1"/>
          <p:nvPr/>
        </p:nvSpPr>
        <p:spPr>
          <a:xfrm>
            <a:off x="2017844" y="1234217"/>
            <a:ext cx="6791859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  <a:sym typeface="+mn-ea"/>
              </a:rPr>
              <a:t>28     -     18    =     10   (dm)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9A628582-C78A-449D-B16E-C50E747F2F92}"/>
              </a:ext>
            </a:extLst>
          </p:cNvPr>
          <p:cNvSpPr txBox="1"/>
          <p:nvPr/>
        </p:nvSpPr>
        <p:spPr>
          <a:xfrm>
            <a:off x="3476464" y="1975424"/>
            <a:ext cx="425600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1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  <a:sym typeface="+mn-ea"/>
              </a:rPr>
              <a:t>Đáp</a:t>
            </a:r>
            <a:r>
              <a:rPr lang="en-US" sz="3100" b="1" dirty="0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  <a:sym typeface="+mn-ea"/>
              </a:rPr>
              <a:t> </a:t>
            </a:r>
            <a:r>
              <a:rPr lang="en-US" sz="3100" b="1" dirty="0" err="1">
                <a:solidFill>
                  <a:srgbClr val="0000FF"/>
                </a:solidFill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  <a:sym typeface="+mn-ea"/>
              </a:rPr>
              <a:t>số</a:t>
            </a:r>
            <a:r>
              <a:rPr lang="en-US" sz="3100" b="1" dirty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  <a:sym typeface="+mn-ea"/>
              </a:rPr>
              <a:t>: 10 </a:t>
            </a:r>
            <a:r>
              <a:rPr lang="en-US" sz="3100" b="1" dirty="0" err="1" smtClean="0"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charset="0"/>
                <a:sym typeface="+mn-ea"/>
              </a:rPr>
              <a:t>dm</a:t>
            </a:r>
            <a:endParaRPr lang="en-US" sz="3100" b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9BDB1-EA6A-41E6-A578-817FF9ECAB55}"/>
              </a:ext>
            </a:extLst>
          </p:cNvPr>
          <p:cNvCxnSpPr>
            <a:cxnSpLocks/>
          </p:cNvCxnSpPr>
          <p:nvPr/>
        </p:nvCxnSpPr>
        <p:spPr>
          <a:xfrm flipH="1">
            <a:off x="279664" y="3057993"/>
            <a:ext cx="10967456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6">
            <a:extLst>
              <a:ext uri="{FF2B5EF4-FFF2-40B4-BE49-F238E27FC236}">
                <a16:creationId xmlns:a16="http://schemas.microsoft.com/office/drawing/2014/main" id="{724A2F50-A174-4929-9F97-CCE3BC3E668E}"/>
              </a:ext>
            </a:extLst>
          </p:cNvPr>
          <p:cNvSpPr txBox="1"/>
          <p:nvPr/>
        </p:nvSpPr>
        <p:spPr>
          <a:xfrm>
            <a:off x="466090" y="3357880"/>
            <a:ext cx="10154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thuộc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75DA1D59-6E8E-49FD-9F41-501F29A48F85}"/>
              </a:ext>
            </a:extLst>
          </p:cNvPr>
          <p:cNvSpPr txBox="1"/>
          <p:nvPr/>
        </p:nvSpPr>
        <p:spPr>
          <a:xfrm>
            <a:off x="466089" y="4095750"/>
            <a:ext cx="11240953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=&gt;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nhiêu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?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10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17481" y="2426305"/>
            <a:ext cx="6692211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984743" y="265126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0" y="1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B517B5-0FE6-40CB-95F7-98748B36BD8C}"/>
              </a:ext>
            </a:extLst>
          </p:cNvPr>
          <p:cNvGrpSpPr/>
          <p:nvPr/>
        </p:nvGrpSpPr>
        <p:grpSpPr>
          <a:xfrm>
            <a:off x="2089050" y="1"/>
            <a:ext cx="6817885" cy="2871547"/>
            <a:chOff x="5603103" y="-410009"/>
            <a:chExt cx="6931518" cy="2106940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1321668-AF12-4591-BFEF-6EC155BCB063}"/>
                </a:ext>
              </a:extLst>
            </p:cNvPr>
            <p:cNvSpPr/>
            <p:nvPr/>
          </p:nvSpPr>
          <p:spPr>
            <a:xfrm>
              <a:off x="5603103" y="-410009"/>
              <a:ext cx="6931518" cy="2106940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556CF7F-1581-4707-83AB-C786D32CAD67}"/>
                </a:ext>
              </a:extLst>
            </p:cNvPr>
            <p:cNvSpPr txBox="1"/>
            <p:nvPr/>
          </p:nvSpPr>
          <p:spPr>
            <a:xfrm>
              <a:off x="6729164" y="-197803"/>
              <a:ext cx="4953000" cy="128450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zh-CN" sz="60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Dặn</a:t>
              </a:r>
              <a:r>
                <a:rPr lang="en-US" altLang="zh-CN" sz="6000" dirty="0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00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dò</a:t>
              </a:r>
              <a:endParaRPr lang="en-US" altLang="zh-CN" sz="6000" dirty="0">
                <a:solidFill>
                  <a:srgbClr val="0000FF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0D4B0B4-9E5B-4615-83A6-C0DFF7D84FD8}"/>
              </a:ext>
            </a:extLst>
          </p:cNvPr>
          <p:cNvSpPr txBox="1"/>
          <p:nvPr/>
        </p:nvSpPr>
        <p:spPr>
          <a:xfrm>
            <a:off x="0" y="2915593"/>
            <a:ext cx="1175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8540E-B120-496E-878A-A9CEA02CCBD3}"/>
              </a:ext>
            </a:extLst>
          </p:cNvPr>
          <p:cNvSpPr txBox="1"/>
          <p:nvPr/>
        </p:nvSpPr>
        <p:spPr>
          <a:xfrm>
            <a:off x="106227" y="4475316"/>
            <a:ext cx="11751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nhớ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vi 20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1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97972" y="725523"/>
            <a:ext cx="11469189" cy="2187115"/>
          </a:xfrm>
          <a:prstGeom prst="rect">
            <a:avLst/>
          </a:prstGeom>
          <a:noFill/>
        </p:spPr>
        <p:txBody>
          <a:bodyPr wrap="square" lIns="123803" tIns="61901" rIns="123803" bIns="61901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26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7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defTabSz="968426">
              <a:defRPr/>
            </a:pPr>
            <a:r>
              <a:rPr lang="en-US" sz="67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7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7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7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EA03-B491-4EC8-9CEC-FFD64FF5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996" y="2244528"/>
            <a:ext cx="3528649" cy="3528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9D1B1A-1B26-4E45-B7A5-F7EE62EE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133" y="2331613"/>
            <a:ext cx="3528649" cy="352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7C0C-1E05-4EAA-B92F-24603FED0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ũ Điệu Rửa Tay - If you're happy - Nguyen Binh Khiem Schools">
            <a:hlinkClick r:id="" action="ppaction://media"/>
            <a:extLst>
              <a:ext uri="{FF2B5EF4-FFF2-40B4-BE49-F238E27FC236}">
                <a16:creationId xmlns:a16="http://schemas.microsoft.com/office/drawing/2014/main" id="{2251EB8F-3458-40C4-98C9-1A39A14503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0700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0809" cy="6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94192" y="4784170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0" b="1" dirty="0" err="1">
                <a:latin typeface="Engravers MT" panose="02090707080505020304" pitchFamily="18" charset="0"/>
                <a:ea typeface="黑体" pitchFamily="2" charset="-122"/>
              </a:rPr>
              <a:t>KHỞI</a:t>
            </a:r>
            <a:r>
              <a:rPr lang="en-US" altLang="zh-CN" sz="5210" b="1" dirty="0">
                <a:latin typeface="Engravers MT" panose="02090707080505020304" pitchFamily="18" charset="0"/>
                <a:ea typeface="黑体" pitchFamily="2" charset="-122"/>
              </a:rPr>
              <a:t> </a:t>
            </a:r>
            <a:r>
              <a:rPr lang="en-US" altLang="zh-CN" sz="5210" b="1" dirty="0" err="1">
                <a:latin typeface="Engravers MT" panose="02090707080505020304" pitchFamily="18" charset="0"/>
                <a:ea typeface="黑体" pitchFamily="2" charset="-122"/>
              </a:rPr>
              <a:t>ĐỘNG</a:t>
            </a:r>
            <a:endParaRPr lang="en-US" altLang="zh-CN" sz="5210" b="1" dirty="0">
              <a:latin typeface="Engravers MT" panose="02090707080505020304" pitchFamily="18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4293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70188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1762" y="1924482"/>
            <a:ext cx="11378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7: </a:t>
            </a: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028775" y="3613673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" y="90010"/>
            <a:ext cx="12192000" cy="30575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925894" y="3579834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99416" y="3577076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405690" y="3533150"/>
            <a:ext cx="737870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97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41EC96-E360-4044-A0ED-E38FD5A9232F}"/>
              </a:ext>
            </a:extLst>
          </p:cNvPr>
          <p:cNvSpPr/>
          <p:nvPr/>
        </p:nvSpPr>
        <p:spPr>
          <a:xfrm rot="12833405">
            <a:off x="1474102" y="2176230"/>
            <a:ext cx="927235" cy="556512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AC5F882-C70B-47E5-AAC0-0C94A2283B85}"/>
              </a:ext>
            </a:extLst>
          </p:cNvPr>
          <p:cNvSpPr/>
          <p:nvPr/>
        </p:nvSpPr>
        <p:spPr>
          <a:xfrm rot="12833405">
            <a:off x="490597" y="2180953"/>
            <a:ext cx="896224" cy="602680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F035FB1-5361-4209-9094-5ADFD1102D9D}"/>
              </a:ext>
            </a:extLst>
          </p:cNvPr>
          <p:cNvSpPr/>
          <p:nvPr/>
        </p:nvSpPr>
        <p:spPr>
          <a:xfrm rot="12833405">
            <a:off x="2579967" y="2150719"/>
            <a:ext cx="868767" cy="643554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D9D67C9-922B-4AD1-8770-854246202F21}"/>
              </a:ext>
            </a:extLst>
          </p:cNvPr>
          <p:cNvSpPr/>
          <p:nvPr/>
        </p:nvSpPr>
        <p:spPr>
          <a:xfrm rot="12833405">
            <a:off x="3641165" y="2150718"/>
            <a:ext cx="868767" cy="643554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35AB09F-159E-4E25-9B2D-ABB8E28501ED}"/>
              </a:ext>
            </a:extLst>
          </p:cNvPr>
          <p:cNvSpPr/>
          <p:nvPr/>
        </p:nvSpPr>
        <p:spPr>
          <a:xfrm rot="12833405">
            <a:off x="4698975" y="2133196"/>
            <a:ext cx="868767" cy="643554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5AE97C-33F3-4751-8537-1BF49BD289A7}"/>
              </a:ext>
            </a:extLst>
          </p:cNvPr>
          <p:cNvSpPr/>
          <p:nvPr/>
        </p:nvSpPr>
        <p:spPr>
          <a:xfrm rot="12833405">
            <a:off x="5807571" y="2166099"/>
            <a:ext cx="868767" cy="643554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FB0D96-0D4A-4E86-B93F-0AF4AE28A091}"/>
              </a:ext>
            </a:extLst>
          </p:cNvPr>
          <p:cNvSpPr/>
          <p:nvPr/>
        </p:nvSpPr>
        <p:spPr>
          <a:xfrm rot="12833405">
            <a:off x="6849039" y="2176995"/>
            <a:ext cx="909516" cy="670928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716B37-41F9-4C3D-8DA8-E910F22A5B69}"/>
              </a:ext>
            </a:extLst>
          </p:cNvPr>
          <p:cNvSpPr/>
          <p:nvPr/>
        </p:nvSpPr>
        <p:spPr>
          <a:xfrm rot="12833405">
            <a:off x="7896173" y="2162251"/>
            <a:ext cx="909516" cy="670928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529A870-0BB7-4B72-A203-77A71208A228}"/>
              </a:ext>
            </a:extLst>
          </p:cNvPr>
          <p:cNvSpPr/>
          <p:nvPr/>
        </p:nvSpPr>
        <p:spPr>
          <a:xfrm rot="12833405">
            <a:off x="8972807" y="2177002"/>
            <a:ext cx="909516" cy="670928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5F734CD-331A-479D-B068-237EB4F1B841}"/>
              </a:ext>
            </a:extLst>
          </p:cNvPr>
          <p:cNvSpPr/>
          <p:nvPr/>
        </p:nvSpPr>
        <p:spPr>
          <a:xfrm rot="12833405">
            <a:off x="10059281" y="2172090"/>
            <a:ext cx="909516" cy="670928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8FDF66-504D-45F5-AA05-83E33DD54F61}"/>
              </a:ext>
            </a:extLst>
          </p:cNvPr>
          <p:cNvCxnSpPr/>
          <p:nvPr/>
        </p:nvCxnSpPr>
        <p:spPr>
          <a:xfrm flipV="1">
            <a:off x="1047401" y="626930"/>
            <a:ext cx="208026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74424C-E331-4EEC-B8C4-5DB40E4AF9DC}"/>
              </a:ext>
            </a:extLst>
          </p:cNvPr>
          <p:cNvCxnSpPr>
            <a:cxnSpLocks/>
          </p:cNvCxnSpPr>
          <p:nvPr/>
        </p:nvCxnSpPr>
        <p:spPr>
          <a:xfrm flipV="1">
            <a:off x="3453349" y="626930"/>
            <a:ext cx="553333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43F73B1-9484-4698-8025-CC0039760DF5}"/>
              </a:ext>
            </a:extLst>
          </p:cNvPr>
          <p:cNvSpPr/>
          <p:nvPr/>
        </p:nvSpPr>
        <p:spPr>
          <a:xfrm rot="12833405">
            <a:off x="1474103" y="2176231"/>
            <a:ext cx="927235" cy="556512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4E37A88-23E2-4170-BBF8-7A9320B91CCC}"/>
              </a:ext>
            </a:extLst>
          </p:cNvPr>
          <p:cNvSpPr/>
          <p:nvPr/>
        </p:nvSpPr>
        <p:spPr>
          <a:xfrm rot="12833405">
            <a:off x="490598" y="2180954"/>
            <a:ext cx="896224" cy="602680"/>
          </a:xfrm>
          <a:custGeom>
            <a:avLst/>
            <a:gdLst>
              <a:gd name="connsiteX0" fmla="*/ 0 w 866274"/>
              <a:gd name="connsiteY0" fmla="*/ 519764 h 562477"/>
              <a:gd name="connsiteX1" fmla="*/ 644893 w 866274"/>
              <a:gd name="connsiteY1" fmla="*/ 510139 h 562477"/>
              <a:gd name="connsiteX2" fmla="*/ 866274 w 866274"/>
              <a:gd name="connsiteY2" fmla="*/ 0 h 562477"/>
              <a:gd name="connsiteX3" fmla="*/ 866274 w 866274"/>
              <a:gd name="connsiteY3" fmla="*/ 0 h 562477"/>
              <a:gd name="connsiteX4" fmla="*/ 866274 w 866274"/>
              <a:gd name="connsiteY4" fmla="*/ 0 h 56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274" h="562477">
                <a:moveTo>
                  <a:pt x="0" y="519764"/>
                </a:moveTo>
                <a:cubicBezTo>
                  <a:pt x="250257" y="558265"/>
                  <a:pt x="500514" y="596766"/>
                  <a:pt x="644893" y="510139"/>
                </a:cubicBezTo>
                <a:cubicBezTo>
                  <a:pt x="789272" y="423512"/>
                  <a:pt x="866274" y="0"/>
                  <a:pt x="866274" y="0"/>
                </a:cubicBezTo>
                <a:lnTo>
                  <a:pt x="866274" y="0"/>
                </a:lnTo>
                <a:lnTo>
                  <a:pt x="866274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CEB343-4082-44F3-9841-3B41F6707D10}"/>
              </a:ext>
            </a:extLst>
          </p:cNvPr>
          <p:cNvCxnSpPr>
            <a:cxnSpLocks/>
          </p:cNvCxnSpPr>
          <p:nvPr/>
        </p:nvCxnSpPr>
        <p:spPr>
          <a:xfrm flipV="1">
            <a:off x="1417375" y="2879909"/>
            <a:ext cx="0" cy="78873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95F918C-3FA0-44BA-A188-288F83B7AA15}"/>
              </a:ext>
            </a:extLst>
          </p:cNvPr>
          <p:cNvCxnSpPr>
            <a:cxnSpLocks/>
          </p:cNvCxnSpPr>
          <p:nvPr/>
        </p:nvCxnSpPr>
        <p:spPr>
          <a:xfrm flipV="1">
            <a:off x="5139804" y="2640266"/>
            <a:ext cx="0" cy="9395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C3EAB25-6D30-480E-B0D0-58E8F6B3CBF2}"/>
              </a:ext>
            </a:extLst>
          </p:cNvPr>
          <p:cNvCxnSpPr>
            <a:cxnSpLocks/>
          </p:cNvCxnSpPr>
          <p:nvPr/>
        </p:nvCxnSpPr>
        <p:spPr>
          <a:xfrm flipV="1">
            <a:off x="7808490" y="2664273"/>
            <a:ext cx="0" cy="9395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4028A7-3A4D-46CA-B64B-A65CB63DEF68}"/>
              </a:ext>
            </a:extLst>
          </p:cNvPr>
          <p:cNvCxnSpPr>
            <a:cxnSpLocks/>
          </p:cNvCxnSpPr>
          <p:nvPr/>
        </p:nvCxnSpPr>
        <p:spPr>
          <a:xfrm flipV="1">
            <a:off x="10694258" y="2588891"/>
            <a:ext cx="0" cy="9395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3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l="7403" t="23044" r="16791" b="30538"/>
          <a:stretch>
            <a:fillRect/>
          </a:stretch>
        </p:blipFill>
        <p:spPr>
          <a:xfrm>
            <a:off x="0" y="0"/>
            <a:ext cx="12158980" cy="4067175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>
          <a:blip r:embed="rId3"/>
          <a:srcRect l="7403" t="23044" r="16791" b="30538"/>
          <a:stretch>
            <a:fillRect/>
          </a:stretch>
        </p:blipFill>
        <p:spPr>
          <a:xfrm>
            <a:off x="0" y="0"/>
            <a:ext cx="12158980" cy="4067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  <p:sndAc>
          <p:stSnd>
            <p:snd r:embed="rId2" name="applause.wav"/>
          </p:stSnd>
        </p:sndAc>
      </p:transition>
    </mc:Choice>
    <mc:Fallback xmlns="">
      <p:transition spd="slow">
        <p:wip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0" y="264795"/>
            <a:ext cx="964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a. Nêu số liền trước của mỗi số sau: 53, 40, 1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25245" y="803910"/>
            <a:ext cx="208026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/>
          <p:nvPr/>
        </p:nvGraphicFramePr>
        <p:xfrm>
          <a:off x="685800" y="988695"/>
          <a:ext cx="6634480" cy="1158240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3081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5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6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Số đã cho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53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40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Số liền trước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</p:nvPr>
        </p:nvGraphicFramePr>
        <p:xfrm>
          <a:off x="685800" y="3100070"/>
          <a:ext cx="6677660" cy="1158240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307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Số đã cho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19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73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Times New Roman" panose="02020603050405020304" charset="0"/>
                          <a:cs typeface="Times New Roman" panose="02020603050405020304" charset="0"/>
                        </a:rPr>
                        <a:t>11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latin typeface="Times New Roman" panose="02020603050405020304" charset="0"/>
                          <a:cs typeface="Times New Roman" panose="02020603050405020304" charset="0"/>
                        </a:rPr>
                        <a:t>Số liền sau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400810" y="2882265"/>
            <a:ext cx="1659890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8"/>
          <p:cNvSpPr txBox="1"/>
          <p:nvPr/>
        </p:nvSpPr>
        <p:spPr>
          <a:xfrm>
            <a:off x="0" y="2319655"/>
            <a:ext cx="964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b. Nêu số liền sau của mỗi số sau: 19, 73, 11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16205" y="4703445"/>
            <a:ext cx="1662430" cy="1369060"/>
            <a:chOff x="200" y="7118"/>
            <a:chExt cx="2413" cy="2156"/>
          </a:xfrm>
        </p:grpSpPr>
        <p:sp>
          <p:nvSpPr>
            <p:cNvPr id="15" name="Text Box 14"/>
            <p:cNvSpPr txBox="1"/>
            <p:nvPr/>
          </p:nvSpPr>
          <p:spPr>
            <a:xfrm>
              <a:off x="200" y="7622"/>
              <a:ext cx="71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Times New Roman" panose="02020603050405020304" charset="0"/>
                  <a:cs typeface="Times New Roman" panose="02020603050405020304" charset="0"/>
                </a:rPr>
                <a:t>c. </a:t>
              </a:r>
            </a:p>
          </p:txBody>
        </p:sp>
        <p:pic>
          <p:nvPicPr>
            <p:cNvPr id="20" name="Content Placeholder 7"/>
            <p:cNvPicPr>
              <a:picLocks noChangeAspect="1"/>
            </p:cNvPicPr>
            <p:nvPr/>
          </p:nvPicPr>
          <p:blipFill>
            <a:blip r:embed="rId3"/>
            <a:srcRect l="17748" t="47597" r="75530" b="36778"/>
            <a:stretch>
              <a:fillRect/>
            </a:stretch>
          </p:blipFill>
          <p:spPr>
            <a:xfrm>
              <a:off x="915" y="7118"/>
              <a:ext cx="1698" cy="2156"/>
            </a:xfrm>
            <a:prstGeom prst="rect">
              <a:avLst/>
            </a:prstGeom>
          </p:spPr>
        </p:pic>
      </p:grpSp>
      <p:sp>
        <p:nvSpPr>
          <p:cNvPr id="23" name="Text Box 22"/>
          <p:cNvSpPr txBox="1"/>
          <p:nvPr/>
        </p:nvSpPr>
        <p:spPr>
          <a:xfrm>
            <a:off x="2147969" y="4821869"/>
            <a:ext cx="2420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  9          2 1</a:t>
            </a:r>
          </a:p>
        </p:txBody>
      </p:sp>
      <p:sp>
        <p:nvSpPr>
          <p:cNvPr id="24" name="Oval 23"/>
          <p:cNvSpPr/>
          <p:nvPr/>
        </p:nvSpPr>
        <p:spPr>
          <a:xfrm>
            <a:off x="2843530" y="4876480"/>
            <a:ext cx="506730" cy="5175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27"/>
          <p:cNvSpPr txBox="1"/>
          <p:nvPr/>
        </p:nvSpPr>
        <p:spPr>
          <a:xfrm>
            <a:off x="2871334" y="4858226"/>
            <a:ext cx="473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&lt;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7609840" y="4792980"/>
            <a:ext cx="2910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83           54</a:t>
            </a:r>
          </a:p>
        </p:txBody>
      </p:sp>
      <p:sp>
        <p:nvSpPr>
          <p:cNvPr id="31" name="Oval 30"/>
          <p:cNvSpPr/>
          <p:nvPr/>
        </p:nvSpPr>
        <p:spPr>
          <a:xfrm>
            <a:off x="8383905" y="4822190"/>
            <a:ext cx="506730" cy="5175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34"/>
          <p:cNvSpPr txBox="1"/>
          <p:nvPr/>
        </p:nvSpPr>
        <p:spPr>
          <a:xfrm>
            <a:off x="7609840" y="5706110"/>
            <a:ext cx="2490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72           75</a:t>
            </a:r>
          </a:p>
        </p:txBody>
      </p:sp>
      <p:sp>
        <p:nvSpPr>
          <p:cNvPr id="36" name="Oval 35"/>
          <p:cNvSpPr/>
          <p:nvPr/>
        </p:nvSpPr>
        <p:spPr>
          <a:xfrm>
            <a:off x="8386445" y="5739130"/>
            <a:ext cx="506730" cy="5175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36"/>
          <p:cNvSpPr txBox="1"/>
          <p:nvPr/>
        </p:nvSpPr>
        <p:spPr>
          <a:xfrm>
            <a:off x="2124469" y="5623559"/>
            <a:ext cx="2780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charset="0"/>
                <a:cs typeface="Times New Roman" panose="02020603050405020304" charset="0"/>
              </a:rPr>
              <a:t>9 3          9 3</a:t>
            </a:r>
          </a:p>
        </p:txBody>
      </p:sp>
      <p:sp>
        <p:nvSpPr>
          <p:cNvPr id="38" name="Oval 37"/>
          <p:cNvSpPr/>
          <p:nvPr/>
        </p:nvSpPr>
        <p:spPr>
          <a:xfrm>
            <a:off x="2824480" y="5706110"/>
            <a:ext cx="506730" cy="5175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Box 47"/>
          <p:cNvSpPr txBox="1"/>
          <p:nvPr/>
        </p:nvSpPr>
        <p:spPr>
          <a:xfrm>
            <a:off x="8416925" y="4793344"/>
            <a:ext cx="473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&gt;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2894133" y="5706110"/>
            <a:ext cx="473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=</a:t>
            </a:r>
          </a:p>
        </p:txBody>
      </p:sp>
      <p:sp>
        <p:nvSpPr>
          <p:cNvPr id="50" name="Text Box 49"/>
          <p:cNvSpPr txBox="1"/>
          <p:nvPr/>
        </p:nvSpPr>
        <p:spPr>
          <a:xfrm flipH="1">
            <a:off x="8400415" y="5705746"/>
            <a:ext cx="473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&lt;</a:t>
            </a:r>
          </a:p>
        </p:txBody>
      </p:sp>
      <p:sp>
        <p:nvSpPr>
          <p:cNvPr id="63" name="Text Box 62"/>
          <p:cNvSpPr txBox="1"/>
          <p:nvPr/>
        </p:nvSpPr>
        <p:spPr>
          <a:xfrm>
            <a:off x="4052570" y="1563370"/>
            <a:ext cx="628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52</a:t>
            </a:r>
          </a:p>
        </p:txBody>
      </p:sp>
      <p:sp>
        <p:nvSpPr>
          <p:cNvPr id="66" name="Text Box 65"/>
          <p:cNvSpPr txBox="1"/>
          <p:nvPr/>
        </p:nvSpPr>
        <p:spPr>
          <a:xfrm>
            <a:off x="5264785" y="1563370"/>
            <a:ext cx="628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39</a:t>
            </a:r>
          </a:p>
        </p:txBody>
      </p:sp>
      <p:sp>
        <p:nvSpPr>
          <p:cNvPr id="67" name="Text Box 66"/>
          <p:cNvSpPr txBox="1"/>
          <p:nvPr/>
        </p:nvSpPr>
        <p:spPr>
          <a:xfrm>
            <a:off x="6541770" y="1563370"/>
            <a:ext cx="628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0</a:t>
            </a:r>
          </a:p>
        </p:txBody>
      </p:sp>
      <p:sp>
        <p:nvSpPr>
          <p:cNvPr id="68" name="Text Box 67"/>
          <p:cNvSpPr txBox="1"/>
          <p:nvPr/>
        </p:nvSpPr>
        <p:spPr>
          <a:xfrm>
            <a:off x="5285105" y="3674745"/>
            <a:ext cx="628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74</a:t>
            </a:r>
          </a:p>
        </p:txBody>
      </p:sp>
      <p:sp>
        <p:nvSpPr>
          <p:cNvPr id="69" name="Text Box 68"/>
          <p:cNvSpPr txBox="1"/>
          <p:nvPr/>
        </p:nvSpPr>
        <p:spPr>
          <a:xfrm>
            <a:off x="4083050" y="3674745"/>
            <a:ext cx="628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20</a:t>
            </a:r>
          </a:p>
        </p:txBody>
      </p:sp>
      <p:sp>
        <p:nvSpPr>
          <p:cNvPr id="70" name="Text Box 69"/>
          <p:cNvSpPr txBox="1"/>
          <p:nvPr/>
        </p:nvSpPr>
        <p:spPr>
          <a:xfrm>
            <a:off x="6470650" y="3674745"/>
            <a:ext cx="6280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911465" y="1094740"/>
            <a:ext cx="39890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=&gt;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liền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trước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liền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trước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5A6031-766D-4A7A-8743-51F7B952BA7A}"/>
              </a:ext>
            </a:extLst>
          </p:cNvPr>
          <p:cNvCxnSpPr>
            <a:cxnSpLocks/>
          </p:cNvCxnSpPr>
          <p:nvPr/>
        </p:nvCxnSpPr>
        <p:spPr>
          <a:xfrm>
            <a:off x="7696200" y="5339715"/>
            <a:ext cx="215265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5642907-E8C5-43E7-A577-D3CD125D7661}"/>
              </a:ext>
            </a:extLst>
          </p:cNvPr>
          <p:cNvCxnSpPr>
            <a:cxnSpLocks/>
          </p:cNvCxnSpPr>
          <p:nvPr/>
        </p:nvCxnSpPr>
        <p:spPr>
          <a:xfrm>
            <a:off x="9222739" y="5348393"/>
            <a:ext cx="17406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0D7F051-00B8-421A-95A1-61212FE1C46B}"/>
              </a:ext>
            </a:extLst>
          </p:cNvPr>
          <p:cNvCxnSpPr>
            <a:cxnSpLocks/>
          </p:cNvCxnSpPr>
          <p:nvPr/>
        </p:nvCxnSpPr>
        <p:spPr>
          <a:xfrm>
            <a:off x="2137381" y="6157488"/>
            <a:ext cx="24127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7AA6FEE-FD21-4969-AAB6-901CB8F594F0}"/>
              </a:ext>
            </a:extLst>
          </p:cNvPr>
          <p:cNvCxnSpPr>
            <a:cxnSpLocks/>
          </p:cNvCxnSpPr>
          <p:nvPr/>
        </p:nvCxnSpPr>
        <p:spPr>
          <a:xfrm>
            <a:off x="3634739" y="6157488"/>
            <a:ext cx="294005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8D0CFFF-0A29-4F03-B1DC-C2595F9B16F0}"/>
              </a:ext>
            </a:extLst>
          </p:cNvPr>
          <p:cNvCxnSpPr>
            <a:cxnSpLocks/>
          </p:cNvCxnSpPr>
          <p:nvPr/>
        </p:nvCxnSpPr>
        <p:spPr>
          <a:xfrm>
            <a:off x="2431386" y="6157488"/>
            <a:ext cx="2940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A88B87A-CFB7-479E-A000-950DFA250309}"/>
              </a:ext>
            </a:extLst>
          </p:cNvPr>
          <p:cNvCxnSpPr>
            <a:cxnSpLocks/>
          </p:cNvCxnSpPr>
          <p:nvPr/>
        </p:nvCxnSpPr>
        <p:spPr>
          <a:xfrm>
            <a:off x="4083050" y="6157488"/>
            <a:ext cx="2940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A2BB97F-812A-436B-8A86-730A2D699852}"/>
              </a:ext>
            </a:extLst>
          </p:cNvPr>
          <p:cNvSpPr/>
          <p:nvPr/>
        </p:nvSpPr>
        <p:spPr>
          <a:xfrm>
            <a:off x="2259553" y="4858226"/>
            <a:ext cx="427114" cy="42386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31C2227-A216-4C2B-B2B2-05836628A70B}"/>
              </a:ext>
            </a:extLst>
          </p:cNvPr>
          <p:cNvSpPr/>
          <p:nvPr/>
        </p:nvSpPr>
        <p:spPr>
          <a:xfrm>
            <a:off x="3529711" y="4883383"/>
            <a:ext cx="729022" cy="42386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99D8F85-C247-411D-A177-02AD8BD90721}"/>
              </a:ext>
            </a:extLst>
          </p:cNvPr>
          <p:cNvSpPr txBox="1"/>
          <p:nvPr/>
        </p:nvSpPr>
        <p:spPr>
          <a:xfrm>
            <a:off x="1" y="6207124"/>
            <a:ext cx="73202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=&gt;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điền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dấu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?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  <p:sndAc>
          <p:stSnd>
            <p:snd r:embed="rId2" name="applause.wav"/>
          </p:stSnd>
        </p:sndAc>
      </p:transition>
    </mc:Choice>
    <mc:Fallback xmlns="">
      <p:transition spd="slow">
        <p:wip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 animBg="1"/>
      <p:bldP spid="28" grpId="0"/>
      <p:bldP spid="30" grpId="0"/>
      <p:bldP spid="31" grpId="0" animBg="1"/>
      <p:bldP spid="35" grpId="0"/>
      <p:bldP spid="36" grpId="0" animBg="1"/>
      <p:bldP spid="37" grpId="0"/>
      <p:bldP spid="38" grpId="0" animBg="1"/>
      <p:bldP spid="48" grpId="0"/>
      <p:bldP spid="49" grpId="0"/>
      <p:bldP spid="50" grpId="0"/>
      <p:bldP spid="63" grpId="0"/>
      <p:bldP spid="66" grpId="0"/>
      <p:bldP spid="67" grpId="0"/>
      <p:bldP spid="68" grpId="0"/>
      <p:bldP spid="69" grpId="0"/>
      <p:bldP spid="70" grpId="0"/>
      <p:bldP spid="2" grpId="0"/>
      <p:bldP spid="2" grpId="1"/>
      <p:bldP spid="14" grpId="0" animBg="1"/>
      <p:bldP spid="72" grpId="0" animBg="1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02565"/>
            <a:ext cx="11432540" cy="244348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94335" y="3208655"/>
            <a:ext cx="9999345" cy="2182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080"/>
            <a:ext cx="11990895" cy="2571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6631" y="2598713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+ 13 = 39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48367" y="2637155"/>
            <a:ext cx="3327662" cy="6674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+ 15 = 55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626870" y="943610"/>
            <a:ext cx="1746885" cy="10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/>
          <p:cNvSpPr txBox="1"/>
          <p:nvPr/>
        </p:nvSpPr>
        <p:spPr>
          <a:xfrm>
            <a:off x="894080" y="4220845"/>
            <a:ext cx="9798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=&gt;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tổng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005840" y="5066665"/>
            <a:ext cx="900438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=&gt;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cộng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hạng</a:t>
            </a:r>
            <a:r>
              <a:rPr lang="en-US" sz="32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3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406</Words>
  <Application>Microsoft Office PowerPoint</Application>
  <PresentationFormat>Widescreen</PresentationFormat>
  <Paragraphs>97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SimSun</vt:lpstr>
      <vt:lpstr>SimSun</vt:lpstr>
      <vt:lpstr>Arial</vt:lpstr>
      <vt:lpstr>Calibri</vt:lpstr>
      <vt:lpstr>Calibri Light</vt:lpstr>
      <vt:lpstr>Engravers MT</vt:lpstr>
      <vt:lpstr>HP001</vt:lpstr>
      <vt:lpstr>inpin heiti</vt:lpstr>
      <vt:lpstr>黑体</vt:lpstr>
      <vt:lpstr>Times New Roman</vt:lpstr>
      <vt:lpstr>仓耳今楷05-6763 W05</vt:lpstr>
      <vt:lpstr>Office Theme</vt:lpstr>
      <vt:lpstr>Chào mừng các em đến   với giờ học!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40</cp:revision>
  <dcterms:created xsi:type="dcterms:W3CDTF">2021-05-07T10:25:00Z</dcterms:created>
  <dcterms:modified xsi:type="dcterms:W3CDTF">2022-09-10T03:15:06Z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1033-11.2.0.10224</vt:lpwstr>
  </property>
</Properties>
</file>