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EFD"/>
    <a:srgbClr val="F6F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723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9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29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64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35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02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7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597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72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14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611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22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379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37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9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58617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758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279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7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62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83403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1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694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48D8C-01A3-4198-AEC8-5F214C716C36}" type="datetimeFigureOut">
              <a:rPr lang="en-US" smtClean="0"/>
              <a:t>10/10/2021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63E86-9DAD-48F8-89BF-77BBD6398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3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0448" y="917413"/>
            <a:ext cx="10318418" cy="43949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6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6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6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6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endParaRPr lang="en-US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58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7" t="2481" b="47610"/>
          <a:stretch/>
        </p:blipFill>
        <p:spPr>
          <a:xfrm>
            <a:off x="933449" y="0"/>
            <a:ext cx="10391775" cy="6858000"/>
          </a:xfrm>
        </p:spPr>
      </p:pic>
      <p:sp>
        <p:nvSpPr>
          <p:cNvPr id="5" name="Freeform 4"/>
          <p:cNvSpPr/>
          <p:nvPr/>
        </p:nvSpPr>
        <p:spPr>
          <a:xfrm>
            <a:off x="3705225" y="3141616"/>
            <a:ext cx="4581525" cy="2299184"/>
          </a:xfrm>
          <a:custGeom>
            <a:avLst/>
            <a:gdLst>
              <a:gd name="connsiteX0" fmla="*/ 0 w 4581525"/>
              <a:gd name="connsiteY0" fmla="*/ 2182859 h 2299184"/>
              <a:gd name="connsiteX1" fmla="*/ 2524125 w 4581525"/>
              <a:gd name="connsiteY1" fmla="*/ 2220959 h 2299184"/>
              <a:gd name="connsiteX2" fmla="*/ 3495675 w 4581525"/>
              <a:gd name="connsiteY2" fmla="*/ 1287509 h 2299184"/>
              <a:gd name="connsiteX3" fmla="*/ 3562350 w 4581525"/>
              <a:gd name="connsiteY3" fmla="*/ 496934 h 2299184"/>
              <a:gd name="connsiteX4" fmla="*/ 4067175 w 4581525"/>
              <a:gd name="connsiteY4" fmla="*/ 39734 h 2299184"/>
              <a:gd name="connsiteX5" fmla="*/ 4581525 w 4581525"/>
              <a:gd name="connsiteY5" fmla="*/ 30209 h 229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1525" h="2299184">
                <a:moveTo>
                  <a:pt x="0" y="2182859"/>
                </a:moveTo>
                <a:cubicBezTo>
                  <a:pt x="970756" y="2276521"/>
                  <a:pt x="1941513" y="2370184"/>
                  <a:pt x="2524125" y="2220959"/>
                </a:cubicBezTo>
                <a:cubicBezTo>
                  <a:pt x="3106737" y="2071734"/>
                  <a:pt x="3322637" y="1574847"/>
                  <a:pt x="3495675" y="1287509"/>
                </a:cubicBezTo>
                <a:cubicBezTo>
                  <a:pt x="3668713" y="1000171"/>
                  <a:pt x="3467100" y="704896"/>
                  <a:pt x="3562350" y="496934"/>
                </a:cubicBezTo>
                <a:cubicBezTo>
                  <a:pt x="3657600" y="288972"/>
                  <a:pt x="3897313" y="117521"/>
                  <a:pt x="4067175" y="39734"/>
                </a:cubicBezTo>
                <a:cubicBezTo>
                  <a:pt x="4237037" y="-38053"/>
                  <a:pt x="4456113" y="20684"/>
                  <a:pt x="4581525" y="30209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84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35" t="50782" b="18059"/>
          <a:stretch/>
        </p:blipFill>
        <p:spPr>
          <a:xfrm>
            <a:off x="923924" y="1"/>
            <a:ext cx="10201275" cy="6858000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4600575" y="2686050"/>
            <a:ext cx="1423986" cy="47625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600575" y="3800475"/>
            <a:ext cx="1423986" cy="1200151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7946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37" t="2481" b="59869"/>
          <a:stretch/>
        </p:blipFill>
        <p:spPr>
          <a:xfrm>
            <a:off x="2000251" y="0"/>
            <a:ext cx="8210550" cy="6819900"/>
          </a:xfrm>
        </p:spPr>
      </p:pic>
      <p:sp>
        <p:nvSpPr>
          <p:cNvPr id="5" name="TextBox 4"/>
          <p:cNvSpPr txBox="1"/>
          <p:nvPr/>
        </p:nvSpPr>
        <p:spPr>
          <a:xfrm>
            <a:off x="8134350" y="603885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</a:rPr>
              <a:t>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6313" y="6010275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</a:rPr>
              <a:t>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0075" y="2924175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</a:rPr>
              <a:t>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20050" y="2962275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4471631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01" t="39256" b="17402"/>
          <a:stretch/>
        </p:blipFill>
        <p:spPr>
          <a:xfrm>
            <a:off x="1114425" y="0"/>
            <a:ext cx="100203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4943475" y="2162175"/>
            <a:ext cx="13239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gỗ</a:t>
            </a:r>
            <a:endParaRPr lang="en-US" sz="44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58325" y="2200275"/>
            <a:ext cx="13239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ngà</a:t>
            </a:r>
            <a:endParaRPr lang="en-US" sz="44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48250" y="5314950"/>
            <a:ext cx="1838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nghe</a:t>
            </a:r>
            <a:endParaRPr lang="en-US" sz="40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05950" y="5343525"/>
            <a:ext cx="1838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ghe</a:t>
            </a:r>
            <a:endParaRPr lang="en-US" sz="40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68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70" t="2063" r="3822" b="56571"/>
          <a:stretch/>
        </p:blipFill>
        <p:spPr>
          <a:xfrm>
            <a:off x="1504950" y="0"/>
            <a:ext cx="9229725" cy="6686550"/>
          </a:xfrm>
          <a:solidFill>
            <a:srgbClr val="FF0000"/>
          </a:solidFill>
          <a:ln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90" t="25499" r="9167" b="3561"/>
          <a:stretch/>
        </p:blipFill>
        <p:spPr>
          <a:xfrm>
            <a:off x="3076574" y="1695449"/>
            <a:ext cx="6840270" cy="47910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74" t="25835" r="9825" b="3056"/>
          <a:stretch/>
        </p:blipFill>
        <p:spPr>
          <a:xfrm>
            <a:off x="3076574" y="1709736"/>
            <a:ext cx="6840270" cy="487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193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9" t="42775" r="2034" b="18577"/>
          <a:stretch/>
        </p:blipFill>
        <p:spPr>
          <a:xfrm>
            <a:off x="866776" y="0"/>
            <a:ext cx="10267950" cy="6858001"/>
          </a:xfrm>
        </p:spPr>
      </p:pic>
      <p:sp>
        <p:nvSpPr>
          <p:cNvPr id="5" name="TextBox 4"/>
          <p:cNvSpPr txBox="1"/>
          <p:nvPr/>
        </p:nvSpPr>
        <p:spPr>
          <a:xfrm>
            <a:off x="3311090" y="4023358"/>
            <a:ext cx="856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</a:rPr>
              <a:t>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09769" y="4098756"/>
            <a:ext cx="856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HP001 4 hàng" panose="020B0603050302020204" pitchFamily="34" charset="0"/>
              </a:rPr>
              <a:t>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36917" y="4052233"/>
            <a:ext cx="856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HP001 4 hàng" panose="020B0603050302020204" pitchFamily="34" charset="0"/>
              </a:rPr>
              <a:t>gh</a:t>
            </a:r>
            <a:endParaRPr lang="en-US" sz="4000" b="1" dirty="0">
              <a:solidFill>
                <a:srgbClr val="FF000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9077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86</TotalTime>
  <Words>18</Words>
  <Application>Microsoft Office PowerPoint</Application>
  <PresentationFormat>Widescreen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HP001 4 hàng</vt:lpstr>
      <vt:lpstr>Impact</vt:lpstr>
      <vt:lpstr>Times New Roman</vt:lpstr>
      <vt:lpstr>Badge</vt:lpstr>
      <vt:lpstr>Office Theme</vt:lpstr>
      <vt:lpstr>Chủ đề 4:  kì nghỉ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 4:  kì nghỉ</dc:title>
  <dc:creator>Microsoft account</dc:creator>
  <cp:lastModifiedBy>nam</cp:lastModifiedBy>
  <cp:revision>14</cp:revision>
  <dcterms:created xsi:type="dcterms:W3CDTF">2020-08-28T13:37:39Z</dcterms:created>
  <dcterms:modified xsi:type="dcterms:W3CDTF">2021-10-10T12:23:26Z</dcterms:modified>
</cp:coreProperties>
</file>