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notesMasterIdLst>
    <p:notesMasterId r:id="rId22"/>
  </p:notesMasterIdLst>
  <p:sldIdLst>
    <p:sldId id="357" r:id="rId4"/>
    <p:sldId id="358" r:id="rId5"/>
    <p:sldId id="359" r:id="rId6"/>
    <p:sldId id="337" r:id="rId7"/>
    <p:sldId id="360" r:id="rId8"/>
    <p:sldId id="341" r:id="rId9"/>
    <p:sldId id="342" r:id="rId10"/>
    <p:sldId id="339" r:id="rId11"/>
    <p:sldId id="361" r:id="rId12"/>
    <p:sldId id="363" r:id="rId13"/>
    <p:sldId id="346" r:id="rId14"/>
    <p:sldId id="349" r:id="rId15"/>
    <p:sldId id="350" r:id="rId16"/>
    <p:sldId id="351" r:id="rId17"/>
    <p:sldId id="354" r:id="rId18"/>
    <p:sldId id="323" r:id="rId19"/>
    <p:sldId id="364" r:id="rId20"/>
    <p:sldId id="3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63" d="100"/>
          <a:sy n="63" d="100"/>
        </p:scale>
        <p:origin x="764"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11/14/2023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034513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CF2E77-4E87-4338-A6B2-93E833A84A3C}"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CF2E77-4E87-4338-A6B2-93E833A84A3C}"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CF2E77-4E87-4338-A6B2-93E833A84A3C}"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CF2E77-4E87-4338-A6B2-93E833A84A3C}"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CF2E77-4E87-4338-A6B2-93E833A84A3C}"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CF2E77-4E87-4338-A6B2-93E833A84A3C}"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1CF2E77-4E87-4338-A6B2-93E833A84A3C}"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CF2E77-4E87-4338-A6B2-93E833A84A3C}"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6E19DA-92E0-4635-8627-DEB5FDE3EBA8}"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2"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2"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5930" indent="0" algn="ctr">
              <a:buNone/>
              <a:defRPr>
                <a:solidFill>
                  <a:schemeClr val="tx1">
                    <a:tint val="75000"/>
                  </a:schemeClr>
                </a:solidFill>
              </a:defRPr>
            </a:lvl8pPr>
            <a:lvl9pPr marL="48755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406E9206-D2D6-4057-92D4-39C87A03E66D}"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C052E9E1-D97D-4C90-BB96-FA1ED58B786F}"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4406902"/>
            <a:ext cx="10363200" cy="1362075"/>
          </a:xfr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086" y="2906714"/>
            <a:ext cx="10363200" cy="1500187"/>
          </a:xfr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5930" indent="0">
              <a:buNone/>
              <a:defRPr sz="1900">
                <a:solidFill>
                  <a:schemeClr val="tx1">
                    <a:tint val="75000"/>
                  </a:schemeClr>
                </a:solidFill>
              </a:defRPr>
            </a:lvl8pPr>
            <a:lvl9pPr marL="487553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4779EE-1E16-4CC5-A459-C716090F6017}"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2"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00202"/>
            <a:ext cx="5384800" cy="4525963"/>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3311C9F-D64E-4824-A709-CF61DE4E0BDD}" type="datetime1">
              <a:rPr lang="en-US" altLang="zh-CN" smtClean="0">
                <a:solidFill>
                  <a:prstClr val="black">
                    <a:tint val="75000"/>
                  </a:prstClr>
                </a:solidFill>
              </a:rPr>
              <a:t>11/14/2023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4"/>
            <a:ext cx="5386917"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01" y="2174877"/>
            <a:ext cx="5386917"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4"/>
            <a:ext cx="5389033" cy="639763"/>
          </a:xfr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5930" indent="0">
              <a:buNone/>
              <a:defRPr sz="2200" b="1"/>
            </a:lvl8pPr>
            <a:lvl9pPr marL="4875530"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373" y="2174877"/>
            <a:ext cx="5389033" cy="3951288"/>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0A4318BD-B3C6-4D4B-B871-C29490A2E55A}" type="datetime1">
              <a:rPr lang="en-US" altLang="zh-CN" smtClean="0">
                <a:solidFill>
                  <a:prstClr val="black">
                    <a:tint val="75000"/>
                  </a:prstClr>
                </a:solidFill>
              </a:rPr>
              <a:t>11/14/2023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E14CAFC4-799C-4CDE-B92B-8C262F06CF3E}" type="datetime1">
              <a:rPr lang="en-US" altLang="zh-CN" smtClean="0">
                <a:solidFill>
                  <a:prstClr val="black">
                    <a:tint val="75000"/>
                  </a:prstClr>
                </a:solidFill>
              </a:rPr>
              <a:t>11/14/2023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34" y="1031258"/>
            <a:ext cx="9912734" cy="4289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6" name="圆角矩形 5"/>
          <p:cNvSpPr/>
          <p:nvPr userDrawn="1"/>
        </p:nvSpPr>
        <p:spPr>
          <a:xfrm>
            <a:off x="5900057" y="6451899"/>
            <a:ext cx="391889" cy="2201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5" tIns="45707" rIns="91415" bIns="45707"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SimSun" panose="02010600030101010101" pitchFamily="2" charset="-122"/>
              <a:cs typeface="+mn-cs"/>
            </a:endParaRPr>
          </a:p>
        </p:txBody>
      </p:sp>
      <p:sp>
        <p:nvSpPr>
          <p:cNvPr id="7" name="日期占位符 6"/>
          <p:cNvSpPr>
            <a:spLocks noGrp="1"/>
          </p:cNvSpPr>
          <p:nvPr>
            <p:ph type="dt" sz="half" idx="10"/>
          </p:nvPr>
        </p:nvSpPr>
        <p:spPr/>
        <p:txBody>
          <a:bodyPr/>
          <a:lstStyle/>
          <a:p>
            <a:pPr>
              <a:defRPr/>
            </a:pPr>
            <a:fld id="{3E729073-8FFE-4F18-B513-07581FC6638E}" type="datetime1">
              <a:rPr lang="en-US" altLang="zh-CN" smtClean="0">
                <a:solidFill>
                  <a:prstClr val="black">
                    <a:tint val="75000"/>
                  </a:prstClr>
                </a:solidFill>
              </a:rPr>
              <a:t>11/14/2023</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601" y="6396227"/>
            <a:ext cx="2844800" cy="365125"/>
          </a:xfr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11/14/2023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4"/>
            <a:ext cx="6815667" cy="5853113"/>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5"/>
            <a:ext cx="4011084" cy="46910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3C7FCF6-76BD-4495-B08F-4C059D2BA31F}" type="datetime1">
              <a:rPr lang="en-US" altLang="zh-CN" smtClean="0">
                <a:solidFill>
                  <a:prstClr val="black">
                    <a:tint val="75000"/>
                  </a:prstClr>
                </a:solidFill>
              </a:rPr>
              <a:t>11/14/2023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7" y="612777"/>
            <a:ext cx="7315200" cy="4114800"/>
          </a:xfr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5930" indent="0">
              <a:buNone/>
              <a:defRPr sz="2700"/>
            </a:lvl8pPr>
            <a:lvl9pPr marL="4875530" indent="0">
              <a:buNone/>
              <a:defRPr sz="2700"/>
            </a:lvl9pPr>
          </a:lstStyle>
          <a:p>
            <a:endParaRPr lang="en-US" dirty="0"/>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5930" indent="0">
              <a:buNone/>
              <a:defRPr sz="1200"/>
            </a:lvl8pPr>
            <a:lvl9pPr marL="487553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257577C-F53D-4BB9-9408-EB84DEB3CD80}" type="datetime1">
              <a:rPr lang="en-US" altLang="zh-CN" smtClean="0">
                <a:solidFill>
                  <a:prstClr val="black">
                    <a:tint val="75000"/>
                  </a:prstClr>
                </a:solidFill>
              </a:rPr>
              <a:t>11/14/2023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77D58058-BD14-4845-947D-4A9B79A00D09}"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2"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8ECB469-C949-4E3F-B0CB-0C15DA7B7F92}"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11/14/2023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11/14/2023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11/14/2023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11/14/2023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11/14/2023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1CF2E77-4E87-4338-A6B2-93E833A84A3C}" type="datetimeFigureOut">
              <a:rPr lang="en-US" smtClean="0"/>
              <a:t>11/14/2023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96E19DA-92E0-4635-8627-DEB5FDE3EBA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40"/>
            <a:ext cx="10972800" cy="1143000"/>
          </a:xfrm>
          <a:prstGeom prst="rect">
            <a:avLst/>
          </a:prstGeom>
        </p:spPr>
        <p:txBody>
          <a:bodyPr vert="horz" lIns="91436" tIns="45718" rIns="91436" bIns="45718" rtlCol="0" anchor="ctr">
            <a:normAutofit/>
          </a:bodyPr>
          <a:lstStyle/>
          <a:p>
            <a:r>
              <a:rPr lang="en-US" dirty="0"/>
              <a:t>Click to edit Master title style</a:t>
            </a:r>
          </a:p>
        </p:txBody>
      </p:sp>
      <p:sp>
        <p:nvSpPr>
          <p:cNvPr id="3" name="Text Placeholder 2"/>
          <p:cNvSpPr>
            <a:spLocks noGrp="1"/>
          </p:cNvSpPr>
          <p:nvPr>
            <p:ph type="body" idx="1"/>
          </p:nvPr>
        </p:nvSpPr>
        <p:spPr>
          <a:xfrm>
            <a:off x="609601" y="1600202"/>
            <a:ext cx="10972800" cy="4525963"/>
          </a:xfrm>
          <a:prstGeom prst="rect">
            <a:avLst/>
          </a:prstGeom>
        </p:spPr>
        <p:txBody>
          <a:bodyPr vert="horz" lIns="91436" tIns="45718" rIns="91436" bIns="4571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1" y="6356353"/>
            <a:ext cx="2844800" cy="365125"/>
          </a:xfrm>
          <a:prstGeom prst="rect">
            <a:avLst/>
          </a:prstGeom>
        </p:spPr>
        <p:txBody>
          <a:bodyPr vert="horz" lIns="91436" tIns="45718" rIns="91436" bIns="45718" rtlCol="0" anchor="ctr"/>
          <a:lstStyle>
            <a:lvl1pPr algn="l">
              <a:defRPr sz="1600">
                <a:solidFill>
                  <a:schemeClr val="tx1">
                    <a:tint val="75000"/>
                  </a:schemeClr>
                </a:solidFill>
              </a:defRPr>
            </a:lvl1pPr>
          </a:lstStyle>
          <a:p>
            <a:pPr>
              <a:defRPr/>
            </a:pPr>
            <a:fld id="{9196EC2F-0988-4314-AD4B-24FF16D7B45E}" type="datetime1">
              <a:rPr lang="en-US" altLang="zh-CN" smtClean="0">
                <a:solidFill>
                  <a:prstClr val="black">
                    <a:tint val="75000"/>
                  </a:prstClr>
                </a:solidFill>
              </a:rPr>
              <a:t>11/14/2023</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2" y="6356353"/>
            <a:ext cx="3860800" cy="365125"/>
          </a:xfrm>
          <a:prstGeom prst="rect">
            <a:avLst/>
          </a:prstGeom>
        </p:spPr>
        <p:txBody>
          <a:bodyPr vert="horz" lIns="91436" tIns="45718" rIns="91436" bIns="45718" rtlCol="0" anchor="ctr"/>
          <a:lstStyle>
            <a:lvl1pPr algn="ctr">
              <a:defRPr sz="1600">
                <a:solidFill>
                  <a:schemeClr val="tx1">
                    <a:tint val="75000"/>
                  </a:schemeClr>
                </a:solidFill>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1" y="6356353"/>
            <a:ext cx="2844800" cy="365125"/>
          </a:xfrm>
          <a:prstGeom prst="rect">
            <a:avLst/>
          </a:prstGeom>
        </p:spPr>
        <p:txBody>
          <a:bodyPr vert="horz" lIns="91436" tIns="45718" rIns="91436" bIns="45718" rtlCol="0" anchor="ctr"/>
          <a:lstStyle>
            <a:lvl1pPr algn="r">
              <a:defRPr sz="1600">
                <a:solidFill>
                  <a:schemeClr val="tx1">
                    <a:tint val="75000"/>
                  </a:schemeClr>
                </a:solidFill>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3365"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07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5930" algn="l" defTabSz="1219200" rtl="0" eaLnBrk="1" latinLnBrk="0" hangingPunct="1">
        <a:defRPr sz="2400" kern="1200">
          <a:solidFill>
            <a:schemeClr val="tx1"/>
          </a:solidFill>
          <a:latin typeface="+mn-lt"/>
          <a:ea typeface="+mn-ea"/>
          <a:cs typeface="+mn-cs"/>
        </a:defRPr>
      </a:lvl8pPr>
      <a:lvl9pPr marL="487553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sv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svg"/><Relationship Id="rId7" Type="http://schemas.openxmlformats.org/officeDocument/2006/relationships/image" Target="../media/image6.sv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0.png"/><Relationship Id="rId11" Type="http://schemas.openxmlformats.org/officeDocument/2006/relationships/image" Target="../media/image14.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image" Target="../media/image4.png"/><Relationship Id="rId9" Type="http://schemas.openxmlformats.org/officeDocument/2006/relationships/image" Target="../media/image12.sv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39320" y="615520"/>
            <a:ext cx="11113361" cy="11113361"/>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5E5E"/>
            </a:solidFill>
          </p:spPr>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1060060" y="1136260"/>
            <a:ext cx="10071881" cy="10071881"/>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p:spPr>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1519757" y="1595957"/>
            <a:ext cx="9152486" cy="9152486"/>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D2BF"/>
            </a:solidFill>
          </p:spPr>
        </p:sp>
        <p:sp>
          <p:nvSpPr>
            <p:cNvPr id="10" name="TextBox 10"/>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2025012" y="2101212"/>
            <a:ext cx="8141976" cy="8141976"/>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solidFill>
                  <a:schemeClr val="accent6">
                    <a:lumMod val="75000"/>
                  </a:schemeClr>
                </a:solidFill>
              </a:endParaRPr>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15966" y="379524"/>
            <a:ext cx="2535723" cy="889808"/>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0855187" y="2094678"/>
            <a:ext cx="2673627" cy="938200"/>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75684" y="447349"/>
            <a:ext cx="1794245" cy="3810172"/>
          </a:xfrm>
          <a:prstGeom prst="rect">
            <a:avLst/>
          </a:prstGeom>
        </p:spPr>
      </p:pic>
      <p:pic>
        <p:nvPicPr>
          <p:cNvPr id="17" name="Picture 1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flipV="1">
            <a:off x="10027499" y="-247130"/>
            <a:ext cx="1535575" cy="3260873"/>
          </a:xfrm>
          <a:prstGeom prst="rect">
            <a:avLst/>
          </a:prstGeom>
        </p:spPr>
      </p:pic>
      <p:sp>
        <p:nvSpPr>
          <p:cNvPr id="24" name="TextBox 23">
            <a:extLst>
              <a:ext uri="{FF2B5EF4-FFF2-40B4-BE49-F238E27FC236}">
                <a16:creationId xmlns:a16="http://schemas.microsoft.com/office/drawing/2014/main" id="{321887CD-A973-51A4-C145-07485FC23FEF}"/>
              </a:ext>
            </a:extLst>
          </p:cNvPr>
          <p:cNvSpPr txBox="1"/>
          <p:nvPr/>
        </p:nvSpPr>
        <p:spPr>
          <a:xfrm>
            <a:off x="-277272" y="7611023"/>
            <a:ext cx="2981050" cy="384721"/>
          </a:xfrm>
          <a:prstGeom prst="rect">
            <a:avLst/>
          </a:prstGeom>
        </p:spPr>
        <p:txBody>
          <a:bodyPr lIns="0" tIns="0" rIns="0" bIns="0" rtlCol="0" anchor="t">
            <a:spAutoFit/>
          </a:bodyPr>
          <a:lstStyle/>
          <a:p>
            <a:pPr algn="ctr">
              <a:lnSpc>
                <a:spcPts val="3032"/>
              </a:lnSpc>
            </a:pPr>
            <a:r>
              <a:rPr lang="en-US" sz="2165">
                <a:solidFill>
                  <a:srgbClr val="FFFFFF"/>
                </a:solidFill>
                <a:latin typeface="Josefin Sans Bold"/>
              </a:rPr>
              <a:t>VĂN THÀNH LÊ</a:t>
            </a:r>
          </a:p>
        </p:txBody>
      </p:sp>
      <p:sp>
        <p:nvSpPr>
          <p:cNvPr id="25" name="TextBox 19">
            <a:extLst>
              <a:ext uri="{FF2B5EF4-FFF2-40B4-BE49-F238E27FC236}">
                <a16:creationId xmlns:a16="http://schemas.microsoft.com/office/drawing/2014/main" id="{94D909D1-708E-F59F-5764-13B04E67BBCC}"/>
              </a:ext>
            </a:extLst>
          </p:cNvPr>
          <p:cNvSpPr txBox="1"/>
          <p:nvPr/>
        </p:nvSpPr>
        <p:spPr>
          <a:xfrm>
            <a:off x="2432905" y="7943675"/>
            <a:ext cx="7345275" cy="2462213"/>
          </a:xfrm>
          <a:prstGeom prst="rect">
            <a:avLst/>
          </a:prstGeom>
        </p:spPr>
        <p:txBody>
          <a:bodyPr wrap="square" lIns="0" tIns="0" rIns="0" bIns="0" rtlCol="0" anchor="t">
            <a:spAutoFit/>
          </a:bodyPr>
          <a:lstStyle/>
          <a:p>
            <a:pPr algn="ctr">
              <a:lnSpc>
                <a:spcPts val="9583"/>
              </a:lnSpc>
            </a:pPr>
            <a:r>
              <a:rPr lang="en-US" sz="9867">
                <a:solidFill>
                  <a:srgbClr val="DF5E5E"/>
                </a:solidFill>
                <a:latin typeface="FS Ariston Comic Base" pitchFamily="2" charset="0"/>
              </a:rPr>
              <a:t>Những ngày hè tươi đẹp</a:t>
            </a:r>
          </a:p>
        </p:txBody>
      </p:sp>
      <p:sp>
        <p:nvSpPr>
          <p:cNvPr id="26" name="TextBox 18">
            <a:extLst>
              <a:ext uri="{FF2B5EF4-FFF2-40B4-BE49-F238E27FC236}">
                <a16:creationId xmlns:a16="http://schemas.microsoft.com/office/drawing/2014/main" id="{1A04441A-67E7-B18F-878E-C82DA2AE11BD}"/>
              </a:ext>
            </a:extLst>
          </p:cNvPr>
          <p:cNvSpPr txBox="1"/>
          <p:nvPr/>
        </p:nvSpPr>
        <p:spPr>
          <a:xfrm>
            <a:off x="2611497" y="7897279"/>
            <a:ext cx="6906062" cy="1538883"/>
          </a:xfrm>
          <a:prstGeom prst="rect">
            <a:avLst/>
          </a:prstGeom>
        </p:spPr>
        <p:txBody>
          <a:bodyPr lIns="0" tIns="0" rIns="0" bIns="0" rtlCol="0" anchor="t">
            <a:spAutoFit/>
          </a:bodyPr>
          <a:lstStyle/>
          <a:p>
            <a:pPr algn="ctr">
              <a:lnSpc>
                <a:spcPts val="11979"/>
              </a:lnSpc>
            </a:pPr>
            <a:r>
              <a:rPr lang="en-US" sz="10267">
                <a:solidFill>
                  <a:srgbClr val="507D54"/>
                </a:solidFill>
                <a:latin typeface="FS Ariston Comic Base" pitchFamily="2" charset="0"/>
              </a:rPr>
              <a:t>Đọc</a:t>
            </a:r>
          </a:p>
        </p:txBody>
      </p:sp>
      <p:sp>
        <p:nvSpPr>
          <p:cNvPr id="22" name="TextBox 21"/>
          <p:cNvSpPr txBox="1"/>
          <p:nvPr/>
        </p:nvSpPr>
        <p:spPr>
          <a:xfrm>
            <a:off x="3178049" y="4029472"/>
            <a:ext cx="5921255" cy="3347067"/>
          </a:xfrm>
          <a:prstGeom prst="rect">
            <a:avLst/>
          </a:prstGeom>
          <a:noFill/>
        </p:spPr>
        <p:txBody>
          <a:bodyPr spcFirstLastPara="1">
            <a:prstTxWarp prst="textArchUp">
              <a:avLst/>
            </a:prstTxWarp>
            <a:spAutoFit/>
            <a:scene3d>
              <a:camera prst="orthographicFront"/>
              <a:lightRig rig="soft" dir="t">
                <a:rot lat="0" lon="0" rev="15600000"/>
              </a:lightRig>
            </a:scene3d>
            <a:sp3d extrusionH="57150" prstMaterial="softEdge">
              <a:bevelT w="25400" h="38100"/>
            </a:sp3d>
          </a:bodyPr>
          <a:lstStyle/>
          <a:p>
            <a:pPr algn="ctr" fontAlgn="auto">
              <a:spcBef>
                <a:spcPts val="0"/>
              </a:spcBef>
              <a:spcAft>
                <a:spcPts val="0"/>
              </a:spcAft>
              <a:defRPr/>
            </a:pPr>
            <a:r>
              <a:rPr lang="vi-VN" sz="5400" b="1" dirty="0">
                <a:ln/>
                <a:solidFill>
                  <a:schemeClr val="accent6">
                    <a:lumMod val="75000"/>
                  </a:schemeClr>
                </a:solidFill>
                <a:latin typeface="UTM Avo" panose="02040603050506020204" pitchFamily="18" charset="0"/>
                <a:cs typeface="+mn-cs"/>
              </a:rPr>
              <a:t>CHÀO MỪNG CÁC </a:t>
            </a:r>
            <a:r>
              <a:rPr lang="en-US" sz="5400" b="1" dirty="0">
                <a:ln/>
                <a:solidFill>
                  <a:schemeClr val="accent6">
                    <a:lumMod val="75000"/>
                  </a:schemeClr>
                </a:solidFill>
                <a:latin typeface="UTM Avo" panose="02040603050506020204" pitchFamily="18" charset="0"/>
                <a:cs typeface="+mn-cs"/>
              </a:rPr>
              <a:t>BẠN</a:t>
            </a:r>
            <a:endParaRPr lang="vi-VN" sz="5400" b="1" dirty="0">
              <a:ln/>
              <a:solidFill>
                <a:schemeClr val="accent6">
                  <a:lumMod val="75000"/>
                </a:schemeClr>
              </a:solidFill>
              <a:latin typeface="UTM Avo" panose="02040603050506020204" pitchFamily="18" charset="0"/>
              <a:cs typeface="+mn-cs"/>
            </a:endParaRPr>
          </a:p>
          <a:p>
            <a:pPr algn="ctr" fontAlgn="auto">
              <a:spcBef>
                <a:spcPts val="0"/>
              </a:spcBef>
              <a:spcAft>
                <a:spcPts val="0"/>
              </a:spcAft>
              <a:defRPr/>
            </a:pPr>
            <a:r>
              <a:rPr lang="vi-VN" sz="5400" b="1" dirty="0">
                <a:ln/>
                <a:solidFill>
                  <a:schemeClr val="accent6">
                    <a:lumMod val="75000"/>
                  </a:schemeClr>
                </a:solidFill>
                <a:latin typeface="UTM Avo" panose="02040603050506020204" pitchFamily="18" charset="0"/>
                <a:cs typeface="+mn-cs"/>
              </a:rPr>
              <a:t>ĐẾN VỚI TIẾT HỌC</a:t>
            </a:r>
            <a:r>
              <a:rPr lang="en-US" sz="5400" b="1" dirty="0">
                <a:ln/>
                <a:solidFill>
                  <a:schemeClr val="accent6">
                    <a:lumMod val="75000"/>
                  </a:schemeClr>
                </a:solidFill>
                <a:latin typeface="UTM Avo" panose="02040603050506020204" pitchFamily="18" charset="0"/>
                <a:cs typeface="+mn-cs"/>
              </a:rPr>
              <a:t> TOÁN</a:t>
            </a:r>
          </a:p>
        </p:txBody>
      </p:sp>
    </p:spTree>
    <p:extLst>
      <p:ext uri="{BB962C8B-B14F-4D97-AF65-F5344CB8AC3E}">
        <p14:creationId xmlns:p14="http://schemas.microsoft.com/office/powerpoint/2010/main" val="3734423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extBox 1"/>
          <p:cNvSpPr txBox="1"/>
          <p:nvPr/>
        </p:nvSpPr>
        <p:spPr>
          <a:xfrm>
            <a:off x="-684967" y="281043"/>
            <a:ext cx="1002348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Thứ</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Tư</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rPr>
              <a:t>,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ngày</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rPr>
              <a:t> 15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tháng</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rPr>
              <a:t> 11 </a:t>
            </a:r>
            <a:r>
              <a:rPr kumimoji="0" lang="en-US" sz="36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năm</a:t>
            </a:r>
            <a:r>
              <a:rPr kumimoji="0" lang="en-US" sz="36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rPr>
              <a:t> 2023</a:t>
            </a:r>
          </a:p>
        </p:txBody>
      </p:sp>
      <p:sp>
        <p:nvSpPr>
          <p:cNvPr id="3" name="Rectangle 2"/>
          <p:cNvSpPr/>
          <p:nvPr/>
        </p:nvSpPr>
        <p:spPr>
          <a:xfrm>
            <a:off x="254929" y="1635768"/>
            <a:ext cx="893617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Bài</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32: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Times New Roman" pitchFamily="18" charset="0"/>
              </a:rPr>
              <a:t>Luyện</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Times New Roman" pitchFamily="18" charset="0"/>
              </a:rPr>
              <a:t>tập</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Times New Roman" pitchFamily="18" charset="0"/>
              </a:rPr>
              <a:t>tiếp</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Times New Roman" pitchFamily="18" charset="0"/>
              </a:rPr>
              <a:t>theo</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 (</a:t>
            </a:r>
            <a:r>
              <a:rPr kumimoji="0" lang="en-US" sz="3200" b="1" i="0" u="none" strike="noStrike" kern="1200" cap="none" spc="0" normalizeH="0" noProof="0" dirty="0" err="1">
                <a:ln>
                  <a:noFill/>
                </a:ln>
                <a:solidFill>
                  <a:prstClr val="white"/>
                </a:solidFill>
                <a:effectLst/>
                <a:uLnTx/>
                <a:uFillTx/>
                <a:latin typeface="HP001 4 hàng" panose="020B0603050302020204" pitchFamily="34" charset="0"/>
                <a:ea typeface="+mn-ea"/>
                <a:cs typeface="Times New Roman" pitchFamily="18" charset="0"/>
              </a:rPr>
              <a:t>Tiết</a:t>
            </a:r>
            <a:r>
              <a:rPr kumimoji="0" lang="en-US" sz="3200" b="1" i="0" u="none" strike="noStrike" kern="1200" cap="none" spc="0" normalizeH="0" noProof="0" dirty="0">
                <a:ln>
                  <a:noFill/>
                </a:ln>
                <a:solidFill>
                  <a:prstClr val="white"/>
                </a:solidFill>
                <a:effectLst/>
                <a:uLnTx/>
                <a:uFillTx/>
                <a:latin typeface="HP001 4 hàng" panose="020B0603050302020204" pitchFamily="34" charset="0"/>
                <a:ea typeface="+mn-ea"/>
                <a:cs typeface="Times New Roman" pitchFamily="18" charset="0"/>
              </a:rPr>
              <a:t> 2)</a:t>
            </a:r>
            <a:endParaRPr kumimoji="0" lang="en-US" sz="3200" b="1" i="0" u="none"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endParaRPr>
          </a:p>
        </p:txBody>
      </p:sp>
      <p:sp>
        <p:nvSpPr>
          <p:cNvPr id="4" name="TextBox 3"/>
          <p:cNvSpPr txBox="1"/>
          <p:nvPr/>
        </p:nvSpPr>
        <p:spPr>
          <a:xfrm>
            <a:off x="3119080" y="927882"/>
            <a:ext cx="297692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strike="noStrike" kern="1200" cap="none" spc="0" normalizeH="0" baseline="0" noProof="0" dirty="0" err="1">
                <a:ln>
                  <a:noFill/>
                </a:ln>
                <a:solidFill>
                  <a:prstClr val="white"/>
                </a:solidFill>
                <a:effectLst/>
                <a:uLnTx/>
                <a:uFillTx/>
                <a:latin typeface="HP001 4 hàng" panose="020B0603050302020204" pitchFamily="34" charset="0"/>
                <a:ea typeface="+mn-ea"/>
                <a:cs typeface="Times New Roman" pitchFamily="18" charset="0"/>
              </a:rPr>
              <a:t>Toán</a:t>
            </a:r>
            <a:endParaRPr kumimoji="0" lang="en-US" sz="4000" b="1" i="0" strike="noStrike" kern="1200" cap="none" spc="0" normalizeH="0" baseline="0" noProof="0" dirty="0">
              <a:ln>
                <a:noFill/>
              </a:ln>
              <a:solidFill>
                <a:prstClr val="white"/>
              </a:solidFill>
              <a:effectLst/>
              <a:uLnTx/>
              <a:uFillTx/>
              <a:latin typeface="HP001 4 hàng" panose="020B0603050302020204" pitchFamily="34" charset="0"/>
              <a:ea typeface="+mn-ea"/>
              <a:cs typeface="Times New Roman" pitchFamily="18" charset="0"/>
            </a:endParaRPr>
          </a:p>
        </p:txBody>
      </p:sp>
      <p:cxnSp>
        <p:nvCxnSpPr>
          <p:cNvPr id="5" name="Straight Connector 4"/>
          <p:cNvCxnSpPr/>
          <p:nvPr/>
        </p:nvCxnSpPr>
        <p:spPr>
          <a:xfrm>
            <a:off x="2771740" y="1604482"/>
            <a:ext cx="1291771"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84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4562"/>
            <a:ext cx="10220325" cy="3790950"/>
          </a:xfrm>
          <a:prstGeom prst="rect">
            <a:avLst/>
          </a:prstGeom>
        </p:spPr>
      </p:pic>
      <p:pic>
        <p:nvPicPr>
          <p:cNvPr id="11" name="Picture 10"/>
          <p:cNvPicPr/>
          <p:nvPr/>
        </p:nvPicPr>
        <p:blipFill rotWithShape="1">
          <a:blip r:embed="rId3"/>
          <a:srcRect l="17441" t="60822" r="13908" b="16112"/>
          <a:stretch/>
        </p:blipFill>
        <p:spPr bwMode="auto">
          <a:xfrm>
            <a:off x="1115674" y="4051119"/>
            <a:ext cx="9104651" cy="1720735"/>
          </a:xfrm>
          <a:prstGeom prst="rect">
            <a:avLst/>
          </a:prstGeom>
          <a:ln>
            <a:noFill/>
          </a:ln>
          <a:extLst>
            <a:ext uri="{53640926-AAD7-44D8-BBD7-CCE9431645EC}">
              <a14:shadowObscured xmlns:a14="http://schemas.microsoft.com/office/drawing/2010/main"/>
            </a:ext>
          </a:extLst>
        </p:spPr>
      </p:pic>
      <p:sp>
        <p:nvSpPr>
          <p:cNvPr id="12" name="Text Box 3"/>
          <p:cNvSpPr txBox="1"/>
          <p:nvPr/>
        </p:nvSpPr>
        <p:spPr>
          <a:xfrm>
            <a:off x="1515583"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13" name="Text Box 4"/>
          <p:cNvSpPr txBox="1"/>
          <p:nvPr/>
        </p:nvSpPr>
        <p:spPr>
          <a:xfrm>
            <a:off x="1413921" y="4458409"/>
            <a:ext cx="415925" cy="584775"/>
          </a:xfrm>
          <a:prstGeom prst="rect">
            <a:avLst/>
          </a:prstGeom>
          <a:noFill/>
        </p:spPr>
        <p:txBody>
          <a:bodyPr wrap="square" rtlCol="0">
            <a:spAutoFit/>
          </a:bodyPr>
          <a:lstStyle/>
          <a:p>
            <a:r>
              <a:rPr lang="en-US" sz="3200" dirty="0">
                <a:solidFill>
                  <a:srgbClr val="7030A0"/>
                </a:solidFill>
              </a:rPr>
              <a:t>+</a:t>
            </a:r>
          </a:p>
        </p:txBody>
      </p:sp>
      <p:sp>
        <p:nvSpPr>
          <p:cNvPr id="19" name="Text Box 13"/>
          <p:cNvSpPr txBox="1"/>
          <p:nvPr/>
        </p:nvSpPr>
        <p:spPr>
          <a:xfrm>
            <a:off x="3663034" y="4458408"/>
            <a:ext cx="415925" cy="584775"/>
          </a:xfrm>
          <a:prstGeom prst="rect">
            <a:avLst/>
          </a:prstGeom>
          <a:noFill/>
        </p:spPr>
        <p:txBody>
          <a:bodyPr wrap="square" rtlCol="0">
            <a:spAutoFit/>
          </a:bodyPr>
          <a:lstStyle/>
          <a:p>
            <a:r>
              <a:rPr lang="en-US" sz="3200" dirty="0">
                <a:solidFill>
                  <a:srgbClr val="7030A0"/>
                </a:solidFill>
              </a:rPr>
              <a:t>+</a:t>
            </a:r>
          </a:p>
        </p:txBody>
      </p:sp>
      <p:sp>
        <p:nvSpPr>
          <p:cNvPr id="20" name="Text Box 15"/>
          <p:cNvSpPr txBox="1"/>
          <p:nvPr/>
        </p:nvSpPr>
        <p:spPr>
          <a:xfrm>
            <a:off x="5909827" y="4458407"/>
            <a:ext cx="415925" cy="584775"/>
          </a:xfrm>
          <a:prstGeom prst="rect">
            <a:avLst/>
          </a:prstGeom>
          <a:noFill/>
        </p:spPr>
        <p:txBody>
          <a:bodyPr wrap="square" rtlCol="0">
            <a:spAutoFit/>
          </a:bodyPr>
          <a:lstStyle/>
          <a:p>
            <a:r>
              <a:rPr lang="en-US" sz="3200" dirty="0">
                <a:solidFill>
                  <a:srgbClr val="7030A0"/>
                </a:solidFill>
              </a:rPr>
              <a:t>+</a:t>
            </a:r>
          </a:p>
        </p:txBody>
      </p:sp>
      <p:sp>
        <p:nvSpPr>
          <p:cNvPr id="21" name="Text Box 17"/>
          <p:cNvSpPr txBox="1"/>
          <p:nvPr/>
        </p:nvSpPr>
        <p:spPr>
          <a:xfrm>
            <a:off x="8160905" y="4459953"/>
            <a:ext cx="415925" cy="584775"/>
          </a:xfrm>
          <a:prstGeom prst="rect">
            <a:avLst/>
          </a:prstGeom>
          <a:noFill/>
        </p:spPr>
        <p:txBody>
          <a:bodyPr wrap="square" rtlCol="0">
            <a:spAutoFit/>
          </a:bodyPr>
          <a:lstStyle/>
          <a:p>
            <a:r>
              <a:rPr lang="en-US" sz="3200" dirty="0">
                <a:solidFill>
                  <a:srgbClr val="7030A0"/>
                </a:solidFill>
              </a:rPr>
              <a:t>+</a:t>
            </a:r>
          </a:p>
        </p:txBody>
      </p:sp>
      <p:sp>
        <p:nvSpPr>
          <p:cNvPr id="23" name="Text Box 3"/>
          <p:cNvSpPr txBox="1"/>
          <p:nvPr/>
        </p:nvSpPr>
        <p:spPr>
          <a:xfrm>
            <a:off x="1758860" y="4882179"/>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3</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4" name="Text Box 3"/>
          <p:cNvSpPr txBox="1"/>
          <p:nvPr/>
        </p:nvSpPr>
        <p:spPr>
          <a:xfrm>
            <a:off x="3728736"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5" name="Text Box 3"/>
          <p:cNvSpPr txBox="1"/>
          <p:nvPr/>
        </p:nvSpPr>
        <p:spPr>
          <a:xfrm>
            <a:off x="4037472"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1</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7" name="Text Box 3"/>
          <p:cNvSpPr txBox="1"/>
          <p:nvPr/>
        </p:nvSpPr>
        <p:spPr>
          <a:xfrm>
            <a:off x="4010696" y="4885283"/>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8" name="Text Box 3"/>
          <p:cNvSpPr txBox="1"/>
          <p:nvPr/>
        </p:nvSpPr>
        <p:spPr>
          <a:xfrm>
            <a:off x="5965361"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9" name="Text Box 3"/>
          <p:cNvSpPr txBox="1"/>
          <p:nvPr/>
        </p:nvSpPr>
        <p:spPr>
          <a:xfrm>
            <a:off x="6376035"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0" name="Text Box 3"/>
          <p:cNvSpPr txBox="1"/>
          <p:nvPr/>
        </p:nvSpPr>
        <p:spPr>
          <a:xfrm>
            <a:off x="6256981" y="4878287"/>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8</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1" name="Text Box 3"/>
          <p:cNvSpPr txBox="1"/>
          <p:nvPr/>
        </p:nvSpPr>
        <p:spPr>
          <a:xfrm>
            <a:off x="8228458"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2" name="Text Box 3"/>
          <p:cNvSpPr txBox="1"/>
          <p:nvPr/>
        </p:nvSpPr>
        <p:spPr>
          <a:xfrm>
            <a:off x="8651565" y="432025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8</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3" name="Text Box 3"/>
          <p:cNvSpPr txBox="1"/>
          <p:nvPr/>
        </p:nvSpPr>
        <p:spPr>
          <a:xfrm>
            <a:off x="8618313" y="4883218"/>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cxnSp>
        <p:nvCxnSpPr>
          <p:cNvPr id="34" name="Straight Connector 33"/>
          <p:cNvCxnSpPr/>
          <p:nvPr/>
        </p:nvCxnSpPr>
        <p:spPr>
          <a:xfrm>
            <a:off x="1540983" y="532669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46125" y="532034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290725" y="532669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764997" y="532669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910884" y="5442489"/>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39" name="TextBox 38"/>
          <p:cNvSpPr txBox="1"/>
          <p:nvPr/>
        </p:nvSpPr>
        <p:spPr>
          <a:xfrm>
            <a:off x="1615952" y="5452773"/>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0" name="Text Box 3"/>
          <p:cNvSpPr txBox="1"/>
          <p:nvPr/>
        </p:nvSpPr>
        <p:spPr>
          <a:xfrm>
            <a:off x="1905950" y="4325649"/>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7</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41" name="TextBox 40"/>
          <p:cNvSpPr txBox="1"/>
          <p:nvPr/>
        </p:nvSpPr>
        <p:spPr>
          <a:xfrm>
            <a:off x="1369955" y="5437401"/>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42" name="TextBox 41"/>
          <p:cNvSpPr txBox="1"/>
          <p:nvPr/>
        </p:nvSpPr>
        <p:spPr>
          <a:xfrm>
            <a:off x="4147141" y="545205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3" name="TextBox 42"/>
          <p:cNvSpPr txBox="1"/>
          <p:nvPr/>
        </p:nvSpPr>
        <p:spPr>
          <a:xfrm>
            <a:off x="3852209" y="5462340"/>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4" name="TextBox 43"/>
          <p:cNvSpPr txBox="1"/>
          <p:nvPr/>
        </p:nvSpPr>
        <p:spPr>
          <a:xfrm>
            <a:off x="3606212" y="5446968"/>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45" name="TextBox 44"/>
          <p:cNvSpPr txBox="1"/>
          <p:nvPr/>
        </p:nvSpPr>
        <p:spPr>
          <a:xfrm>
            <a:off x="6396580" y="5449285"/>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6" name="TextBox 45"/>
          <p:cNvSpPr txBox="1"/>
          <p:nvPr/>
        </p:nvSpPr>
        <p:spPr>
          <a:xfrm>
            <a:off x="6101648" y="5459569"/>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7" name="TextBox 46"/>
          <p:cNvSpPr txBox="1"/>
          <p:nvPr/>
        </p:nvSpPr>
        <p:spPr>
          <a:xfrm>
            <a:off x="5855651" y="5444197"/>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48" name="TextBox 47"/>
          <p:cNvSpPr txBox="1"/>
          <p:nvPr/>
        </p:nvSpPr>
        <p:spPr>
          <a:xfrm>
            <a:off x="8642852" y="543788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9" name="TextBox 48"/>
          <p:cNvSpPr txBox="1"/>
          <p:nvPr/>
        </p:nvSpPr>
        <p:spPr>
          <a:xfrm>
            <a:off x="8347920" y="5448170"/>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0" name="TextBox 49"/>
          <p:cNvSpPr txBox="1"/>
          <p:nvPr/>
        </p:nvSpPr>
        <p:spPr>
          <a:xfrm>
            <a:off x="8101923" y="5432798"/>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Tree>
    <p:extLst>
      <p:ext uri="{BB962C8B-B14F-4D97-AF65-F5344CB8AC3E}">
        <p14:creationId xmlns:p14="http://schemas.microsoft.com/office/powerpoint/2010/main" val="220760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par>
                                <p:cTn id="13" presetID="22" presetClass="entr" presetSubtype="8" fill="hold" grpId="1"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500"/>
                                        <p:tgtEl>
                                          <p:spTgt spid="13"/>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left)">
                                      <p:cBhvr>
                                        <p:cTn id="18" dur="500"/>
                                        <p:tgtEl>
                                          <p:spTgt spid="19"/>
                                        </p:tgtEl>
                                      </p:cBhvr>
                                    </p:animEffect>
                                  </p:childTnLst>
                                </p:cTn>
                              </p:par>
                              <p:par>
                                <p:cTn id="19" presetID="22" presetClass="entr" presetSubtype="8" fill="hold" grpId="1"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par>
                                <p:cTn id="22" presetID="22" presetClass="entr" presetSubtype="8" fill="hold" grpId="1"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1"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1"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1"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wipe(left)">
                                      <p:cBhvr>
                                        <p:cTn id="36" dur="500"/>
                                        <p:tgtEl>
                                          <p:spTgt spid="27"/>
                                        </p:tgtEl>
                                      </p:cBhvr>
                                    </p:animEffect>
                                  </p:childTnLst>
                                </p:cTn>
                              </p:par>
                              <p:par>
                                <p:cTn id="37" presetID="22" presetClass="entr" presetSubtype="8" fill="hold" grpId="1"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par>
                                <p:cTn id="40" presetID="22" presetClass="entr" presetSubtype="8" fill="hold" grpId="1"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par>
                                <p:cTn id="43" presetID="22" presetClass="entr" presetSubtype="8" fill="hold" grpId="1"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2" presetClass="entr" presetSubtype="8" fill="hold" grpId="1"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grpId="1" nodeType="with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par>
                                <p:cTn id="52" presetID="22" presetClass="entr" presetSubtype="8" fill="hold" grpId="1"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par>
                                <p:cTn id="55" presetID="22" presetClass="entr" presetSubtype="8" fill="hold" nodeType="with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par>
                                <p:cTn id="58" presetID="22" presetClass="entr" presetSubtype="8"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wipe(left)">
                                      <p:cBhvr>
                                        <p:cTn id="60" dur="500"/>
                                        <p:tgtEl>
                                          <p:spTgt spid="35"/>
                                        </p:tgtEl>
                                      </p:cBhvr>
                                    </p:animEffect>
                                  </p:childTnLst>
                                </p:cTn>
                              </p:par>
                              <p:par>
                                <p:cTn id="61" presetID="22" presetClass="entr" presetSubtype="8"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par>
                                <p:cTn id="64" presetID="22" presetClass="entr" presetSubtype="8"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wipe(left)">
                                      <p:cBhvr>
                                        <p:cTn id="66" dur="500"/>
                                        <p:tgtEl>
                                          <p:spTgt spid="37"/>
                                        </p:tgtEl>
                                      </p:cBhvr>
                                    </p:animEffect>
                                  </p:childTnLst>
                                </p:cTn>
                              </p:par>
                              <p:par>
                                <p:cTn id="67" presetID="22" presetClass="entr" presetSubtype="8" fill="hold" grpId="1"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left)">
                                      <p:cBhvr>
                                        <p:cTn id="69" dur="500"/>
                                        <p:tgtEl>
                                          <p:spTgt spid="4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up)">
                                      <p:cBhvr>
                                        <p:cTn id="74" dur="500"/>
                                        <p:tgtEl>
                                          <p:spTgt spid="38"/>
                                        </p:tgtEl>
                                      </p:cBhvr>
                                    </p:animEffect>
                                  </p:childTnLst>
                                </p:cTn>
                              </p:par>
                            </p:childTnLst>
                          </p:cTn>
                        </p:par>
                        <p:par>
                          <p:cTn id="75" fill="hold">
                            <p:stCondLst>
                              <p:cond delay="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1000"/>
                            </p:stCondLst>
                            <p:childTnLst>
                              <p:par>
                                <p:cTn id="80" presetID="22" presetClass="entr" presetSubtype="1"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wipe(up)">
                                      <p:cBhvr>
                                        <p:cTn id="82" dur="500"/>
                                        <p:tgtEl>
                                          <p:spTgt spid="41"/>
                                        </p:tgtEl>
                                      </p:cBhvr>
                                    </p:animEffect>
                                  </p:childTnLst>
                                </p:cTn>
                              </p:par>
                            </p:childTnLst>
                          </p:cTn>
                        </p:par>
                        <p:par>
                          <p:cTn id="83" fill="hold">
                            <p:stCondLst>
                              <p:cond delay="1500"/>
                            </p:stCondLst>
                            <p:childTnLst>
                              <p:par>
                                <p:cTn id="84" presetID="22" presetClass="entr" presetSubtype="1"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wipe(up)">
                                      <p:cBhvr>
                                        <p:cTn id="86" dur="500"/>
                                        <p:tgtEl>
                                          <p:spTgt spid="42"/>
                                        </p:tgtEl>
                                      </p:cBhvr>
                                    </p:animEffect>
                                  </p:childTnLst>
                                </p:cTn>
                              </p:par>
                            </p:childTnLst>
                          </p:cTn>
                        </p:par>
                        <p:par>
                          <p:cTn id="87" fill="hold">
                            <p:stCondLst>
                              <p:cond delay="2000"/>
                            </p:stCondLst>
                            <p:childTnLst>
                              <p:par>
                                <p:cTn id="88" presetID="22" presetClass="entr" presetSubtype="1"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up)">
                                      <p:cBhvr>
                                        <p:cTn id="90" dur="500"/>
                                        <p:tgtEl>
                                          <p:spTgt spid="43"/>
                                        </p:tgtEl>
                                      </p:cBhvr>
                                    </p:animEffect>
                                  </p:childTnLst>
                                </p:cTn>
                              </p:par>
                            </p:childTnLst>
                          </p:cTn>
                        </p:par>
                        <p:par>
                          <p:cTn id="91" fill="hold">
                            <p:stCondLst>
                              <p:cond delay="2500"/>
                            </p:stCondLst>
                            <p:childTnLst>
                              <p:par>
                                <p:cTn id="92" presetID="22" presetClass="entr" presetSubtype="1" fill="hold" grpId="0"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up)">
                                      <p:cBhvr>
                                        <p:cTn id="94" dur="500"/>
                                        <p:tgtEl>
                                          <p:spTgt spid="44"/>
                                        </p:tgtEl>
                                      </p:cBhvr>
                                    </p:animEffect>
                                  </p:childTnLst>
                                </p:cTn>
                              </p:par>
                            </p:childTnLst>
                          </p:cTn>
                        </p:par>
                        <p:par>
                          <p:cTn id="95" fill="hold">
                            <p:stCondLst>
                              <p:cond delay="3000"/>
                            </p:stCondLst>
                            <p:childTnLst>
                              <p:par>
                                <p:cTn id="96" presetID="22" presetClass="entr" presetSubtype="1"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up)">
                                      <p:cBhvr>
                                        <p:cTn id="98" dur="500"/>
                                        <p:tgtEl>
                                          <p:spTgt spid="45"/>
                                        </p:tgtEl>
                                      </p:cBhvr>
                                    </p:animEffect>
                                  </p:childTnLst>
                                </p:cTn>
                              </p:par>
                            </p:childTnLst>
                          </p:cTn>
                        </p:par>
                        <p:par>
                          <p:cTn id="99" fill="hold">
                            <p:stCondLst>
                              <p:cond delay="3500"/>
                            </p:stCondLst>
                            <p:childTnLst>
                              <p:par>
                                <p:cTn id="100" presetID="22" presetClass="entr" presetSubtype="1"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wipe(up)">
                                      <p:cBhvr>
                                        <p:cTn id="102" dur="500"/>
                                        <p:tgtEl>
                                          <p:spTgt spid="46"/>
                                        </p:tgtEl>
                                      </p:cBhvr>
                                    </p:animEffect>
                                  </p:childTnLst>
                                </p:cTn>
                              </p:par>
                            </p:childTnLst>
                          </p:cTn>
                        </p:par>
                        <p:par>
                          <p:cTn id="103" fill="hold">
                            <p:stCondLst>
                              <p:cond delay="4000"/>
                            </p:stCondLst>
                            <p:childTnLst>
                              <p:par>
                                <p:cTn id="104" presetID="22" presetClass="entr" presetSubtype="1" fill="hold" grpId="0" nodeType="afterEffect">
                                  <p:stCondLst>
                                    <p:cond delay="0"/>
                                  </p:stCondLst>
                                  <p:childTnLst>
                                    <p:set>
                                      <p:cBhvr>
                                        <p:cTn id="105" dur="1" fill="hold">
                                          <p:stCondLst>
                                            <p:cond delay="0"/>
                                          </p:stCondLst>
                                        </p:cTn>
                                        <p:tgtEl>
                                          <p:spTgt spid="47"/>
                                        </p:tgtEl>
                                        <p:attrNameLst>
                                          <p:attrName>style.visibility</p:attrName>
                                        </p:attrNameLst>
                                      </p:cBhvr>
                                      <p:to>
                                        <p:strVal val="visible"/>
                                      </p:to>
                                    </p:set>
                                    <p:animEffect transition="in" filter="wipe(up)">
                                      <p:cBhvr>
                                        <p:cTn id="106" dur="500"/>
                                        <p:tgtEl>
                                          <p:spTgt spid="47"/>
                                        </p:tgtEl>
                                      </p:cBhvr>
                                    </p:animEffect>
                                  </p:childTnLst>
                                </p:cTn>
                              </p:par>
                            </p:childTnLst>
                          </p:cTn>
                        </p:par>
                        <p:par>
                          <p:cTn id="107" fill="hold">
                            <p:stCondLst>
                              <p:cond delay="4500"/>
                            </p:stCondLst>
                            <p:childTnLst>
                              <p:par>
                                <p:cTn id="108" presetID="22" presetClass="entr" presetSubtype="1" fill="hold" grpId="0" nodeType="after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wipe(up)">
                                      <p:cBhvr>
                                        <p:cTn id="110" dur="500"/>
                                        <p:tgtEl>
                                          <p:spTgt spid="48"/>
                                        </p:tgtEl>
                                      </p:cBhvr>
                                    </p:animEffect>
                                  </p:childTnLst>
                                </p:cTn>
                              </p:par>
                            </p:childTnLst>
                          </p:cTn>
                        </p:par>
                        <p:par>
                          <p:cTn id="111" fill="hold">
                            <p:stCondLst>
                              <p:cond delay="5000"/>
                            </p:stCondLst>
                            <p:childTnLst>
                              <p:par>
                                <p:cTn id="112" presetID="22" presetClass="entr" presetSubtype="1"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Effect transition="in" filter="wipe(up)">
                                      <p:cBhvr>
                                        <p:cTn id="114" dur="500"/>
                                        <p:tgtEl>
                                          <p:spTgt spid="49"/>
                                        </p:tgtEl>
                                      </p:cBhvr>
                                    </p:animEffect>
                                  </p:childTnLst>
                                </p:cTn>
                              </p:par>
                            </p:childTnLst>
                          </p:cTn>
                        </p:par>
                        <p:par>
                          <p:cTn id="115" fill="hold">
                            <p:stCondLst>
                              <p:cond delay="5500"/>
                            </p:stCondLst>
                            <p:childTnLst>
                              <p:par>
                                <p:cTn id="116" presetID="22" presetClass="entr" presetSubtype="1" fill="hold" grpId="0" nodeType="after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up)">
                                      <p:cBhvr>
                                        <p:cTn id="1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9" grpId="0"/>
      <p:bldP spid="19" grpId="1"/>
      <p:bldP spid="20" grpId="0"/>
      <p:bldP spid="20" grpId="1"/>
      <p:bldP spid="21" grpId="0"/>
      <p:bldP spid="21"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8" grpId="0"/>
      <p:bldP spid="39" grpId="0"/>
      <p:bldP spid="40" grpId="0"/>
      <p:bldP spid="40" grpId="1"/>
      <p:bldP spid="41" grpId="0"/>
      <p:bldP spid="42" grpId="0"/>
      <p:bldP spid="43" grpId="0"/>
      <p:bldP spid="44" grpId="0"/>
      <p:bldP spid="45" grpId="0"/>
      <p:bldP spid="46" grpId="0"/>
      <p:bldP spid="47" grpId="0"/>
      <p:bldP spid="48" grpId="0"/>
      <p:bldP spid="49" grpId="0"/>
      <p:bldP spid="5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95460"/>
            <a:ext cx="10821971" cy="2124812"/>
          </a:xfrm>
          <a:prstGeom prst="rect">
            <a:avLst/>
          </a:prstGeom>
        </p:spPr>
      </p:pic>
      <p:sp>
        <p:nvSpPr>
          <p:cNvPr id="22" name="Text Box 3"/>
          <p:cNvSpPr txBox="1"/>
          <p:nvPr/>
        </p:nvSpPr>
        <p:spPr>
          <a:xfrm>
            <a:off x="1826457" y="2142053"/>
            <a:ext cx="1253547" cy="646331"/>
          </a:xfrm>
          <a:prstGeom prst="rect">
            <a:avLst/>
          </a:prstGeom>
          <a:solidFill>
            <a:schemeClr val="bg1"/>
          </a:solidFill>
        </p:spPr>
        <p:txBody>
          <a:bodyPr wrap="square" rtlCol="0">
            <a:spAutoFit/>
          </a:bodyPr>
          <a:lstStyle/>
          <a:p>
            <a:pPr algn="ctr"/>
            <a:r>
              <a:rPr lang="en-US" sz="3600" dirty="0">
                <a:solidFill>
                  <a:srgbClr val="FF0000"/>
                </a:solidFill>
              </a:rPr>
              <a:t>=100</a:t>
            </a:r>
          </a:p>
        </p:txBody>
      </p:sp>
      <p:sp>
        <p:nvSpPr>
          <p:cNvPr id="30" name="Text Box 3"/>
          <p:cNvSpPr txBox="1"/>
          <p:nvPr/>
        </p:nvSpPr>
        <p:spPr>
          <a:xfrm>
            <a:off x="4784211" y="2057866"/>
            <a:ext cx="1253547" cy="646331"/>
          </a:xfrm>
          <a:prstGeom prst="rect">
            <a:avLst/>
          </a:prstGeom>
          <a:solidFill>
            <a:schemeClr val="bg1"/>
          </a:solidFill>
        </p:spPr>
        <p:txBody>
          <a:bodyPr wrap="square" rtlCol="0">
            <a:spAutoFit/>
          </a:bodyPr>
          <a:lstStyle/>
          <a:p>
            <a:pPr algn="ctr"/>
            <a:r>
              <a:rPr lang="en-US" sz="3600" dirty="0">
                <a:solidFill>
                  <a:srgbClr val="FF0000"/>
                </a:solidFill>
              </a:rPr>
              <a:t>=100</a:t>
            </a:r>
          </a:p>
        </p:txBody>
      </p:sp>
      <p:sp>
        <p:nvSpPr>
          <p:cNvPr id="31" name="Text Box 3"/>
          <p:cNvSpPr txBox="1"/>
          <p:nvPr/>
        </p:nvSpPr>
        <p:spPr>
          <a:xfrm>
            <a:off x="7864215" y="2057865"/>
            <a:ext cx="1253547" cy="646331"/>
          </a:xfrm>
          <a:prstGeom prst="rect">
            <a:avLst/>
          </a:prstGeom>
          <a:solidFill>
            <a:schemeClr val="bg1"/>
          </a:solidFill>
        </p:spPr>
        <p:txBody>
          <a:bodyPr wrap="square" rtlCol="0">
            <a:spAutoFit/>
          </a:bodyPr>
          <a:lstStyle/>
          <a:p>
            <a:pPr algn="ctr"/>
            <a:r>
              <a:rPr lang="en-US" sz="3600" dirty="0">
                <a:solidFill>
                  <a:srgbClr val="FF0000"/>
                </a:solidFill>
              </a:rPr>
              <a:t>=100</a:t>
            </a:r>
          </a:p>
        </p:txBody>
      </p:sp>
      <p:sp>
        <p:nvSpPr>
          <p:cNvPr id="32" name="Text Box 3"/>
          <p:cNvSpPr txBox="1"/>
          <p:nvPr/>
        </p:nvSpPr>
        <p:spPr>
          <a:xfrm>
            <a:off x="10670371" y="2142052"/>
            <a:ext cx="1253547" cy="646331"/>
          </a:xfrm>
          <a:prstGeom prst="rect">
            <a:avLst/>
          </a:prstGeom>
          <a:solidFill>
            <a:schemeClr val="bg1"/>
          </a:solidFill>
        </p:spPr>
        <p:txBody>
          <a:bodyPr wrap="square" rtlCol="0">
            <a:spAutoFit/>
          </a:bodyPr>
          <a:lstStyle/>
          <a:p>
            <a:pPr algn="ctr"/>
            <a:r>
              <a:rPr lang="en-US" sz="3600" dirty="0">
                <a:solidFill>
                  <a:srgbClr val="FF0000"/>
                </a:solidFill>
              </a:rPr>
              <a:t>=100</a:t>
            </a:r>
          </a:p>
        </p:txBody>
      </p:sp>
    </p:spTree>
    <p:extLst>
      <p:ext uri="{BB962C8B-B14F-4D97-AF65-F5344CB8AC3E}">
        <p14:creationId xmlns:p14="http://schemas.microsoft.com/office/powerpoint/2010/main" val="45131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checkerboard(across)">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checkerboard(across)">
                                      <p:cBhvr>
                                        <p:cTn id="12" dur="500"/>
                                        <p:tgtEl>
                                          <p:spTgt spid="3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1">
                                            <p:txEl>
                                              <p:pRg st="0" end="0"/>
                                            </p:txEl>
                                          </p:spTgt>
                                        </p:tgtEl>
                                        <p:attrNameLst>
                                          <p:attrName>style.visibility</p:attrName>
                                        </p:attrNameLst>
                                      </p:cBhvr>
                                      <p:to>
                                        <p:strVal val="visible"/>
                                      </p:to>
                                    </p:set>
                                    <p:animEffect transition="in" filter="checkerboard(across)">
                                      <p:cBhvr>
                                        <p:cTn id="17" dur="500"/>
                                        <p:tgtEl>
                                          <p:spTgt spid="3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2">
                                            <p:txEl>
                                              <p:pRg st="0" end="0"/>
                                            </p:txEl>
                                          </p:spTgt>
                                        </p:tgtEl>
                                        <p:attrNameLst>
                                          <p:attrName>style.visibility</p:attrName>
                                        </p:attrNameLst>
                                      </p:cBhvr>
                                      <p:to>
                                        <p:strVal val="visible"/>
                                      </p:to>
                                    </p:set>
                                    <p:animEffect transition="in" filter="checkerboard(across)">
                                      <p:cBhvr>
                                        <p:cTn id="22" dur="500"/>
                                        <p:tgtEl>
                                          <p:spTgt spid="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77480"/>
          <a:stretch/>
        </p:blipFill>
        <p:spPr>
          <a:xfrm>
            <a:off x="93824" y="0"/>
            <a:ext cx="12098175" cy="1379914"/>
          </a:xfrm>
          <a:prstGeom prst="rect">
            <a:avLst/>
          </a:prstGeom>
        </p:spPr>
      </p:pic>
      <p:pic>
        <p:nvPicPr>
          <p:cNvPr id="2050" name="Picture 2" descr="https://img.loigiaihay.com/picture/question_lgh/2021_51/1622694995-w6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9" y="1288473"/>
            <a:ext cx="12096479" cy="4422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60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img.loigiaihay.com/picture/question_lgh/2021_51/1622694995-w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79913"/>
            <a:ext cx="12197038" cy="445913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3"/>
          <a:srcRect b="77751"/>
          <a:stretch/>
        </p:blipFill>
        <p:spPr>
          <a:xfrm>
            <a:off x="93824" y="0"/>
            <a:ext cx="12098175" cy="1363288"/>
          </a:xfrm>
          <a:prstGeom prst="rect">
            <a:avLst/>
          </a:prstGeom>
        </p:spPr>
      </p:pic>
      <p:cxnSp>
        <p:nvCxnSpPr>
          <p:cNvPr id="8" name="Straight Arrow Connector 7"/>
          <p:cNvCxnSpPr/>
          <p:nvPr/>
        </p:nvCxnSpPr>
        <p:spPr>
          <a:xfrm>
            <a:off x="3578415" y="3920780"/>
            <a:ext cx="1625352" cy="11582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7767114" y="3920780"/>
            <a:ext cx="2125031" cy="1290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413263" y="3855563"/>
            <a:ext cx="7654564" cy="133860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17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15</a:t>
            </a:fld>
            <a:endParaRPr lang="en-US" dirty="0">
              <a:solidFill>
                <a:prstClr val="black">
                  <a:tint val="75000"/>
                </a:prstClr>
              </a:solidFill>
            </a:endParaRPr>
          </a:p>
        </p:txBody>
      </p:sp>
      <p:sp>
        <p:nvSpPr>
          <p:cNvPr id="6" name="Title 5"/>
          <p:cNvSpPr>
            <a:spLocks noGrp="1"/>
          </p:cNvSpPr>
          <p:nvPr>
            <p:ph type="title"/>
          </p:nvPr>
        </p:nvSpPr>
        <p:spPr>
          <a:xfrm>
            <a:off x="0" y="6684"/>
            <a:ext cx="2139141" cy="1143000"/>
          </a:xfrm>
          <a:prstGeom prst="roundRect">
            <a:avLst>
              <a:gd name="adj" fmla="val 50000"/>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normAutofit fontScale="90000"/>
          </a:bodyPr>
          <a:lstStyle/>
          <a:p>
            <a:pPr algn="l"/>
            <a:r>
              <a:rPr lang="en-US" sz="3200" u="sng"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Đọc</a:t>
            </a:r>
            <a:r>
              <a:rPr lang="en-US" sz="3200" u="sng"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u="sng"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đề</a:t>
            </a:r>
            <a:r>
              <a:rPr lang="en-US" sz="3200" u="sng"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3200" u="sng"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bài</a:t>
            </a:r>
            <a:endParaRPr lang="en-US" sz="3200" u="sng"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Rounded Rectangle 6"/>
          <p:cNvSpPr/>
          <p:nvPr/>
        </p:nvSpPr>
        <p:spPr>
          <a:xfrm>
            <a:off x="8215745" y="1714619"/>
            <a:ext cx="3976255" cy="787512"/>
          </a:xfrm>
          <a:prstGeom prst="round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err="1">
                <a:solidFill>
                  <a:srgbClr val="7030A0"/>
                </a:solidFill>
              </a:rPr>
              <a:t>Bài</a:t>
            </a:r>
            <a:r>
              <a:rPr lang="en-US" sz="2800" dirty="0">
                <a:solidFill>
                  <a:srgbClr val="7030A0"/>
                </a:solidFill>
              </a:rPr>
              <a:t> </a:t>
            </a:r>
            <a:r>
              <a:rPr lang="en-US" sz="2800" dirty="0" err="1">
                <a:solidFill>
                  <a:srgbClr val="7030A0"/>
                </a:solidFill>
              </a:rPr>
              <a:t>toán</a:t>
            </a:r>
            <a:r>
              <a:rPr lang="en-US" sz="2800" dirty="0">
                <a:solidFill>
                  <a:srgbClr val="7030A0"/>
                </a:solidFill>
              </a:rPr>
              <a:t> </a:t>
            </a:r>
            <a:r>
              <a:rPr lang="en-US" sz="2800" dirty="0" err="1">
                <a:solidFill>
                  <a:srgbClr val="7030A0"/>
                </a:solidFill>
              </a:rPr>
              <a:t>cho</a:t>
            </a:r>
            <a:r>
              <a:rPr lang="en-US" sz="2800" dirty="0">
                <a:solidFill>
                  <a:srgbClr val="7030A0"/>
                </a:solidFill>
              </a:rPr>
              <a:t> </a:t>
            </a:r>
            <a:r>
              <a:rPr lang="en-US" sz="2800" dirty="0" err="1">
                <a:solidFill>
                  <a:srgbClr val="7030A0"/>
                </a:solidFill>
              </a:rPr>
              <a:t>biết</a:t>
            </a:r>
            <a:r>
              <a:rPr lang="en-US" sz="2800" dirty="0">
                <a:solidFill>
                  <a:srgbClr val="7030A0"/>
                </a:solidFill>
              </a:rPr>
              <a:t> </a:t>
            </a:r>
            <a:r>
              <a:rPr lang="en-US" sz="2800" dirty="0" err="1">
                <a:solidFill>
                  <a:srgbClr val="7030A0"/>
                </a:solidFill>
              </a:rPr>
              <a:t>gì</a:t>
            </a:r>
            <a:r>
              <a:rPr lang="en-US" sz="2800" dirty="0">
                <a:solidFill>
                  <a:srgbClr val="7030A0"/>
                </a:solidFill>
              </a:rPr>
              <a:t>?</a:t>
            </a:r>
          </a:p>
        </p:txBody>
      </p:sp>
      <p:sp>
        <p:nvSpPr>
          <p:cNvPr id="8" name="Rounded Rectangle 7"/>
          <p:cNvSpPr/>
          <p:nvPr/>
        </p:nvSpPr>
        <p:spPr>
          <a:xfrm>
            <a:off x="8215745" y="2502131"/>
            <a:ext cx="2547624" cy="787512"/>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err="1">
                <a:solidFill>
                  <a:srgbClr val="7030A0"/>
                </a:solidFill>
              </a:rPr>
              <a:t>Bài</a:t>
            </a:r>
            <a:r>
              <a:rPr lang="en-US" sz="2800" dirty="0">
                <a:solidFill>
                  <a:srgbClr val="7030A0"/>
                </a:solidFill>
              </a:rPr>
              <a:t> </a:t>
            </a:r>
            <a:r>
              <a:rPr lang="en-US" sz="2800" dirty="0" err="1">
                <a:solidFill>
                  <a:srgbClr val="7030A0"/>
                </a:solidFill>
              </a:rPr>
              <a:t>toán</a:t>
            </a:r>
            <a:r>
              <a:rPr lang="en-US" sz="2800" dirty="0">
                <a:solidFill>
                  <a:srgbClr val="7030A0"/>
                </a:solidFill>
              </a:rPr>
              <a:t> </a:t>
            </a:r>
            <a:r>
              <a:rPr lang="en-US" sz="2800" dirty="0" err="1">
                <a:solidFill>
                  <a:srgbClr val="7030A0"/>
                </a:solidFill>
              </a:rPr>
              <a:t>hỏi</a:t>
            </a:r>
            <a:r>
              <a:rPr lang="en-US" sz="2800" dirty="0">
                <a:solidFill>
                  <a:srgbClr val="7030A0"/>
                </a:solidFill>
              </a:rPr>
              <a:t> </a:t>
            </a:r>
            <a:r>
              <a:rPr lang="en-US" sz="2800" dirty="0" err="1">
                <a:solidFill>
                  <a:srgbClr val="7030A0"/>
                </a:solidFill>
              </a:rPr>
              <a:t>gì</a:t>
            </a:r>
            <a:r>
              <a:rPr lang="en-US" sz="2800" dirty="0">
                <a:solidFill>
                  <a:srgbClr val="7030A0"/>
                </a:solidFill>
              </a:rPr>
              <a:t>?</a:t>
            </a:r>
          </a:p>
        </p:txBody>
      </p:sp>
      <p:sp>
        <p:nvSpPr>
          <p:cNvPr id="9" name="Rounded Rectangle 8"/>
          <p:cNvSpPr/>
          <p:nvPr/>
        </p:nvSpPr>
        <p:spPr>
          <a:xfrm>
            <a:off x="8215745" y="3413890"/>
            <a:ext cx="3869348" cy="775894"/>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err="1">
                <a:solidFill>
                  <a:srgbClr val="7030A0"/>
                </a:solidFill>
              </a:rPr>
              <a:t>Nêu</a:t>
            </a:r>
            <a:r>
              <a:rPr lang="en-US" sz="2800" dirty="0">
                <a:solidFill>
                  <a:srgbClr val="7030A0"/>
                </a:solidFill>
              </a:rPr>
              <a:t> </a:t>
            </a:r>
            <a:r>
              <a:rPr lang="en-US" sz="2800" dirty="0" err="1">
                <a:solidFill>
                  <a:srgbClr val="7030A0"/>
                </a:solidFill>
              </a:rPr>
              <a:t>lời</a:t>
            </a:r>
            <a:r>
              <a:rPr lang="en-US" sz="2800" dirty="0">
                <a:solidFill>
                  <a:srgbClr val="7030A0"/>
                </a:solidFill>
              </a:rPr>
              <a:t> </a:t>
            </a:r>
            <a:r>
              <a:rPr lang="en-US" sz="2800" dirty="0" err="1">
                <a:solidFill>
                  <a:srgbClr val="7030A0"/>
                </a:solidFill>
              </a:rPr>
              <a:t>giải</a:t>
            </a:r>
            <a:r>
              <a:rPr lang="en-US" sz="2800" dirty="0">
                <a:solidFill>
                  <a:srgbClr val="7030A0"/>
                </a:solidFill>
              </a:rPr>
              <a:t> </a:t>
            </a:r>
            <a:r>
              <a:rPr lang="en-US" sz="2800" dirty="0" err="1">
                <a:solidFill>
                  <a:srgbClr val="7030A0"/>
                </a:solidFill>
              </a:rPr>
              <a:t>và</a:t>
            </a:r>
            <a:r>
              <a:rPr lang="en-US" sz="2800" dirty="0">
                <a:solidFill>
                  <a:srgbClr val="7030A0"/>
                </a:solidFill>
              </a:rPr>
              <a:t> </a:t>
            </a:r>
            <a:r>
              <a:rPr lang="en-US" sz="2800" dirty="0" err="1">
                <a:solidFill>
                  <a:srgbClr val="7030A0"/>
                </a:solidFill>
              </a:rPr>
              <a:t>phép</a:t>
            </a:r>
            <a:r>
              <a:rPr lang="en-US" sz="2800" dirty="0">
                <a:solidFill>
                  <a:srgbClr val="7030A0"/>
                </a:solidFill>
              </a:rPr>
              <a:t> </a:t>
            </a:r>
            <a:r>
              <a:rPr lang="en-US" sz="2800" dirty="0" err="1">
                <a:solidFill>
                  <a:srgbClr val="7030A0"/>
                </a:solidFill>
              </a:rPr>
              <a:t>tính</a:t>
            </a:r>
            <a:endParaRPr lang="en-US" sz="2800" dirty="0">
              <a:solidFill>
                <a:srgbClr val="7030A0"/>
              </a:solidFill>
            </a:endParaRPr>
          </a:p>
        </p:txBody>
      </p:sp>
      <p:sp>
        <p:nvSpPr>
          <p:cNvPr id="10" name="Rounded Rectangle 9"/>
          <p:cNvSpPr/>
          <p:nvPr/>
        </p:nvSpPr>
        <p:spPr>
          <a:xfrm>
            <a:off x="8215745" y="4142622"/>
            <a:ext cx="2769298" cy="775894"/>
          </a:xfrm>
          <a:prstGeom prst="round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2800" dirty="0" err="1">
                <a:solidFill>
                  <a:srgbClr val="7030A0"/>
                </a:solidFill>
              </a:rPr>
              <a:t>Trình</a:t>
            </a:r>
            <a:r>
              <a:rPr lang="en-US" sz="2800" dirty="0">
                <a:solidFill>
                  <a:srgbClr val="7030A0"/>
                </a:solidFill>
              </a:rPr>
              <a:t> </a:t>
            </a:r>
            <a:r>
              <a:rPr lang="en-US" sz="2800" dirty="0" err="1">
                <a:solidFill>
                  <a:srgbClr val="7030A0"/>
                </a:solidFill>
              </a:rPr>
              <a:t>bày</a:t>
            </a:r>
            <a:r>
              <a:rPr lang="en-US" sz="2800" dirty="0">
                <a:solidFill>
                  <a:srgbClr val="7030A0"/>
                </a:solidFill>
              </a:rPr>
              <a:t> </a:t>
            </a:r>
            <a:r>
              <a:rPr lang="en-US" sz="2800" dirty="0" err="1">
                <a:solidFill>
                  <a:srgbClr val="7030A0"/>
                </a:solidFill>
              </a:rPr>
              <a:t>bài</a:t>
            </a:r>
            <a:r>
              <a:rPr lang="en-US" sz="2800" dirty="0">
                <a:solidFill>
                  <a:srgbClr val="7030A0"/>
                </a:solidFill>
              </a:rPr>
              <a:t> </a:t>
            </a:r>
            <a:r>
              <a:rPr lang="en-US" sz="2800" dirty="0" err="1">
                <a:solidFill>
                  <a:srgbClr val="7030A0"/>
                </a:solidFill>
              </a:rPr>
              <a:t>giải</a:t>
            </a:r>
            <a:endParaRPr lang="en-US" sz="2800" dirty="0">
              <a:solidFill>
                <a:srgbClr val="7030A0"/>
              </a:solidFill>
            </a:endParaRPr>
          </a:p>
        </p:txBody>
      </p:sp>
      <p:pic>
        <p:nvPicPr>
          <p:cNvPr id="1026" name="Picture 2" descr="https://img.loigiaihay.com/picture/question_lgh/2021_51/1622694995-mtv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19" y="2502131"/>
            <a:ext cx="7954620" cy="299257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911927" y="6684"/>
            <a:ext cx="10280073" cy="1815882"/>
          </a:xfrm>
          <a:prstGeom prst="rect">
            <a:avLst/>
          </a:prstGeom>
          <a:noFill/>
        </p:spPr>
        <p:txBody>
          <a:bodyPr wrap="square" rtlCol="0">
            <a:spAutoFit/>
          </a:bodyPr>
          <a:lstStyle/>
          <a:p>
            <a:pPr algn="just"/>
            <a:r>
              <a:rPr lang="en-US" sz="2800" dirty="0">
                <a:solidFill>
                  <a:schemeClr val="accent1">
                    <a:lumMod val="75000"/>
                  </a:schemeClr>
                </a:solidFill>
              </a:rPr>
              <a:t>6. </a:t>
            </a:r>
            <a:r>
              <a:rPr lang="vi-VN" sz="2800" dirty="0"/>
              <a:t>Ngày thứ nhất cô Liên thu hoạch được 65 cây bắp cải, ngày thứ hai cô Liên thu hoạch được nhiều hơn ngày thứ nhất 35 cây. Hỏi ngày thứ hai cô Liên thu hoạch được bao nhiêu cây bắp cải?</a:t>
            </a:r>
            <a:endParaRPr lang="en-US" sz="2800" dirty="0"/>
          </a:p>
        </p:txBody>
      </p:sp>
    </p:spTree>
    <p:extLst>
      <p:ext uri="{BB962C8B-B14F-4D97-AF65-F5344CB8AC3E}">
        <p14:creationId xmlns:p14="http://schemas.microsoft.com/office/powerpoint/2010/main" val="266937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7" grpId="1"/>
      <p:bldP spid="8" grpId="0" animBg="1"/>
      <p:bldP spid="8" grpId="1" animBg="1"/>
      <p:bldP spid="9" grpId="0" animBg="1"/>
      <p:bldP spid="9" grpId="1" animBg="1"/>
      <p:bldP spid="10" grpId="0" animBg="1"/>
      <p:bldP spid="10"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01EE9E8-4134-49B0-9AA7-3089E6521627}" type="slidenum">
              <a:rPr lang="en-US" smtClean="0">
                <a:solidFill>
                  <a:prstClr val="black">
                    <a:tint val="75000"/>
                  </a:prstClr>
                </a:solidFill>
              </a:rPr>
              <a:t>16</a:t>
            </a:fld>
            <a:endParaRPr lang="en-US" dirty="0">
              <a:solidFill>
                <a:prstClr val="black">
                  <a:tint val="75000"/>
                </a:prstClr>
              </a:solidFill>
            </a:endParaRPr>
          </a:p>
        </p:txBody>
      </p:sp>
      <p:sp>
        <p:nvSpPr>
          <p:cNvPr id="2" name="Text Box 1"/>
          <p:cNvSpPr txBox="1"/>
          <p:nvPr/>
        </p:nvSpPr>
        <p:spPr>
          <a:xfrm>
            <a:off x="413385" y="226060"/>
            <a:ext cx="11590655" cy="156845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6. Ngày thứ nhất cô Liên thu hoạch được 65 cây bắp cải, ngày thứ hai cô Liên thu hoạch được nhiều hơn ngày thứ nhất 35 cây. Hỏi ngày thứ hai cô Liên thu hoạch được bao nhiêu cây bắp cải? </a:t>
            </a:r>
          </a:p>
        </p:txBody>
      </p:sp>
      <p:sp>
        <p:nvSpPr>
          <p:cNvPr id="6" name="Text Box 5"/>
          <p:cNvSpPr txBox="1"/>
          <p:nvPr/>
        </p:nvSpPr>
        <p:spPr>
          <a:xfrm>
            <a:off x="413385" y="1898650"/>
            <a:ext cx="8609330" cy="20612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   		</a:t>
            </a:r>
            <a:r>
              <a:rPr lang="en-US" sz="3200" b="1">
                <a:solidFill>
                  <a:schemeClr val="tx1"/>
                </a:solidFill>
                <a:latin typeface="Times New Roman" panose="02020603050405020304" pitchFamily="18" charset="0"/>
                <a:cs typeface="Times New Roman" panose="02020603050405020304" pitchFamily="18" charset="0"/>
              </a:rPr>
              <a:t>Tóm tắt</a:t>
            </a:r>
          </a:p>
          <a:p>
            <a:r>
              <a:rPr lang="en-US" sz="3200" b="1">
                <a:solidFill>
                  <a:schemeClr val="tx1"/>
                </a:solidFill>
                <a:latin typeface="Times New Roman" panose="02020603050405020304" pitchFamily="18" charset="0"/>
                <a:cs typeface="Times New Roman" panose="02020603050405020304" pitchFamily="18" charset="0"/>
              </a:rPr>
              <a:t>Ngày thứ nhất: 65 cây bắp cải</a:t>
            </a:r>
          </a:p>
          <a:p>
            <a:r>
              <a:rPr lang="en-US" sz="3200" b="1">
                <a:solidFill>
                  <a:schemeClr val="tx1"/>
                </a:solidFill>
                <a:latin typeface="Times New Roman" panose="02020603050405020304" pitchFamily="18" charset="0"/>
                <a:cs typeface="Times New Roman" panose="02020603050405020304" pitchFamily="18" charset="0"/>
              </a:rPr>
              <a:t>Ngày thứ hai nhiều hơn ngày thứ nhất: 35 cây</a:t>
            </a:r>
          </a:p>
          <a:p>
            <a:r>
              <a:rPr lang="en-US" sz="3200" b="1">
                <a:solidFill>
                  <a:schemeClr val="tx1"/>
                </a:solidFill>
                <a:latin typeface="Times New Roman" panose="02020603050405020304" pitchFamily="18" charset="0"/>
                <a:cs typeface="Times New Roman" panose="02020603050405020304" pitchFamily="18" charset="0"/>
              </a:rPr>
              <a:t>Ngày thứ hai: ? cây</a:t>
            </a:r>
          </a:p>
        </p:txBody>
      </p:sp>
      <p:sp>
        <p:nvSpPr>
          <p:cNvPr id="7" name="Text Box 6"/>
          <p:cNvSpPr txBox="1"/>
          <p:nvPr/>
        </p:nvSpPr>
        <p:spPr>
          <a:xfrm>
            <a:off x="1487170" y="4127500"/>
            <a:ext cx="10597515" cy="20612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err="1">
                <a:solidFill>
                  <a:srgbClr val="00B050"/>
                </a:solidFill>
                <a:latin typeface="Times New Roman" panose="02020603050405020304" pitchFamily="18" charset="0"/>
                <a:cs typeface="Times New Roman" panose="02020603050405020304" pitchFamily="18" charset="0"/>
              </a:rPr>
              <a:t>Bài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giải</a:t>
            </a:r>
            <a:endParaRPr lang="en-US" sz="3200" b="1" dirty="0">
              <a:solidFill>
                <a:srgbClr val="00B050"/>
              </a:solidFill>
              <a:latin typeface="Times New Roman" panose="02020603050405020304" pitchFamily="18" charset="0"/>
              <a:cs typeface="Times New Roman" panose="02020603050405020304" pitchFamily="18" charset="0"/>
            </a:endParaRPr>
          </a:p>
          <a:p>
            <a:r>
              <a:rPr lang="en-US" sz="3200" b="1" dirty="0" err="1">
                <a:solidFill>
                  <a:srgbClr val="00B050"/>
                </a:solidFill>
                <a:latin typeface="Times New Roman" panose="02020603050405020304" pitchFamily="18" charset="0"/>
                <a:cs typeface="Times New Roman" panose="02020603050405020304" pitchFamily="18" charset="0"/>
              </a:rPr>
              <a:t>Ngày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thứ</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hai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cô</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Liên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thu</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hoạch</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được</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số</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cây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bắp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cải</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là</a:t>
            </a:r>
            <a:r>
              <a:rPr lang="en-US" sz="3200" b="1" dirty="0">
                <a:solidFill>
                  <a:srgbClr val="00B050"/>
                </a:solidFill>
                <a:latin typeface="Times New Roman" panose="02020603050405020304" pitchFamily="18" charset="0"/>
                <a:cs typeface="Times New Roman" panose="02020603050405020304" pitchFamily="18" charset="0"/>
              </a:rPr>
              <a:t>:</a:t>
            </a:r>
          </a:p>
          <a:p>
            <a:r>
              <a:rPr lang="en-US" sz="3200" b="1" dirty="0">
                <a:solidFill>
                  <a:srgbClr val="00B050"/>
                </a:solidFill>
                <a:latin typeface="Times New Roman" panose="02020603050405020304" pitchFamily="18" charset="0"/>
                <a:cs typeface="Times New Roman" panose="02020603050405020304" pitchFamily="18" charset="0"/>
              </a:rPr>
              <a:t>			65 + 35 = 100 (</a:t>
            </a:r>
            <a:r>
              <a:rPr lang="en-US" sz="3200" b="1" dirty="0" err="1">
                <a:solidFill>
                  <a:srgbClr val="00B050"/>
                </a:solidFill>
                <a:latin typeface="Times New Roman" panose="02020603050405020304" pitchFamily="18" charset="0"/>
                <a:cs typeface="Times New Roman" panose="02020603050405020304" pitchFamily="18" charset="0"/>
              </a:rPr>
              <a:t>cây</a:t>
            </a:r>
            <a:r>
              <a:rPr lang="en-US" sz="3200" b="1" dirty="0">
                <a:solidFill>
                  <a:srgbClr val="00B050"/>
                </a:solidFill>
                <a:latin typeface="Times New Roman" panose="02020603050405020304" pitchFamily="18" charset="0"/>
                <a:cs typeface="Times New Roman" panose="02020603050405020304" pitchFamily="18" charset="0"/>
              </a:rPr>
              <a:t>)</a:t>
            </a:r>
          </a:p>
          <a:p>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Đáp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số</a:t>
            </a:r>
            <a:r>
              <a:rPr lang="en-US" sz="3200" b="1" dirty="0">
                <a:solidFill>
                  <a:srgbClr val="00B050"/>
                </a:solidFill>
                <a:latin typeface="Times New Roman" panose="02020603050405020304" pitchFamily="18" charset="0"/>
                <a:cs typeface="Times New Roman" panose="02020603050405020304" pitchFamily="18" charset="0"/>
              </a:rPr>
              <a:t>: 100 </a:t>
            </a:r>
            <a:r>
              <a:rPr lang="en-US" sz="3200" b="1" dirty="0" err="1">
                <a:solidFill>
                  <a:srgbClr val="00B050"/>
                </a:solidFill>
                <a:latin typeface="Times New Roman" panose="02020603050405020304" pitchFamily="18" charset="0"/>
                <a:cs typeface="Times New Roman" panose="02020603050405020304" pitchFamily="18" charset="0"/>
              </a:rPr>
              <a:t>cây</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bắp</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cải</a:t>
            </a:r>
            <a:r>
              <a:rPr lang="en-US" sz="3200" b="1" dirty="0">
                <a:solidFill>
                  <a:srgbClr val="00B05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6" grpId="0" bldLvl="0" animBg="1"/>
      <p:bldP spid="6" grpId="1"/>
      <p:bldP spid="7" grpId="0" bldLvl="0" animBg="1"/>
      <p:bldP spid="7"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rotWithShape="1">
          <a:blip r:embed="rId2"/>
          <a:srcRect l="17441" t="23152" r="13908" b="16112"/>
          <a:stretch/>
        </p:blipFill>
        <p:spPr bwMode="auto">
          <a:xfrm>
            <a:off x="1475679" y="1213286"/>
            <a:ext cx="9104651" cy="4530808"/>
          </a:xfrm>
          <a:prstGeom prst="rect">
            <a:avLst/>
          </a:prstGeom>
          <a:ln>
            <a:noFill/>
          </a:ln>
          <a:extLst>
            <a:ext uri="{53640926-AAD7-44D8-BBD7-CCE9431645EC}">
              <a14:shadowObscured xmlns:a14="http://schemas.microsoft.com/office/drawing/2010/main"/>
            </a:ext>
          </a:extLst>
        </p:spPr>
      </p:pic>
      <p:sp>
        <p:nvSpPr>
          <p:cNvPr id="6" name="TextBox 5"/>
          <p:cNvSpPr txBox="1"/>
          <p:nvPr/>
        </p:nvSpPr>
        <p:spPr>
          <a:xfrm>
            <a:off x="4098173" y="1446414"/>
            <a:ext cx="2028307" cy="584775"/>
          </a:xfrm>
          <a:prstGeom prst="rect">
            <a:avLst/>
          </a:prstGeom>
          <a:noFill/>
        </p:spPr>
        <p:txBody>
          <a:bodyPr wrap="square" rtlCol="0">
            <a:spAutoFit/>
          </a:bodyPr>
          <a:lstStyle/>
          <a:p>
            <a:r>
              <a:rPr lang="en-US" sz="3200" b="1" dirty="0" err="1">
                <a:solidFill>
                  <a:srgbClr val="7030A0"/>
                </a:solidFill>
                <a:latin typeface="HP001 4 hàng" panose="020B0603050302020204" pitchFamily="34" charset="0"/>
              </a:rPr>
              <a:t>Bài</a:t>
            </a:r>
            <a:r>
              <a:rPr lang="en-US" sz="3200" b="1" dirty="0">
                <a:solidFill>
                  <a:srgbClr val="7030A0"/>
                </a:solidFill>
                <a:latin typeface="HP001 4 hàng" panose="020B0603050302020204" pitchFamily="34" charset="0"/>
              </a:rPr>
              <a:t> </a:t>
            </a:r>
            <a:r>
              <a:rPr lang="en-US" sz="3200" b="1" dirty="0" err="1">
                <a:solidFill>
                  <a:srgbClr val="7030A0"/>
                </a:solidFill>
                <a:latin typeface="HP001 4 hàng" panose="020B0603050302020204" pitchFamily="34" charset="0"/>
              </a:rPr>
              <a:t>giải</a:t>
            </a:r>
            <a:endParaRPr lang="en-US" sz="3200" b="1" dirty="0">
              <a:solidFill>
                <a:srgbClr val="7030A0"/>
              </a:solidFill>
              <a:latin typeface="HP001 4 hàng" panose="020B0603050302020204" pitchFamily="34" charset="0"/>
            </a:endParaRPr>
          </a:p>
        </p:txBody>
      </p:sp>
      <p:sp>
        <p:nvSpPr>
          <p:cNvPr id="7" name="TextBox 6"/>
          <p:cNvSpPr txBox="1"/>
          <p:nvPr/>
        </p:nvSpPr>
        <p:spPr>
          <a:xfrm>
            <a:off x="2003367" y="2015535"/>
            <a:ext cx="10349580" cy="1154162"/>
          </a:xfrm>
          <a:prstGeom prst="rect">
            <a:avLst/>
          </a:prstGeom>
          <a:noFill/>
        </p:spPr>
        <p:txBody>
          <a:bodyPr wrap="square" rtlCol="0">
            <a:spAutoFit/>
          </a:bodyPr>
          <a:lstStyle/>
          <a:p>
            <a:pPr marL="0" marR="0" lvl="0" indent="0" defTabSz="914400" rtl="0" eaLnBrk="1" fontAlgn="auto" latinLnBrk="0" hangingPunct="1">
              <a:lnSpc>
                <a:spcPct val="100000"/>
              </a:lnSpc>
              <a:spcAft>
                <a:spcPts val="600"/>
              </a:spcAft>
              <a:buClrTx/>
              <a:buSzTx/>
              <a:buFontTx/>
              <a:buNone/>
              <a:tabLst/>
              <a:defRPr/>
            </a:pPr>
            <a:r>
              <a:rPr kumimoji="0" lang="en-US" sz="3200" b="1" i="0" strike="noStrike" kern="1200" cap="none" spc="0" normalizeH="0" baseline="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baseline="0" noProof="0" dirty="0" err="1">
                <a:ln>
                  <a:noFill/>
                </a:ln>
                <a:solidFill>
                  <a:srgbClr val="7030A0"/>
                </a:solidFill>
                <a:effectLst/>
                <a:uLnTx/>
                <a:uFillTx/>
                <a:latin typeface="HP001 4 hàng" panose="020B0603050302020204" pitchFamily="34" charset="0"/>
                <a:cs typeface="Times New Roman" pitchFamily="18" charset="0"/>
              </a:rPr>
              <a:t>Ngày</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thứ</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hai</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cô</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lang="en-US" sz="3200" b="1" dirty="0" err="1">
                <a:solidFill>
                  <a:srgbClr val="7030A0"/>
                </a:solidFill>
                <a:latin typeface="HP001 4 hàng" panose="020B0603050302020204" pitchFamily="34" charset="0"/>
                <a:cs typeface="Times New Roman" pitchFamily="18" charset="0"/>
              </a:rPr>
              <a:t>L</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iên</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thu</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hoạch</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được</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số</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cây</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p>
          <a:p>
            <a:pPr marL="0" marR="0" lvl="0" indent="0" defTabSz="914400" rtl="0" eaLnBrk="1" fontAlgn="auto" latinLnBrk="0" hangingPunct="1">
              <a:lnSpc>
                <a:spcPct val="100000"/>
              </a:lnSpc>
              <a:spcAft>
                <a:spcPts val="600"/>
              </a:spcAft>
              <a:buClrTx/>
              <a:buSzTx/>
              <a:buFontTx/>
              <a:buNone/>
              <a:tabLst/>
              <a:defRPr/>
            </a:pP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bắp</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cải</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 </a:t>
            </a:r>
            <a:r>
              <a:rPr kumimoji="0" lang="en-US" sz="3200" b="1" i="0" strike="noStrike" kern="1200" cap="none" spc="0" normalizeH="0" noProof="0" dirty="0" err="1">
                <a:ln>
                  <a:noFill/>
                </a:ln>
                <a:solidFill>
                  <a:srgbClr val="7030A0"/>
                </a:solidFill>
                <a:effectLst/>
                <a:uLnTx/>
                <a:uFillTx/>
                <a:latin typeface="HP001 4 hàng" panose="020B0603050302020204" pitchFamily="34" charset="0"/>
                <a:cs typeface="Times New Roman" pitchFamily="18" charset="0"/>
              </a:rPr>
              <a:t>là</a:t>
            </a:r>
            <a:r>
              <a:rPr kumimoji="0" lang="en-US" sz="3200" b="1" i="0" strike="noStrike" kern="1200" cap="none" spc="0" normalizeH="0" noProof="0" dirty="0">
                <a:ln>
                  <a:noFill/>
                </a:ln>
                <a:solidFill>
                  <a:srgbClr val="7030A0"/>
                </a:solidFill>
                <a:effectLst/>
                <a:uLnTx/>
                <a:uFillTx/>
                <a:latin typeface="HP001 4 hàng" panose="020B0603050302020204" pitchFamily="34" charset="0"/>
                <a:cs typeface="Times New Roman" pitchFamily="18" charset="0"/>
              </a:rPr>
              <a:t>:</a:t>
            </a:r>
            <a:endParaRPr kumimoji="0" lang="en-US" sz="3200" b="1" i="0" strike="noStrike" kern="1200" cap="none" spc="0" normalizeH="0" baseline="0" noProof="0" dirty="0">
              <a:ln>
                <a:noFill/>
              </a:ln>
              <a:solidFill>
                <a:srgbClr val="7030A0"/>
              </a:solidFill>
              <a:effectLst/>
              <a:uLnTx/>
              <a:uFillTx/>
              <a:latin typeface="HP001 4 hàng" panose="020B0603050302020204" pitchFamily="34" charset="0"/>
              <a:cs typeface="Times New Roman" pitchFamily="18" charset="0"/>
            </a:endParaRPr>
          </a:p>
        </p:txBody>
      </p:sp>
      <p:sp>
        <p:nvSpPr>
          <p:cNvPr id="8" name="TextBox 7"/>
          <p:cNvSpPr txBox="1"/>
          <p:nvPr/>
        </p:nvSpPr>
        <p:spPr>
          <a:xfrm>
            <a:off x="2287321" y="3141047"/>
            <a:ext cx="55141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strike="noStrike" kern="1200" cap="none" spc="0" normalizeH="0" baseline="0" noProof="0" dirty="0">
                <a:ln>
                  <a:noFill/>
                </a:ln>
                <a:solidFill>
                  <a:srgbClr val="7030A0"/>
                </a:solidFill>
                <a:effectLst/>
                <a:uLnTx/>
                <a:uFillTx/>
                <a:latin typeface="HP001 4 hàng" panose="020B0603050302020204" pitchFamily="34" charset="0"/>
                <a:ea typeface="+mn-ea"/>
                <a:cs typeface="Times New Roman" pitchFamily="18" charset="0"/>
              </a:rPr>
              <a:t>65 + 35 = 100( </a:t>
            </a:r>
            <a:r>
              <a:rPr kumimoji="0" lang="en-US" sz="3200" b="1" i="0" strike="noStrike" kern="1200" cap="none" spc="0" normalizeH="0" baseline="0" noProof="0" dirty="0" err="1">
                <a:ln>
                  <a:noFill/>
                </a:ln>
                <a:solidFill>
                  <a:srgbClr val="7030A0"/>
                </a:solidFill>
                <a:effectLst/>
                <a:uLnTx/>
                <a:uFillTx/>
                <a:latin typeface="HP001 4 hàng" panose="020B0603050302020204" pitchFamily="34" charset="0"/>
                <a:ea typeface="+mn-ea"/>
                <a:cs typeface="Times New Roman" pitchFamily="18" charset="0"/>
              </a:rPr>
              <a:t>cây</a:t>
            </a:r>
            <a:r>
              <a:rPr kumimoji="0" lang="en-US" sz="3200" b="1" i="0" strike="noStrike" kern="1200" cap="none" spc="0" normalizeH="0" baseline="0" noProof="0" dirty="0">
                <a:ln>
                  <a:noFill/>
                </a:ln>
                <a:solidFill>
                  <a:srgbClr val="7030A0"/>
                </a:solidFill>
                <a:effectLst/>
                <a:uLnTx/>
                <a:uFillTx/>
                <a:latin typeface="HP001 4 hàng" panose="020B0603050302020204" pitchFamily="34" charset="0"/>
                <a:ea typeface="+mn-ea"/>
                <a:cs typeface="Times New Roman" pitchFamily="18" charset="0"/>
              </a:rPr>
              <a:t>)</a:t>
            </a:r>
          </a:p>
        </p:txBody>
      </p:sp>
      <p:sp>
        <p:nvSpPr>
          <p:cNvPr id="9" name="TextBox 8"/>
          <p:cNvSpPr txBox="1"/>
          <p:nvPr/>
        </p:nvSpPr>
        <p:spPr>
          <a:xfrm>
            <a:off x="3054501" y="3691069"/>
            <a:ext cx="551411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7030A0"/>
                </a:solidFill>
                <a:latin typeface="HP001 4 hàng" panose="020B0603050302020204" pitchFamily="34" charset="0"/>
                <a:cs typeface="Times New Roman" pitchFamily="18" charset="0"/>
              </a:rPr>
              <a:t>Đáp</a:t>
            </a:r>
            <a:r>
              <a:rPr lang="en-US" sz="3200" b="1" dirty="0">
                <a:solidFill>
                  <a:srgbClr val="7030A0"/>
                </a:solidFill>
                <a:latin typeface="HP001 4 hàng" panose="020B0603050302020204" pitchFamily="34" charset="0"/>
                <a:cs typeface="Times New Roman" pitchFamily="18" charset="0"/>
              </a:rPr>
              <a:t> </a:t>
            </a:r>
            <a:r>
              <a:rPr lang="en-US" sz="3200" b="1" dirty="0" err="1">
                <a:solidFill>
                  <a:srgbClr val="7030A0"/>
                </a:solidFill>
                <a:latin typeface="HP001 4 hàng" panose="020B0603050302020204" pitchFamily="34" charset="0"/>
                <a:cs typeface="Times New Roman" pitchFamily="18" charset="0"/>
              </a:rPr>
              <a:t>số</a:t>
            </a:r>
            <a:r>
              <a:rPr lang="en-US" sz="3200" b="1" dirty="0">
                <a:solidFill>
                  <a:srgbClr val="7030A0"/>
                </a:solidFill>
                <a:latin typeface="HP001 4 hàng" panose="020B0603050302020204" pitchFamily="34" charset="0"/>
                <a:cs typeface="Times New Roman" pitchFamily="18" charset="0"/>
              </a:rPr>
              <a:t>: </a:t>
            </a:r>
            <a:r>
              <a:rPr kumimoji="0" lang="en-US" sz="3200" b="1" i="0" strike="noStrike" kern="1200" cap="none" spc="0" normalizeH="0" baseline="0" noProof="0" dirty="0">
                <a:ln>
                  <a:noFill/>
                </a:ln>
                <a:solidFill>
                  <a:srgbClr val="7030A0"/>
                </a:solidFill>
                <a:effectLst/>
                <a:uLnTx/>
                <a:uFillTx/>
                <a:latin typeface="HP001 4 hàng" panose="020B0603050302020204" pitchFamily="34" charset="0"/>
                <a:cs typeface="Times New Roman" pitchFamily="18" charset="0"/>
              </a:rPr>
              <a:t>100 </a:t>
            </a:r>
            <a:r>
              <a:rPr kumimoji="0" lang="en-US" sz="3200" b="1" i="0" strike="noStrike" kern="1200" cap="none" spc="0" normalizeH="0" baseline="0" noProof="0" dirty="0" err="1">
                <a:ln>
                  <a:noFill/>
                </a:ln>
                <a:solidFill>
                  <a:srgbClr val="7030A0"/>
                </a:solidFill>
                <a:effectLst/>
                <a:uLnTx/>
                <a:uFillTx/>
                <a:latin typeface="HP001 4 hàng" panose="020B0603050302020204" pitchFamily="34" charset="0"/>
                <a:cs typeface="Times New Roman" pitchFamily="18" charset="0"/>
              </a:rPr>
              <a:t>cây</a:t>
            </a:r>
            <a:r>
              <a:rPr lang="en-US" sz="3200" b="1" dirty="0">
                <a:solidFill>
                  <a:srgbClr val="7030A0"/>
                </a:solidFill>
                <a:latin typeface="HP001 4 hàng" panose="020B0603050302020204" pitchFamily="34" charset="0"/>
                <a:cs typeface="Times New Roman" pitchFamily="18" charset="0"/>
              </a:rPr>
              <a:t> </a:t>
            </a:r>
            <a:r>
              <a:rPr lang="en-US" sz="3200" b="1" dirty="0" err="1">
                <a:solidFill>
                  <a:srgbClr val="7030A0"/>
                </a:solidFill>
                <a:latin typeface="HP001 4 hàng" panose="020B0603050302020204" pitchFamily="34" charset="0"/>
                <a:cs typeface="Times New Roman" pitchFamily="18" charset="0"/>
              </a:rPr>
              <a:t>bắp</a:t>
            </a:r>
            <a:r>
              <a:rPr lang="en-US" sz="3200" b="1" dirty="0">
                <a:solidFill>
                  <a:srgbClr val="7030A0"/>
                </a:solidFill>
                <a:latin typeface="HP001 4 hàng" panose="020B0603050302020204" pitchFamily="34" charset="0"/>
                <a:cs typeface="Times New Roman" pitchFamily="18" charset="0"/>
              </a:rPr>
              <a:t> </a:t>
            </a:r>
            <a:r>
              <a:rPr lang="en-US" sz="3200" b="1" dirty="0" err="1">
                <a:solidFill>
                  <a:srgbClr val="7030A0"/>
                </a:solidFill>
                <a:latin typeface="HP001 4 hàng" panose="020B0603050302020204" pitchFamily="34" charset="0"/>
                <a:cs typeface="Times New Roman" pitchFamily="18" charset="0"/>
              </a:rPr>
              <a:t>cải</a:t>
            </a:r>
            <a:endParaRPr kumimoji="0" lang="en-US" sz="3200" b="1" i="0" strike="noStrike" kern="1200" cap="none" spc="0" normalizeH="0" baseline="0" noProof="0" dirty="0">
              <a:ln>
                <a:noFill/>
              </a:ln>
              <a:solidFill>
                <a:srgbClr val="7030A0"/>
              </a:solidFill>
              <a:effectLst/>
              <a:uLnTx/>
              <a:uFillTx/>
              <a:latin typeface="HP001 4 hàng" panose="020B0603050302020204" pitchFamily="34" charset="0"/>
              <a:cs typeface="Times New Roman" pitchFamily="18" charset="0"/>
            </a:endParaRPr>
          </a:p>
        </p:txBody>
      </p:sp>
    </p:spTree>
    <p:extLst>
      <p:ext uri="{BB962C8B-B14F-4D97-AF65-F5344CB8AC3E}">
        <p14:creationId xmlns:p14="http://schemas.microsoft.com/office/powerpoint/2010/main" val="62446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92536" y="2995000"/>
            <a:ext cx="8406929" cy="8406929"/>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5E5E"/>
            </a:solidFill>
          </p:spPr>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2286460" y="3388925"/>
            <a:ext cx="7619080" cy="761908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p:spPr>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2634208" y="3736672"/>
            <a:ext cx="6923585" cy="6923585"/>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D2BF"/>
            </a:solidFill>
          </p:spPr>
        </p:sp>
        <p:sp>
          <p:nvSpPr>
            <p:cNvPr id="10" name="TextBox 10"/>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3016418" y="4118883"/>
            <a:ext cx="6159164" cy="6159164"/>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473" y="4057872"/>
            <a:ext cx="2917933" cy="102392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374110" y="3119672"/>
            <a:ext cx="2673627" cy="938200"/>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573658" y="449443"/>
            <a:ext cx="1968269" cy="690683"/>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4591" y="4800830"/>
            <a:ext cx="1129068" cy="239763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197291" y="4800830"/>
            <a:ext cx="1129068" cy="239763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26359" y="3388925"/>
            <a:ext cx="3096425" cy="3385753"/>
          </a:xfrm>
          <a:prstGeom prst="rect">
            <a:avLst/>
          </a:prstGeom>
        </p:spPr>
      </p:pic>
      <p:grpSp>
        <p:nvGrpSpPr>
          <p:cNvPr id="23" name="Group 23"/>
          <p:cNvGrpSpPr/>
          <p:nvPr/>
        </p:nvGrpSpPr>
        <p:grpSpPr>
          <a:xfrm>
            <a:off x="5566422" y="610547"/>
            <a:ext cx="1059156" cy="1059156"/>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a:ln>
              <a:noFill/>
            </a:ln>
          </p:spPr>
        </p:sp>
        <p:sp>
          <p:nvSpPr>
            <p:cNvPr id="25" name="TextBox 25"/>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2972" y="794784"/>
            <a:ext cx="2353446" cy="825846"/>
          </a:xfrm>
          <a:prstGeom prst="rect">
            <a:avLst/>
          </a:prstGeom>
        </p:spPr>
      </p:pic>
      <p:sp>
        <p:nvSpPr>
          <p:cNvPr id="28" name="TextBox 9"/>
          <p:cNvSpPr txBox="1">
            <a:spLocks noChangeArrowheads="1"/>
          </p:cNvSpPr>
          <p:nvPr/>
        </p:nvSpPr>
        <p:spPr bwMode="auto">
          <a:xfrm>
            <a:off x="3201644" y="1839391"/>
            <a:ext cx="57070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b="1">
                <a:solidFill>
                  <a:schemeClr val="tx1"/>
                </a:solidFill>
                <a:latin typeface=".VnAvant" panose="020B7200000000000000" pitchFamily="34" charset="0"/>
                <a:ea typeface="SimSun" panose="02010600030101010101" pitchFamily="2" charset="-122"/>
              </a:defRPr>
            </a:lvl1pPr>
            <a:lvl2pPr marL="742950" indent="-285750" defTabSz="457200">
              <a:defRPr b="1">
                <a:solidFill>
                  <a:schemeClr val="tx1"/>
                </a:solidFill>
                <a:latin typeface=".VnAvant" panose="020B7200000000000000" pitchFamily="34" charset="0"/>
                <a:ea typeface="SimSun" panose="02010600030101010101" pitchFamily="2" charset="-122"/>
              </a:defRPr>
            </a:lvl2pPr>
            <a:lvl3pPr marL="1143000" indent="-228600" defTabSz="457200">
              <a:defRPr b="1">
                <a:solidFill>
                  <a:schemeClr val="tx1"/>
                </a:solidFill>
                <a:latin typeface=".VnAvant" panose="020B7200000000000000" pitchFamily="34" charset="0"/>
                <a:ea typeface="SimSun" panose="02010600030101010101" pitchFamily="2" charset="-122"/>
              </a:defRPr>
            </a:lvl3pPr>
            <a:lvl4pPr marL="1600200" indent="-228600" defTabSz="457200">
              <a:defRPr b="1">
                <a:solidFill>
                  <a:schemeClr val="tx1"/>
                </a:solidFill>
                <a:latin typeface=".VnAvant" panose="020B7200000000000000" pitchFamily="34" charset="0"/>
                <a:ea typeface="SimSun" panose="02010600030101010101" pitchFamily="2" charset="-122"/>
              </a:defRPr>
            </a:lvl4pPr>
            <a:lvl5pPr marL="2057400" indent="-228600" defTabSz="457200">
              <a:defRPr b="1">
                <a:solidFill>
                  <a:schemeClr val="tx1"/>
                </a:solidFill>
                <a:latin typeface=".VnAvant" panose="020B7200000000000000" pitchFamily="34" charset="0"/>
                <a:ea typeface="SimSun" panose="02010600030101010101" pitchFamily="2" charset="-122"/>
              </a:defRPr>
            </a:lvl5pPr>
            <a:lvl6pPr marL="25146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6pPr>
            <a:lvl7pPr marL="29718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7pPr>
            <a:lvl8pPr marL="34290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8pPr>
            <a:lvl9pPr marL="3886200" indent="-228600" defTabSz="457200" eaLnBrk="0" fontAlgn="base" hangingPunct="0">
              <a:spcBef>
                <a:spcPct val="0"/>
              </a:spcBef>
              <a:spcAft>
                <a:spcPct val="0"/>
              </a:spcAft>
              <a:defRPr b="1">
                <a:solidFill>
                  <a:schemeClr val="tx1"/>
                </a:solidFill>
                <a:latin typeface=".VnAvant" panose="020B7200000000000000" pitchFamily="34" charset="0"/>
                <a:ea typeface="SimSun" panose="02010600030101010101" pitchFamily="2" charset="-122"/>
              </a:defRPr>
            </a:lvl9pPr>
          </a:lstStyle>
          <a:p>
            <a:pPr eaLnBrk="1" hangingPunct="1"/>
            <a:r>
              <a:rPr lang="en-US" sz="6600" dirty="0">
                <a:solidFill>
                  <a:srgbClr val="FF0000"/>
                </a:solidFill>
                <a:latin typeface="UTM Avo"/>
              </a:rPr>
              <a:t>HẸN GẶP LẠI</a:t>
            </a:r>
          </a:p>
        </p:txBody>
      </p:sp>
    </p:spTree>
    <p:extLst>
      <p:ext uri="{BB962C8B-B14F-4D97-AF65-F5344CB8AC3E}">
        <p14:creationId xmlns:p14="http://schemas.microsoft.com/office/powerpoint/2010/main" val="2636163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892536" y="2995000"/>
            <a:ext cx="8406929" cy="8406929"/>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5E5E"/>
            </a:solidFill>
          </p:spPr>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2286460" y="3388925"/>
            <a:ext cx="7619080" cy="7619080"/>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p:spPr>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2634208" y="3736672"/>
            <a:ext cx="6923585" cy="6923585"/>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D2BF"/>
            </a:solidFill>
          </p:spPr>
        </p:sp>
        <p:sp>
          <p:nvSpPr>
            <p:cNvPr id="10" name="TextBox 10"/>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3016418" y="4118883"/>
            <a:ext cx="6159164" cy="6159164"/>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31473" y="4057872"/>
            <a:ext cx="2917933" cy="1023929"/>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9374110" y="3119672"/>
            <a:ext cx="2673627" cy="938200"/>
          </a:xfrm>
          <a:prstGeom prst="rect">
            <a:avLst/>
          </a:prstGeom>
        </p:spPr>
      </p:pic>
      <p:pic>
        <p:nvPicPr>
          <p:cNvPr id="16" name="Picture 16"/>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8573658" y="449443"/>
            <a:ext cx="1968269" cy="690683"/>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444591" y="4800830"/>
            <a:ext cx="1129068" cy="2397634"/>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3197291" y="4800830"/>
            <a:ext cx="1129068" cy="2397634"/>
          </a:xfrm>
          <a:prstGeom prst="rect">
            <a:avLst/>
          </a:prstGeom>
        </p:spPr>
      </p:pic>
      <p:pic>
        <p:nvPicPr>
          <p:cNvPr id="19"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326359" y="3388925"/>
            <a:ext cx="3096425" cy="3385753"/>
          </a:xfrm>
          <a:prstGeom prst="rect">
            <a:avLst/>
          </a:prstGeom>
        </p:spPr>
      </p:pic>
      <p:pic>
        <p:nvPicPr>
          <p:cNvPr id="26" name="Picture 2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2972" y="794784"/>
            <a:ext cx="2353446" cy="825846"/>
          </a:xfrm>
          <a:prstGeom prst="rect">
            <a:avLst/>
          </a:prstGeom>
        </p:spPr>
      </p:pic>
      <p:pic>
        <p:nvPicPr>
          <p:cNvPr id="32" name="Hình ảnh 31">
            <a:extLst>
              <a:ext uri="{FF2B5EF4-FFF2-40B4-BE49-F238E27FC236}">
                <a16:creationId xmlns:a16="http://schemas.microsoft.com/office/drawing/2014/main" id="{D00E01DA-2081-309A-0935-12D8F5815CA8}"/>
              </a:ext>
            </a:extLst>
          </p:cNvPr>
          <p:cNvPicPr>
            <a:picLocks noChangeAspect="1"/>
          </p:cNvPicPr>
          <p:nvPr/>
        </p:nvPicPr>
        <p:blipFill>
          <a:blip r:embed="rId11"/>
          <a:stretch>
            <a:fillRect/>
          </a:stretch>
        </p:blipFill>
        <p:spPr>
          <a:xfrm>
            <a:off x="1997779" y="476156"/>
            <a:ext cx="7909229" cy="3613209"/>
          </a:xfrm>
          <a:prstGeom prst="rect">
            <a:avLst/>
          </a:prstGeom>
        </p:spPr>
      </p:pic>
    </p:spTree>
    <p:extLst>
      <p:ext uri="{BB962C8B-B14F-4D97-AF65-F5344CB8AC3E}">
        <p14:creationId xmlns:p14="http://schemas.microsoft.com/office/powerpoint/2010/main" val="353315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03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1176020" y="2515235"/>
            <a:ext cx="1196340"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12</a:t>
            </a:r>
          </a:p>
          <a:p>
            <a:r>
              <a:rPr lang="en-US" sz="4400" dirty="0">
                <a:latin typeface="Times New Roman" panose="02020603050405020304" pitchFamily="18" charset="0"/>
                <a:cs typeface="Times New Roman" panose="02020603050405020304" pitchFamily="18" charset="0"/>
              </a:rPr>
              <a:t>48</a:t>
            </a:r>
          </a:p>
          <a:p>
            <a:r>
              <a:rPr lang="en-US" sz="4400" dirty="0">
                <a:latin typeface="Times New Roman" panose="02020603050405020304" pitchFamily="18" charset="0"/>
                <a:ea typeface="SimSun" panose="02010600030101010101" pitchFamily="2" charset="-122"/>
                <a:cs typeface="Times New Roman" panose="02020603050405020304" pitchFamily="18" charset="0"/>
              </a:rPr>
              <a:t>－</a:t>
            </a:r>
          </a:p>
          <a:p>
            <a:endParaRPr lang="en-US" sz="4400" dirty="0">
              <a:latin typeface="Times New Roman" panose="02020603050405020304" pitchFamily="18" charset="0"/>
              <a:ea typeface="SimSun" panose="02010600030101010101" pitchFamily="2" charset="-122"/>
              <a:cs typeface="Times New Roman" panose="02020603050405020304" pitchFamily="18" charset="0"/>
            </a:endParaRPr>
          </a:p>
        </p:txBody>
      </p:sp>
      <p:sp>
        <p:nvSpPr>
          <p:cNvPr id="5" name="Text Box 4"/>
          <p:cNvSpPr txBox="1"/>
          <p:nvPr/>
        </p:nvSpPr>
        <p:spPr>
          <a:xfrm>
            <a:off x="770255" y="3114040"/>
            <a:ext cx="415925" cy="706755"/>
          </a:xfrm>
          <a:prstGeom prst="rect">
            <a:avLst/>
          </a:prstGeom>
          <a:noFill/>
        </p:spPr>
        <p:txBody>
          <a:bodyPr wrap="square" rtlCol="0">
            <a:spAutoFit/>
          </a:bodyPr>
          <a:lstStyle/>
          <a:p>
            <a:r>
              <a:rPr lang="en-US" sz="4000"/>
              <a:t>+</a:t>
            </a:r>
          </a:p>
        </p:txBody>
      </p:sp>
      <p:sp>
        <p:nvSpPr>
          <p:cNvPr id="6" name="Text Box 5"/>
          <p:cNvSpPr txBox="1"/>
          <p:nvPr/>
        </p:nvSpPr>
        <p:spPr>
          <a:xfrm>
            <a:off x="3955415" y="2515235"/>
            <a:ext cx="230251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59</a:t>
            </a:r>
          </a:p>
          <a:p>
            <a:r>
              <a:rPr lang="en-US" sz="4400" dirty="0">
                <a:latin typeface="Times New Roman" panose="02020603050405020304" pitchFamily="18" charset="0"/>
                <a:cs typeface="Times New Roman" panose="02020603050405020304" pitchFamily="18" charset="0"/>
              </a:rPr>
              <a:t>21</a:t>
            </a:r>
          </a:p>
          <a:p>
            <a:r>
              <a:rPr lang="en-US" sz="44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4" name="Text Box 13"/>
          <p:cNvSpPr txBox="1"/>
          <p:nvPr/>
        </p:nvSpPr>
        <p:spPr>
          <a:xfrm>
            <a:off x="3478530" y="3012440"/>
            <a:ext cx="415925" cy="706755"/>
          </a:xfrm>
          <a:prstGeom prst="rect">
            <a:avLst/>
          </a:prstGeom>
          <a:noFill/>
        </p:spPr>
        <p:txBody>
          <a:bodyPr wrap="square" rtlCol="0">
            <a:spAutoFit/>
          </a:bodyPr>
          <a:lstStyle/>
          <a:p>
            <a:r>
              <a:rPr lang="en-US" sz="4000"/>
              <a:t>+</a:t>
            </a:r>
          </a:p>
        </p:txBody>
      </p:sp>
      <p:sp>
        <p:nvSpPr>
          <p:cNvPr id="15" name="Text Box 14"/>
          <p:cNvSpPr txBox="1"/>
          <p:nvPr/>
        </p:nvSpPr>
        <p:spPr>
          <a:xfrm>
            <a:off x="6390005" y="2515235"/>
            <a:ext cx="230251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74</a:t>
            </a:r>
          </a:p>
          <a:p>
            <a:r>
              <a:rPr lang="en-US" sz="4400" dirty="0">
                <a:latin typeface="Times New Roman" panose="02020603050405020304" pitchFamily="18" charset="0"/>
                <a:cs typeface="Times New Roman" panose="02020603050405020304" pitchFamily="18" charset="0"/>
              </a:rPr>
              <a:t>  6</a:t>
            </a:r>
          </a:p>
          <a:p>
            <a:r>
              <a:rPr lang="en-US" sz="44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6" name="Text Box 15"/>
          <p:cNvSpPr txBox="1"/>
          <p:nvPr/>
        </p:nvSpPr>
        <p:spPr>
          <a:xfrm>
            <a:off x="6034405" y="3075940"/>
            <a:ext cx="415925" cy="706755"/>
          </a:xfrm>
          <a:prstGeom prst="rect">
            <a:avLst/>
          </a:prstGeom>
          <a:noFill/>
        </p:spPr>
        <p:txBody>
          <a:bodyPr wrap="square" rtlCol="0">
            <a:spAutoFit/>
          </a:bodyPr>
          <a:lstStyle/>
          <a:p>
            <a:r>
              <a:rPr lang="en-US" sz="4000"/>
              <a:t>+</a:t>
            </a:r>
          </a:p>
        </p:txBody>
      </p:sp>
      <p:sp>
        <p:nvSpPr>
          <p:cNvPr id="17" name="Text Box 16"/>
          <p:cNvSpPr txBox="1"/>
          <p:nvPr/>
        </p:nvSpPr>
        <p:spPr>
          <a:xfrm>
            <a:off x="8449310" y="2515235"/>
            <a:ext cx="2302510" cy="2123658"/>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85</a:t>
            </a:r>
          </a:p>
          <a:p>
            <a:r>
              <a:rPr lang="en-US" sz="4400" dirty="0">
                <a:latin typeface="Times New Roman" panose="02020603050405020304" pitchFamily="18" charset="0"/>
                <a:cs typeface="Times New Roman" panose="02020603050405020304" pitchFamily="18" charset="0"/>
              </a:rPr>
              <a:t>  5</a:t>
            </a:r>
          </a:p>
          <a:p>
            <a:r>
              <a:rPr lang="en-US" sz="4400" dirty="0">
                <a:latin typeface="Times New Roman" panose="02020603050405020304" pitchFamily="18" charset="0"/>
                <a:ea typeface="SimSun" panose="02010600030101010101" pitchFamily="2" charset="-122"/>
                <a:cs typeface="Times New Roman" panose="02020603050405020304" pitchFamily="18" charset="0"/>
              </a:rPr>
              <a:t>－</a:t>
            </a:r>
          </a:p>
        </p:txBody>
      </p:sp>
      <p:sp>
        <p:nvSpPr>
          <p:cNvPr id="18" name="Text Box 17"/>
          <p:cNvSpPr txBox="1"/>
          <p:nvPr/>
        </p:nvSpPr>
        <p:spPr>
          <a:xfrm>
            <a:off x="8033385" y="3114040"/>
            <a:ext cx="415925" cy="706755"/>
          </a:xfrm>
          <a:prstGeom prst="rect">
            <a:avLst/>
          </a:prstGeom>
          <a:noFill/>
        </p:spPr>
        <p:txBody>
          <a:bodyPr wrap="square" rtlCol="0">
            <a:spAutoFit/>
          </a:bodyPr>
          <a:lstStyle/>
          <a:p>
            <a:r>
              <a:rPr lang="en-US" sz="4000"/>
              <a:t>+</a:t>
            </a:r>
          </a:p>
        </p:txBody>
      </p:sp>
      <p:pic>
        <p:nvPicPr>
          <p:cNvPr id="3" name="Picture 2"/>
          <p:cNvPicPr>
            <a:picLocks noChangeAspect="1"/>
          </p:cNvPicPr>
          <p:nvPr/>
        </p:nvPicPr>
        <p:blipFill>
          <a:blip r:embed="rId2"/>
          <a:stretch>
            <a:fillRect/>
          </a:stretch>
        </p:blipFill>
        <p:spPr>
          <a:xfrm>
            <a:off x="11798" y="25732"/>
            <a:ext cx="11102404" cy="2562347"/>
          </a:xfrm>
          <a:prstGeom prst="rect">
            <a:avLst/>
          </a:prstGeom>
        </p:spPr>
      </p:pic>
    </p:spTree>
    <p:extLst>
      <p:ext uri="{BB962C8B-B14F-4D97-AF65-F5344CB8AC3E}">
        <p14:creationId xmlns:p14="http://schemas.microsoft.com/office/powerpoint/2010/main" val="308338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heckerboard(across)">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heckerboard(across)">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checkerboard(across)">
                                      <p:cBhvr>
                                        <p:cTn id="23" dur="500"/>
                                        <p:tgtEl>
                                          <p:spTgt spid="15"/>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heckerboard(across)">
                                      <p:cBhvr>
                                        <p:cTn id="26" dur="5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checkerboard(across)">
                                      <p:cBhvr>
                                        <p:cTn id="31" dur="500"/>
                                        <p:tgtEl>
                                          <p:spTgt spid="17"/>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checkerboard(across)">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P spid="14" grpId="0"/>
      <p:bldP spid="14" grpId="1"/>
      <p:bldP spid="15" grpId="0"/>
      <p:bldP spid="15" grpId="1"/>
      <p:bldP spid="16" grpId="0"/>
      <p:bldP spid="16" grpId="1"/>
      <p:bldP spid="17" grpId="0"/>
      <p:bldP spid="17" grpId="1"/>
      <p:bldP spid="18" grpId="0"/>
      <p:bldP spid="18"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17441" t="23152" r="13908" b="16112"/>
          <a:stretch/>
        </p:blipFill>
        <p:spPr bwMode="auto">
          <a:xfrm>
            <a:off x="1583744" y="2327192"/>
            <a:ext cx="9104651" cy="4530808"/>
          </a:xfrm>
          <a:prstGeom prst="rect">
            <a:avLst/>
          </a:prstGeom>
          <a:ln>
            <a:noFill/>
          </a:ln>
          <a:extLst>
            <a:ext uri="{53640926-AAD7-44D8-BBD7-CCE9431645EC}">
              <a14:shadowObscured xmlns:a14="http://schemas.microsoft.com/office/drawing/2010/main"/>
            </a:ext>
          </a:extLst>
        </p:spPr>
      </p:pic>
      <p:pic>
        <p:nvPicPr>
          <p:cNvPr id="5" name="Picture 4"/>
          <p:cNvPicPr>
            <a:picLocks noChangeAspect="1"/>
          </p:cNvPicPr>
          <p:nvPr/>
        </p:nvPicPr>
        <p:blipFill rotWithShape="1">
          <a:blip r:embed="rId3"/>
          <a:srcRect t="4209" b="5173"/>
          <a:stretch/>
        </p:blipFill>
        <p:spPr>
          <a:xfrm>
            <a:off x="0" y="0"/>
            <a:ext cx="11102404" cy="2321960"/>
          </a:xfrm>
          <a:prstGeom prst="rect">
            <a:avLst/>
          </a:prstGeom>
        </p:spPr>
      </p:pic>
      <p:sp>
        <p:nvSpPr>
          <p:cNvPr id="14" name="Text Box 3"/>
          <p:cNvSpPr txBox="1"/>
          <p:nvPr/>
        </p:nvSpPr>
        <p:spPr>
          <a:xfrm>
            <a:off x="1978776"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1</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15" name="Text Box 4"/>
          <p:cNvSpPr txBox="1"/>
          <p:nvPr/>
        </p:nvSpPr>
        <p:spPr>
          <a:xfrm>
            <a:off x="1877114" y="3303662"/>
            <a:ext cx="415925" cy="584775"/>
          </a:xfrm>
          <a:prstGeom prst="rect">
            <a:avLst/>
          </a:prstGeom>
          <a:noFill/>
        </p:spPr>
        <p:txBody>
          <a:bodyPr wrap="square" rtlCol="0">
            <a:spAutoFit/>
          </a:bodyPr>
          <a:lstStyle/>
          <a:p>
            <a:r>
              <a:rPr lang="en-US" sz="3200" dirty="0">
                <a:solidFill>
                  <a:srgbClr val="7030A0"/>
                </a:solidFill>
              </a:rPr>
              <a:t>+</a:t>
            </a:r>
          </a:p>
        </p:txBody>
      </p:sp>
      <p:sp>
        <p:nvSpPr>
          <p:cNvPr id="17" name="Text Box 13"/>
          <p:cNvSpPr txBox="1"/>
          <p:nvPr/>
        </p:nvSpPr>
        <p:spPr>
          <a:xfrm>
            <a:off x="4126227" y="3303661"/>
            <a:ext cx="415925" cy="584775"/>
          </a:xfrm>
          <a:prstGeom prst="rect">
            <a:avLst/>
          </a:prstGeom>
          <a:noFill/>
        </p:spPr>
        <p:txBody>
          <a:bodyPr wrap="square" rtlCol="0">
            <a:spAutoFit/>
          </a:bodyPr>
          <a:lstStyle/>
          <a:p>
            <a:r>
              <a:rPr lang="en-US" sz="3200" dirty="0">
                <a:solidFill>
                  <a:srgbClr val="7030A0"/>
                </a:solidFill>
              </a:rPr>
              <a:t>+</a:t>
            </a:r>
          </a:p>
        </p:txBody>
      </p:sp>
      <p:sp>
        <p:nvSpPr>
          <p:cNvPr id="19" name="Text Box 15"/>
          <p:cNvSpPr txBox="1"/>
          <p:nvPr/>
        </p:nvSpPr>
        <p:spPr>
          <a:xfrm>
            <a:off x="6373020" y="3303660"/>
            <a:ext cx="415925" cy="584775"/>
          </a:xfrm>
          <a:prstGeom prst="rect">
            <a:avLst/>
          </a:prstGeom>
          <a:noFill/>
        </p:spPr>
        <p:txBody>
          <a:bodyPr wrap="square" rtlCol="0">
            <a:spAutoFit/>
          </a:bodyPr>
          <a:lstStyle/>
          <a:p>
            <a:r>
              <a:rPr lang="en-US" sz="3200" dirty="0">
                <a:solidFill>
                  <a:srgbClr val="7030A0"/>
                </a:solidFill>
              </a:rPr>
              <a:t>+</a:t>
            </a:r>
          </a:p>
        </p:txBody>
      </p:sp>
      <p:sp>
        <p:nvSpPr>
          <p:cNvPr id="21" name="Text Box 17"/>
          <p:cNvSpPr txBox="1"/>
          <p:nvPr/>
        </p:nvSpPr>
        <p:spPr>
          <a:xfrm>
            <a:off x="8624098" y="3305206"/>
            <a:ext cx="415925" cy="584775"/>
          </a:xfrm>
          <a:prstGeom prst="rect">
            <a:avLst/>
          </a:prstGeom>
          <a:noFill/>
        </p:spPr>
        <p:txBody>
          <a:bodyPr wrap="square" rtlCol="0">
            <a:spAutoFit/>
          </a:bodyPr>
          <a:lstStyle/>
          <a:p>
            <a:r>
              <a:rPr lang="en-US" sz="3200" dirty="0">
                <a:solidFill>
                  <a:srgbClr val="7030A0"/>
                </a:solidFill>
              </a:rPr>
              <a:t>+</a:t>
            </a:r>
          </a:p>
        </p:txBody>
      </p:sp>
      <p:sp>
        <p:nvSpPr>
          <p:cNvPr id="22" name="Text Box 3"/>
          <p:cNvSpPr txBox="1"/>
          <p:nvPr/>
        </p:nvSpPr>
        <p:spPr>
          <a:xfrm>
            <a:off x="2224268" y="3165504"/>
            <a:ext cx="551552" cy="954107"/>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3" name="Text Box 3"/>
          <p:cNvSpPr txBox="1"/>
          <p:nvPr/>
        </p:nvSpPr>
        <p:spPr>
          <a:xfrm>
            <a:off x="2068823" y="3737612"/>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4</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4" name="Text Box 3"/>
          <p:cNvSpPr txBox="1"/>
          <p:nvPr/>
        </p:nvSpPr>
        <p:spPr>
          <a:xfrm>
            <a:off x="2238679" y="3727432"/>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8</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5" name="Text Box 3"/>
          <p:cNvSpPr txBox="1"/>
          <p:nvPr/>
        </p:nvSpPr>
        <p:spPr>
          <a:xfrm>
            <a:off x="4216868"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5</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6" name="Text Box 3"/>
          <p:cNvSpPr txBox="1"/>
          <p:nvPr/>
        </p:nvSpPr>
        <p:spPr>
          <a:xfrm>
            <a:off x="4492352"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7" name="Text Box 3"/>
          <p:cNvSpPr txBox="1"/>
          <p:nvPr/>
        </p:nvSpPr>
        <p:spPr>
          <a:xfrm>
            <a:off x="4302876" y="3723540"/>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8" name="Text Box 3"/>
          <p:cNvSpPr txBox="1"/>
          <p:nvPr/>
        </p:nvSpPr>
        <p:spPr>
          <a:xfrm>
            <a:off x="4498828" y="3730536"/>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1</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9" name="Text Box 3"/>
          <p:cNvSpPr txBox="1"/>
          <p:nvPr/>
        </p:nvSpPr>
        <p:spPr>
          <a:xfrm>
            <a:off x="6428554"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7</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0" name="Text Box 3"/>
          <p:cNvSpPr txBox="1"/>
          <p:nvPr/>
        </p:nvSpPr>
        <p:spPr>
          <a:xfrm>
            <a:off x="6780196" y="3195558"/>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4</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1" name="Text Box 3"/>
          <p:cNvSpPr txBox="1"/>
          <p:nvPr/>
        </p:nvSpPr>
        <p:spPr>
          <a:xfrm>
            <a:off x="6720174" y="3723540"/>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6</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3" name="Text Box 3"/>
          <p:cNvSpPr txBox="1"/>
          <p:nvPr/>
        </p:nvSpPr>
        <p:spPr>
          <a:xfrm>
            <a:off x="8699964"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8</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4" name="Text Box 3"/>
          <p:cNvSpPr txBox="1"/>
          <p:nvPr/>
        </p:nvSpPr>
        <p:spPr>
          <a:xfrm>
            <a:off x="8956816" y="316550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5</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6" name="Text Box 3"/>
          <p:cNvSpPr txBox="1"/>
          <p:nvPr/>
        </p:nvSpPr>
        <p:spPr>
          <a:xfrm>
            <a:off x="8956816" y="3727432"/>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5</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cxnSp>
        <p:nvCxnSpPr>
          <p:cNvPr id="38" name="Straight Connector 37"/>
          <p:cNvCxnSpPr/>
          <p:nvPr/>
        </p:nvCxnSpPr>
        <p:spPr>
          <a:xfrm>
            <a:off x="2004176" y="4171950"/>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509318" y="4165600"/>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753918" y="4171950"/>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228190" y="4171950"/>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67918" y="2489543"/>
            <a:ext cx="3272050" cy="523220"/>
          </a:xfrm>
          <a:prstGeom prst="rect">
            <a:avLst/>
          </a:prstGeom>
          <a:noFill/>
        </p:spPr>
        <p:txBody>
          <a:bodyPr wrap="non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1. </a:t>
            </a:r>
            <a:r>
              <a:rPr lang="en-US" sz="2800" b="1" dirty="0" err="1">
                <a:solidFill>
                  <a:srgbClr val="7030A0"/>
                </a:solidFill>
                <a:latin typeface="HP001 4 hàng" panose="020B0603050302020204" pitchFamily="34" charset="0"/>
                <a:cs typeface="Times New Roman" panose="02020603050405020304" pitchFamily="18" charset="0"/>
              </a:rPr>
              <a:t>Đặt</a:t>
            </a:r>
            <a:r>
              <a:rPr lang="en-US" sz="2800" b="1" dirty="0">
                <a:solidFill>
                  <a:srgbClr val="7030A0"/>
                </a:solidFill>
                <a:latin typeface="HP001 4 hàng" panose="020B0603050302020204" pitchFamily="34" charset="0"/>
                <a:cs typeface="Times New Roman" panose="02020603050405020304" pitchFamily="18" charset="0"/>
              </a:rPr>
              <a:t> </a:t>
            </a:r>
            <a:r>
              <a:rPr lang="en-US" sz="2800" b="1" dirty="0" err="1">
                <a:solidFill>
                  <a:srgbClr val="7030A0"/>
                </a:solidFill>
                <a:latin typeface="HP001 4 hàng" panose="020B0603050302020204" pitchFamily="34" charset="0"/>
                <a:cs typeface="Times New Roman" panose="02020603050405020304" pitchFamily="18" charset="0"/>
              </a:rPr>
              <a:t>tính</a:t>
            </a:r>
            <a:r>
              <a:rPr lang="en-US" sz="2800" b="1" dirty="0">
                <a:solidFill>
                  <a:srgbClr val="7030A0"/>
                </a:solidFill>
                <a:latin typeface="HP001 4 hàng" panose="020B0603050302020204" pitchFamily="34" charset="0"/>
                <a:cs typeface="Times New Roman" panose="02020603050405020304" pitchFamily="18" charset="0"/>
              </a:rPr>
              <a:t> </a:t>
            </a:r>
            <a:r>
              <a:rPr lang="en-US" sz="2800" b="1" dirty="0" err="1">
                <a:solidFill>
                  <a:srgbClr val="7030A0"/>
                </a:solidFill>
                <a:latin typeface="HP001 4 hàng" panose="020B0603050302020204" pitchFamily="34" charset="0"/>
                <a:cs typeface="Times New Roman" panose="02020603050405020304" pitchFamily="18" charset="0"/>
              </a:rPr>
              <a:t>rồi</a:t>
            </a:r>
            <a:r>
              <a:rPr lang="en-US" sz="2800" b="1" dirty="0">
                <a:solidFill>
                  <a:srgbClr val="7030A0"/>
                </a:solidFill>
                <a:latin typeface="HP001 4 hàng" panose="020B0603050302020204" pitchFamily="34" charset="0"/>
                <a:cs typeface="Times New Roman" panose="02020603050405020304" pitchFamily="18" charset="0"/>
              </a:rPr>
              <a:t> </a:t>
            </a:r>
            <a:r>
              <a:rPr lang="en-US" sz="2800" b="1" dirty="0" err="1">
                <a:solidFill>
                  <a:srgbClr val="7030A0"/>
                </a:solidFill>
                <a:latin typeface="HP001 4 hàng" panose="020B0603050302020204" pitchFamily="34" charset="0"/>
                <a:cs typeface="Times New Roman" panose="02020603050405020304" pitchFamily="18" charset="0"/>
              </a:rPr>
              <a:t>tính</a:t>
            </a:r>
            <a:r>
              <a:rPr lang="en-US" sz="2800" b="1" dirty="0">
                <a:solidFill>
                  <a:srgbClr val="7030A0"/>
                </a:solidFill>
                <a:latin typeface="HP001 4 hàng" panose="020B0603050302020204" pitchFamily="34" charset="0"/>
                <a:cs typeface="Times New Roman" panose="02020603050405020304" pitchFamily="18" charset="0"/>
              </a:rPr>
              <a:t>:</a:t>
            </a:r>
          </a:p>
        </p:txBody>
      </p:sp>
      <p:sp>
        <p:nvSpPr>
          <p:cNvPr id="43" name="TextBox 42"/>
          <p:cNvSpPr txBox="1"/>
          <p:nvPr/>
        </p:nvSpPr>
        <p:spPr>
          <a:xfrm>
            <a:off x="2374077" y="4287742"/>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4" name="TextBox 43"/>
          <p:cNvSpPr txBox="1"/>
          <p:nvPr/>
        </p:nvSpPr>
        <p:spPr>
          <a:xfrm>
            <a:off x="2080208" y="4297453"/>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6</a:t>
            </a:r>
          </a:p>
        </p:txBody>
      </p:sp>
      <p:sp>
        <p:nvSpPr>
          <p:cNvPr id="45" name="TextBox 44"/>
          <p:cNvSpPr txBox="1"/>
          <p:nvPr/>
        </p:nvSpPr>
        <p:spPr>
          <a:xfrm>
            <a:off x="4611877" y="429245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6" name="TextBox 45"/>
          <p:cNvSpPr txBox="1"/>
          <p:nvPr/>
        </p:nvSpPr>
        <p:spPr>
          <a:xfrm>
            <a:off x="6580377" y="429245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8</a:t>
            </a:r>
          </a:p>
        </p:txBody>
      </p:sp>
      <p:sp>
        <p:nvSpPr>
          <p:cNvPr id="47" name="TextBox 46"/>
          <p:cNvSpPr txBox="1"/>
          <p:nvPr/>
        </p:nvSpPr>
        <p:spPr>
          <a:xfrm>
            <a:off x="4342577" y="4282931"/>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8</a:t>
            </a:r>
          </a:p>
        </p:txBody>
      </p:sp>
      <p:sp>
        <p:nvSpPr>
          <p:cNvPr id="48" name="TextBox 47"/>
          <p:cNvSpPr txBox="1"/>
          <p:nvPr/>
        </p:nvSpPr>
        <p:spPr>
          <a:xfrm>
            <a:off x="6788945" y="429245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9" name="TextBox 48"/>
          <p:cNvSpPr txBox="1"/>
          <p:nvPr/>
        </p:nvSpPr>
        <p:spPr>
          <a:xfrm>
            <a:off x="8826480" y="4297453"/>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9</a:t>
            </a:r>
          </a:p>
        </p:txBody>
      </p:sp>
      <p:sp>
        <p:nvSpPr>
          <p:cNvPr id="50" name="TextBox 49"/>
          <p:cNvSpPr txBox="1"/>
          <p:nvPr/>
        </p:nvSpPr>
        <p:spPr>
          <a:xfrm>
            <a:off x="9118774" y="4297453"/>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Tree>
    <p:extLst>
      <p:ext uri="{BB962C8B-B14F-4D97-AF65-F5344CB8AC3E}">
        <p14:creationId xmlns:p14="http://schemas.microsoft.com/office/powerpoint/2010/main" val="39818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wipe(left)">
                                      <p:cBhvr>
                                        <p:cTn id="12" dur="500"/>
                                        <p:tgtEl>
                                          <p:spTgt spid="4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2"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2"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2"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par>
                                <p:cTn id="24" presetID="22" presetClass="entr" presetSubtype="8" fill="hold" grpId="2"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par>
                                <p:cTn id="27" presetID="22" presetClass="entr" presetSubtype="8" fill="hold" grpId="2"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left)">
                                      <p:cBhvr>
                                        <p:cTn id="29" dur="500"/>
                                        <p:tgtEl>
                                          <p:spTgt spid="21"/>
                                        </p:tgtEl>
                                      </p:cBhvr>
                                    </p:animEffect>
                                  </p:childTnLst>
                                </p:cTn>
                              </p:par>
                              <p:par>
                                <p:cTn id="30" presetID="22" presetClass="entr" presetSubtype="8" fill="hold" grpId="2"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par>
                                <p:cTn id="33" presetID="22" presetClass="entr" presetSubtype="8" fill="hold" grpId="2"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500"/>
                                        <p:tgtEl>
                                          <p:spTgt spid="23"/>
                                        </p:tgtEl>
                                      </p:cBhvr>
                                    </p:animEffect>
                                  </p:childTnLst>
                                </p:cTn>
                              </p:par>
                              <p:par>
                                <p:cTn id="36" presetID="22" presetClass="entr" presetSubtype="8" fill="hold" grpId="2"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par>
                                <p:cTn id="39" presetID="22" presetClass="entr" presetSubtype="8" fill="hold" grpId="2"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ipe(left)">
                                      <p:cBhvr>
                                        <p:cTn id="41" dur="500"/>
                                        <p:tgtEl>
                                          <p:spTgt spid="25"/>
                                        </p:tgtEl>
                                      </p:cBhvr>
                                    </p:animEffect>
                                  </p:childTnLst>
                                </p:cTn>
                              </p:par>
                              <p:par>
                                <p:cTn id="42" presetID="22" presetClass="entr" presetSubtype="8" fill="hold" grpId="2"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par>
                                <p:cTn id="45" presetID="22" presetClass="entr" presetSubtype="8" fill="hold" grpId="2"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par>
                                <p:cTn id="48" presetID="22" presetClass="entr" presetSubtype="8" fill="hold" grpId="2"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left)">
                                      <p:cBhvr>
                                        <p:cTn id="50" dur="500"/>
                                        <p:tgtEl>
                                          <p:spTgt spid="28"/>
                                        </p:tgtEl>
                                      </p:cBhvr>
                                    </p:animEffect>
                                  </p:childTnLst>
                                </p:cTn>
                              </p:par>
                              <p:par>
                                <p:cTn id="51" presetID="22" presetClass="entr" presetSubtype="8" fill="hold" grpId="2"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par>
                                <p:cTn id="54" presetID="22" presetClass="entr" presetSubtype="8" fill="hold" grpId="2"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par>
                                <p:cTn id="57" presetID="22" presetClass="entr" presetSubtype="8" fill="hold" grpId="2"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left)">
                                      <p:cBhvr>
                                        <p:cTn id="59" dur="500"/>
                                        <p:tgtEl>
                                          <p:spTgt spid="31"/>
                                        </p:tgtEl>
                                      </p:cBhvr>
                                    </p:animEffect>
                                  </p:childTnLst>
                                </p:cTn>
                              </p:par>
                              <p:par>
                                <p:cTn id="60" presetID="22" presetClass="entr" presetSubtype="8" fill="hold" grpId="2"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wipe(left)">
                                      <p:cBhvr>
                                        <p:cTn id="62" dur="500"/>
                                        <p:tgtEl>
                                          <p:spTgt spid="33"/>
                                        </p:tgtEl>
                                      </p:cBhvr>
                                    </p:animEffect>
                                  </p:childTnLst>
                                </p:cTn>
                              </p:par>
                              <p:par>
                                <p:cTn id="63" presetID="22" presetClass="entr" presetSubtype="8" fill="hold" grpId="2"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par>
                                <p:cTn id="66" presetID="22" presetClass="entr" presetSubtype="8" fill="hold" grpId="2"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wipe(left)">
                                      <p:cBhvr>
                                        <p:cTn id="68" dur="500"/>
                                        <p:tgtEl>
                                          <p:spTgt spid="36"/>
                                        </p:tgtEl>
                                      </p:cBhvr>
                                    </p:animEffect>
                                  </p:childTnLst>
                                </p:cTn>
                              </p:par>
                              <p:par>
                                <p:cTn id="69" presetID="22" presetClass="entr" presetSubtype="8" fill="hold"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wipe(left)">
                                      <p:cBhvr>
                                        <p:cTn id="71" dur="500"/>
                                        <p:tgtEl>
                                          <p:spTgt spid="38"/>
                                        </p:tgtEl>
                                      </p:cBhvr>
                                    </p:animEffect>
                                  </p:childTnLst>
                                </p:cTn>
                              </p:par>
                              <p:par>
                                <p:cTn id="72" presetID="22" presetClass="entr" presetSubtype="8" fill="hold" nodeType="with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left)">
                                      <p:cBhvr>
                                        <p:cTn id="74" dur="500"/>
                                        <p:tgtEl>
                                          <p:spTgt spid="39"/>
                                        </p:tgtEl>
                                      </p:cBhvr>
                                    </p:animEffect>
                                  </p:childTnLst>
                                </p:cTn>
                              </p:par>
                              <p:par>
                                <p:cTn id="75" presetID="22" presetClass="entr" presetSubtype="8"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left)">
                                      <p:cBhvr>
                                        <p:cTn id="77" dur="500"/>
                                        <p:tgtEl>
                                          <p:spTgt spid="40"/>
                                        </p:tgtEl>
                                      </p:cBhvr>
                                    </p:animEffect>
                                  </p:childTnLst>
                                </p:cTn>
                              </p:par>
                              <p:par>
                                <p:cTn id="78" presetID="22" presetClass="entr" presetSubtype="8"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left)">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grpId="0" nodeType="clickEffect">
                                  <p:stCondLst>
                                    <p:cond delay="0"/>
                                  </p:stCondLst>
                                  <p:childTnLst>
                                    <p:set>
                                      <p:cBhvr>
                                        <p:cTn id="84" dur="1" fill="hold">
                                          <p:stCondLst>
                                            <p:cond delay="0"/>
                                          </p:stCondLst>
                                        </p:cTn>
                                        <p:tgtEl>
                                          <p:spTgt spid="43"/>
                                        </p:tgtEl>
                                        <p:attrNameLst>
                                          <p:attrName>style.visibility</p:attrName>
                                        </p:attrNameLst>
                                      </p:cBhvr>
                                      <p:to>
                                        <p:strVal val="visible"/>
                                      </p:to>
                                    </p:set>
                                    <p:animEffect transition="in" filter="wipe(up)">
                                      <p:cBhvr>
                                        <p:cTn id="85" dur="500"/>
                                        <p:tgtEl>
                                          <p:spTgt spid="43"/>
                                        </p:tgtEl>
                                      </p:cBhvr>
                                    </p:animEffect>
                                  </p:childTnLst>
                                </p:cTn>
                              </p:par>
                            </p:childTnLst>
                          </p:cTn>
                        </p:par>
                        <p:par>
                          <p:cTn id="86" fill="hold">
                            <p:stCondLst>
                              <p:cond delay="500"/>
                            </p:stCondLst>
                            <p:childTnLst>
                              <p:par>
                                <p:cTn id="87" presetID="22" presetClass="entr" presetSubtype="1" fill="hold" grpId="0" nodeType="after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wipe(up)">
                                      <p:cBhvr>
                                        <p:cTn id="89" dur="500"/>
                                        <p:tgtEl>
                                          <p:spTgt spid="44"/>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grpId="0"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wipe(up)">
                                      <p:cBhvr>
                                        <p:cTn id="94" dur="500"/>
                                        <p:tgtEl>
                                          <p:spTgt spid="45"/>
                                        </p:tgtEl>
                                      </p:cBhvr>
                                    </p:animEffect>
                                  </p:childTnLst>
                                </p:cTn>
                              </p:par>
                            </p:childTnLst>
                          </p:cTn>
                        </p:par>
                        <p:par>
                          <p:cTn id="95" fill="hold">
                            <p:stCondLst>
                              <p:cond delay="500"/>
                            </p:stCondLst>
                            <p:childTnLst>
                              <p:par>
                                <p:cTn id="96" presetID="22" presetClass="entr" presetSubtype="1"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wipe(up)">
                                      <p:cBhvr>
                                        <p:cTn id="98" dur="500"/>
                                        <p:tgtEl>
                                          <p:spTgt spid="47"/>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1" fill="hold" grpId="0" nodeType="click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up)">
                                      <p:cBhvr>
                                        <p:cTn id="103" dur="500"/>
                                        <p:tgtEl>
                                          <p:spTgt spid="48"/>
                                        </p:tgtEl>
                                      </p:cBhvr>
                                    </p:animEffect>
                                  </p:childTnLst>
                                </p:cTn>
                              </p:par>
                            </p:childTnLst>
                          </p:cTn>
                        </p:par>
                        <p:par>
                          <p:cTn id="104" fill="hold">
                            <p:stCondLst>
                              <p:cond delay="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50"/>
                                        </p:tgtEl>
                                        <p:attrNameLst>
                                          <p:attrName>style.visibility</p:attrName>
                                        </p:attrNameLst>
                                      </p:cBhvr>
                                      <p:to>
                                        <p:strVal val="visible"/>
                                      </p:to>
                                    </p:set>
                                    <p:animEffect transition="in" filter="wipe(up)">
                                      <p:cBhvr>
                                        <p:cTn id="112" dur="500"/>
                                        <p:tgtEl>
                                          <p:spTgt spid="50"/>
                                        </p:tgtEl>
                                      </p:cBhvr>
                                    </p:animEffect>
                                  </p:childTnLst>
                                </p:cTn>
                              </p:par>
                            </p:childTnLst>
                          </p:cTn>
                        </p:par>
                        <p:par>
                          <p:cTn id="113" fill="hold">
                            <p:stCondLst>
                              <p:cond delay="500"/>
                            </p:stCondLst>
                            <p:childTnLst>
                              <p:par>
                                <p:cTn id="114" presetID="22" presetClass="entr" presetSubtype="1"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wipe(up)">
                                      <p:cBhvr>
                                        <p:cTn id="11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1"/>
      <p:bldP spid="14" grpId="2"/>
      <p:bldP spid="15" grpId="1"/>
      <p:bldP spid="15" grpId="2"/>
      <p:bldP spid="17" grpId="1"/>
      <p:bldP spid="17" grpId="2"/>
      <p:bldP spid="19" grpId="1"/>
      <p:bldP spid="19" grpId="2"/>
      <p:bldP spid="21" grpId="1"/>
      <p:bldP spid="21" grpId="2"/>
      <p:bldP spid="22" grpId="1"/>
      <p:bldP spid="22" grpId="2"/>
      <p:bldP spid="23" grpId="1"/>
      <p:bldP spid="23" grpId="2"/>
      <p:bldP spid="24" grpId="1"/>
      <p:bldP spid="24" grpId="2"/>
      <p:bldP spid="25" grpId="1"/>
      <p:bldP spid="25" grpId="2"/>
      <p:bldP spid="26" grpId="1"/>
      <p:bldP spid="26" grpId="2"/>
      <p:bldP spid="27" grpId="1"/>
      <p:bldP spid="27" grpId="2"/>
      <p:bldP spid="28" grpId="1"/>
      <p:bldP spid="28" grpId="2"/>
      <p:bldP spid="29" grpId="1"/>
      <p:bldP spid="29" grpId="2"/>
      <p:bldP spid="30" grpId="1"/>
      <p:bldP spid="30" grpId="2"/>
      <p:bldP spid="31" grpId="1"/>
      <p:bldP spid="31" grpId="2"/>
      <p:bldP spid="33" grpId="1"/>
      <p:bldP spid="33" grpId="2"/>
      <p:bldP spid="34" grpId="1"/>
      <p:bldP spid="34" grpId="2"/>
      <p:bldP spid="36" grpId="1"/>
      <p:bldP spid="36" grpId="2"/>
      <p:bldP spid="42" grpId="0"/>
      <p:bldP spid="43" grpId="0"/>
      <p:bldP spid="44" grpId="0"/>
      <p:bldP spid="45" grpId="0"/>
      <p:bldP spid="46" grpId="0"/>
      <p:bldP spid="47" grpId="0"/>
      <p:bldP spid="48" grpId="0"/>
      <p:bldP spid="49" grpId="0"/>
      <p:bldP spid="5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4778" y="4002984"/>
            <a:ext cx="10444899" cy="2855015"/>
          </a:xfrm>
          <a:prstGeom prst="rect">
            <a:avLst/>
          </a:prstGeom>
        </p:spPr>
      </p:pic>
      <p:pic>
        <p:nvPicPr>
          <p:cNvPr id="2" name="Picture 1"/>
          <p:cNvPicPr>
            <a:picLocks noChangeAspect="1"/>
          </p:cNvPicPr>
          <p:nvPr/>
        </p:nvPicPr>
        <p:blipFill>
          <a:blip r:embed="rId3"/>
          <a:stretch>
            <a:fillRect/>
          </a:stretch>
        </p:blipFill>
        <p:spPr>
          <a:xfrm>
            <a:off x="0" y="-104517"/>
            <a:ext cx="11001080" cy="3516198"/>
          </a:xfrm>
          <a:prstGeom prst="rect">
            <a:avLst/>
          </a:prstGeom>
        </p:spPr>
      </p:pic>
    </p:spTree>
    <p:extLst>
      <p:ext uri="{BB962C8B-B14F-4D97-AF65-F5344CB8AC3E}">
        <p14:creationId xmlns:p14="http://schemas.microsoft.com/office/powerpoint/2010/main" val="3770582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14778" y="4002984"/>
            <a:ext cx="10444899" cy="2855015"/>
          </a:xfrm>
          <a:prstGeom prst="rect">
            <a:avLst/>
          </a:prstGeom>
        </p:spPr>
      </p:pic>
      <p:sp>
        <p:nvSpPr>
          <p:cNvPr id="13" name="Text Box 3"/>
          <p:cNvSpPr txBox="1"/>
          <p:nvPr/>
        </p:nvSpPr>
        <p:spPr>
          <a:xfrm>
            <a:off x="668253" y="5689543"/>
            <a:ext cx="1085132" cy="707886"/>
          </a:xfrm>
          <a:prstGeom prst="rect">
            <a:avLst/>
          </a:prstGeom>
          <a:solidFill>
            <a:schemeClr val="bg1"/>
          </a:solidFill>
        </p:spPr>
        <p:txBody>
          <a:bodyPr wrap="square" rtlCol="0">
            <a:spAutoFit/>
          </a:bodyPr>
          <a:lstStyle/>
          <a:p>
            <a:pPr algn="ctr"/>
            <a:r>
              <a:rPr lang="en-US" sz="4000" dirty="0">
                <a:solidFill>
                  <a:srgbClr val="FF0000"/>
                </a:solidFill>
              </a:rPr>
              <a:t>100</a:t>
            </a:r>
          </a:p>
        </p:txBody>
      </p:sp>
      <p:sp>
        <p:nvSpPr>
          <p:cNvPr id="19" name="Text Box 3"/>
          <p:cNvSpPr txBox="1"/>
          <p:nvPr/>
        </p:nvSpPr>
        <p:spPr>
          <a:xfrm>
            <a:off x="3751868" y="5689543"/>
            <a:ext cx="998701" cy="707886"/>
          </a:xfrm>
          <a:prstGeom prst="rect">
            <a:avLst/>
          </a:prstGeom>
          <a:solidFill>
            <a:schemeClr val="bg1"/>
          </a:solidFill>
        </p:spPr>
        <p:txBody>
          <a:bodyPr wrap="square" rtlCol="0">
            <a:spAutoFit/>
          </a:bodyPr>
          <a:lstStyle/>
          <a:p>
            <a:pPr algn="ctr"/>
            <a:r>
              <a:rPr lang="en-US" sz="4000" dirty="0">
                <a:solidFill>
                  <a:srgbClr val="FF0000"/>
                </a:solidFill>
              </a:rPr>
              <a:t>100</a:t>
            </a:r>
          </a:p>
        </p:txBody>
      </p:sp>
      <p:sp>
        <p:nvSpPr>
          <p:cNvPr id="20" name="Text Box 3"/>
          <p:cNvSpPr txBox="1"/>
          <p:nvPr/>
        </p:nvSpPr>
        <p:spPr>
          <a:xfrm>
            <a:off x="6825457" y="5718728"/>
            <a:ext cx="979666" cy="707886"/>
          </a:xfrm>
          <a:prstGeom prst="rect">
            <a:avLst/>
          </a:prstGeom>
          <a:solidFill>
            <a:schemeClr val="bg1"/>
          </a:solidFill>
        </p:spPr>
        <p:txBody>
          <a:bodyPr wrap="square" rtlCol="0">
            <a:spAutoFit/>
          </a:bodyPr>
          <a:lstStyle/>
          <a:p>
            <a:pPr algn="ctr"/>
            <a:r>
              <a:rPr lang="en-US" sz="4000" dirty="0">
                <a:solidFill>
                  <a:srgbClr val="FF0000"/>
                </a:solidFill>
              </a:rPr>
              <a:t>100</a:t>
            </a:r>
          </a:p>
        </p:txBody>
      </p:sp>
      <p:sp>
        <p:nvSpPr>
          <p:cNvPr id="21" name="Text Box 3"/>
          <p:cNvSpPr txBox="1"/>
          <p:nvPr/>
        </p:nvSpPr>
        <p:spPr>
          <a:xfrm>
            <a:off x="9606184" y="5718728"/>
            <a:ext cx="1253493" cy="707886"/>
          </a:xfrm>
          <a:prstGeom prst="rect">
            <a:avLst/>
          </a:prstGeom>
          <a:solidFill>
            <a:schemeClr val="bg1"/>
          </a:solidFill>
        </p:spPr>
        <p:txBody>
          <a:bodyPr wrap="square" rtlCol="0">
            <a:spAutoFit/>
          </a:bodyPr>
          <a:lstStyle/>
          <a:p>
            <a:pPr algn="ctr"/>
            <a:r>
              <a:rPr lang="en-US" sz="4000" dirty="0">
                <a:solidFill>
                  <a:srgbClr val="FF0000"/>
                </a:solidFill>
              </a:rPr>
              <a:t>100</a:t>
            </a:r>
          </a:p>
        </p:txBody>
      </p:sp>
      <p:pic>
        <p:nvPicPr>
          <p:cNvPr id="2" name="Picture 1"/>
          <p:cNvPicPr>
            <a:picLocks noChangeAspect="1"/>
          </p:cNvPicPr>
          <p:nvPr/>
        </p:nvPicPr>
        <p:blipFill>
          <a:blip r:embed="rId3"/>
          <a:stretch>
            <a:fillRect/>
          </a:stretch>
        </p:blipFill>
        <p:spPr>
          <a:xfrm>
            <a:off x="0" y="-104517"/>
            <a:ext cx="11001080" cy="3516198"/>
          </a:xfrm>
          <a:prstGeom prst="rect">
            <a:avLst/>
          </a:prstGeom>
        </p:spPr>
      </p:pic>
    </p:spTree>
    <p:extLst>
      <p:ext uri="{BB962C8B-B14F-4D97-AF65-F5344CB8AC3E}">
        <p14:creationId xmlns:p14="http://schemas.microsoft.com/office/powerpoint/2010/main" val="260696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checkerboard(across)">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checkerboard(across)">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Effect transition="in" filter="checkerboard(across)">
                                      <p:cBhvr>
                                        <p:cTn id="17" dur="500"/>
                                        <p:tgtEl>
                                          <p:spTgt spid="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1">
                                            <p:txEl>
                                              <p:pRg st="0" end="0"/>
                                            </p:txEl>
                                          </p:spTgt>
                                        </p:tgtEl>
                                        <p:attrNameLst>
                                          <p:attrName>style.visibility</p:attrName>
                                        </p:attrNameLst>
                                      </p:cBhvr>
                                      <p:to>
                                        <p:strVal val="visible"/>
                                      </p:to>
                                    </p:set>
                                    <p:animEffect transition="in" filter="checkerboard(across)">
                                      <p:cBhvr>
                                        <p:cTn id="2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529"/>
            <a:ext cx="9511645" cy="2495550"/>
          </a:xfrm>
          <a:prstGeom prst="rect">
            <a:avLst/>
          </a:prstGeom>
        </p:spPr>
      </p:pic>
      <p:pic>
        <p:nvPicPr>
          <p:cNvPr id="7" name="Picture 6"/>
          <p:cNvPicPr>
            <a:picLocks noChangeAspect="1"/>
          </p:cNvPicPr>
          <p:nvPr/>
        </p:nvPicPr>
        <p:blipFill>
          <a:blip r:embed="rId3"/>
          <a:stretch>
            <a:fillRect/>
          </a:stretch>
        </p:blipFill>
        <p:spPr>
          <a:xfrm>
            <a:off x="737004" y="4872807"/>
            <a:ext cx="10306240" cy="1847850"/>
          </a:xfrm>
          <a:prstGeom prst="rect">
            <a:avLst/>
          </a:prstGeom>
        </p:spPr>
      </p:pic>
      <p:pic>
        <p:nvPicPr>
          <p:cNvPr id="12" name="Picture 11"/>
          <p:cNvPicPr/>
          <p:nvPr/>
        </p:nvPicPr>
        <p:blipFill rotWithShape="1">
          <a:blip r:embed="rId4"/>
          <a:srcRect l="17441" t="60822" r="13908" b="16112"/>
          <a:stretch/>
        </p:blipFill>
        <p:spPr bwMode="auto">
          <a:xfrm>
            <a:off x="1371049" y="2588079"/>
            <a:ext cx="9104651" cy="1720735"/>
          </a:xfrm>
          <a:prstGeom prst="rect">
            <a:avLst/>
          </a:prstGeom>
          <a:ln>
            <a:noFill/>
          </a:ln>
          <a:extLst>
            <a:ext uri="{53640926-AAD7-44D8-BBD7-CCE9431645EC}">
              <a14:shadowObscured xmlns:a14="http://schemas.microsoft.com/office/drawing/2010/main"/>
            </a:ext>
          </a:extLst>
        </p:spPr>
      </p:pic>
      <p:sp>
        <p:nvSpPr>
          <p:cNvPr id="13" name="Text Box 3"/>
          <p:cNvSpPr txBox="1"/>
          <p:nvPr/>
        </p:nvSpPr>
        <p:spPr>
          <a:xfrm>
            <a:off x="1770958"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6</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19" name="Text Box 4"/>
          <p:cNvSpPr txBox="1"/>
          <p:nvPr/>
        </p:nvSpPr>
        <p:spPr>
          <a:xfrm>
            <a:off x="1669296" y="2995369"/>
            <a:ext cx="415925" cy="584775"/>
          </a:xfrm>
          <a:prstGeom prst="rect">
            <a:avLst/>
          </a:prstGeom>
          <a:noFill/>
        </p:spPr>
        <p:txBody>
          <a:bodyPr wrap="square" rtlCol="0">
            <a:spAutoFit/>
          </a:bodyPr>
          <a:lstStyle/>
          <a:p>
            <a:r>
              <a:rPr lang="en-US" sz="3200" dirty="0">
                <a:solidFill>
                  <a:srgbClr val="7030A0"/>
                </a:solidFill>
              </a:rPr>
              <a:t>+</a:t>
            </a:r>
          </a:p>
        </p:txBody>
      </p:sp>
      <p:sp>
        <p:nvSpPr>
          <p:cNvPr id="20" name="Text Box 13"/>
          <p:cNvSpPr txBox="1"/>
          <p:nvPr/>
        </p:nvSpPr>
        <p:spPr>
          <a:xfrm>
            <a:off x="3918409" y="2995368"/>
            <a:ext cx="415925" cy="584775"/>
          </a:xfrm>
          <a:prstGeom prst="rect">
            <a:avLst/>
          </a:prstGeom>
          <a:noFill/>
        </p:spPr>
        <p:txBody>
          <a:bodyPr wrap="square" rtlCol="0">
            <a:spAutoFit/>
          </a:bodyPr>
          <a:lstStyle/>
          <a:p>
            <a:r>
              <a:rPr lang="en-US" sz="3200" dirty="0">
                <a:solidFill>
                  <a:srgbClr val="7030A0"/>
                </a:solidFill>
              </a:rPr>
              <a:t>+</a:t>
            </a:r>
          </a:p>
        </p:txBody>
      </p:sp>
      <p:sp>
        <p:nvSpPr>
          <p:cNvPr id="21" name="Text Box 15"/>
          <p:cNvSpPr txBox="1"/>
          <p:nvPr/>
        </p:nvSpPr>
        <p:spPr>
          <a:xfrm>
            <a:off x="6165202" y="2995367"/>
            <a:ext cx="415925" cy="584775"/>
          </a:xfrm>
          <a:prstGeom prst="rect">
            <a:avLst/>
          </a:prstGeom>
          <a:noFill/>
        </p:spPr>
        <p:txBody>
          <a:bodyPr wrap="square" rtlCol="0">
            <a:spAutoFit/>
          </a:bodyPr>
          <a:lstStyle/>
          <a:p>
            <a:r>
              <a:rPr lang="en-US" sz="3200" dirty="0">
                <a:solidFill>
                  <a:srgbClr val="7030A0"/>
                </a:solidFill>
              </a:rPr>
              <a:t>+</a:t>
            </a:r>
          </a:p>
        </p:txBody>
      </p:sp>
      <p:sp>
        <p:nvSpPr>
          <p:cNvPr id="22" name="Text Box 17"/>
          <p:cNvSpPr txBox="1"/>
          <p:nvPr/>
        </p:nvSpPr>
        <p:spPr>
          <a:xfrm>
            <a:off x="8416280" y="2996913"/>
            <a:ext cx="415925" cy="584775"/>
          </a:xfrm>
          <a:prstGeom prst="rect">
            <a:avLst/>
          </a:prstGeom>
          <a:noFill/>
        </p:spPr>
        <p:txBody>
          <a:bodyPr wrap="square" rtlCol="0">
            <a:spAutoFit/>
          </a:bodyPr>
          <a:lstStyle/>
          <a:p>
            <a:r>
              <a:rPr lang="en-US" sz="3200" dirty="0">
                <a:solidFill>
                  <a:srgbClr val="7030A0"/>
                </a:solidFill>
              </a:rPr>
              <a:t>+</a:t>
            </a:r>
          </a:p>
        </p:txBody>
      </p:sp>
      <p:sp>
        <p:nvSpPr>
          <p:cNvPr id="23" name="Text Box 3"/>
          <p:cNvSpPr txBox="1"/>
          <p:nvPr/>
        </p:nvSpPr>
        <p:spPr>
          <a:xfrm>
            <a:off x="1869318" y="3429319"/>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rPr>
              <a:t>3</a:t>
            </a:r>
          </a:p>
        </p:txBody>
      </p:sp>
      <p:sp>
        <p:nvSpPr>
          <p:cNvPr id="24" name="Text Box 3"/>
          <p:cNvSpPr txBox="1"/>
          <p:nvPr/>
        </p:nvSpPr>
        <p:spPr>
          <a:xfrm>
            <a:off x="2030861" y="3419139"/>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6</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5" name="Text Box 3"/>
          <p:cNvSpPr txBox="1"/>
          <p:nvPr/>
        </p:nvSpPr>
        <p:spPr>
          <a:xfrm>
            <a:off x="3984111"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7</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6" name="Text Box 3"/>
          <p:cNvSpPr txBox="1"/>
          <p:nvPr/>
        </p:nvSpPr>
        <p:spPr>
          <a:xfrm>
            <a:off x="4259595"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9</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7" name="Text Box 3"/>
          <p:cNvSpPr txBox="1"/>
          <p:nvPr/>
        </p:nvSpPr>
        <p:spPr>
          <a:xfrm>
            <a:off x="4095058" y="3415247"/>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8" name="Text Box 3"/>
          <p:cNvSpPr txBox="1"/>
          <p:nvPr/>
        </p:nvSpPr>
        <p:spPr>
          <a:xfrm>
            <a:off x="4291010" y="3422243"/>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1</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29" name="Text Box 3"/>
          <p:cNvSpPr txBox="1"/>
          <p:nvPr/>
        </p:nvSpPr>
        <p:spPr>
          <a:xfrm>
            <a:off x="6220736"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5</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0" name="Text Box 3"/>
          <p:cNvSpPr txBox="1"/>
          <p:nvPr/>
        </p:nvSpPr>
        <p:spPr>
          <a:xfrm>
            <a:off x="6664662"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2</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1" name="Text Box 3"/>
          <p:cNvSpPr txBox="1"/>
          <p:nvPr/>
        </p:nvSpPr>
        <p:spPr>
          <a:xfrm>
            <a:off x="6512356" y="3415247"/>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8</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2" name="Text Box 3"/>
          <p:cNvSpPr txBox="1"/>
          <p:nvPr/>
        </p:nvSpPr>
        <p:spPr>
          <a:xfrm>
            <a:off x="8483833"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3</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3" name="Text Box 3"/>
          <p:cNvSpPr txBox="1"/>
          <p:nvPr/>
        </p:nvSpPr>
        <p:spPr>
          <a:xfrm>
            <a:off x="8890314" y="2857211"/>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4</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34" name="Text Box 3"/>
          <p:cNvSpPr txBox="1"/>
          <p:nvPr/>
        </p:nvSpPr>
        <p:spPr>
          <a:xfrm>
            <a:off x="8748998" y="3419139"/>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6</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cxnSp>
        <p:nvCxnSpPr>
          <p:cNvPr id="35" name="Straight Connector 34"/>
          <p:cNvCxnSpPr/>
          <p:nvPr/>
        </p:nvCxnSpPr>
        <p:spPr>
          <a:xfrm>
            <a:off x="1796358" y="386365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01500" y="385730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8546100" y="386365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20372" y="3863657"/>
            <a:ext cx="70092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166259" y="3979449"/>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0" name="TextBox 39"/>
          <p:cNvSpPr txBox="1"/>
          <p:nvPr/>
        </p:nvSpPr>
        <p:spPr>
          <a:xfrm>
            <a:off x="1871327" y="3989733"/>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47" name="Text Box 3"/>
          <p:cNvSpPr txBox="1"/>
          <p:nvPr/>
        </p:nvSpPr>
        <p:spPr>
          <a:xfrm>
            <a:off x="2136781" y="2869284"/>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4</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48" name="TextBox 47"/>
          <p:cNvSpPr txBox="1"/>
          <p:nvPr/>
        </p:nvSpPr>
        <p:spPr>
          <a:xfrm>
            <a:off x="1625330" y="3974361"/>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50" name="TextBox 49"/>
          <p:cNvSpPr txBox="1"/>
          <p:nvPr/>
        </p:nvSpPr>
        <p:spPr>
          <a:xfrm>
            <a:off x="4402516" y="398901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1" name="TextBox 50"/>
          <p:cNvSpPr txBox="1"/>
          <p:nvPr/>
        </p:nvSpPr>
        <p:spPr>
          <a:xfrm>
            <a:off x="4107584" y="3999300"/>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2" name="TextBox 51"/>
          <p:cNvSpPr txBox="1"/>
          <p:nvPr/>
        </p:nvSpPr>
        <p:spPr>
          <a:xfrm>
            <a:off x="3861587" y="3983928"/>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54" name="TextBox 53"/>
          <p:cNvSpPr txBox="1"/>
          <p:nvPr/>
        </p:nvSpPr>
        <p:spPr>
          <a:xfrm>
            <a:off x="6651955" y="3986245"/>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5" name="TextBox 54"/>
          <p:cNvSpPr txBox="1"/>
          <p:nvPr/>
        </p:nvSpPr>
        <p:spPr>
          <a:xfrm>
            <a:off x="6357023" y="3996529"/>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6" name="TextBox 55"/>
          <p:cNvSpPr txBox="1"/>
          <p:nvPr/>
        </p:nvSpPr>
        <p:spPr>
          <a:xfrm>
            <a:off x="6111026" y="3981157"/>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58" name="TextBox 57"/>
          <p:cNvSpPr txBox="1"/>
          <p:nvPr/>
        </p:nvSpPr>
        <p:spPr>
          <a:xfrm>
            <a:off x="8898227" y="3974846"/>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59" name="TextBox 58"/>
          <p:cNvSpPr txBox="1"/>
          <p:nvPr/>
        </p:nvSpPr>
        <p:spPr>
          <a:xfrm>
            <a:off x="8603295" y="3985130"/>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0</a:t>
            </a:r>
          </a:p>
        </p:txBody>
      </p:sp>
      <p:sp>
        <p:nvSpPr>
          <p:cNvPr id="60" name="TextBox 59"/>
          <p:cNvSpPr txBox="1"/>
          <p:nvPr/>
        </p:nvSpPr>
        <p:spPr>
          <a:xfrm>
            <a:off x="8357298" y="3969758"/>
            <a:ext cx="312502" cy="523220"/>
          </a:xfrm>
          <a:prstGeom prst="rect">
            <a:avLst/>
          </a:prstGeom>
          <a:noFill/>
        </p:spPr>
        <p:txBody>
          <a:bodyPr wrap="square" rtlCol="0">
            <a:spAutoFit/>
          </a:bodyPr>
          <a:lstStyle/>
          <a:p>
            <a:r>
              <a:rPr lang="en-US" sz="2800" b="1" dirty="0">
                <a:solidFill>
                  <a:srgbClr val="FF0000"/>
                </a:solidFill>
                <a:latin typeface="HP001 4 hàng" panose="020B0603050302020204" pitchFamily="34" charset="0"/>
                <a:cs typeface="Times New Roman" panose="02020603050405020304" pitchFamily="18" charset="0"/>
              </a:rPr>
              <a:t>1</a:t>
            </a:r>
          </a:p>
        </p:txBody>
      </p:sp>
      <p:sp>
        <p:nvSpPr>
          <p:cNvPr id="61" name="Text Box 3"/>
          <p:cNvSpPr txBox="1"/>
          <p:nvPr/>
        </p:nvSpPr>
        <p:spPr>
          <a:xfrm>
            <a:off x="6348855" y="3426898"/>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4</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62" name="Text Box 3"/>
          <p:cNvSpPr txBox="1"/>
          <p:nvPr/>
        </p:nvSpPr>
        <p:spPr>
          <a:xfrm>
            <a:off x="8483833" y="3421855"/>
            <a:ext cx="551552" cy="523220"/>
          </a:xfrm>
          <a:prstGeom prst="rect">
            <a:avLst/>
          </a:prstGeom>
          <a:noFill/>
        </p:spPr>
        <p:txBody>
          <a:bodyPr wrap="square" rtlCol="0">
            <a:spAutoFit/>
          </a:bodyPr>
          <a:lstStyle/>
          <a:p>
            <a:r>
              <a:rPr lang="en-US" sz="2800" b="1" dirty="0">
                <a:solidFill>
                  <a:srgbClr val="7030A0"/>
                </a:solidFill>
                <a:latin typeface="HP001 4 hàng" panose="020B0603050302020204" pitchFamily="34" charset="0"/>
                <a:cs typeface="Times New Roman" panose="02020603050405020304" pitchFamily="18" charset="0"/>
              </a:rPr>
              <a:t> 6</a:t>
            </a:r>
            <a:endParaRPr lang="en-US" sz="2800" b="1" dirty="0">
              <a:solidFill>
                <a:srgbClr val="7030A0"/>
              </a:solidFill>
              <a:latin typeface="HP001 4 hàng" panose="020B0603050302020204" pitchFamily="34" charset="0"/>
              <a:ea typeface="SimSun" panose="02010600030101010101" pitchFamily="2" charset="-122"/>
              <a:cs typeface="Times New Roman" panose="02020603050405020304" pitchFamily="18" charset="0"/>
            </a:endParaRPr>
          </a:p>
        </p:txBody>
      </p:sp>
      <p:sp>
        <p:nvSpPr>
          <p:cNvPr id="63" name="Text Box 3"/>
          <p:cNvSpPr txBox="1"/>
          <p:nvPr/>
        </p:nvSpPr>
        <p:spPr>
          <a:xfrm>
            <a:off x="2420870" y="5518548"/>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4" name="Text Box 3"/>
          <p:cNvSpPr txBox="1"/>
          <p:nvPr/>
        </p:nvSpPr>
        <p:spPr>
          <a:xfrm>
            <a:off x="2420870" y="6084806"/>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5" name="Text Box 3"/>
          <p:cNvSpPr txBox="1"/>
          <p:nvPr/>
        </p:nvSpPr>
        <p:spPr>
          <a:xfrm>
            <a:off x="5132752" y="5472790"/>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6" name="Text Box 3"/>
          <p:cNvSpPr txBox="1"/>
          <p:nvPr/>
        </p:nvSpPr>
        <p:spPr>
          <a:xfrm>
            <a:off x="5153011" y="6084806"/>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7" name="Text Box 3"/>
          <p:cNvSpPr txBox="1"/>
          <p:nvPr/>
        </p:nvSpPr>
        <p:spPr>
          <a:xfrm>
            <a:off x="7865348" y="5519277"/>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8" name="Text Box 3"/>
          <p:cNvSpPr txBox="1"/>
          <p:nvPr/>
        </p:nvSpPr>
        <p:spPr>
          <a:xfrm>
            <a:off x="7898977" y="6084806"/>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69" name="Text Box 3"/>
          <p:cNvSpPr txBox="1"/>
          <p:nvPr/>
        </p:nvSpPr>
        <p:spPr>
          <a:xfrm>
            <a:off x="10587598" y="5518548"/>
            <a:ext cx="1050247" cy="523220"/>
          </a:xfrm>
          <a:prstGeom prst="rect">
            <a:avLst/>
          </a:prstGeom>
          <a:noFill/>
        </p:spPr>
        <p:txBody>
          <a:bodyPr wrap="square" rtlCol="0">
            <a:spAutoFit/>
          </a:bodyPr>
          <a:lstStyle/>
          <a:p>
            <a:pPr algn="ctr"/>
            <a:r>
              <a:rPr lang="en-US" sz="2800" dirty="0">
                <a:solidFill>
                  <a:srgbClr val="FF0000"/>
                </a:solidFill>
              </a:rPr>
              <a:t>=100</a:t>
            </a:r>
          </a:p>
        </p:txBody>
      </p:sp>
      <p:sp>
        <p:nvSpPr>
          <p:cNvPr id="70" name="Text Box 3"/>
          <p:cNvSpPr txBox="1"/>
          <p:nvPr/>
        </p:nvSpPr>
        <p:spPr>
          <a:xfrm>
            <a:off x="10587599" y="6084806"/>
            <a:ext cx="1050247" cy="523220"/>
          </a:xfrm>
          <a:prstGeom prst="rect">
            <a:avLst/>
          </a:prstGeom>
          <a:noFill/>
        </p:spPr>
        <p:txBody>
          <a:bodyPr wrap="square" rtlCol="0">
            <a:spAutoFit/>
          </a:bodyPr>
          <a:lstStyle/>
          <a:p>
            <a:pPr algn="ctr"/>
            <a:r>
              <a:rPr lang="en-US" sz="2800" dirty="0">
                <a:solidFill>
                  <a:srgbClr val="FF0000"/>
                </a:solidFill>
              </a:rPr>
              <a:t>=100</a:t>
            </a:r>
          </a:p>
        </p:txBody>
      </p:sp>
    </p:spTree>
    <p:extLst>
      <p:ext uri="{BB962C8B-B14F-4D97-AF65-F5344CB8AC3E}">
        <p14:creationId xmlns:p14="http://schemas.microsoft.com/office/powerpoint/2010/main" val="290673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par>
                                <p:cTn id="13" presetID="22" presetClass="entr" presetSubtype="8" fill="hold" grpId="1"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par>
                                <p:cTn id="16" presetID="22" presetClass="entr" presetSubtype="8" fill="hold" grpId="1"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500"/>
                                        <p:tgtEl>
                                          <p:spTgt spid="20"/>
                                        </p:tgtEl>
                                      </p:cBhvr>
                                    </p:animEffect>
                                  </p:childTnLst>
                                </p:cTn>
                              </p:par>
                              <p:par>
                                <p:cTn id="19" presetID="22" presetClass="entr" presetSubtype="8" fill="hold" grpId="1"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1"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par>
                                <p:cTn id="25" presetID="22" presetClass="entr" presetSubtype="8" fill="hold" grpId="1"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left)">
                                      <p:cBhvr>
                                        <p:cTn id="27" dur="500"/>
                                        <p:tgtEl>
                                          <p:spTgt spid="23"/>
                                        </p:tgtEl>
                                      </p:cBhvr>
                                    </p:animEffect>
                                  </p:childTnLst>
                                </p:cTn>
                              </p:par>
                              <p:par>
                                <p:cTn id="28" presetID="22" presetClass="entr" presetSubtype="8" fill="hold" grpId="1"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1"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22" presetClass="entr" presetSubtype="8" fill="hold" grpId="1"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left)">
                                      <p:cBhvr>
                                        <p:cTn id="36" dur="500"/>
                                        <p:tgtEl>
                                          <p:spTgt spid="26"/>
                                        </p:tgtEl>
                                      </p:cBhvr>
                                    </p:animEffect>
                                  </p:childTnLst>
                                </p:cTn>
                              </p:par>
                              <p:par>
                                <p:cTn id="37" presetID="22" presetClass="entr" presetSubtype="8" fill="hold" grpId="1"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par>
                                <p:cTn id="40" presetID="22" presetClass="entr" presetSubtype="8" fill="hold" grpId="1"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par>
                                <p:cTn id="43" presetID="22" presetClass="entr" presetSubtype="8" fill="hold" grpId="1"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par>
                                <p:cTn id="46" presetID="22" presetClass="entr" presetSubtype="8" fill="hold" grpId="1"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wipe(left)">
                                      <p:cBhvr>
                                        <p:cTn id="48" dur="500"/>
                                        <p:tgtEl>
                                          <p:spTgt spid="30"/>
                                        </p:tgtEl>
                                      </p:cBhvr>
                                    </p:animEffect>
                                  </p:childTnLst>
                                </p:cTn>
                              </p:par>
                              <p:par>
                                <p:cTn id="49" presetID="22" presetClass="entr" presetSubtype="8" fill="hold" grpId="1"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par>
                                <p:cTn id="52" presetID="22" presetClass="entr" presetSubtype="8" fill="hold" grpId="1"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2" presetClass="entr" presetSubtype="8" fill="hold" grpId="1"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left)">
                                      <p:cBhvr>
                                        <p:cTn id="57" dur="500"/>
                                        <p:tgtEl>
                                          <p:spTgt spid="33"/>
                                        </p:tgtEl>
                                      </p:cBhvr>
                                    </p:animEffect>
                                  </p:childTnLst>
                                </p:cTn>
                              </p:par>
                              <p:par>
                                <p:cTn id="58" presetID="22" presetClass="entr" presetSubtype="8" fill="hold" grpId="1"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wipe(left)">
                                      <p:cBhvr>
                                        <p:cTn id="60" dur="500"/>
                                        <p:tgtEl>
                                          <p:spTgt spid="34"/>
                                        </p:tgtEl>
                                      </p:cBhvr>
                                    </p:animEffect>
                                  </p:childTnLst>
                                </p:cTn>
                              </p:par>
                              <p:par>
                                <p:cTn id="61" presetID="22" presetClass="entr" presetSubtype="8"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500"/>
                                        <p:tgtEl>
                                          <p:spTgt spid="35"/>
                                        </p:tgtEl>
                                      </p:cBhvr>
                                    </p:animEffect>
                                  </p:childTnLst>
                                </p:cTn>
                              </p:par>
                              <p:par>
                                <p:cTn id="64" presetID="22" presetClass="entr" presetSubtype="8" fill="hold"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wipe(left)">
                                      <p:cBhvr>
                                        <p:cTn id="66" dur="500"/>
                                        <p:tgtEl>
                                          <p:spTgt spid="36"/>
                                        </p:tgtEl>
                                      </p:cBhvr>
                                    </p:animEffect>
                                  </p:childTnLst>
                                </p:cTn>
                              </p:par>
                              <p:par>
                                <p:cTn id="67" presetID="22" presetClass="entr" presetSubtype="8" fill="hold"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par>
                                <p:cTn id="70" presetID="22" presetClass="entr" presetSubtype="8" fill="hold"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ipe(left)">
                                      <p:cBhvr>
                                        <p:cTn id="72" dur="500"/>
                                        <p:tgtEl>
                                          <p:spTgt spid="38"/>
                                        </p:tgtEl>
                                      </p:cBhvr>
                                    </p:animEffect>
                                  </p:childTnLst>
                                </p:cTn>
                              </p:par>
                              <p:par>
                                <p:cTn id="73" presetID="22" presetClass="entr" presetSubtype="8" fill="hold" grpId="1" nodeType="with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wipe(left)">
                                      <p:cBhvr>
                                        <p:cTn id="75" dur="500"/>
                                        <p:tgtEl>
                                          <p:spTgt spid="47"/>
                                        </p:tgtEl>
                                      </p:cBhvr>
                                    </p:animEffect>
                                  </p:childTnLst>
                                </p:cTn>
                              </p:par>
                              <p:par>
                                <p:cTn id="76" presetID="22" presetClass="entr" presetSubtype="8" fill="hold" grpId="1" nodeType="with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wipe(left)">
                                      <p:cBhvr>
                                        <p:cTn id="78" dur="500"/>
                                        <p:tgtEl>
                                          <p:spTgt spid="61"/>
                                        </p:tgtEl>
                                      </p:cBhvr>
                                    </p:animEffect>
                                  </p:childTnLst>
                                </p:cTn>
                              </p:par>
                              <p:par>
                                <p:cTn id="79" presetID="22" presetClass="entr" presetSubtype="8" fill="hold" grpId="1" nodeType="with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wipe(left)">
                                      <p:cBhvr>
                                        <p:cTn id="81" dur="500"/>
                                        <p:tgtEl>
                                          <p:spTgt spid="6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wipe(up)">
                                      <p:cBhvr>
                                        <p:cTn id="86" dur="500"/>
                                        <p:tgtEl>
                                          <p:spTgt spid="39"/>
                                        </p:tgtEl>
                                      </p:cBhvr>
                                    </p:animEffect>
                                  </p:childTnLst>
                                </p:cTn>
                              </p:par>
                            </p:childTnLst>
                          </p:cTn>
                        </p:par>
                        <p:par>
                          <p:cTn id="87" fill="hold">
                            <p:stCondLst>
                              <p:cond delay="500"/>
                            </p:stCondLst>
                            <p:childTnLst>
                              <p:par>
                                <p:cTn id="88" presetID="22" presetClass="entr" presetSubtype="1" fill="hold" grpId="0" nodeType="afterEffect">
                                  <p:stCondLst>
                                    <p:cond delay="0"/>
                                  </p:stCondLst>
                                  <p:childTnLst>
                                    <p:set>
                                      <p:cBhvr>
                                        <p:cTn id="89" dur="1" fill="hold">
                                          <p:stCondLst>
                                            <p:cond delay="0"/>
                                          </p:stCondLst>
                                        </p:cTn>
                                        <p:tgtEl>
                                          <p:spTgt spid="40"/>
                                        </p:tgtEl>
                                        <p:attrNameLst>
                                          <p:attrName>style.visibility</p:attrName>
                                        </p:attrNameLst>
                                      </p:cBhvr>
                                      <p:to>
                                        <p:strVal val="visible"/>
                                      </p:to>
                                    </p:set>
                                    <p:animEffect transition="in" filter="wipe(up)">
                                      <p:cBhvr>
                                        <p:cTn id="90" dur="500"/>
                                        <p:tgtEl>
                                          <p:spTgt spid="40"/>
                                        </p:tgtEl>
                                      </p:cBhvr>
                                    </p:animEffect>
                                  </p:childTnLst>
                                </p:cTn>
                              </p:par>
                            </p:childTnLst>
                          </p:cTn>
                        </p:par>
                        <p:par>
                          <p:cTn id="91" fill="hold">
                            <p:stCondLst>
                              <p:cond delay="1000"/>
                            </p:stCondLst>
                            <p:childTnLst>
                              <p:par>
                                <p:cTn id="92" presetID="22" presetClass="entr" presetSubtype="1" fill="hold" grpId="0" nodeType="afterEffect">
                                  <p:stCondLst>
                                    <p:cond delay="0"/>
                                  </p:stCondLst>
                                  <p:childTnLst>
                                    <p:set>
                                      <p:cBhvr>
                                        <p:cTn id="93" dur="1" fill="hold">
                                          <p:stCondLst>
                                            <p:cond delay="0"/>
                                          </p:stCondLst>
                                        </p:cTn>
                                        <p:tgtEl>
                                          <p:spTgt spid="48"/>
                                        </p:tgtEl>
                                        <p:attrNameLst>
                                          <p:attrName>style.visibility</p:attrName>
                                        </p:attrNameLst>
                                      </p:cBhvr>
                                      <p:to>
                                        <p:strVal val="visible"/>
                                      </p:to>
                                    </p:set>
                                    <p:animEffect transition="in" filter="wipe(up)">
                                      <p:cBhvr>
                                        <p:cTn id="94" dur="500"/>
                                        <p:tgtEl>
                                          <p:spTgt spid="48"/>
                                        </p:tgtEl>
                                      </p:cBhvr>
                                    </p:animEffect>
                                  </p:childTnLst>
                                </p:cTn>
                              </p:par>
                            </p:childTnLst>
                          </p:cTn>
                        </p:par>
                        <p:par>
                          <p:cTn id="95" fill="hold">
                            <p:stCondLst>
                              <p:cond delay="1500"/>
                            </p:stCondLst>
                            <p:childTnLst>
                              <p:par>
                                <p:cTn id="96" presetID="22" presetClass="entr" presetSubtype="1" fill="hold" grpId="0" nodeType="afterEffect">
                                  <p:stCondLst>
                                    <p:cond delay="0"/>
                                  </p:stCondLst>
                                  <p:childTnLst>
                                    <p:set>
                                      <p:cBhvr>
                                        <p:cTn id="97" dur="1" fill="hold">
                                          <p:stCondLst>
                                            <p:cond delay="0"/>
                                          </p:stCondLst>
                                        </p:cTn>
                                        <p:tgtEl>
                                          <p:spTgt spid="50"/>
                                        </p:tgtEl>
                                        <p:attrNameLst>
                                          <p:attrName>style.visibility</p:attrName>
                                        </p:attrNameLst>
                                      </p:cBhvr>
                                      <p:to>
                                        <p:strVal val="visible"/>
                                      </p:to>
                                    </p:set>
                                    <p:animEffect transition="in" filter="wipe(up)">
                                      <p:cBhvr>
                                        <p:cTn id="98" dur="500"/>
                                        <p:tgtEl>
                                          <p:spTgt spid="50"/>
                                        </p:tgtEl>
                                      </p:cBhvr>
                                    </p:animEffect>
                                  </p:childTnLst>
                                </p:cTn>
                              </p:par>
                            </p:childTnLst>
                          </p:cTn>
                        </p:par>
                        <p:par>
                          <p:cTn id="99" fill="hold">
                            <p:stCondLst>
                              <p:cond delay="2000"/>
                            </p:stCondLst>
                            <p:childTnLst>
                              <p:par>
                                <p:cTn id="100" presetID="22" presetClass="entr" presetSubtype="1" fill="hold" grpId="0" nodeType="after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ipe(up)">
                                      <p:cBhvr>
                                        <p:cTn id="102" dur="500"/>
                                        <p:tgtEl>
                                          <p:spTgt spid="51"/>
                                        </p:tgtEl>
                                      </p:cBhvr>
                                    </p:animEffect>
                                  </p:childTnLst>
                                </p:cTn>
                              </p:par>
                            </p:childTnLst>
                          </p:cTn>
                        </p:par>
                        <p:par>
                          <p:cTn id="103" fill="hold">
                            <p:stCondLst>
                              <p:cond delay="2500"/>
                            </p:stCondLst>
                            <p:childTnLst>
                              <p:par>
                                <p:cTn id="104" presetID="22" presetClass="entr" presetSubtype="1"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wipe(up)">
                                      <p:cBhvr>
                                        <p:cTn id="106" dur="500"/>
                                        <p:tgtEl>
                                          <p:spTgt spid="52"/>
                                        </p:tgtEl>
                                      </p:cBhvr>
                                    </p:animEffect>
                                  </p:childTnLst>
                                </p:cTn>
                              </p:par>
                            </p:childTnLst>
                          </p:cTn>
                        </p:par>
                        <p:par>
                          <p:cTn id="107" fill="hold">
                            <p:stCondLst>
                              <p:cond delay="3000"/>
                            </p:stCondLst>
                            <p:childTnLst>
                              <p:par>
                                <p:cTn id="108" presetID="22" presetClass="entr" presetSubtype="1" fill="hold" grpId="0" nodeType="after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wipe(up)">
                                      <p:cBhvr>
                                        <p:cTn id="110" dur="500"/>
                                        <p:tgtEl>
                                          <p:spTgt spid="54"/>
                                        </p:tgtEl>
                                      </p:cBhvr>
                                    </p:animEffect>
                                  </p:childTnLst>
                                </p:cTn>
                              </p:par>
                            </p:childTnLst>
                          </p:cTn>
                        </p:par>
                        <p:par>
                          <p:cTn id="111" fill="hold">
                            <p:stCondLst>
                              <p:cond delay="3500"/>
                            </p:stCondLst>
                            <p:childTnLst>
                              <p:par>
                                <p:cTn id="112" presetID="22" presetClass="entr" presetSubtype="1" fill="hold" grpId="0" nodeType="after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wipe(up)">
                                      <p:cBhvr>
                                        <p:cTn id="114" dur="500"/>
                                        <p:tgtEl>
                                          <p:spTgt spid="55"/>
                                        </p:tgtEl>
                                      </p:cBhvr>
                                    </p:animEffect>
                                  </p:childTnLst>
                                </p:cTn>
                              </p:par>
                            </p:childTnLst>
                          </p:cTn>
                        </p:par>
                        <p:par>
                          <p:cTn id="115" fill="hold">
                            <p:stCondLst>
                              <p:cond delay="4000"/>
                            </p:stCondLst>
                            <p:childTnLst>
                              <p:par>
                                <p:cTn id="116" presetID="22" presetClass="entr" presetSubtype="1" fill="hold" grpId="0" nodeType="afterEffect">
                                  <p:stCondLst>
                                    <p:cond delay="0"/>
                                  </p:stCondLst>
                                  <p:childTnLst>
                                    <p:set>
                                      <p:cBhvr>
                                        <p:cTn id="117" dur="1" fill="hold">
                                          <p:stCondLst>
                                            <p:cond delay="0"/>
                                          </p:stCondLst>
                                        </p:cTn>
                                        <p:tgtEl>
                                          <p:spTgt spid="56"/>
                                        </p:tgtEl>
                                        <p:attrNameLst>
                                          <p:attrName>style.visibility</p:attrName>
                                        </p:attrNameLst>
                                      </p:cBhvr>
                                      <p:to>
                                        <p:strVal val="visible"/>
                                      </p:to>
                                    </p:set>
                                    <p:animEffect transition="in" filter="wipe(up)">
                                      <p:cBhvr>
                                        <p:cTn id="118" dur="500"/>
                                        <p:tgtEl>
                                          <p:spTgt spid="56"/>
                                        </p:tgtEl>
                                      </p:cBhvr>
                                    </p:animEffect>
                                  </p:childTnLst>
                                </p:cTn>
                              </p:par>
                            </p:childTnLst>
                          </p:cTn>
                        </p:par>
                        <p:par>
                          <p:cTn id="119" fill="hold">
                            <p:stCondLst>
                              <p:cond delay="4500"/>
                            </p:stCondLst>
                            <p:childTnLst>
                              <p:par>
                                <p:cTn id="120" presetID="22" presetClass="entr" presetSubtype="1" fill="hold" grpId="0" nodeType="after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wipe(up)">
                                      <p:cBhvr>
                                        <p:cTn id="122" dur="500"/>
                                        <p:tgtEl>
                                          <p:spTgt spid="58"/>
                                        </p:tgtEl>
                                      </p:cBhvr>
                                    </p:animEffect>
                                  </p:childTnLst>
                                </p:cTn>
                              </p:par>
                            </p:childTnLst>
                          </p:cTn>
                        </p:par>
                        <p:par>
                          <p:cTn id="123" fill="hold">
                            <p:stCondLst>
                              <p:cond delay="5000"/>
                            </p:stCondLst>
                            <p:childTnLst>
                              <p:par>
                                <p:cTn id="124" presetID="22" presetClass="entr" presetSubtype="1" fill="hold" grpId="0" nodeType="afterEffect">
                                  <p:stCondLst>
                                    <p:cond delay="0"/>
                                  </p:stCondLst>
                                  <p:childTnLst>
                                    <p:set>
                                      <p:cBhvr>
                                        <p:cTn id="125" dur="1" fill="hold">
                                          <p:stCondLst>
                                            <p:cond delay="0"/>
                                          </p:stCondLst>
                                        </p:cTn>
                                        <p:tgtEl>
                                          <p:spTgt spid="59"/>
                                        </p:tgtEl>
                                        <p:attrNameLst>
                                          <p:attrName>style.visibility</p:attrName>
                                        </p:attrNameLst>
                                      </p:cBhvr>
                                      <p:to>
                                        <p:strVal val="visible"/>
                                      </p:to>
                                    </p:set>
                                    <p:animEffect transition="in" filter="wipe(up)">
                                      <p:cBhvr>
                                        <p:cTn id="126" dur="500"/>
                                        <p:tgtEl>
                                          <p:spTgt spid="59"/>
                                        </p:tgtEl>
                                      </p:cBhvr>
                                    </p:animEffect>
                                  </p:childTnLst>
                                </p:cTn>
                              </p:par>
                            </p:childTnLst>
                          </p:cTn>
                        </p:par>
                        <p:par>
                          <p:cTn id="127" fill="hold">
                            <p:stCondLst>
                              <p:cond delay="5500"/>
                            </p:stCondLst>
                            <p:childTnLst>
                              <p:par>
                                <p:cTn id="128" presetID="22" presetClass="entr" presetSubtype="1" fill="hold" grpId="0" nodeType="afterEffect">
                                  <p:stCondLst>
                                    <p:cond delay="0"/>
                                  </p:stCondLst>
                                  <p:childTnLst>
                                    <p:set>
                                      <p:cBhvr>
                                        <p:cTn id="129" dur="1" fill="hold">
                                          <p:stCondLst>
                                            <p:cond delay="0"/>
                                          </p:stCondLst>
                                        </p:cTn>
                                        <p:tgtEl>
                                          <p:spTgt spid="60"/>
                                        </p:tgtEl>
                                        <p:attrNameLst>
                                          <p:attrName>style.visibility</p:attrName>
                                        </p:attrNameLst>
                                      </p:cBhvr>
                                      <p:to>
                                        <p:strVal val="visible"/>
                                      </p:to>
                                    </p:set>
                                    <p:animEffect transition="in" filter="wipe(up)">
                                      <p:cBhvr>
                                        <p:cTn id="130" dur="500"/>
                                        <p:tgtEl>
                                          <p:spTgt spid="60"/>
                                        </p:tgtEl>
                                      </p:cBhvr>
                                    </p:animEffect>
                                  </p:childTnLst>
                                </p:cTn>
                              </p:par>
                            </p:childTnLst>
                          </p:cTn>
                        </p:par>
                      </p:childTnLst>
                    </p:cTn>
                  </p:par>
                  <p:par>
                    <p:cTn id="131" fill="hold">
                      <p:stCondLst>
                        <p:cond delay="indefinite"/>
                      </p:stCondLst>
                      <p:childTnLst>
                        <p:par>
                          <p:cTn id="132" fill="hold">
                            <p:stCondLst>
                              <p:cond delay="0"/>
                            </p:stCondLst>
                            <p:childTnLst>
                              <p:par>
                                <p:cTn id="133" presetID="5" presetClass="entr" presetSubtype="10" fill="hold" nodeType="clickEffect">
                                  <p:stCondLst>
                                    <p:cond delay="0"/>
                                  </p:stCondLst>
                                  <p:childTnLst>
                                    <p:set>
                                      <p:cBhvr>
                                        <p:cTn id="134" dur="1" fill="hold">
                                          <p:stCondLst>
                                            <p:cond delay="0"/>
                                          </p:stCondLst>
                                        </p:cTn>
                                        <p:tgtEl>
                                          <p:spTgt spid="63">
                                            <p:txEl>
                                              <p:pRg st="0" end="0"/>
                                            </p:txEl>
                                          </p:spTgt>
                                        </p:tgtEl>
                                        <p:attrNameLst>
                                          <p:attrName>style.visibility</p:attrName>
                                        </p:attrNameLst>
                                      </p:cBhvr>
                                      <p:to>
                                        <p:strVal val="visible"/>
                                      </p:to>
                                    </p:set>
                                    <p:animEffect transition="in" filter="checkerboard(across)">
                                      <p:cBhvr>
                                        <p:cTn id="135" dur="500"/>
                                        <p:tgtEl>
                                          <p:spTgt spid="63">
                                            <p:txEl>
                                              <p:pRg st="0" end="0"/>
                                            </p:txEl>
                                          </p:spTgt>
                                        </p:tgtEl>
                                      </p:cBhvr>
                                    </p:animEffect>
                                  </p:childTnLst>
                                </p:cTn>
                              </p:par>
                            </p:childTnLst>
                          </p:cTn>
                        </p:par>
                      </p:childTnLst>
                    </p:cTn>
                  </p:par>
                  <p:par>
                    <p:cTn id="136" fill="hold">
                      <p:stCondLst>
                        <p:cond delay="indefinite"/>
                      </p:stCondLst>
                      <p:childTnLst>
                        <p:par>
                          <p:cTn id="137" fill="hold">
                            <p:stCondLst>
                              <p:cond delay="0"/>
                            </p:stCondLst>
                            <p:childTnLst>
                              <p:par>
                                <p:cTn id="138" presetID="5" presetClass="entr" presetSubtype="10" fill="hold" nodeType="clickEffect">
                                  <p:stCondLst>
                                    <p:cond delay="0"/>
                                  </p:stCondLst>
                                  <p:childTnLst>
                                    <p:set>
                                      <p:cBhvr>
                                        <p:cTn id="139" dur="1" fill="hold">
                                          <p:stCondLst>
                                            <p:cond delay="0"/>
                                          </p:stCondLst>
                                        </p:cTn>
                                        <p:tgtEl>
                                          <p:spTgt spid="64">
                                            <p:txEl>
                                              <p:pRg st="0" end="0"/>
                                            </p:txEl>
                                          </p:spTgt>
                                        </p:tgtEl>
                                        <p:attrNameLst>
                                          <p:attrName>style.visibility</p:attrName>
                                        </p:attrNameLst>
                                      </p:cBhvr>
                                      <p:to>
                                        <p:strVal val="visible"/>
                                      </p:to>
                                    </p:set>
                                    <p:animEffect transition="in" filter="checkerboard(across)">
                                      <p:cBhvr>
                                        <p:cTn id="140" dur="500"/>
                                        <p:tgtEl>
                                          <p:spTgt spid="64">
                                            <p:txEl>
                                              <p:pRg st="0" end="0"/>
                                            </p:txEl>
                                          </p:spTgt>
                                        </p:tgtEl>
                                      </p:cBhvr>
                                    </p:animEffect>
                                  </p:childTnLst>
                                </p:cTn>
                              </p:par>
                            </p:childTnLst>
                          </p:cTn>
                        </p:par>
                      </p:childTnLst>
                    </p:cTn>
                  </p:par>
                  <p:par>
                    <p:cTn id="141" fill="hold">
                      <p:stCondLst>
                        <p:cond delay="indefinite"/>
                      </p:stCondLst>
                      <p:childTnLst>
                        <p:par>
                          <p:cTn id="142" fill="hold">
                            <p:stCondLst>
                              <p:cond delay="0"/>
                            </p:stCondLst>
                            <p:childTnLst>
                              <p:par>
                                <p:cTn id="143" presetID="5" presetClass="entr" presetSubtype="10" fill="hold" nodeType="clickEffect">
                                  <p:stCondLst>
                                    <p:cond delay="0"/>
                                  </p:stCondLst>
                                  <p:childTnLst>
                                    <p:set>
                                      <p:cBhvr>
                                        <p:cTn id="144" dur="1" fill="hold">
                                          <p:stCondLst>
                                            <p:cond delay="0"/>
                                          </p:stCondLst>
                                        </p:cTn>
                                        <p:tgtEl>
                                          <p:spTgt spid="65">
                                            <p:txEl>
                                              <p:pRg st="0" end="0"/>
                                            </p:txEl>
                                          </p:spTgt>
                                        </p:tgtEl>
                                        <p:attrNameLst>
                                          <p:attrName>style.visibility</p:attrName>
                                        </p:attrNameLst>
                                      </p:cBhvr>
                                      <p:to>
                                        <p:strVal val="visible"/>
                                      </p:to>
                                    </p:set>
                                    <p:animEffect transition="in" filter="checkerboard(across)">
                                      <p:cBhvr>
                                        <p:cTn id="145" dur="500"/>
                                        <p:tgtEl>
                                          <p:spTgt spid="65">
                                            <p:txEl>
                                              <p:pRg st="0" end="0"/>
                                            </p:txEl>
                                          </p:spTgt>
                                        </p:tgtEl>
                                      </p:cBhvr>
                                    </p:animEffect>
                                  </p:childTnLst>
                                </p:cTn>
                              </p:par>
                            </p:childTnLst>
                          </p:cTn>
                        </p:par>
                      </p:childTnLst>
                    </p:cTn>
                  </p:par>
                  <p:par>
                    <p:cTn id="146" fill="hold">
                      <p:stCondLst>
                        <p:cond delay="indefinite"/>
                      </p:stCondLst>
                      <p:childTnLst>
                        <p:par>
                          <p:cTn id="147" fill="hold">
                            <p:stCondLst>
                              <p:cond delay="0"/>
                            </p:stCondLst>
                            <p:childTnLst>
                              <p:par>
                                <p:cTn id="148" presetID="5" presetClass="entr" presetSubtype="10" fill="hold" nodeType="clickEffect">
                                  <p:stCondLst>
                                    <p:cond delay="0"/>
                                  </p:stCondLst>
                                  <p:childTnLst>
                                    <p:set>
                                      <p:cBhvr>
                                        <p:cTn id="149" dur="1" fill="hold">
                                          <p:stCondLst>
                                            <p:cond delay="0"/>
                                          </p:stCondLst>
                                        </p:cTn>
                                        <p:tgtEl>
                                          <p:spTgt spid="66">
                                            <p:txEl>
                                              <p:pRg st="0" end="0"/>
                                            </p:txEl>
                                          </p:spTgt>
                                        </p:tgtEl>
                                        <p:attrNameLst>
                                          <p:attrName>style.visibility</p:attrName>
                                        </p:attrNameLst>
                                      </p:cBhvr>
                                      <p:to>
                                        <p:strVal val="visible"/>
                                      </p:to>
                                    </p:set>
                                    <p:animEffect transition="in" filter="checkerboard(across)">
                                      <p:cBhvr>
                                        <p:cTn id="150" dur="500"/>
                                        <p:tgtEl>
                                          <p:spTgt spid="66">
                                            <p:txEl>
                                              <p:pRg st="0" end="0"/>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5" presetClass="entr" presetSubtype="10" fill="hold" nodeType="clickEffect">
                                  <p:stCondLst>
                                    <p:cond delay="0"/>
                                  </p:stCondLst>
                                  <p:childTnLst>
                                    <p:set>
                                      <p:cBhvr>
                                        <p:cTn id="154" dur="1" fill="hold">
                                          <p:stCondLst>
                                            <p:cond delay="0"/>
                                          </p:stCondLst>
                                        </p:cTn>
                                        <p:tgtEl>
                                          <p:spTgt spid="67">
                                            <p:txEl>
                                              <p:pRg st="0" end="0"/>
                                            </p:txEl>
                                          </p:spTgt>
                                        </p:tgtEl>
                                        <p:attrNameLst>
                                          <p:attrName>style.visibility</p:attrName>
                                        </p:attrNameLst>
                                      </p:cBhvr>
                                      <p:to>
                                        <p:strVal val="visible"/>
                                      </p:to>
                                    </p:set>
                                    <p:animEffect transition="in" filter="checkerboard(across)">
                                      <p:cBhvr>
                                        <p:cTn id="155" dur="500"/>
                                        <p:tgtEl>
                                          <p:spTgt spid="67">
                                            <p:txEl>
                                              <p:pRg st="0" end="0"/>
                                            </p:txEl>
                                          </p:spTgt>
                                        </p:tgtEl>
                                      </p:cBhvr>
                                    </p:animEffect>
                                  </p:childTnLst>
                                </p:cTn>
                              </p:par>
                            </p:childTnLst>
                          </p:cTn>
                        </p:par>
                      </p:childTnLst>
                    </p:cTn>
                  </p:par>
                  <p:par>
                    <p:cTn id="156" fill="hold">
                      <p:stCondLst>
                        <p:cond delay="indefinite"/>
                      </p:stCondLst>
                      <p:childTnLst>
                        <p:par>
                          <p:cTn id="157" fill="hold">
                            <p:stCondLst>
                              <p:cond delay="0"/>
                            </p:stCondLst>
                            <p:childTnLst>
                              <p:par>
                                <p:cTn id="158" presetID="5" presetClass="entr" presetSubtype="10" fill="hold" nodeType="clickEffect">
                                  <p:stCondLst>
                                    <p:cond delay="0"/>
                                  </p:stCondLst>
                                  <p:childTnLst>
                                    <p:set>
                                      <p:cBhvr>
                                        <p:cTn id="159" dur="1" fill="hold">
                                          <p:stCondLst>
                                            <p:cond delay="0"/>
                                          </p:stCondLst>
                                        </p:cTn>
                                        <p:tgtEl>
                                          <p:spTgt spid="68">
                                            <p:txEl>
                                              <p:pRg st="0" end="0"/>
                                            </p:txEl>
                                          </p:spTgt>
                                        </p:tgtEl>
                                        <p:attrNameLst>
                                          <p:attrName>style.visibility</p:attrName>
                                        </p:attrNameLst>
                                      </p:cBhvr>
                                      <p:to>
                                        <p:strVal val="visible"/>
                                      </p:to>
                                    </p:set>
                                    <p:animEffect transition="in" filter="checkerboard(across)">
                                      <p:cBhvr>
                                        <p:cTn id="160" dur="500"/>
                                        <p:tgtEl>
                                          <p:spTgt spid="68">
                                            <p:txEl>
                                              <p:pRg st="0" end="0"/>
                                            </p:txEl>
                                          </p:spTgt>
                                        </p:tgtEl>
                                      </p:cBhvr>
                                    </p:animEffect>
                                  </p:childTnLst>
                                </p:cTn>
                              </p:par>
                            </p:childTnLst>
                          </p:cTn>
                        </p:par>
                      </p:childTnLst>
                    </p:cTn>
                  </p:par>
                  <p:par>
                    <p:cTn id="161" fill="hold">
                      <p:stCondLst>
                        <p:cond delay="indefinite"/>
                      </p:stCondLst>
                      <p:childTnLst>
                        <p:par>
                          <p:cTn id="162" fill="hold">
                            <p:stCondLst>
                              <p:cond delay="0"/>
                            </p:stCondLst>
                            <p:childTnLst>
                              <p:par>
                                <p:cTn id="163" presetID="5" presetClass="entr" presetSubtype="10" fill="hold" nodeType="clickEffect">
                                  <p:stCondLst>
                                    <p:cond delay="0"/>
                                  </p:stCondLst>
                                  <p:childTnLst>
                                    <p:set>
                                      <p:cBhvr>
                                        <p:cTn id="164" dur="1" fill="hold">
                                          <p:stCondLst>
                                            <p:cond delay="0"/>
                                          </p:stCondLst>
                                        </p:cTn>
                                        <p:tgtEl>
                                          <p:spTgt spid="69">
                                            <p:txEl>
                                              <p:pRg st="0" end="0"/>
                                            </p:txEl>
                                          </p:spTgt>
                                        </p:tgtEl>
                                        <p:attrNameLst>
                                          <p:attrName>style.visibility</p:attrName>
                                        </p:attrNameLst>
                                      </p:cBhvr>
                                      <p:to>
                                        <p:strVal val="visible"/>
                                      </p:to>
                                    </p:set>
                                    <p:animEffect transition="in" filter="checkerboard(across)">
                                      <p:cBhvr>
                                        <p:cTn id="165" dur="500"/>
                                        <p:tgtEl>
                                          <p:spTgt spid="69">
                                            <p:txEl>
                                              <p:pRg st="0" end="0"/>
                                            </p:txEl>
                                          </p:spTgt>
                                        </p:tgtEl>
                                      </p:cBhvr>
                                    </p:animEffect>
                                  </p:childTnLst>
                                </p:cTn>
                              </p:par>
                            </p:childTnLst>
                          </p:cTn>
                        </p:par>
                      </p:childTnLst>
                    </p:cTn>
                  </p:par>
                  <p:par>
                    <p:cTn id="166" fill="hold">
                      <p:stCondLst>
                        <p:cond delay="indefinite"/>
                      </p:stCondLst>
                      <p:childTnLst>
                        <p:par>
                          <p:cTn id="167" fill="hold">
                            <p:stCondLst>
                              <p:cond delay="0"/>
                            </p:stCondLst>
                            <p:childTnLst>
                              <p:par>
                                <p:cTn id="168" presetID="5" presetClass="entr" presetSubtype="10" fill="hold" nodeType="clickEffect">
                                  <p:stCondLst>
                                    <p:cond delay="0"/>
                                  </p:stCondLst>
                                  <p:childTnLst>
                                    <p:set>
                                      <p:cBhvr>
                                        <p:cTn id="169" dur="1" fill="hold">
                                          <p:stCondLst>
                                            <p:cond delay="0"/>
                                          </p:stCondLst>
                                        </p:cTn>
                                        <p:tgtEl>
                                          <p:spTgt spid="70">
                                            <p:txEl>
                                              <p:pRg st="0" end="0"/>
                                            </p:txEl>
                                          </p:spTgt>
                                        </p:tgtEl>
                                        <p:attrNameLst>
                                          <p:attrName>style.visibility</p:attrName>
                                        </p:attrNameLst>
                                      </p:cBhvr>
                                      <p:to>
                                        <p:strVal val="visible"/>
                                      </p:to>
                                    </p:set>
                                    <p:animEffect transition="in" filter="checkerboard(across)">
                                      <p:cBhvr>
                                        <p:cTn id="170"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9" grpId="0"/>
      <p:bldP spid="19" grpId="1"/>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9" grpId="0"/>
      <p:bldP spid="40" grpId="0"/>
      <p:bldP spid="47" grpId="0"/>
      <p:bldP spid="47" grpId="1"/>
      <p:bldP spid="48" grpId="0"/>
      <p:bldP spid="50" grpId="0"/>
      <p:bldP spid="51" grpId="0"/>
      <p:bldP spid="52" grpId="0"/>
      <p:bldP spid="54" grpId="0"/>
      <p:bldP spid="55" grpId="0"/>
      <p:bldP spid="56" grpId="0"/>
      <p:bldP spid="58" grpId="0"/>
      <p:bldP spid="59" grpId="0"/>
      <p:bldP spid="60" grpId="0"/>
      <p:bldP spid="61" grpId="0"/>
      <p:bldP spid="61" grpId="1"/>
      <p:bldP spid="62" grpId="0"/>
      <p:bldP spid="6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Nhóm 21">
            <a:extLst>
              <a:ext uri="{FF2B5EF4-FFF2-40B4-BE49-F238E27FC236}">
                <a16:creationId xmlns:a16="http://schemas.microsoft.com/office/drawing/2014/main" id="{47A4FFAA-8250-3684-200B-D658F9AAE113}"/>
              </a:ext>
            </a:extLst>
          </p:cNvPr>
          <p:cNvGrpSpPr/>
          <p:nvPr/>
        </p:nvGrpSpPr>
        <p:grpSpPr>
          <a:xfrm>
            <a:off x="254001" y="76738"/>
            <a:ext cx="11582399" cy="6704524"/>
            <a:chOff x="4115607" y="115107"/>
            <a:chExt cx="10056786" cy="10056786"/>
          </a:xfrm>
        </p:grpSpPr>
        <p:grpSp>
          <p:nvGrpSpPr>
            <p:cNvPr id="2" name="Group 2"/>
            <p:cNvGrpSpPr/>
            <p:nvPr/>
          </p:nvGrpSpPr>
          <p:grpSpPr>
            <a:xfrm>
              <a:off x="4115607" y="115107"/>
              <a:ext cx="10056786" cy="10056786"/>
              <a:chOff x="0" y="0"/>
              <a:chExt cx="812800" cy="812800"/>
            </a:xfrm>
          </p:grpSpPr>
          <p:sp>
            <p:nvSpPr>
              <p:cNvPr id="3" name="Freeform 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DF5E5E"/>
              </a:solidFill>
            </p:spPr>
          </p:sp>
          <p:sp>
            <p:nvSpPr>
              <p:cNvPr id="4" name="TextBox 4"/>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5" name="Group 5"/>
            <p:cNvGrpSpPr/>
            <p:nvPr/>
          </p:nvGrpSpPr>
          <p:grpSpPr>
            <a:xfrm>
              <a:off x="4586839" y="586339"/>
              <a:ext cx="9114322" cy="9114322"/>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p:spPr>
          </p:sp>
          <p:sp>
            <p:nvSpPr>
              <p:cNvPr id="7" name="TextBox 7"/>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8" name="Group 8"/>
            <p:cNvGrpSpPr/>
            <p:nvPr/>
          </p:nvGrpSpPr>
          <p:grpSpPr>
            <a:xfrm>
              <a:off x="5002832" y="1002332"/>
              <a:ext cx="8282336" cy="8282336"/>
              <a:chOff x="0" y="0"/>
              <a:chExt cx="812800" cy="812800"/>
            </a:xfrm>
          </p:grpSpPr>
          <p:sp>
            <p:nvSpPr>
              <p:cNvPr id="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DD2BF"/>
              </a:solidFill>
            </p:spPr>
          </p:sp>
          <p:sp>
            <p:nvSpPr>
              <p:cNvPr id="10" name="TextBox 10"/>
              <p:cNvSpPr txBox="1"/>
              <p:nvPr/>
            </p:nvSpPr>
            <p:spPr>
              <a:xfrm>
                <a:off x="76200" y="19050"/>
                <a:ext cx="660400" cy="717550"/>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1" name="Group 11"/>
            <p:cNvGrpSpPr/>
            <p:nvPr/>
          </p:nvGrpSpPr>
          <p:grpSpPr>
            <a:xfrm>
              <a:off x="5460051" y="1459551"/>
              <a:ext cx="7367897" cy="7367897"/>
              <a:chOff x="0" y="0"/>
              <a:chExt cx="812800" cy="812800"/>
            </a:xfrm>
          </p:grpSpPr>
          <p:sp>
            <p:nvSpPr>
              <p:cNvPr id="12" name="Freeform 12"/>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FFFF"/>
              </a:solidFill>
            </p:spPr>
          </p:sp>
          <p:sp>
            <p:nvSpPr>
              <p:cNvPr id="13" name="TextBox 13"/>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grpSp>
      <p:pic>
        <p:nvPicPr>
          <p:cNvPr id="14" name="Picture 1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364956" y="-643915"/>
            <a:ext cx="1794245" cy="3810172"/>
          </a:xfrm>
          <a:prstGeom prst="rect">
            <a:avLst/>
          </a:prstGeom>
        </p:spPr>
      </p:pic>
      <p:pic>
        <p:nvPicPr>
          <p:cNvPr id="15" name="Picture 1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flipV="1">
            <a:off x="10248171" y="4005426"/>
            <a:ext cx="1638516" cy="3479474"/>
          </a:xfrm>
          <a:prstGeom prst="rect">
            <a:avLst/>
          </a:prstGeom>
        </p:spPr>
      </p:pic>
      <p:pic>
        <p:nvPicPr>
          <p:cNvPr id="16"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46942" y="4973950"/>
            <a:ext cx="497245" cy="497245"/>
          </a:xfrm>
          <a:prstGeom prst="rect">
            <a:avLst/>
          </a:prstGeom>
        </p:spPr>
      </p:pic>
      <p:pic>
        <p:nvPicPr>
          <p:cNvPr id="17"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327692" y="1134024"/>
            <a:ext cx="497245" cy="497245"/>
          </a:xfrm>
          <a:prstGeom prst="rect">
            <a:avLst/>
          </a:prstGeom>
        </p:spPr>
      </p:pic>
      <p:pic>
        <p:nvPicPr>
          <p:cNvPr id="18" name="Picture 1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192352" y="2377755"/>
            <a:ext cx="578982" cy="578982"/>
          </a:xfrm>
          <a:prstGeom prst="rect">
            <a:avLst/>
          </a:prstGeom>
        </p:spPr>
      </p:pic>
      <p:pic>
        <p:nvPicPr>
          <p:cNvPr id="19" name="Picture 1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64308" y="5800992"/>
            <a:ext cx="578982" cy="578982"/>
          </a:xfrm>
          <a:prstGeom prst="rect">
            <a:avLst/>
          </a:prstGeom>
        </p:spPr>
      </p:pic>
      <p:pic>
        <p:nvPicPr>
          <p:cNvPr id="20" name="Picture 2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795564" y="3276630"/>
            <a:ext cx="578982" cy="578982"/>
          </a:xfrm>
          <a:prstGeom prst="rect">
            <a:avLst/>
          </a:prstGeom>
        </p:spPr>
      </p:pic>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788781" y="3965158"/>
            <a:ext cx="497245" cy="497245"/>
          </a:xfrm>
          <a:prstGeom prst="rect">
            <a:avLst/>
          </a:prstGeom>
        </p:spPr>
      </p:pic>
      <p:grpSp>
        <p:nvGrpSpPr>
          <p:cNvPr id="48" name="Group 23">
            <a:extLst>
              <a:ext uri="{FF2B5EF4-FFF2-40B4-BE49-F238E27FC236}">
                <a16:creationId xmlns:a16="http://schemas.microsoft.com/office/drawing/2014/main" id="{807DDE96-FF6C-4534-EEDA-863AFC2E3A9B}"/>
              </a:ext>
            </a:extLst>
          </p:cNvPr>
          <p:cNvGrpSpPr/>
          <p:nvPr/>
        </p:nvGrpSpPr>
        <p:grpSpPr>
          <a:xfrm>
            <a:off x="5479784" y="7329799"/>
            <a:ext cx="1059156" cy="1059156"/>
            <a:chOff x="0" y="0"/>
            <a:chExt cx="812800" cy="812800"/>
          </a:xfrm>
        </p:grpSpPr>
        <p:sp>
          <p:nvSpPr>
            <p:cNvPr id="49" name="Freeform 24">
              <a:extLst>
                <a:ext uri="{FF2B5EF4-FFF2-40B4-BE49-F238E27FC236}">
                  <a16:creationId xmlns:a16="http://schemas.microsoft.com/office/drawing/2014/main" id="{5038916D-323E-1669-5F02-986D807897B7}"/>
                </a:ext>
              </a:extLst>
            </p:cNvPr>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98580"/>
            </a:solidFill>
            <a:ln>
              <a:noFill/>
            </a:ln>
          </p:spPr>
        </p:sp>
        <p:sp>
          <p:nvSpPr>
            <p:cNvPr id="50" name="TextBox 25">
              <a:extLst>
                <a:ext uri="{FF2B5EF4-FFF2-40B4-BE49-F238E27FC236}">
                  <a16:creationId xmlns:a16="http://schemas.microsoft.com/office/drawing/2014/main" id="{DA5903BD-398B-3FE1-70C1-6EFAD51373E7}"/>
                </a:ext>
              </a:extLst>
            </p:cNvPr>
            <p:cNvSpPr txBox="1"/>
            <p:nvPr/>
          </p:nvSpPr>
          <p:spPr>
            <a:xfrm>
              <a:off x="76200" y="19050"/>
              <a:ext cx="660400" cy="717550"/>
            </a:xfrm>
            <a:prstGeom prst="rect">
              <a:avLst/>
            </a:prstGeom>
          </p:spPr>
          <p:txBody>
            <a:bodyPr lIns="33867" tIns="33867" rIns="33867" bIns="33867" rtlCol="0" anchor="ctr"/>
            <a:lstStyle/>
            <a:p>
              <a:pPr algn="ctr">
                <a:lnSpc>
                  <a:spcPts val="1773"/>
                </a:lnSpc>
              </a:pPr>
              <a:endParaRPr sz="1200"/>
            </a:p>
          </p:txBody>
        </p:sp>
      </p:grpSp>
      <p:sp>
        <p:nvSpPr>
          <p:cNvPr id="51" name="TextBox 27">
            <a:extLst>
              <a:ext uri="{FF2B5EF4-FFF2-40B4-BE49-F238E27FC236}">
                <a16:creationId xmlns:a16="http://schemas.microsoft.com/office/drawing/2014/main" id="{1F880F51-60BC-6FAB-0648-0BB23BDDACC5}"/>
              </a:ext>
            </a:extLst>
          </p:cNvPr>
          <p:cNvSpPr txBox="1"/>
          <p:nvPr/>
        </p:nvSpPr>
        <p:spPr>
          <a:xfrm>
            <a:off x="5479784" y="7389395"/>
            <a:ext cx="1040621" cy="1000274"/>
          </a:xfrm>
          <a:prstGeom prst="rect">
            <a:avLst/>
          </a:prstGeom>
        </p:spPr>
        <p:txBody>
          <a:bodyPr lIns="0" tIns="0" rIns="0" bIns="0" rtlCol="0" anchor="t">
            <a:spAutoFit/>
          </a:bodyPr>
          <a:lstStyle/>
          <a:p>
            <a:pPr algn="ctr">
              <a:lnSpc>
                <a:spcPts val="7776"/>
              </a:lnSpc>
            </a:pPr>
            <a:r>
              <a:rPr lang="en-US" sz="5554">
                <a:solidFill>
                  <a:srgbClr val="FFFFFF"/>
                </a:solidFill>
                <a:latin typeface="Josefin Sans Bold"/>
              </a:rPr>
              <a:t>02</a:t>
            </a:r>
          </a:p>
        </p:txBody>
      </p:sp>
      <p:grpSp>
        <p:nvGrpSpPr>
          <p:cNvPr id="52" name="Group 20">
            <a:extLst>
              <a:ext uri="{FF2B5EF4-FFF2-40B4-BE49-F238E27FC236}">
                <a16:creationId xmlns:a16="http://schemas.microsoft.com/office/drawing/2014/main" id="{04EF6163-939A-AD74-D457-DBB3A065F9F7}"/>
              </a:ext>
            </a:extLst>
          </p:cNvPr>
          <p:cNvGrpSpPr/>
          <p:nvPr/>
        </p:nvGrpSpPr>
        <p:grpSpPr>
          <a:xfrm>
            <a:off x="2731252" y="8611898"/>
            <a:ext cx="6556220" cy="721873"/>
            <a:chOff x="0" y="0"/>
            <a:chExt cx="3691021" cy="406400"/>
          </a:xfrm>
        </p:grpSpPr>
        <p:sp>
          <p:nvSpPr>
            <p:cNvPr id="53" name="Freeform 21">
              <a:extLst>
                <a:ext uri="{FF2B5EF4-FFF2-40B4-BE49-F238E27FC236}">
                  <a16:creationId xmlns:a16="http://schemas.microsoft.com/office/drawing/2014/main" id="{1A10AF3F-3B24-40F1-C501-6F6303664809}"/>
                </a:ext>
              </a:extLst>
            </p:cNvPr>
            <p:cNvSpPr/>
            <p:nvPr/>
          </p:nvSpPr>
          <p:spPr>
            <a:xfrm>
              <a:off x="203200" y="-326"/>
              <a:ext cx="3284621" cy="407051"/>
            </a:xfrm>
            <a:custGeom>
              <a:avLst/>
              <a:gdLst/>
              <a:ahLst/>
              <a:cxnLst/>
              <a:rect l="l" t="t" r="r" b="b"/>
              <a:pathLst>
                <a:path w="3284621" h="407051">
                  <a:moveTo>
                    <a:pt x="3284621" y="326"/>
                  </a:moveTo>
                  <a:cubicBezTo>
                    <a:pt x="3211808" y="0"/>
                    <a:pt x="3144386" y="38659"/>
                    <a:pt x="3107885" y="101663"/>
                  </a:cubicBezTo>
                  <a:cubicBezTo>
                    <a:pt x="3071385" y="164667"/>
                    <a:pt x="3071385" y="242385"/>
                    <a:pt x="3107885" y="305389"/>
                  </a:cubicBezTo>
                  <a:cubicBezTo>
                    <a:pt x="3144386" y="368393"/>
                    <a:pt x="3211808" y="407052"/>
                    <a:pt x="328462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rgbClr val="FFFFFF"/>
            </a:solidFill>
          </p:spPr>
        </p:sp>
        <p:sp>
          <p:nvSpPr>
            <p:cNvPr id="54" name="TextBox 22">
              <a:extLst>
                <a:ext uri="{FF2B5EF4-FFF2-40B4-BE49-F238E27FC236}">
                  <a16:creationId xmlns:a16="http://schemas.microsoft.com/office/drawing/2014/main" id="{DCDE8782-7624-51D0-56CF-86B5FB87A421}"/>
                </a:ext>
              </a:extLst>
            </p:cNvPr>
            <p:cNvSpPr txBox="1"/>
            <p:nvPr/>
          </p:nvSpPr>
          <p:spPr>
            <a:xfrm>
              <a:off x="0" y="-57150"/>
              <a:ext cx="812800" cy="463550"/>
            </a:xfrm>
            <a:prstGeom prst="rect">
              <a:avLst/>
            </a:prstGeom>
          </p:spPr>
          <p:txBody>
            <a:bodyPr lIns="33867" tIns="33867" rIns="33867" bIns="33867" rtlCol="0" anchor="ctr"/>
            <a:lstStyle/>
            <a:p>
              <a:pPr algn="ctr">
                <a:lnSpc>
                  <a:spcPts val="1773"/>
                </a:lnSpc>
              </a:pPr>
              <a:endParaRPr sz="1200"/>
            </a:p>
          </p:txBody>
        </p:sp>
      </p:grpSp>
      <p:sp>
        <p:nvSpPr>
          <p:cNvPr id="55" name="TextBox 28">
            <a:extLst>
              <a:ext uri="{FF2B5EF4-FFF2-40B4-BE49-F238E27FC236}">
                <a16:creationId xmlns:a16="http://schemas.microsoft.com/office/drawing/2014/main" id="{1A4AC14E-CEEC-B692-574B-2AE191E073AA}"/>
              </a:ext>
            </a:extLst>
          </p:cNvPr>
          <p:cNvSpPr txBox="1"/>
          <p:nvPr/>
        </p:nvSpPr>
        <p:spPr>
          <a:xfrm>
            <a:off x="3000749" y="8731731"/>
            <a:ext cx="5998691" cy="666849"/>
          </a:xfrm>
          <a:prstGeom prst="rect">
            <a:avLst/>
          </a:prstGeom>
        </p:spPr>
        <p:txBody>
          <a:bodyPr lIns="0" tIns="0" rIns="0" bIns="0" rtlCol="0" anchor="t">
            <a:spAutoFit/>
          </a:bodyPr>
          <a:lstStyle/>
          <a:p>
            <a:pPr algn="ctr">
              <a:lnSpc>
                <a:spcPts val="5227"/>
              </a:lnSpc>
            </a:pPr>
            <a:r>
              <a:rPr lang="en-US" sz="5334" b="1">
                <a:solidFill>
                  <a:srgbClr val="DF5E5E"/>
                </a:solidFill>
                <a:latin typeface="Josefin Sans Regular"/>
              </a:rPr>
              <a:t>Tìm hiểu bài</a:t>
            </a:r>
          </a:p>
        </p:txBody>
      </p:sp>
      <p:sp>
        <p:nvSpPr>
          <p:cNvPr id="24" name="Hình chữ nhật 23">
            <a:extLst>
              <a:ext uri="{FF2B5EF4-FFF2-40B4-BE49-F238E27FC236}">
                <a16:creationId xmlns:a16="http://schemas.microsoft.com/office/drawing/2014/main" id="{A497BA36-DF42-87E7-9A42-9D0357513D0C}"/>
              </a:ext>
            </a:extLst>
          </p:cNvPr>
          <p:cNvSpPr/>
          <p:nvPr/>
        </p:nvSpPr>
        <p:spPr>
          <a:xfrm>
            <a:off x="2400307" y="2919790"/>
            <a:ext cx="7334495" cy="1292662"/>
          </a:xfrm>
          <a:prstGeom prst="rect">
            <a:avLst/>
          </a:prstGeom>
          <a:noFill/>
        </p:spPr>
        <p:txBody>
          <a:bodyPr wrap="square" lIns="60960" tIns="30480" rIns="60960" bIns="30480">
            <a:spAutoFit/>
          </a:bodyPr>
          <a:lstStyle/>
          <a:p>
            <a:pPr algn="ctr"/>
            <a:r>
              <a:rPr lang="en-US" sz="8000" b="1" dirty="0" err="1">
                <a:ln w="0"/>
                <a:solidFill>
                  <a:srgbClr val="FF0000"/>
                </a:solidFill>
                <a:effectLst>
                  <a:outerShdw blurRad="38100" dist="19050" dir="2700000" algn="tl" rotWithShape="0">
                    <a:schemeClr val="dk1">
                      <a:alpha val="40000"/>
                    </a:schemeClr>
                  </a:outerShdw>
                </a:effectLst>
                <a:latin typeface="HP001 4 hàng" panose="020B0603050302020204" pitchFamily="34" charset="0"/>
              </a:rPr>
              <a:t>Thư</a:t>
            </a:r>
            <a:r>
              <a:rPr lang="en-US" sz="8000" b="1" dirty="0">
                <a:ln w="0"/>
                <a:solidFill>
                  <a:srgbClr val="FF0000"/>
                </a:solidFill>
                <a:effectLst>
                  <a:outerShdw blurRad="38100" dist="19050" dir="2700000" algn="tl" rotWithShape="0">
                    <a:schemeClr val="dk1">
                      <a:alpha val="40000"/>
                    </a:schemeClr>
                  </a:outerShdw>
                </a:effectLst>
                <a:latin typeface="HP001 4 hàng" panose="020B0603050302020204" pitchFamily="34" charset="0"/>
              </a:rPr>
              <a:t> </a:t>
            </a:r>
            <a:r>
              <a:rPr lang="en-US" sz="8000" b="1" dirty="0" err="1">
                <a:ln w="0"/>
                <a:solidFill>
                  <a:srgbClr val="FF0000"/>
                </a:solidFill>
                <a:effectLst>
                  <a:outerShdw blurRad="38100" dist="19050" dir="2700000" algn="tl" rotWithShape="0">
                    <a:schemeClr val="dk1">
                      <a:alpha val="40000"/>
                    </a:schemeClr>
                  </a:outerShdw>
                </a:effectLst>
                <a:latin typeface="HP001 4 hàng" panose="020B0603050302020204" pitchFamily="34" charset="0"/>
              </a:rPr>
              <a:t>giản</a:t>
            </a:r>
            <a:endParaRPr lang="vi-VN" sz="8000" b="1" dirty="0">
              <a:ln w="0"/>
              <a:solidFill>
                <a:srgbClr val="FF0000"/>
              </a:solidFill>
              <a:effectLst>
                <a:outerShdw blurRad="38100" dist="19050" dir="2700000" algn="tl" rotWithShape="0">
                  <a:schemeClr val="dk1">
                    <a:alpha val="40000"/>
                  </a:schemeClr>
                </a:outerShdw>
              </a:effectLst>
              <a:latin typeface="HP001 4 hàng" panose="020B0603050302020204" pitchFamily="34" charset="0"/>
            </a:endParaRPr>
          </a:p>
        </p:txBody>
      </p:sp>
    </p:spTree>
    <p:extLst>
      <p:ext uri="{BB962C8B-B14F-4D97-AF65-F5344CB8AC3E}">
        <p14:creationId xmlns:p14="http://schemas.microsoft.com/office/powerpoint/2010/main" val="10804118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TotalTime>
  <Words>439</Words>
  <Application>Microsoft Office PowerPoint</Application>
  <PresentationFormat>Widescreen</PresentationFormat>
  <Paragraphs>153</Paragraphs>
  <Slides>18</Slides>
  <Notes>0</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18</vt:i4>
      </vt:variant>
    </vt:vector>
  </HeadingPairs>
  <TitlesOfParts>
    <vt:vector size="34" baseType="lpstr">
      <vt:lpstr>SimSun</vt:lpstr>
      <vt:lpstr>SimSun</vt:lpstr>
      <vt:lpstr>Arial</vt:lpstr>
      <vt:lpstr>Arial-Rounded</vt:lpstr>
      <vt:lpstr>Calibri</vt:lpstr>
      <vt:lpstr>Calibri Light</vt:lpstr>
      <vt:lpstr>FS Ariston Comic Base</vt:lpstr>
      <vt:lpstr>HP001 4 hàng</vt:lpstr>
      <vt:lpstr>ITC Avant Garde Std Bk</vt:lpstr>
      <vt:lpstr>Josefin Sans Bold</vt:lpstr>
      <vt:lpstr>Josefin Sans Regular</vt:lpstr>
      <vt:lpstr>Times New Roman</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Đọc đề bài</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CUUHO</dc:creator>
  <cp:lastModifiedBy>Administrator</cp:lastModifiedBy>
  <cp:revision>51</cp:revision>
  <dcterms:created xsi:type="dcterms:W3CDTF">2021-05-14T05:01:00Z</dcterms:created>
  <dcterms:modified xsi:type="dcterms:W3CDTF">2023-11-14T03:09:40Z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