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6" r:id="rId3"/>
    <p:sldMasterId id="2147483699" r:id="rId4"/>
  </p:sldMasterIdLst>
  <p:notesMasterIdLst>
    <p:notesMasterId r:id="rId22"/>
  </p:notesMasterIdLst>
  <p:sldIdLst>
    <p:sldId id="329" r:id="rId5"/>
    <p:sldId id="313" r:id="rId6"/>
    <p:sldId id="311" r:id="rId7"/>
    <p:sldId id="310" r:id="rId8"/>
    <p:sldId id="320" r:id="rId9"/>
    <p:sldId id="321" r:id="rId10"/>
    <p:sldId id="323" r:id="rId11"/>
    <p:sldId id="324" r:id="rId12"/>
    <p:sldId id="315" r:id="rId13"/>
    <p:sldId id="271" r:id="rId14"/>
    <p:sldId id="316" r:id="rId15"/>
    <p:sldId id="317" r:id="rId16"/>
    <p:sldId id="325" r:id="rId17"/>
    <p:sldId id="326" r:id="rId18"/>
    <p:sldId id="328" r:id="rId19"/>
    <p:sldId id="306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0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4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3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244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920752" y="3340101"/>
            <a:ext cx="10204449" cy="485775"/>
          </a:xfrm>
          <a:custGeom>
            <a:avLst/>
            <a:gdLst>
              <a:gd name="T0" fmla="*/ 2147483646 w 4128"/>
              <a:gd name="T1" fmla="*/ 2147483646 h 479"/>
              <a:gd name="T2" fmla="*/ 2147483646 w 4128"/>
              <a:gd name="T3" fmla="*/ 2147483646 h 479"/>
              <a:gd name="T4" fmla="*/ 2147483646 w 4128"/>
              <a:gd name="T5" fmla="*/ 2147483646 h 479"/>
              <a:gd name="T6" fmla="*/ 0 w 4128"/>
              <a:gd name="T7" fmla="*/ 2147483646 h 479"/>
              <a:gd name="T8" fmla="*/ 2147483646 w 4128"/>
              <a:gd name="T9" fmla="*/ 2147483646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EFA50FF3-46D8-44F1-BD40-9192BA152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441505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E951-1A8E-473F-B84D-470A36084085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700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BB37F-CBF2-4813-8B59-82880083E240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18964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797BA-E684-439B-9B14-DD58D97FB7DE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44039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08ACD-A9D2-4ACF-A16C-128400EA024E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93917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6DAF0-9098-4D80-B46C-8FACCDA32D4C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85582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CC3AF-306C-49BA-9FEA-AEA6CDB5EFA3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45066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1582-F0DE-4737-B36D-79D9DB7CE259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35128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8659-1591-479A-805F-8A465906C194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42360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10247-A79A-42C5-BB38-4A0653F22F73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64153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F9E0-F238-44AE-97B9-F0A7B2A32962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94184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F7C9-9682-49B7-999E-7D2EF94B9903}" type="slidenum">
              <a:rPr lang="en-US" altLang="en-US">
                <a:solidFill>
                  <a:srgbClr val="57896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82035"/>
      </p:ext>
    </p:extLst>
  </p:cSld>
  <p:clrMapOvr>
    <a:masterClrMapping/>
  </p:clrMapOvr>
  <p:transition advClick="0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98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78963"/>
              </a:solidFill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.VnTime" panose="020B7200000000000000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BB2E7D2-1CC6-4664-AD56-7E93CBDDFB8E}" type="slidenum">
              <a:rPr lang="en-US" altLang="en-US">
                <a:solidFill>
                  <a:srgbClr val="578963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advClick="0">
    <p:sndAc>
      <p:stSnd>
        <p:snd r:embed="rId14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.VnTim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.VnTim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.VnTim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.VnTim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.VnTim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.VnTim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.VnTim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hyperlink" Target="http://animfactory.com/animations/nature/flowers/butterflies_flowers_md_clr.gif" TargetMode="External"/><Relationship Id="rId7" Type="http://schemas.openxmlformats.org/officeDocument/2006/relationships/hyperlink" Target="http://www.animfactory.net/animations/nature/mushrooms/mushrooms_happy_md_clr.gif" TargetMode="External"/><Relationship Id="rId12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0.jpeg"/><Relationship Id="rId5" Type="http://schemas.openxmlformats.org/officeDocument/2006/relationships/image" Target="../media/image5.gif"/><Relationship Id="rId10" Type="http://schemas.openxmlformats.org/officeDocument/2006/relationships/image" Target="../media/image9.gif"/><Relationship Id="rId4" Type="http://schemas.openxmlformats.org/officeDocument/2006/relationships/image" Target="../media/image4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5"/>
          <p:cNvSpPr>
            <a:spLocks noChangeArrowheads="1" noChangeShapeType="1" noTextEdit="1"/>
          </p:cNvSpPr>
          <p:nvPr/>
        </p:nvSpPr>
        <p:spPr bwMode="auto">
          <a:xfrm>
            <a:off x="406400" y="457200"/>
            <a:ext cx="11582400" cy="2362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"/>
                <a:cs typeface="Times"/>
              </a:rPr>
              <a:t>Kính chào quý thầy cô giáo</a:t>
            </a:r>
          </a:p>
          <a:p>
            <a:r>
              <a:rPr lang="en-US" sz="3600" kern="10" spc="-36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"/>
                <a:cs typeface="Times"/>
              </a:rPr>
              <a:t>về tham dự tiết học</a:t>
            </a:r>
          </a:p>
        </p:txBody>
      </p:sp>
      <p:pic>
        <p:nvPicPr>
          <p:cNvPr id="26627" name="Picture 6" descr="rose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505200"/>
            <a:ext cx="406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WordArt 7"/>
          <p:cNvSpPr>
            <a:spLocks noChangeArrowheads="1" noChangeShapeType="1" noTextEdit="1"/>
          </p:cNvSpPr>
          <p:nvPr/>
        </p:nvSpPr>
        <p:spPr bwMode="auto">
          <a:xfrm rot="810815">
            <a:off x="609600" y="2667000"/>
            <a:ext cx="10668000" cy="2514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"/>
                <a:cs typeface="Times"/>
              </a:rPr>
              <a:t>ĐẠO ĐỨC LỚP 2</a:t>
            </a:r>
          </a:p>
        </p:txBody>
      </p:sp>
      <p:pic>
        <p:nvPicPr>
          <p:cNvPr id="26629" name="Picture 8" descr="butterflies_flowers_md_clr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46228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419600"/>
            <a:ext cx="254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F9849DCFA90C473196ECD16214E7700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724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mushrooms_happy_md_clr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5151438"/>
            <a:ext cx="28448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" descr="Picture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2641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4" descr="bird_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4733" y="1306513"/>
            <a:ext cx="5486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6" descr="bird_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2129" flipH="1">
            <a:off x="216694" y="1231107"/>
            <a:ext cx="5256213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387600" y="5181600"/>
            <a:ext cx="92456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dirty="0" err="1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Giáo</a:t>
            </a:r>
            <a:r>
              <a:rPr lang="en-US" sz="3200" b="0" dirty="0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viên</a:t>
            </a:r>
            <a:r>
              <a:rPr lang="en-US" sz="3200" b="0" dirty="0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: </a:t>
            </a:r>
            <a:r>
              <a:rPr lang="en-US" sz="3200" b="0" dirty="0" err="1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Phương</a:t>
            </a:r>
            <a:r>
              <a:rPr lang="en-US" sz="3200" b="0" dirty="0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Thị</a:t>
            </a:r>
            <a:r>
              <a:rPr lang="en-US" sz="3200" b="0" dirty="0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Hồng</a:t>
            </a:r>
            <a:r>
              <a:rPr lang="en-US" sz="3200" b="0" dirty="0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330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Phúc</a:t>
            </a:r>
            <a:endParaRPr lang="en-US" sz="3200" b="0" dirty="0">
              <a:solidFill>
                <a:srgbClr val="FF3300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pic>
        <p:nvPicPr>
          <p:cNvPr id="26637" name="Picture 6" descr="Picture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E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10871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7" descr="DEN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149975"/>
            <a:ext cx="10871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 descr="VONG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669926"/>
            <a:ext cx="6807200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WordArt 34"/>
          <p:cNvSpPr>
            <a:spLocks noChangeArrowheads="1" noChangeShapeType="1" noTextEdit="1"/>
          </p:cNvSpPr>
          <p:nvPr/>
        </p:nvSpPr>
        <p:spPr bwMode="auto">
          <a:xfrm>
            <a:off x="812801" y="2667000"/>
            <a:ext cx="109601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Chào</a:t>
            </a:r>
            <a:r>
              <a:rPr lang="en-US" sz="54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54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mừng</a:t>
            </a:r>
            <a:r>
              <a:rPr lang="en-US" sz="54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54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lang="en-US" sz="54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54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em</a:t>
            </a:r>
            <a:r>
              <a:rPr lang="en-US" sz="54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en-US" sz="54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r>
              <a:rPr lang="en-US" sz="54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54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sinh</a:t>
            </a:r>
            <a:r>
              <a:rPr lang="en-US" sz="54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5400" i="1" kern="10" dirty="0" err="1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lớp</a:t>
            </a:r>
            <a:r>
              <a:rPr lang="en-US" sz="5400" i="1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 2/5</a:t>
            </a:r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1778000" y="5382735"/>
            <a:ext cx="7687733" cy="1058863"/>
          </a:xfrm>
          <a:prstGeom prst="horizontalScroll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3600" b="0" dirty="0" err="1"/>
              <a:t>Giáo</a:t>
            </a:r>
            <a:r>
              <a:rPr lang="en-US" sz="3600" b="0" dirty="0"/>
              <a:t> </a:t>
            </a:r>
            <a:r>
              <a:rPr lang="en-US" sz="3600" b="0" dirty="0" err="1"/>
              <a:t>viên</a:t>
            </a:r>
            <a:r>
              <a:rPr lang="en-US" sz="3600" b="0" dirty="0"/>
              <a:t>:</a:t>
            </a:r>
          </a:p>
        </p:txBody>
      </p:sp>
      <p:pic>
        <p:nvPicPr>
          <p:cNvPr id="26643" name="Picture 37" descr="0830js5b15daddi012pz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3733800"/>
            <a:ext cx="1117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37" descr="0830js5b15daddi012pz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3505200"/>
            <a:ext cx="1117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5" name="Rectangle 3"/>
          <p:cNvSpPr>
            <a:spLocks noChangeArrowheads="1"/>
          </p:cNvSpPr>
          <p:nvPr/>
        </p:nvSpPr>
        <p:spPr bwMode="auto">
          <a:xfrm>
            <a:off x="5095967" y="4419601"/>
            <a:ext cx="21016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Môn:Toán</a:t>
            </a:r>
          </a:p>
        </p:txBody>
      </p:sp>
    </p:spTree>
    <p:extLst>
      <p:ext uri="{BB962C8B-B14F-4D97-AF65-F5344CB8AC3E}">
        <p14:creationId xmlns:p14="http://schemas.microsoft.com/office/powerpoint/2010/main" val="4078764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6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60930" y="2301233"/>
            <a:ext cx="893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632647" y="262672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00204" y="2301233"/>
            <a:ext cx="1077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446995" y="2636733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600276" y="2304941"/>
            <a:ext cx="953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371993" y="2636733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0430301" y="2304941"/>
            <a:ext cx="910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0160001" y="2697589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9" y="27845"/>
            <a:ext cx="11347961" cy="2187454"/>
          </a:xfrm>
          <a:prstGeom prst="rect">
            <a:avLst/>
          </a:prstGeom>
        </p:spPr>
      </p:pic>
      <p:sp>
        <p:nvSpPr>
          <p:cNvPr id="15" name="Text Box 9"/>
          <p:cNvSpPr txBox="1"/>
          <p:nvPr/>
        </p:nvSpPr>
        <p:spPr>
          <a:xfrm>
            <a:off x="1835154" y="4177479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" name="Text Box 9"/>
          <p:cNvSpPr txBox="1"/>
          <p:nvPr/>
        </p:nvSpPr>
        <p:spPr>
          <a:xfrm>
            <a:off x="4700203" y="4133519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7600275" y="4133519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8" name="Text Box 9"/>
          <p:cNvSpPr txBox="1"/>
          <p:nvPr/>
        </p:nvSpPr>
        <p:spPr>
          <a:xfrm>
            <a:off x="10430301" y="4133520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1" grpId="0"/>
      <p:bldP spid="11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87000" y="2586880"/>
            <a:ext cx="893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9057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189259" y="2586881"/>
            <a:ext cx="1077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791528" y="2916106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826413" y="2653951"/>
            <a:ext cx="9537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32245" y="2982595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-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1168924" y="4392891"/>
            <a:ext cx="767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13</a:t>
            </a:r>
          </a:p>
        </p:txBody>
      </p:sp>
      <p:sp>
        <p:nvSpPr>
          <p:cNvPr id="16" name="Text Box 9"/>
          <p:cNvSpPr txBox="1"/>
          <p:nvPr/>
        </p:nvSpPr>
        <p:spPr>
          <a:xfrm>
            <a:off x="4151209" y="4392890"/>
            <a:ext cx="760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57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6843860" y="4392889"/>
            <a:ext cx="75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3597" y="2562709"/>
            <a:ext cx="575776" cy="7067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057" y="665027"/>
            <a:ext cx="57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3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9" name="Text Box 9"/>
          <p:cNvSpPr txBox="1"/>
          <p:nvPr/>
        </p:nvSpPr>
        <p:spPr>
          <a:xfrm>
            <a:off x="1513611" y="2535773"/>
            <a:ext cx="46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 Box 9"/>
          <p:cNvSpPr txBox="1"/>
          <p:nvPr/>
        </p:nvSpPr>
        <p:spPr>
          <a:xfrm>
            <a:off x="4074152" y="3238061"/>
            <a:ext cx="583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7177704" y="3241416"/>
            <a:ext cx="104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62" y="3971166"/>
            <a:ext cx="4391025" cy="263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2156" y="817427"/>
            <a:ext cx="1107931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Số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5979" y="3397548"/>
            <a:ext cx="575776" cy="7067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4530" y="3330513"/>
            <a:ext cx="517473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6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8" grpId="1"/>
      <p:bldP spid="9" grpId="1"/>
      <p:bldP spid="12" grpId="1"/>
      <p:bldP spid="13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30"/>
            <a:ext cx="11776795" cy="2211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7734"/>
            <a:ext cx="5614202" cy="36828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80795" y="209411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/>
            <a:r>
              <a:rPr lang="en-US" sz="4000" b="1" dirty="0" err="1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Kiên</a:t>
            </a:r>
            <a:r>
              <a:rPr lang="en-US" sz="4000" b="1" dirty="0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nhặt</a:t>
            </a:r>
            <a:r>
              <a:rPr lang="en-US" sz="4000" b="1" dirty="0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          : 35 </a:t>
            </a:r>
            <a:r>
              <a:rPr lang="en-US" sz="4000" b="1" dirty="0" err="1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quả</a:t>
            </a:r>
            <a:endParaRPr lang="en-US" sz="4000" b="1" dirty="0">
              <a:solidFill>
                <a:srgbClr val="00AF92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Mai </a:t>
            </a:r>
            <a:r>
              <a:rPr lang="en-US" sz="4000" b="1" dirty="0" err="1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nhặt</a:t>
            </a:r>
            <a:r>
              <a:rPr lang="en-US" sz="4000" b="1" dirty="0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ít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: 16 </a:t>
            </a:r>
            <a:r>
              <a:rPr lang="en-US" sz="4000" b="1" dirty="0" err="1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quả</a:t>
            </a:r>
            <a:endParaRPr lang="en-US" sz="4000" b="1" dirty="0">
              <a:solidFill>
                <a:srgbClr val="00AF92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Mai </a:t>
            </a:r>
            <a:r>
              <a:rPr lang="en-US" sz="4000" b="1" dirty="0" err="1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nhặt</a:t>
            </a:r>
            <a:r>
              <a:rPr lang="en-US" sz="4000" b="1" dirty="0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           : ? </a:t>
            </a:r>
            <a:r>
              <a:rPr lang="en-US" sz="4000" b="1" dirty="0" err="1">
                <a:solidFill>
                  <a:srgbClr val="00AF92">
                    <a:lumMod val="50000"/>
                  </a:srgbClr>
                </a:solidFill>
                <a:latin typeface="Times New Roman" panose="02020603050405020304" pitchFamily="18" charset="0"/>
              </a:rPr>
              <a:t>quả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623" y="1112431"/>
            <a:ext cx="1071349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4000" b="1" dirty="0">
                <a:latin typeface="Times New Roman" panose="02020603050405020304" pitchFamily="18" charset="0"/>
              </a:rPr>
              <a:t>Mai </a:t>
            </a:r>
            <a:r>
              <a:rPr lang="en-US" sz="4000" b="1" dirty="0" err="1">
                <a:latin typeface="Times New Roman" panose="02020603050405020304" pitchFamily="18" charset="0"/>
              </a:rPr>
              <a:t>nhặt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trứng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gà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</a:rPr>
              <a:t>:</a:t>
            </a:r>
          </a:p>
          <a:p>
            <a:pPr lvl="0"/>
            <a:r>
              <a:rPr lang="en-US" sz="4000" b="1" dirty="0">
                <a:latin typeface="Times New Roman" panose="02020603050405020304" pitchFamily="18" charset="0"/>
              </a:rPr>
              <a:t>                      35 - 16 = 19 ( </a:t>
            </a:r>
            <a:r>
              <a:rPr lang="en-US" sz="4000" b="1" dirty="0" err="1"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</a:rPr>
              <a:t>)</a:t>
            </a:r>
          </a:p>
          <a:p>
            <a:pPr lvl="0"/>
            <a:r>
              <a:rPr lang="en-US" sz="4000" b="1" dirty="0">
                <a:latin typeface="Times New Roman" panose="02020603050405020304" pitchFamily="18" charset="0"/>
              </a:rPr>
              <a:t>                              </a:t>
            </a:r>
            <a:r>
              <a:rPr lang="en-US" sz="4000" b="1" dirty="0" err="1">
                <a:latin typeface="Times New Roman" panose="02020603050405020304" pitchFamily="18" charset="0"/>
              </a:rPr>
              <a:t>Đáp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</a:rPr>
              <a:t>: 19 </a:t>
            </a:r>
            <a:r>
              <a:rPr lang="en-US" sz="4000" b="1" dirty="0" err="1"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trứng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gà</a:t>
            </a:r>
            <a:endParaRPr lang="en-US" sz="4000" b="1" dirty="0">
              <a:latin typeface="Times New Roman" panose="02020603050405020304" pitchFamily="18" charset="0"/>
            </a:endParaRPr>
          </a:p>
          <a:p>
            <a:pPr lvl="0" algn="ctr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8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254" y="1734769"/>
            <a:ext cx="1071349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trứng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Mai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nhặt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lvl="0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    35- 16 = 19 (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</a:p>
          <a:p>
            <a:pPr lvl="0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                 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19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trứng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gà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lvl="0" algn="ctr"/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5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hãy</a:t>
            </a:r>
            <a:r>
              <a:rPr lang="en-US" sz="3600" b="1" dirty="0">
                <a:solidFill>
                  <a:srgbClr val="FFFF00"/>
                </a:solidFill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</a:rPr>
              <a:t>sẻ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những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này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776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5627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309" y="1030287"/>
            <a:ext cx="11890691" cy="1200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endParaRPr lang="en-US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pic>
        <p:nvPicPr>
          <p:cNvPr id="77829" name="Picture 5" descr="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297614"/>
            <a:ext cx="108712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871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1117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0830js5b15daddi012pz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505200"/>
            <a:ext cx="1117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3048000" y="3244850"/>
            <a:ext cx="833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Xin mời ý kiến của phụ huynh</a:t>
            </a:r>
          </a:p>
        </p:txBody>
      </p:sp>
      <p:pic>
        <p:nvPicPr>
          <p:cNvPr id="1741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2336801" y="3516313"/>
            <a:ext cx="89725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Xin mời ý kiến của phụ huynh.</a:t>
            </a:r>
          </a:p>
        </p:txBody>
      </p:sp>
      <p:sp>
        <p:nvSpPr>
          <p:cNvPr id="17419" name="Rectangle 3"/>
          <p:cNvSpPr>
            <a:spLocks noChangeArrowheads="1"/>
          </p:cNvSpPr>
          <p:nvPr/>
        </p:nvSpPr>
        <p:spPr bwMode="auto">
          <a:xfrm>
            <a:off x="3352800" y="4749801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445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Rectangle 18"/>
          <p:cNvSpPr>
            <a:spLocks noChangeArrowheads="1"/>
          </p:cNvSpPr>
          <p:nvPr/>
        </p:nvSpPr>
        <p:spPr bwMode="auto">
          <a:xfrm>
            <a:off x="2387601" y="3789363"/>
            <a:ext cx="897255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FF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Xin mời ý kiến của phụ huynh.</a:t>
            </a:r>
          </a:p>
        </p:txBody>
      </p:sp>
      <p:pic>
        <p:nvPicPr>
          <p:cNvPr id="1742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7" y="1371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5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Toán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76025"/>
            <a:ext cx="12025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33: </a:t>
            </a:r>
            <a:r>
              <a:rPr kumimoji="0" lang="en-US" sz="40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0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0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0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5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678" y="237424"/>
            <a:ext cx="112662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000" b="1" dirty="0" err="1">
                <a:solidFill>
                  <a:srgbClr val="FF0000"/>
                </a:solidFill>
              </a:rPr>
              <a:t>.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3591" y="3138635"/>
            <a:ext cx="26564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52 – 24 = 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700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936" y="566070"/>
            <a:ext cx="4238625" cy="2800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648" y="566070"/>
            <a:ext cx="4162425" cy="283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032" y="539741"/>
            <a:ext cx="2809875" cy="27622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88406" y="1693289"/>
            <a:ext cx="685195" cy="27787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1001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8709377" y="1985295"/>
            <a:ext cx="729443" cy="29311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1001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988406" y="4192487"/>
            <a:ext cx="4095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52 – 24 = 28 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2828925" y="15557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52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2781300" y="257175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24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2590800" y="2058988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2762250" y="3333750"/>
            <a:ext cx="838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590800" y="3443287"/>
            <a:ext cx="1771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2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4443730" y="1397268"/>
            <a:ext cx="7943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* 2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không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trừ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được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4,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lấy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12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trừ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4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bằng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8,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viết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8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nhớ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1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3124200" y="3452813"/>
            <a:ext cx="952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4248150" y="2809320"/>
            <a:ext cx="7943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* 2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thêm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1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bằng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3, 5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trừ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3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bằng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2, </a:t>
            </a:r>
            <a:r>
              <a:rPr kumimoji="0" lang="en-US" altLang="en-US" sz="4000" dirty="0" err="1">
                <a:solidFill>
                  <a:srgbClr val="333333"/>
                </a:solidFill>
                <a:latin typeface="Arial" panose="020B0604020202020204" pitchFamily="34" charset="0"/>
              </a:rPr>
              <a:t>viết</a:t>
            </a:r>
            <a:r>
              <a:rPr kumimoji="0" lang="en-US" alt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 2.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2590800" y="4586288"/>
            <a:ext cx="533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Vậy</a:t>
            </a:r>
            <a:r>
              <a:rPr kumimoji="0"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: 52 – 24 = 28</a:t>
            </a:r>
          </a:p>
        </p:txBody>
      </p:sp>
    </p:spTree>
    <p:extLst>
      <p:ext uri="{BB962C8B-B14F-4D97-AF65-F5344CB8AC3E}">
        <p14:creationId xmlns:p14="http://schemas.microsoft.com/office/powerpoint/2010/main" val="76998788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6" grpId="0"/>
      <p:bldP spid="81937" grpId="0"/>
      <p:bldP spid="81938" grpId="0"/>
      <p:bldP spid="81939" grpId="0" animBg="1"/>
      <p:bldP spid="81940" grpId="0"/>
      <p:bldP spid="81941" grpId="0"/>
      <p:bldP spid="81942" grpId="0"/>
      <p:bldP spid="81943" grpId="0"/>
      <p:bldP spid="819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442" y="2115611"/>
            <a:ext cx="6096000" cy="1591526"/>
          </a:xfrm>
          <a:prstGeom prst="rect">
            <a:avLst/>
          </a:prstGeom>
        </p:spPr>
        <p:txBody>
          <a:bodyPr>
            <a:spAutoFit/>
          </a:bodyPr>
          <a:lstStyle/>
          <a:p>
            <a:pPr marR="26035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 – 17 = ?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6035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 – 16 = ? </a:t>
            </a:r>
            <a:endParaRPr lang="en-US" sz="4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3416" y="1037438"/>
            <a:ext cx="6096000" cy="755400"/>
          </a:xfrm>
          <a:prstGeom prst="rect">
            <a:avLst/>
          </a:prstGeom>
        </p:spPr>
        <p:txBody>
          <a:bodyPr>
            <a:spAutoFit/>
          </a:bodyPr>
          <a:lstStyle/>
          <a:p>
            <a:pPr marR="26035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941821" y="402991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65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894196" y="504591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1703696" y="4533148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703696" y="5917447"/>
            <a:ext cx="1771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4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210938" y="5917446"/>
            <a:ext cx="93771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447856" y="404457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74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400231" y="5060570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209731" y="4533148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209731" y="5993237"/>
            <a:ext cx="1771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/>
              <a:buChar char="§"/>
              <a:defRPr kumimoji="1"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/>
              <a:buChar char="l"/>
              <a:defRPr kumimoji="1"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 5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1894196" y="5838805"/>
            <a:ext cx="838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6400231" y="5822570"/>
            <a:ext cx="838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5637" y="5993238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58573109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98"/>
            <a:ext cx="11492564" cy="3959312"/>
          </a:xfrm>
          <a:prstGeom prst="rect">
            <a:avLst/>
          </a:prstGeom>
        </p:spPr>
      </p:pic>
      <p:sp>
        <p:nvSpPr>
          <p:cNvPr id="13" name="Text Box 3"/>
          <p:cNvSpPr txBox="1"/>
          <p:nvPr/>
        </p:nvSpPr>
        <p:spPr>
          <a:xfrm>
            <a:off x="2006867" y="319357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4880008" y="319357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7753149" y="319357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10626290" y="3193577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3783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344</Words>
  <Application>Microsoft Office PowerPoint</Application>
  <PresentationFormat>Widescreen</PresentationFormat>
  <Paragraphs>110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微软雅黑</vt:lpstr>
      <vt:lpstr>宋体</vt:lpstr>
      <vt:lpstr>宋体</vt:lpstr>
      <vt:lpstr>SimSun-ExtB</vt:lpstr>
      <vt:lpstr>.VnAvant</vt:lpstr>
      <vt:lpstr>.VnTime</vt:lpstr>
      <vt:lpstr>Arial</vt:lpstr>
      <vt:lpstr>Calibri</vt:lpstr>
      <vt:lpstr>inpin heiti</vt:lpstr>
      <vt:lpstr>ITC Avant Garde Std Bk</vt:lpstr>
      <vt:lpstr>Monotype Sorts</vt:lpstr>
      <vt:lpstr>Montserrat ExtraBold</vt:lpstr>
      <vt:lpstr>Times</vt:lpstr>
      <vt:lpstr>Times New Roman</vt:lpstr>
      <vt:lpstr>UTM Avo</vt:lpstr>
      <vt:lpstr>3_Office Theme</vt:lpstr>
      <vt:lpstr>2_Office Theme</vt:lpstr>
      <vt:lpstr>4_Office Theme</vt:lpstr>
      <vt:lpstr>SERENE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MyPC</dc:creator>
  <cp:lastModifiedBy>Administrator</cp:lastModifiedBy>
  <cp:revision>40</cp:revision>
  <dcterms:created xsi:type="dcterms:W3CDTF">2021-05-17T05:01:00Z</dcterms:created>
  <dcterms:modified xsi:type="dcterms:W3CDTF">2023-11-14T00:43:29Z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