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62" r:id="rId2"/>
  </p:sldMasterIdLst>
  <p:notesMasterIdLst>
    <p:notesMasterId r:id="rId23"/>
  </p:notesMasterIdLst>
  <p:sldIdLst>
    <p:sldId id="256" r:id="rId3"/>
    <p:sldId id="257" r:id="rId4"/>
    <p:sldId id="309" r:id="rId5"/>
    <p:sldId id="311" r:id="rId6"/>
    <p:sldId id="312" r:id="rId7"/>
    <p:sldId id="313" r:id="rId8"/>
    <p:sldId id="263" r:id="rId9"/>
    <p:sldId id="318" r:id="rId10"/>
    <p:sldId id="319" r:id="rId11"/>
    <p:sldId id="320" r:id="rId12"/>
    <p:sldId id="262" r:id="rId13"/>
    <p:sldId id="306" r:id="rId14"/>
    <p:sldId id="305" r:id="rId15"/>
    <p:sldId id="322" r:id="rId16"/>
    <p:sldId id="325" r:id="rId17"/>
    <p:sldId id="276" r:id="rId18"/>
    <p:sldId id="324" r:id="rId19"/>
    <p:sldId id="316" r:id="rId20"/>
    <p:sldId id="317" r:id="rId21"/>
    <p:sldId id="281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CC00"/>
    <a:srgbClr val="F6AD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 panose="020F0502020204030204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5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5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110" algn="l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5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None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None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slideLayout" Target="../slideLayouts/slideLayout7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 sz="5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11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Char char="•"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65455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Char char="–"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–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»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  <p:sldLayoutId id="2147483709" r:id="rId47"/>
    <p:sldLayoutId id="2147483710" r:id="rId48"/>
    <p:sldLayoutId id="2147483711" r:id="rId49"/>
    <p:sldLayoutId id="2147483712" r:id="rId50"/>
    <p:sldLayoutId id="2147483713" r:id="rId51"/>
    <p:sldLayoutId id="2147483714" r:id="rId52"/>
    <p:sldLayoutId id="2147483715" r:id="rId53"/>
    <p:sldLayoutId id="2147483716" r:id="rId54"/>
    <p:sldLayoutId id="2147483717" r:id="rId55"/>
    <p:sldLayoutId id="2147483718" r:id="rId56"/>
    <p:sldLayoutId id="2147483719" r:id="rId57"/>
    <p:sldLayoutId id="2147483720" r:id="rId58"/>
    <p:sldLayoutId id="2147483721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jpe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jpe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wmf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wmf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34.GIF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Relationship Id="rId9" Type="http://schemas.openxmlformats.org/officeDocument/2006/relationships/image" Target="../media/image3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audio" Target="../media/audio2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audio" Target="../media/audio2.wav"/><Relationship Id="rId10" Type="http://schemas.openxmlformats.org/officeDocument/2006/relationships/image" Target="../media/image5.GIF"/><Relationship Id="rId4" Type="http://schemas.openxmlformats.org/officeDocument/2006/relationships/audio" Target="../media/audio3.wav"/><Relationship Id="rId9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audio" Target="../media/audio2.wav"/><Relationship Id="rId10" Type="http://schemas.openxmlformats.org/officeDocument/2006/relationships/image" Target="../media/image5.GIF"/><Relationship Id="rId4" Type="http://schemas.openxmlformats.org/officeDocument/2006/relationships/audio" Target="../media/audio3.wav"/><Relationship Id="rId9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/>
          <p:cNvSpPr txBox="1"/>
          <p:nvPr/>
        </p:nvSpPr>
        <p:spPr>
          <a:xfrm>
            <a:off x="3133656" y="1513030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</a:t>
            </a: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oán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Phép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trừ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(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có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nhớ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)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trong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phạm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vi 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55818" y="928255"/>
            <a:ext cx="7439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Thứ</a:t>
            </a:r>
            <a:r>
              <a:rPr lang="en-US" sz="3200" b="1" dirty="0"/>
              <a:t> </a:t>
            </a:r>
            <a:r>
              <a:rPr lang="en-US" sz="3200" b="1" dirty="0" err="1"/>
              <a:t>tư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 20 </a:t>
            </a:r>
            <a:r>
              <a:rPr lang="en-US" sz="3200" b="1" dirty="0" err="1"/>
              <a:t>tháng</a:t>
            </a:r>
            <a:r>
              <a:rPr lang="en-US" sz="3200" b="1" dirty="0"/>
              <a:t> 10 </a:t>
            </a:r>
            <a:r>
              <a:rPr lang="en-US" sz="3200" b="1" dirty="0" err="1"/>
              <a:t>năm</a:t>
            </a:r>
            <a:r>
              <a:rPr lang="en-US" sz="3200" b="1" dirty="0"/>
              <a:t>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133600" y="202947"/>
            <a:ext cx="7667625" cy="605818"/>
            <a:chOff x="5386315" y="4985129"/>
            <a:chExt cx="8020050" cy="605818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5857016" y="4985129"/>
              <a:ext cx="7277502" cy="605818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Google Shape;248;p5"/>
            <p:cNvSpPr txBox="1"/>
            <p:nvPr/>
          </p:nvSpPr>
          <p:spPr>
            <a:xfrm>
              <a:off x="5386315" y="4985129"/>
              <a:ext cx="802005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Nêu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phép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tính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phù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hợp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với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tranh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sau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:</a:t>
              </a:r>
              <a:endParaRPr sz="2800" b="1" i="0" u="none" strike="noStrike" cap="none" dirty="0">
                <a:solidFill>
                  <a:srgbClr val="0070C0"/>
                </a:solidFill>
                <a:latin typeface="+mj-lt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23403" y="5463461"/>
            <a:ext cx="2945193" cy="954224"/>
            <a:chOff x="5857016" y="4985128"/>
            <a:chExt cx="2945193" cy="954224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Google Shape;248;p5"/>
            <p:cNvSpPr txBox="1"/>
            <p:nvPr/>
          </p:nvSpPr>
          <p:spPr>
            <a:xfrm>
              <a:off x="5857016" y="5108317"/>
              <a:ext cx="294519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rgbClr val="0070C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12 – 3 </a:t>
              </a:r>
              <a:r>
                <a:rPr lang="en-US" sz="4000" b="1" i="0" u="none" strike="noStrike" cap="none" dirty="0">
                  <a:solidFill>
                    <a:srgbClr val="0070C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= ? </a:t>
              </a:r>
              <a:endParaRPr sz="4000" b="1" i="0" u="none" strike="noStrike" cap="none" dirty="0">
                <a:solidFill>
                  <a:srgbClr val="0070C0"/>
                </a:solidFill>
                <a:latin typeface="+mj-lt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289" y="1123745"/>
            <a:ext cx="9633181" cy="4122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836371" y="1777163"/>
            <a:ext cx="67961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KIẾN THỨC MỚI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: Rounded Corners 76"/>
          <p:cNvSpPr/>
          <p:nvPr/>
        </p:nvSpPr>
        <p:spPr>
          <a:xfrm>
            <a:off x="1696996" y="2340616"/>
            <a:ext cx="9434456" cy="115652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696996" y="179305"/>
            <a:ext cx="8527311" cy="1390707"/>
            <a:chOff x="1765005" y="168333"/>
            <a:chExt cx="8527311" cy="139070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>
              <a:fillRect/>
            </a:stretch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261909" y="453934"/>
              <a:ext cx="59282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TRỪ BẰNG CÁCH ĐẾM BỚT</a:t>
              </a:r>
            </a:p>
          </p:txBody>
        </p:sp>
      </p:grpSp>
      <p:pic>
        <p:nvPicPr>
          <p:cNvPr id="4" name="Lam_phép tính cây nấ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8" end="1748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6295" y="426384"/>
            <a:ext cx="609600" cy="609600"/>
          </a:xfrm>
          <a:prstGeom prst="rect">
            <a:avLst/>
          </a:prstGeom>
        </p:spPr>
      </p:pic>
      <p:pic>
        <p:nvPicPr>
          <p:cNvPr id="56" name="Lam_phép tính cây nấ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3" end="1572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1035984"/>
            <a:ext cx="609600" cy="609600"/>
          </a:xfrm>
          <a:prstGeom prst="rect">
            <a:avLst/>
          </a:prstGeom>
        </p:spPr>
      </p:pic>
      <p:pic>
        <p:nvPicPr>
          <p:cNvPr id="57" name="Lam_phép tính cây nấ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7" end="80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894" y="1645584"/>
            <a:ext cx="609600" cy="609600"/>
          </a:xfrm>
          <a:prstGeom prst="rect">
            <a:avLst/>
          </a:prstGeom>
        </p:spPr>
      </p:pic>
      <p:pic>
        <p:nvPicPr>
          <p:cNvPr id="58" name="Lam_phép tính cây nấ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6" end="70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32304" y="2317214"/>
            <a:ext cx="609600" cy="609600"/>
          </a:xfrm>
          <a:prstGeom prst="rect">
            <a:avLst/>
          </a:prstGeom>
        </p:spPr>
      </p:pic>
      <p:pic>
        <p:nvPicPr>
          <p:cNvPr id="59" name="Lam_phép tính cây nấ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5" end="603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3164899"/>
            <a:ext cx="609600" cy="609600"/>
          </a:xfrm>
          <a:prstGeom prst="rect">
            <a:avLst/>
          </a:prstGeom>
        </p:spPr>
      </p:pic>
      <p:pic>
        <p:nvPicPr>
          <p:cNvPr id="60" name="Lam_phép tính cây nấ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11" end="540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4002" y="3795976"/>
            <a:ext cx="609600" cy="609600"/>
          </a:xfrm>
          <a:prstGeom prst="rect">
            <a:avLst/>
          </a:prstGeom>
        </p:spPr>
      </p:pic>
      <p:pic>
        <p:nvPicPr>
          <p:cNvPr id="61" name="Lam_phép tính cây nấ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12" end="4450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4467606"/>
            <a:ext cx="609600" cy="609600"/>
          </a:xfrm>
          <a:prstGeom prst="rect">
            <a:avLst/>
          </a:prstGeom>
        </p:spPr>
      </p:pic>
      <p:pic>
        <p:nvPicPr>
          <p:cNvPr id="62" name="Lam_phép tính cây nấ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69" end="3307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7229" y="5086639"/>
            <a:ext cx="609600" cy="609600"/>
          </a:xfrm>
          <a:prstGeom prst="rect">
            <a:avLst/>
          </a:prstGeom>
        </p:spPr>
      </p:pic>
      <p:pic>
        <p:nvPicPr>
          <p:cNvPr id="63" name="Lam_phép tính cây nấ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28" end="7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5583437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811" y="2531134"/>
            <a:ext cx="609601" cy="74858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4820" y="2541915"/>
            <a:ext cx="609601" cy="74858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817" y="2541915"/>
            <a:ext cx="609601" cy="74858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1213" y="2531133"/>
            <a:ext cx="609601" cy="74858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0629" y="2541915"/>
            <a:ext cx="609601" cy="74858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6616" y="2541915"/>
            <a:ext cx="609601" cy="74858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8118" y="2531135"/>
            <a:ext cx="609601" cy="74858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4116" y="2541915"/>
            <a:ext cx="609601" cy="74858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0114" y="2541915"/>
            <a:ext cx="609601" cy="74858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661" y="2541915"/>
            <a:ext cx="609601" cy="74858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9208" y="2541915"/>
            <a:ext cx="609601" cy="74858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5206" y="2541915"/>
            <a:ext cx="609601" cy="7485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>
            <a:fillRect/>
          </a:stretch>
        </p:blipFill>
        <p:spPr>
          <a:xfrm>
            <a:off x="10159539" y="2348867"/>
            <a:ext cx="827930" cy="994255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10275206" y="3621417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Britannic Bold" panose="020B0903060703020204" pitchFamily="34" charset="0"/>
              </a:rPr>
              <a:t>12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>
            <a:fillRect/>
          </a:stretch>
        </p:blipFill>
        <p:spPr>
          <a:xfrm>
            <a:off x="9396377" y="2368969"/>
            <a:ext cx="827930" cy="99425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>
            <a:fillRect/>
          </a:stretch>
        </p:blipFill>
        <p:spPr>
          <a:xfrm>
            <a:off x="8633308" y="2347452"/>
            <a:ext cx="827930" cy="994255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10275206" y="2255184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9447755" y="235428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8679279" y="233880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9466442" y="3621417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Britannic Bold" panose="020B0903060703020204" pitchFamily="34" charset="0"/>
              </a:rPr>
              <a:t>11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8641495" y="3649029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Britannic Bold" panose="020B0903060703020204" pitchFamily="34" charset="0"/>
              </a:rPr>
              <a:t>10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006831" y="3633549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Britannic Bold" panose="020B0903060703020204" pitchFamily="34" charset="0"/>
              </a:rPr>
              <a:t>9</a:t>
            </a: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568699" flipH="1">
            <a:off x="650411" y="4430317"/>
            <a:ext cx="1987453" cy="1741448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 flipH="1">
            <a:off x="2032611" y="3817709"/>
            <a:ext cx="2455234" cy="1116834"/>
            <a:chOff x="7883371" y="2487500"/>
            <a:chExt cx="2167728" cy="1116834"/>
          </a:xfrm>
        </p:grpSpPr>
        <p:sp>
          <p:nvSpPr>
            <p:cNvPr id="96" name="Speech Bubble: Oval 95"/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49148"/>
                <a:gd name="adj2" fmla="val 47593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120102" y="2672716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3 </a:t>
              </a:r>
            </a:p>
            <a:p>
              <a:pPr algn="ctr"/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12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051169" y="5015962"/>
            <a:ext cx="4517939" cy="1406037"/>
            <a:chOff x="5857016" y="4985128"/>
            <a:chExt cx="2945193" cy="1406037"/>
          </a:xfrm>
        </p:grpSpPr>
        <p:sp>
          <p:nvSpPr>
            <p:cNvPr id="99" name="Rectangle: Rounded Corners 98"/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solidFill>
              <a:srgbClr val="00FF00"/>
            </a:solidFill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0" name="Google Shape;248;p5"/>
            <p:cNvSpPr txBox="1"/>
            <p:nvPr/>
          </p:nvSpPr>
          <p:spPr>
            <a:xfrm>
              <a:off x="6087855" y="5067766"/>
              <a:ext cx="2483514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 dirty="0" err="1">
                  <a:solidFill>
                    <a:srgbClr val="FF000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Vậy</a:t>
              </a:r>
              <a:r>
                <a:rPr lang="en-US" sz="4000" b="1" i="0" u="none" strike="noStrike" cap="none" dirty="0">
                  <a:solidFill>
                    <a:srgbClr val="FF000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 12 – 3 = 9 </a:t>
              </a:r>
              <a:endParaRPr sz="4000" b="1" i="0" u="none" strike="noStrike" cap="none" dirty="0">
                <a:solidFill>
                  <a:srgbClr val="FF0000"/>
                </a:solidFill>
                <a:latin typeface="+mj-lt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12"/>
          <a:srcRect r="55363"/>
          <a:stretch>
            <a:fillRect/>
          </a:stretch>
        </p:blipFill>
        <p:spPr>
          <a:xfrm rot="5400000">
            <a:off x="9568354" y="1063748"/>
            <a:ext cx="368040" cy="1945201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9519208" y="1394745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ritannic Bold" panose="020B0903060703020204" pitchFamily="34" charset="0"/>
              </a:rPr>
              <a:t>3</a:t>
            </a:r>
          </a:p>
        </p:txBody>
      </p:sp>
      <p:sp>
        <p:nvSpPr>
          <p:cNvPr id="103" name="Google Shape;248;p5"/>
          <p:cNvSpPr txBox="1"/>
          <p:nvPr/>
        </p:nvSpPr>
        <p:spPr>
          <a:xfrm>
            <a:off x="4131213" y="1531588"/>
            <a:ext cx="38097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+mj-lt"/>
                <a:ea typeface="Calibri" panose="020F0502020204030204"/>
                <a:cs typeface="Calibri" panose="020F0502020204030204"/>
                <a:sym typeface="Calibri" panose="020F0502020204030204"/>
              </a:rPr>
              <a:t>12 – 3 = ? </a:t>
            </a:r>
            <a:endParaRPr sz="3200" b="1" i="0" u="none" strike="noStrike" cap="none" dirty="0">
              <a:solidFill>
                <a:srgbClr val="0000FF"/>
              </a:solidFill>
              <a:latin typeface="+mj-lt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515990" y="2444812"/>
            <a:ext cx="652901" cy="1066658"/>
          </a:xfrm>
          <a:prstGeom prst="rect">
            <a:avLst/>
          </a:prstGeom>
        </p:spPr>
      </p:pic>
      <p:sp>
        <p:nvSpPr>
          <p:cNvPr id="105" name="Arrow: Curved Up 104"/>
          <p:cNvSpPr/>
          <p:nvPr/>
        </p:nvSpPr>
        <p:spPr>
          <a:xfrm rot="10800000" flipV="1">
            <a:off x="9852913" y="4232113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723738" y="2522369"/>
            <a:ext cx="652901" cy="1066658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994694" y="2471688"/>
            <a:ext cx="652901" cy="1066658"/>
          </a:xfrm>
          <a:prstGeom prst="rect">
            <a:avLst/>
          </a:prstGeom>
        </p:spPr>
      </p:pic>
      <p:sp>
        <p:nvSpPr>
          <p:cNvPr id="108" name="Arrow: Curved Up 107"/>
          <p:cNvSpPr/>
          <p:nvPr/>
        </p:nvSpPr>
        <p:spPr>
          <a:xfrm rot="10800000" flipV="1">
            <a:off x="8983850" y="4244939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0" name="Arrow: Curved Up 109"/>
          <p:cNvSpPr/>
          <p:nvPr/>
        </p:nvSpPr>
        <p:spPr>
          <a:xfrm rot="10800000" flipV="1">
            <a:off x="8179013" y="4267748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4817 -0.16412 " pathEditMode="relative" rAng="0" ptsTypes="AA">
                                      <p:cBhvr>
                                        <p:cTn id="15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4818 -0.16412 " pathEditMode="relative" rAng="0" ptsTypes="AA">
                                      <p:cBhvr>
                                        <p:cTn id="16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4817 -0.16412 " pathEditMode="relative" rAng="0" ptsTypes="AA">
                                      <p:cBhvr>
                                        <p:cTn id="1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77" grpId="0" animBg="1"/>
      <p:bldP spid="80" grpId="0"/>
      <p:bldP spid="80" grpId="1"/>
      <p:bldP spid="90" grpId="0"/>
      <p:bldP spid="91" grpId="0"/>
      <p:bldP spid="92" grpId="0"/>
      <p:bldP spid="92" grpId="1"/>
      <p:bldP spid="102" grpId="0"/>
      <p:bldP spid="103" grpId="0"/>
      <p:bldP spid="105" grpId="0" animBg="1"/>
      <p:bldP spid="108" grpId="0" animBg="1"/>
      <p:bldP spid="1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án 2 - Trừ bằng cách bớt dầ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0136" y="750118"/>
            <a:ext cx="10239488" cy="5759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: Rounded Corners 76"/>
          <p:cNvSpPr/>
          <p:nvPr/>
        </p:nvSpPr>
        <p:spPr>
          <a:xfrm>
            <a:off x="1559859" y="2340616"/>
            <a:ext cx="9571593" cy="115652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696996" y="179305"/>
            <a:ext cx="8527311" cy="1390707"/>
            <a:chOff x="1765005" y="168333"/>
            <a:chExt cx="8527311" cy="139070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>
              <a:fillRect/>
            </a:stretch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261909" y="453934"/>
              <a:ext cx="59282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TRỪ BẰNG CÁCH ĐẾM BỚT</a:t>
              </a:r>
            </a:p>
          </p:txBody>
        </p:sp>
      </p:grpSp>
      <p:pic>
        <p:nvPicPr>
          <p:cNvPr id="4" name="Lam_phép tính cây nấ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8" end="1748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6295" y="426384"/>
            <a:ext cx="609600" cy="609600"/>
          </a:xfrm>
          <a:prstGeom prst="rect">
            <a:avLst/>
          </a:prstGeom>
        </p:spPr>
      </p:pic>
      <p:pic>
        <p:nvPicPr>
          <p:cNvPr id="56" name="Lam_phép tính cây nấ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3" end="1572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1035984"/>
            <a:ext cx="609600" cy="609600"/>
          </a:xfrm>
          <a:prstGeom prst="rect">
            <a:avLst/>
          </a:prstGeom>
        </p:spPr>
      </p:pic>
      <p:pic>
        <p:nvPicPr>
          <p:cNvPr id="57" name="Lam_phép tính cây nấ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7" end="80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894" y="1645584"/>
            <a:ext cx="609600" cy="609600"/>
          </a:xfrm>
          <a:prstGeom prst="rect">
            <a:avLst/>
          </a:prstGeom>
        </p:spPr>
      </p:pic>
      <p:pic>
        <p:nvPicPr>
          <p:cNvPr id="58" name="Lam_phép tính cây nấ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6" end="70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32304" y="2317214"/>
            <a:ext cx="609600" cy="609600"/>
          </a:xfrm>
          <a:prstGeom prst="rect">
            <a:avLst/>
          </a:prstGeom>
        </p:spPr>
      </p:pic>
      <p:pic>
        <p:nvPicPr>
          <p:cNvPr id="59" name="Lam_phép tính cây nấ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5" end="603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3164899"/>
            <a:ext cx="609600" cy="609600"/>
          </a:xfrm>
          <a:prstGeom prst="rect">
            <a:avLst/>
          </a:prstGeom>
        </p:spPr>
      </p:pic>
      <p:pic>
        <p:nvPicPr>
          <p:cNvPr id="60" name="Lam_phép tính cây nấ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11" end="540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4002" y="3795976"/>
            <a:ext cx="609600" cy="609600"/>
          </a:xfrm>
          <a:prstGeom prst="rect">
            <a:avLst/>
          </a:prstGeom>
        </p:spPr>
      </p:pic>
      <p:pic>
        <p:nvPicPr>
          <p:cNvPr id="61" name="Lam_phép tính cây nấ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12" end="4450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4467606"/>
            <a:ext cx="609600" cy="609600"/>
          </a:xfrm>
          <a:prstGeom prst="rect">
            <a:avLst/>
          </a:prstGeom>
        </p:spPr>
      </p:pic>
      <p:pic>
        <p:nvPicPr>
          <p:cNvPr id="62" name="Lam_phép tính cây nấ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69" end="3307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7229" y="5086639"/>
            <a:ext cx="609600" cy="609600"/>
          </a:xfrm>
          <a:prstGeom prst="rect">
            <a:avLst/>
          </a:prstGeom>
        </p:spPr>
      </p:pic>
      <p:pic>
        <p:nvPicPr>
          <p:cNvPr id="63" name="Lam_phép tính cây nấ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28" end="7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5583437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811" y="2531134"/>
            <a:ext cx="609601" cy="74858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4820" y="2541915"/>
            <a:ext cx="609601" cy="74858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817" y="2541915"/>
            <a:ext cx="609601" cy="74858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1213" y="2531133"/>
            <a:ext cx="609601" cy="74858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0629" y="2541915"/>
            <a:ext cx="609601" cy="74858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6616" y="2541915"/>
            <a:ext cx="609601" cy="74858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8118" y="2531135"/>
            <a:ext cx="609601" cy="74858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4116" y="2541915"/>
            <a:ext cx="609601" cy="74858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0114" y="2541915"/>
            <a:ext cx="609601" cy="74858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661" y="2541915"/>
            <a:ext cx="609601" cy="74858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9208" y="2541915"/>
            <a:ext cx="609601" cy="74858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5206" y="2541915"/>
            <a:ext cx="609601" cy="7485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>
            <a:fillRect/>
          </a:stretch>
        </p:blipFill>
        <p:spPr>
          <a:xfrm>
            <a:off x="10159539" y="2348867"/>
            <a:ext cx="827930" cy="994255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10275206" y="362141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n-lt"/>
              </a:rPr>
              <a:t>12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>
            <a:fillRect/>
          </a:stretch>
        </p:blipFill>
        <p:spPr>
          <a:xfrm>
            <a:off x="9396377" y="2368969"/>
            <a:ext cx="827930" cy="99425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>
            <a:fillRect/>
          </a:stretch>
        </p:blipFill>
        <p:spPr>
          <a:xfrm>
            <a:off x="8633308" y="2347452"/>
            <a:ext cx="827930" cy="994255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10275206" y="2255184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9447755" y="235428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8679279" y="233880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9466442" y="362141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8641495" y="3649029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568699" flipH="1">
            <a:off x="650411" y="4430317"/>
            <a:ext cx="1987453" cy="1741448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 flipH="1">
            <a:off x="1775798" y="3609453"/>
            <a:ext cx="2455234" cy="1116834"/>
            <a:chOff x="7883371" y="2487500"/>
            <a:chExt cx="2167728" cy="1116834"/>
          </a:xfrm>
        </p:grpSpPr>
        <p:sp>
          <p:nvSpPr>
            <p:cNvPr id="96" name="Speech Bubble: Oval 95"/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42576"/>
                <a:gd name="adj2" fmla="val 48556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120102" y="2672716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5 </a:t>
              </a:r>
            </a:p>
            <a:p>
              <a:pPr algn="ctr"/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12</a:t>
              </a:r>
            </a:p>
          </p:txBody>
        </p:sp>
      </p:grpSp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12"/>
          <a:srcRect r="55363"/>
          <a:stretch>
            <a:fillRect/>
          </a:stretch>
        </p:blipFill>
        <p:spPr>
          <a:xfrm rot="5400000">
            <a:off x="8981295" y="476689"/>
            <a:ext cx="368040" cy="3119319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9519208" y="1394745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ritannic Bold" panose="020B0903060703020204" pitchFamily="34" charset="0"/>
              </a:rPr>
              <a:t>5</a:t>
            </a:r>
          </a:p>
        </p:txBody>
      </p:sp>
      <p:sp>
        <p:nvSpPr>
          <p:cNvPr id="103" name="Google Shape;248;p5"/>
          <p:cNvSpPr txBox="1"/>
          <p:nvPr/>
        </p:nvSpPr>
        <p:spPr>
          <a:xfrm>
            <a:off x="4131213" y="1531588"/>
            <a:ext cx="38097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+mj-lt"/>
                <a:ea typeface="Calibri" panose="020F0502020204030204"/>
                <a:cs typeface="Calibri" panose="020F0502020204030204"/>
                <a:sym typeface="Calibri" panose="020F0502020204030204"/>
              </a:rPr>
              <a:t>12 – 5  = ? </a:t>
            </a:r>
            <a:endParaRPr sz="3200" b="1" i="0" u="none" strike="noStrike" cap="none" dirty="0">
              <a:solidFill>
                <a:srgbClr val="0000FF"/>
              </a:solidFill>
              <a:latin typeface="+mj-lt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515990" y="2444812"/>
            <a:ext cx="652901" cy="1066658"/>
          </a:xfrm>
          <a:prstGeom prst="rect">
            <a:avLst/>
          </a:prstGeom>
        </p:spPr>
      </p:pic>
      <p:sp>
        <p:nvSpPr>
          <p:cNvPr id="105" name="Arrow: Curved Up 104"/>
          <p:cNvSpPr/>
          <p:nvPr/>
        </p:nvSpPr>
        <p:spPr>
          <a:xfrm rot="10800000" flipV="1">
            <a:off x="9852913" y="4232113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723738" y="2522369"/>
            <a:ext cx="652901" cy="1066658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994694" y="2471688"/>
            <a:ext cx="652901" cy="1066658"/>
          </a:xfrm>
          <a:prstGeom prst="rect">
            <a:avLst/>
          </a:prstGeom>
        </p:spPr>
      </p:pic>
      <p:sp>
        <p:nvSpPr>
          <p:cNvPr id="108" name="Arrow: Curved Up 107"/>
          <p:cNvSpPr/>
          <p:nvPr/>
        </p:nvSpPr>
        <p:spPr>
          <a:xfrm rot="10800000" flipV="1">
            <a:off x="9094338" y="4244939"/>
            <a:ext cx="8332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>
            <a:fillRect/>
          </a:stretch>
        </p:blipFill>
        <p:spPr>
          <a:xfrm>
            <a:off x="7884616" y="2338808"/>
            <a:ext cx="827930" cy="99425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>
            <a:fillRect/>
          </a:stretch>
        </p:blipFill>
        <p:spPr>
          <a:xfrm>
            <a:off x="7143378" y="2360960"/>
            <a:ext cx="827930" cy="994255"/>
          </a:xfrm>
          <a:prstGeom prst="rect">
            <a:avLst/>
          </a:prstGeom>
        </p:spPr>
      </p:pic>
      <p:cxnSp>
        <p:nvCxnSpPr>
          <p:cNvPr id="76" name="Straight Connector 75"/>
          <p:cNvCxnSpPr/>
          <p:nvPr/>
        </p:nvCxnSpPr>
        <p:spPr>
          <a:xfrm>
            <a:off x="7993986" y="2361617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7956202" y="3671838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309401" y="2494497"/>
            <a:ext cx="652901" cy="1066658"/>
          </a:xfrm>
          <a:prstGeom prst="rect">
            <a:avLst/>
          </a:prstGeom>
        </p:spPr>
      </p:pic>
      <p:sp>
        <p:nvSpPr>
          <p:cNvPr id="83" name="Arrow: Curved Up 82"/>
          <p:cNvSpPr/>
          <p:nvPr/>
        </p:nvSpPr>
        <p:spPr>
          <a:xfrm rot="10800000" flipV="1">
            <a:off x="8298557" y="4267748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>
            <a:off x="7167745" y="2370044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7344213" y="369464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7483160" y="2502924"/>
            <a:ext cx="652901" cy="1066658"/>
          </a:xfrm>
          <a:prstGeom prst="rect">
            <a:avLst/>
          </a:prstGeom>
        </p:spPr>
      </p:pic>
      <p:sp>
        <p:nvSpPr>
          <p:cNvPr id="93" name="Arrow: Curved Up 92"/>
          <p:cNvSpPr/>
          <p:nvPr/>
        </p:nvSpPr>
        <p:spPr>
          <a:xfrm rot="10800000" flipV="1">
            <a:off x="7472316" y="4276175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591973" y="3673368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7</a:t>
            </a:r>
          </a:p>
        </p:txBody>
      </p:sp>
      <p:sp>
        <p:nvSpPr>
          <p:cNvPr id="111" name="Arrow: Curved Up 110"/>
          <p:cNvSpPr/>
          <p:nvPr/>
        </p:nvSpPr>
        <p:spPr>
          <a:xfrm rot="10800000" flipV="1">
            <a:off x="6683190" y="4295360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2" name="Group 111"/>
          <p:cNvGrpSpPr/>
          <p:nvPr/>
        </p:nvGrpSpPr>
        <p:grpSpPr>
          <a:xfrm>
            <a:off x="3847919" y="5053341"/>
            <a:ext cx="4517939" cy="954224"/>
            <a:chOff x="5857016" y="4985128"/>
            <a:chExt cx="2945193" cy="954224"/>
          </a:xfrm>
        </p:grpSpPr>
        <p:sp>
          <p:nvSpPr>
            <p:cNvPr id="113" name="Rectangle: Rounded Corners 112"/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solidFill>
              <a:srgbClr val="00FF00"/>
            </a:solidFill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4" name="Google Shape;248;p5"/>
            <p:cNvSpPr txBox="1"/>
            <p:nvPr/>
          </p:nvSpPr>
          <p:spPr>
            <a:xfrm>
              <a:off x="6087855" y="5067766"/>
              <a:ext cx="248351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 dirty="0" err="1">
                  <a:solidFill>
                    <a:srgbClr val="FF000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Vậy</a:t>
              </a:r>
              <a:r>
                <a:rPr lang="en-US" sz="4000" b="1" i="0" u="none" strike="noStrike" cap="none" dirty="0">
                  <a:solidFill>
                    <a:srgbClr val="FF0000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rPr>
                <a:t> 12 – 5 = 7</a:t>
              </a:r>
              <a:endParaRPr sz="4000" b="1" i="0" u="none" strike="noStrike" cap="none" dirty="0">
                <a:solidFill>
                  <a:srgbClr val="FF0000"/>
                </a:solidFill>
                <a:latin typeface="+mj-lt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4817 -0.16412 " pathEditMode="relative" rAng="0" ptsTypes="AA">
                                      <p:cBhvr>
                                        <p:cTn id="16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4818 -0.16412 " pathEditMode="relative" rAng="0" ptsTypes="AA">
                                      <p:cBhvr>
                                        <p:cTn id="17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4817 -0.16412 " pathEditMode="relative" rAng="0" ptsTypes="AA">
                                      <p:cBhvr>
                                        <p:cTn id="19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500"/>
                            </p:stCondLst>
                            <p:childTnLst>
                              <p:par>
                                <p:cTn id="2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04817 -0.16413 " pathEditMode="relative" rAng="0" ptsTypes="AA">
                                      <p:cBhvr>
                                        <p:cTn id="2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04817 -0.16412 " pathEditMode="relative" rAng="0" ptsTypes="AA">
                                      <p:cBhvr>
                                        <p:cTn id="2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500"/>
                            </p:stCondLst>
                            <p:childTnLst>
                              <p:par>
                                <p:cTn id="2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77" grpId="0" animBg="1"/>
      <p:bldP spid="80" grpId="0"/>
      <p:bldP spid="80" grpId="1"/>
      <p:bldP spid="90" grpId="0"/>
      <p:bldP spid="91" grpId="0"/>
      <p:bldP spid="102" grpId="0"/>
      <p:bldP spid="103" grpId="0"/>
      <p:bldP spid="105" grpId="0" animBg="1"/>
      <p:bldP spid="108" grpId="0" animBg="1"/>
      <p:bldP spid="78" grpId="0"/>
      <p:bldP spid="83" grpId="0" animBg="1"/>
      <p:bldP spid="85" grpId="0"/>
      <p:bldP spid="93" grpId="0" animBg="1"/>
      <p:bldP spid="109" grpId="0"/>
      <p:bldP spid="109" grpId="1"/>
      <p:bldP spid="1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836371" y="1777163"/>
            <a:ext cx="67961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LUYỆN TẬP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THỰC HÀNH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4584298" y="346086"/>
            <a:ext cx="2230518" cy="738076"/>
            <a:chOff x="1172138" y="447014"/>
            <a:chExt cx="2210480" cy="667051"/>
          </a:xfrm>
        </p:grpSpPr>
        <p:sp>
          <p:nvSpPr>
            <p:cNvPr id="72" name="Flowchart: Alternate Process 71"/>
            <p:cNvSpPr/>
            <p:nvPr/>
          </p:nvSpPr>
          <p:spPr>
            <a:xfrm>
              <a:off x="1758372" y="537300"/>
              <a:ext cx="1624246" cy="486478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/>
            <p:cNvSpPr/>
            <p:nvPr/>
          </p:nvSpPr>
          <p:spPr>
            <a:xfrm>
              <a:off x="1172138" y="447014"/>
              <a:ext cx="788585" cy="667051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" name="Oval 3"/>
          <p:cNvSpPr/>
          <p:nvPr/>
        </p:nvSpPr>
        <p:spPr>
          <a:xfrm>
            <a:off x="1134138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48;p5"/>
          <p:cNvSpPr txBox="1"/>
          <p:nvPr/>
        </p:nvSpPr>
        <p:spPr>
          <a:xfrm>
            <a:off x="2581632" y="2412849"/>
            <a:ext cx="33598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00FF"/>
                </a:solidFill>
                <a:latin typeface="+mn-lt"/>
                <a:ea typeface="Calibri" panose="020F0502020204030204"/>
                <a:cs typeface="Calibri" panose="020F0502020204030204"/>
                <a:sym typeface="Calibri" panose="020F0502020204030204"/>
              </a:rPr>
              <a:t>11 – 2 =</a:t>
            </a:r>
            <a:endParaRPr sz="4800" b="1" i="0" u="none" strike="noStrike" cap="none" dirty="0">
              <a:solidFill>
                <a:srgbClr val="0000FF"/>
              </a:solidFill>
              <a:latin typeface="+mn-lt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29709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523848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177239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4064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51890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19716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877510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553683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247190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945491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7914690" y="2011775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11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7979190" y="1334369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118137" y="1093127"/>
            <a:ext cx="652901" cy="1066658"/>
          </a:xfrm>
          <a:prstGeom prst="rect">
            <a:avLst/>
          </a:prstGeom>
        </p:spPr>
      </p:pic>
      <p:sp>
        <p:nvSpPr>
          <p:cNvPr id="69" name="Arrow: Curved Up 68"/>
          <p:cNvSpPr/>
          <p:nvPr/>
        </p:nvSpPr>
        <p:spPr>
          <a:xfrm rot="10800000" flipV="1">
            <a:off x="7498520" y="2469581"/>
            <a:ext cx="794416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247190" y="2038603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9066639" y="1186883"/>
            <a:ext cx="2167728" cy="1116834"/>
            <a:chOff x="7883371" y="2487500"/>
            <a:chExt cx="2167728" cy="1116834"/>
          </a:xfrm>
        </p:grpSpPr>
        <p:sp>
          <p:nvSpPr>
            <p:cNvPr id="79" name="Speech Bubble: Oval 78"/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961813" y="2669650"/>
              <a:ext cx="1953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2</a:t>
              </a:r>
            </a:p>
            <a:p>
              <a:pPr algn="ctr"/>
              <a:r>
                <a:rPr lang="en-US" sz="2000" b="1" dirty="0"/>
                <a:t> </a:t>
              </a:r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11</a:t>
              </a:r>
            </a:p>
          </p:txBody>
        </p:sp>
      </p:grpSp>
      <p:cxnSp>
        <p:nvCxnSpPr>
          <p:cNvPr id="81" name="Straight Connector 80"/>
          <p:cNvCxnSpPr/>
          <p:nvPr/>
        </p:nvCxnSpPr>
        <p:spPr>
          <a:xfrm>
            <a:off x="7229857" y="1296610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7368804" y="1055368"/>
            <a:ext cx="652901" cy="1066658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6658580" y="2041020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j-lt"/>
              </a:rPr>
              <a:t>9</a:t>
            </a:r>
          </a:p>
        </p:txBody>
      </p:sp>
      <p:sp>
        <p:nvSpPr>
          <p:cNvPr id="84" name="Arrow: Curved Up 83"/>
          <p:cNvSpPr/>
          <p:nvPr/>
        </p:nvSpPr>
        <p:spPr>
          <a:xfrm rot="10800000" flipV="1">
            <a:off x="6749797" y="2460169"/>
            <a:ext cx="763330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2505523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Google Shape;248;p5"/>
          <p:cNvSpPr txBox="1"/>
          <p:nvPr/>
        </p:nvSpPr>
        <p:spPr>
          <a:xfrm>
            <a:off x="2495409" y="4594917"/>
            <a:ext cx="33598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00FF"/>
                </a:solidFill>
                <a:latin typeface="+mn-lt"/>
                <a:ea typeface="Calibri" panose="020F0502020204030204"/>
                <a:cs typeface="Calibri" panose="020F0502020204030204"/>
                <a:sym typeface="Calibri" panose="020F0502020204030204"/>
              </a:rPr>
              <a:t>13 – 4 =</a:t>
            </a:r>
            <a:endParaRPr sz="4800" b="1" i="0" u="none" strike="noStrike" cap="none" dirty="0">
              <a:solidFill>
                <a:srgbClr val="0000FF"/>
              </a:solidFill>
              <a:latin typeface="+mn-lt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3201094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3895233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4548624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521202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89028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656854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7248895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7925068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8618575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9316876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9286075" y="4205949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13</a:t>
            </a:r>
          </a:p>
        </p:txBody>
      </p:sp>
      <p:cxnSp>
        <p:nvCxnSpPr>
          <p:cNvPr id="99" name="Straight Connector 98"/>
          <p:cNvCxnSpPr/>
          <p:nvPr/>
        </p:nvCxnSpPr>
        <p:spPr>
          <a:xfrm>
            <a:off x="9350575" y="3528543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9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650154" y="3299016"/>
            <a:ext cx="652901" cy="1066658"/>
          </a:xfrm>
          <a:prstGeom prst="rect">
            <a:avLst/>
          </a:prstGeom>
        </p:spPr>
      </p:pic>
      <p:sp>
        <p:nvSpPr>
          <p:cNvPr id="101" name="Arrow: Curved Up 100"/>
          <p:cNvSpPr/>
          <p:nvPr/>
        </p:nvSpPr>
        <p:spPr>
          <a:xfrm rot="10800000" flipV="1">
            <a:off x="8944269" y="4663755"/>
            <a:ext cx="720051" cy="288026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8618575" y="4232777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12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8984359" y="5064713"/>
            <a:ext cx="2085309" cy="1116834"/>
            <a:chOff x="7883371" y="2487500"/>
            <a:chExt cx="2167728" cy="1116834"/>
          </a:xfrm>
        </p:grpSpPr>
        <p:sp>
          <p:nvSpPr>
            <p:cNvPr id="105" name="Speech Bubble: Oval 104"/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7961813" y="2669650"/>
              <a:ext cx="1953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4</a:t>
              </a:r>
            </a:p>
            <a:p>
              <a:pPr algn="ctr"/>
              <a:r>
                <a:rPr lang="en-US" sz="2000" b="1" dirty="0"/>
                <a:t> </a:t>
              </a:r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13</a:t>
              </a:r>
            </a:p>
          </p:txBody>
        </p:sp>
      </p:grpSp>
      <p:cxnSp>
        <p:nvCxnSpPr>
          <p:cNvPr id="107" name="Straight Connector 106"/>
          <p:cNvCxnSpPr/>
          <p:nvPr/>
        </p:nvCxnSpPr>
        <p:spPr>
          <a:xfrm>
            <a:off x="8601242" y="3490784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10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812887" y="3238511"/>
            <a:ext cx="652901" cy="1066658"/>
          </a:xfrm>
          <a:prstGeom prst="rect">
            <a:avLst/>
          </a:prstGeom>
        </p:spPr>
      </p:pic>
      <p:sp>
        <p:nvSpPr>
          <p:cNvPr id="111" name="Oval 110"/>
          <p:cNvSpPr/>
          <p:nvPr/>
        </p:nvSpPr>
        <p:spPr>
          <a:xfrm>
            <a:off x="1065853" y="366041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1761424" y="366041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Arrow: Curved Up 112"/>
          <p:cNvSpPr/>
          <p:nvPr/>
        </p:nvSpPr>
        <p:spPr>
          <a:xfrm rot="10800000" flipV="1">
            <a:off x="8215022" y="4679552"/>
            <a:ext cx="751618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920894" y="4248574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cxnSp>
        <p:nvCxnSpPr>
          <p:cNvPr id="115" name="Straight Connector 114"/>
          <p:cNvCxnSpPr/>
          <p:nvPr/>
        </p:nvCxnSpPr>
        <p:spPr>
          <a:xfrm>
            <a:off x="7903561" y="3506581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042508" y="3265339"/>
            <a:ext cx="652901" cy="1066658"/>
          </a:xfrm>
          <a:prstGeom prst="rect">
            <a:avLst/>
          </a:prstGeom>
        </p:spPr>
      </p:pic>
      <p:sp>
        <p:nvSpPr>
          <p:cNvPr id="117" name="Arrow: Curved Up 116"/>
          <p:cNvSpPr/>
          <p:nvPr/>
        </p:nvSpPr>
        <p:spPr>
          <a:xfrm rot="10800000" flipV="1">
            <a:off x="7475394" y="4670140"/>
            <a:ext cx="772944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256338" y="4239162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119" name="Straight Connector 118"/>
          <p:cNvCxnSpPr/>
          <p:nvPr/>
        </p:nvCxnSpPr>
        <p:spPr>
          <a:xfrm>
            <a:off x="7239005" y="3497169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Picture 1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7377952" y="3255927"/>
            <a:ext cx="652901" cy="1066658"/>
          </a:xfrm>
          <a:prstGeom prst="rect">
            <a:avLst/>
          </a:prstGeom>
        </p:spPr>
      </p:pic>
      <p:sp>
        <p:nvSpPr>
          <p:cNvPr id="121" name="TextBox 120"/>
          <p:cNvSpPr txBox="1"/>
          <p:nvPr/>
        </p:nvSpPr>
        <p:spPr>
          <a:xfrm>
            <a:off x="6664544" y="4267576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j-lt"/>
              </a:rPr>
              <a:t>9</a:t>
            </a:r>
          </a:p>
        </p:txBody>
      </p:sp>
      <p:sp>
        <p:nvSpPr>
          <p:cNvPr id="122" name="Arrow: Curved Up 121"/>
          <p:cNvSpPr/>
          <p:nvPr/>
        </p:nvSpPr>
        <p:spPr>
          <a:xfrm rot="10800000" flipV="1">
            <a:off x="6755761" y="4686725"/>
            <a:ext cx="763330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30417" y="2386125"/>
            <a:ext cx="886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474482" y="4559252"/>
            <a:ext cx="886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1042" name="TextBox1">
            <a:extLst>
              <a:ext uri="{FF2B5EF4-FFF2-40B4-BE49-F238E27FC236}">
                <a16:creationId xmlns:a16="http://schemas.microsoft.com/office/drawing/2014/main" id="{FACAEE41-2EBD-4886-A28C-90FDB9672B3F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0775"/>
            <a:ext cx="8302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1043" name="TextBox2">
            <a:extLst>
              <a:ext uri="{FF2B5EF4-FFF2-40B4-BE49-F238E27FC236}">
                <a16:creationId xmlns:a16="http://schemas.microsoft.com/office/drawing/2014/main" id="{B22FD56C-4701-4463-B75F-65FA0702377A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0775"/>
            <a:ext cx="8302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03854 -0.11297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03854 -0.11296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03854 -0.11297 " pathEditMode="relative" rAng="0" ptsTypes="AA">
                                      <p:cBhvr>
                                        <p:cTn id="2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03854 -0.11296 " pathEditMode="relative" rAng="0" ptsTypes="AA">
                                      <p:cBhvr>
                                        <p:cTn id="24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000"/>
                            </p:stCondLst>
                            <p:childTnLst>
                              <p:par>
                                <p:cTn id="2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500"/>
                            </p:stCondLst>
                            <p:childTnLst>
                              <p:par>
                                <p:cTn id="26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-0.03854 -0.11297 " pathEditMode="relative" rAng="0" ptsTypes="AA">
                                      <p:cBhvr>
                                        <p:cTn id="27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1000"/>
                            </p:stCondLst>
                            <p:childTnLst>
                              <p:par>
                                <p:cTn id="2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500"/>
                            </p:stCondLst>
                            <p:childTnLst>
                              <p:par>
                                <p:cTn id="29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03854 -0.11297 " pathEditMode="relative" rAng="0" ptsTypes="AA">
                                      <p:cBhvr>
                                        <p:cTn id="29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9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"/>
                            </p:stCondLst>
                            <p:childTnLst>
                              <p:par>
                                <p:cTn id="3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62" grpId="0"/>
      <p:bldP spid="62" grpId="1"/>
      <p:bldP spid="69" grpId="0" animBg="1"/>
      <p:bldP spid="71" grpId="0"/>
      <p:bldP spid="83" grpId="0"/>
      <p:bldP spid="83" grpId="1"/>
      <p:bldP spid="84" grpId="0" animBg="1"/>
      <p:bldP spid="85" grpId="0" animBg="1"/>
      <p:bldP spid="86" grpId="0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8" grpId="0"/>
      <p:bldP spid="98" grpId="1"/>
      <p:bldP spid="101" grpId="0" animBg="1"/>
      <p:bldP spid="102" grpId="0"/>
      <p:bldP spid="111" grpId="0" animBg="1"/>
      <p:bldP spid="112" grpId="0" animBg="1"/>
      <p:bldP spid="113" grpId="0" animBg="1"/>
      <p:bldP spid="114" grpId="0"/>
      <p:bldP spid="117" grpId="0" animBg="1"/>
      <p:bldP spid="118" grpId="0"/>
      <p:bldP spid="121" grpId="0"/>
      <p:bldP spid="121" grpId="1"/>
      <p:bldP spid="122" grpId="0" animBg="1"/>
      <p:bldP spid="2" grpId="0"/>
      <p:bldP spid="6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612476" y="1492296"/>
            <a:ext cx="4942988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4793779" y="206540"/>
            <a:ext cx="2163726" cy="740920"/>
            <a:chOff x="1237837" y="479568"/>
            <a:chExt cx="2144287" cy="669621"/>
          </a:xfrm>
        </p:grpSpPr>
        <p:sp>
          <p:nvSpPr>
            <p:cNvPr id="72" name="Flowchart: Alternate Process 71"/>
            <p:cNvSpPr/>
            <p:nvPr/>
          </p:nvSpPr>
          <p:spPr>
            <a:xfrm>
              <a:off x="1757878" y="605707"/>
              <a:ext cx="1624246" cy="49217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/>
            <p:cNvSpPr/>
            <p:nvPr/>
          </p:nvSpPr>
          <p:spPr>
            <a:xfrm>
              <a:off x="1237837" y="479568"/>
              <a:ext cx="727622" cy="669621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" name="Oval 3"/>
          <p:cNvSpPr/>
          <p:nvPr/>
        </p:nvSpPr>
        <p:spPr>
          <a:xfrm>
            <a:off x="714368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48;p5"/>
          <p:cNvSpPr txBox="1"/>
          <p:nvPr/>
        </p:nvSpPr>
        <p:spPr>
          <a:xfrm>
            <a:off x="1553808" y="2942745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 panose="020F0502020204030204"/>
                <a:cs typeface="Calibri" panose="020F0502020204030204"/>
                <a:sym typeface="Calibri" panose="020F0502020204030204"/>
              </a:rPr>
              <a:t>11 – 3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66960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587025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008565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23999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870453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318749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742884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642376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083118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4186222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Google Shape;248;p5"/>
          <p:cNvSpPr txBox="1"/>
          <p:nvPr/>
        </p:nvSpPr>
        <p:spPr>
          <a:xfrm>
            <a:off x="6636316" y="2910374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 panose="020F0502020204030204"/>
                <a:cs typeface="Calibri" panose="020F0502020204030204"/>
                <a:sym typeface="Calibri" panose="020F0502020204030204"/>
              </a:rPr>
              <a:t>12 – 4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4" name="Google Shape;248;p5"/>
          <p:cNvSpPr txBox="1"/>
          <p:nvPr/>
        </p:nvSpPr>
        <p:spPr>
          <a:xfrm>
            <a:off x="1713747" y="5381669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 panose="020F0502020204030204"/>
                <a:cs typeface="Calibri" panose="020F0502020204030204"/>
                <a:sym typeface="Calibri" panose="020F0502020204030204"/>
              </a:rPr>
              <a:t>13 – 5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5" name="Google Shape;248;p5"/>
          <p:cNvSpPr txBox="1"/>
          <p:nvPr/>
        </p:nvSpPr>
        <p:spPr>
          <a:xfrm>
            <a:off x="6627057" y="5347116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+mn-lt"/>
                <a:ea typeface="Calibri" panose="020F0502020204030204"/>
                <a:cs typeface="Calibri" panose="020F0502020204030204"/>
                <a:sym typeface="Calibri" panose="020F0502020204030204"/>
              </a:rPr>
              <a:t>14 – 7 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 panose="020F0502020204030204"/>
                <a:cs typeface="Calibri" panose="020F0502020204030204"/>
                <a:sym typeface="Calibri" panose="020F0502020204030204"/>
              </a:rPr>
              <a:t>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078858" y="2089174"/>
            <a:ext cx="525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11</a:t>
            </a:r>
          </a:p>
        </p:txBody>
      </p:sp>
      <p:cxnSp>
        <p:nvCxnSpPr>
          <p:cNvPr id="113" name="Straight Connector 112"/>
          <p:cNvCxnSpPr/>
          <p:nvPr/>
        </p:nvCxnSpPr>
        <p:spPr>
          <a:xfrm>
            <a:off x="5111954" y="1538765"/>
            <a:ext cx="313745" cy="44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5123800" y="1136514"/>
            <a:ext cx="538953" cy="880499"/>
          </a:xfrm>
          <a:prstGeom prst="rect">
            <a:avLst/>
          </a:prstGeom>
        </p:spPr>
      </p:pic>
      <p:sp>
        <p:nvSpPr>
          <p:cNvPr id="115" name="Arrow: Curved Up 114"/>
          <p:cNvSpPr/>
          <p:nvPr/>
        </p:nvSpPr>
        <p:spPr>
          <a:xfrm rot="10800000" flipV="1">
            <a:off x="4861549" y="2456332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586894" y="2119794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117" name="Straight Connector 116"/>
          <p:cNvCxnSpPr/>
          <p:nvPr/>
        </p:nvCxnSpPr>
        <p:spPr>
          <a:xfrm>
            <a:off x="4674310" y="1543924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Picture 1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709127" y="1190234"/>
            <a:ext cx="538953" cy="880499"/>
          </a:xfrm>
          <a:prstGeom prst="rect">
            <a:avLst/>
          </a:prstGeom>
        </p:spPr>
      </p:pic>
      <p:sp>
        <p:nvSpPr>
          <p:cNvPr id="129" name="Arrow: Curved Up 128"/>
          <p:cNvSpPr/>
          <p:nvPr/>
        </p:nvSpPr>
        <p:spPr>
          <a:xfrm rot="10800000" flipV="1">
            <a:off x="4344433" y="2445408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4212638" y="2098002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cxnSp>
        <p:nvCxnSpPr>
          <p:cNvPr id="146" name="Straight Connector 145"/>
          <p:cNvCxnSpPr/>
          <p:nvPr/>
        </p:nvCxnSpPr>
        <p:spPr>
          <a:xfrm>
            <a:off x="4160061" y="1598876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7" name="Picture 14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187140" y="1243662"/>
            <a:ext cx="538953" cy="880499"/>
          </a:xfrm>
          <a:prstGeom prst="rect">
            <a:avLst/>
          </a:prstGeom>
        </p:spPr>
      </p:pic>
      <p:sp>
        <p:nvSpPr>
          <p:cNvPr id="150" name="TextBox 149"/>
          <p:cNvSpPr txBox="1"/>
          <p:nvPr/>
        </p:nvSpPr>
        <p:spPr>
          <a:xfrm>
            <a:off x="3807857" y="2094113"/>
            <a:ext cx="772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sp>
        <p:nvSpPr>
          <p:cNvPr id="177" name="Arrow: Curved Up 176"/>
          <p:cNvSpPr/>
          <p:nvPr/>
        </p:nvSpPr>
        <p:spPr>
          <a:xfrm rot="10800000" flipV="1">
            <a:off x="3902915" y="2453809"/>
            <a:ext cx="496851" cy="198510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81" name="Rectangle: Rounded Corners 180"/>
          <p:cNvSpPr/>
          <p:nvPr/>
        </p:nvSpPr>
        <p:spPr>
          <a:xfrm>
            <a:off x="6222962" y="1537291"/>
            <a:ext cx="5272612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6330420" y="168155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/>
          <p:cNvSpPr/>
          <p:nvPr/>
        </p:nvSpPr>
        <p:spPr>
          <a:xfrm>
            <a:off x="7107070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/>
          <p:cNvSpPr/>
          <p:nvPr/>
        </p:nvSpPr>
        <p:spPr>
          <a:xfrm>
            <a:off x="7527135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/>
          <p:cNvSpPr/>
          <p:nvPr/>
        </p:nvSpPr>
        <p:spPr>
          <a:xfrm>
            <a:off x="7948675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8364109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8810563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/>
          <p:cNvSpPr/>
          <p:nvPr/>
        </p:nvSpPr>
        <p:spPr>
          <a:xfrm>
            <a:off x="9258859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9682994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10582486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1" name="Oval 190"/>
          <p:cNvSpPr/>
          <p:nvPr/>
        </p:nvSpPr>
        <p:spPr>
          <a:xfrm>
            <a:off x="11023228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2" name="Oval 191"/>
          <p:cNvSpPr/>
          <p:nvPr/>
        </p:nvSpPr>
        <p:spPr>
          <a:xfrm>
            <a:off x="10126332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TextBox 192"/>
          <p:cNvSpPr txBox="1"/>
          <p:nvPr/>
        </p:nvSpPr>
        <p:spPr>
          <a:xfrm>
            <a:off x="11018968" y="2134169"/>
            <a:ext cx="525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12</a:t>
            </a:r>
          </a:p>
        </p:txBody>
      </p:sp>
      <p:cxnSp>
        <p:nvCxnSpPr>
          <p:cNvPr id="194" name="Straight Connector 193"/>
          <p:cNvCxnSpPr/>
          <p:nvPr/>
        </p:nvCxnSpPr>
        <p:spPr>
          <a:xfrm>
            <a:off x="11052064" y="1583760"/>
            <a:ext cx="313745" cy="44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5" name="Picture 19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1063910" y="1181509"/>
            <a:ext cx="538953" cy="880499"/>
          </a:xfrm>
          <a:prstGeom prst="rect">
            <a:avLst/>
          </a:prstGeom>
        </p:spPr>
      </p:pic>
      <p:sp>
        <p:nvSpPr>
          <p:cNvPr id="196" name="Arrow: Curved Up 195"/>
          <p:cNvSpPr/>
          <p:nvPr/>
        </p:nvSpPr>
        <p:spPr>
          <a:xfrm rot="10800000" flipV="1">
            <a:off x="10801659" y="2501327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10527004" y="2164789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cxnSp>
        <p:nvCxnSpPr>
          <p:cNvPr id="198" name="Straight Connector 197"/>
          <p:cNvCxnSpPr/>
          <p:nvPr/>
        </p:nvCxnSpPr>
        <p:spPr>
          <a:xfrm>
            <a:off x="10614420" y="1588919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Picture 19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703560" y="1236462"/>
            <a:ext cx="538953" cy="880499"/>
          </a:xfrm>
          <a:prstGeom prst="rect">
            <a:avLst/>
          </a:prstGeom>
        </p:spPr>
      </p:pic>
      <p:sp>
        <p:nvSpPr>
          <p:cNvPr id="200" name="Arrow: Curved Up 199"/>
          <p:cNvSpPr/>
          <p:nvPr/>
        </p:nvSpPr>
        <p:spPr>
          <a:xfrm rot="10800000" flipV="1">
            <a:off x="10284543" y="2490403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10152748" y="2142997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202" name="Straight Connector 201"/>
          <p:cNvCxnSpPr/>
          <p:nvPr/>
        </p:nvCxnSpPr>
        <p:spPr>
          <a:xfrm>
            <a:off x="10100171" y="1643871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3" name="Picture 20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136687" y="1296618"/>
            <a:ext cx="538953" cy="880499"/>
          </a:xfrm>
          <a:prstGeom prst="rect">
            <a:avLst/>
          </a:prstGeom>
        </p:spPr>
      </p:pic>
      <p:sp>
        <p:nvSpPr>
          <p:cNvPr id="204" name="TextBox 203"/>
          <p:cNvSpPr txBox="1"/>
          <p:nvPr/>
        </p:nvSpPr>
        <p:spPr>
          <a:xfrm>
            <a:off x="9286597" y="2137894"/>
            <a:ext cx="772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sp>
        <p:nvSpPr>
          <p:cNvPr id="205" name="Arrow: Curved Up 204"/>
          <p:cNvSpPr/>
          <p:nvPr/>
        </p:nvSpPr>
        <p:spPr>
          <a:xfrm rot="10800000" flipV="1">
            <a:off x="9381655" y="2497590"/>
            <a:ext cx="496851" cy="198510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06" name="Oval 205"/>
          <p:cNvSpPr/>
          <p:nvPr/>
        </p:nvSpPr>
        <p:spPr>
          <a:xfrm>
            <a:off x="6740767" y="168155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Arrow: Curved Up 206"/>
          <p:cNvSpPr/>
          <p:nvPr/>
        </p:nvSpPr>
        <p:spPr>
          <a:xfrm rot="10800000" flipV="1">
            <a:off x="9845144" y="2485377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9713349" y="2137971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cxnSp>
        <p:nvCxnSpPr>
          <p:cNvPr id="209" name="Straight Connector 208"/>
          <p:cNvCxnSpPr/>
          <p:nvPr/>
        </p:nvCxnSpPr>
        <p:spPr>
          <a:xfrm>
            <a:off x="9693046" y="1638845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0" name="Picture 20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724890" y="1292163"/>
            <a:ext cx="538953" cy="880499"/>
          </a:xfrm>
          <a:prstGeom prst="rect">
            <a:avLst/>
          </a:prstGeom>
        </p:spPr>
      </p:pic>
      <p:sp>
        <p:nvSpPr>
          <p:cNvPr id="211" name="Rectangle: Rounded Corners 210"/>
          <p:cNvSpPr/>
          <p:nvPr/>
        </p:nvSpPr>
        <p:spPr>
          <a:xfrm>
            <a:off x="674104" y="4136102"/>
            <a:ext cx="4856578" cy="5093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812271" y="427662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1464771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1796442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2158148" y="427625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2499266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2858140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3225523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3574308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4291269" y="429751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1" name="Oval 220"/>
          <p:cNvSpPr/>
          <p:nvPr/>
        </p:nvSpPr>
        <p:spPr>
          <a:xfrm>
            <a:off x="4670225" y="429751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3945251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1128396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5042519" y="429751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5014781" y="4618091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j-lt"/>
              </a:rPr>
              <a:t>13</a:t>
            </a:r>
          </a:p>
        </p:txBody>
      </p:sp>
      <p:cxnSp>
        <p:nvCxnSpPr>
          <p:cNvPr id="253" name="Straight Connector 252"/>
          <p:cNvCxnSpPr/>
          <p:nvPr/>
        </p:nvCxnSpPr>
        <p:spPr>
          <a:xfrm>
            <a:off x="5072400" y="4256824"/>
            <a:ext cx="237125" cy="363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4" name="Picture 25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5099025" y="4003062"/>
            <a:ext cx="395619" cy="646331"/>
          </a:xfrm>
          <a:prstGeom prst="rect">
            <a:avLst/>
          </a:prstGeom>
        </p:spPr>
      </p:pic>
      <p:sp>
        <p:nvSpPr>
          <p:cNvPr id="255" name="Arrow: Curved Up 254"/>
          <p:cNvSpPr/>
          <p:nvPr/>
        </p:nvSpPr>
        <p:spPr>
          <a:xfrm rot="10800000" flipV="1">
            <a:off x="4879812" y="4933330"/>
            <a:ext cx="417896" cy="14726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4640229" y="4639410"/>
            <a:ext cx="49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12</a:t>
            </a:r>
          </a:p>
        </p:txBody>
      </p:sp>
      <p:cxnSp>
        <p:nvCxnSpPr>
          <p:cNvPr id="257" name="Straight Connector 256"/>
          <p:cNvCxnSpPr/>
          <p:nvPr/>
        </p:nvCxnSpPr>
        <p:spPr>
          <a:xfrm>
            <a:off x="4700391" y="4250681"/>
            <a:ext cx="205107" cy="3418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8" name="Picture 25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668639" y="4000176"/>
            <a:ext cx="395619" cy="646331"/>
          </a:xfrm>
          <a:prstGeom prst="rect">
            <a:avLst/>
          </a:prstGeom>
        </p:spPr>
      </p:pic>
      <p:sp>
        <p:nvSpPr>
          <p:cNvPr id="259" name="Arrow: Curved Up 258"/>
          <p:cNvSpPr/>
          <p:nvPr/>
        </p:nvSpPr>
        <p:spPr>
          <a:xfrm rot="10800000" flipV="1">
            <a:off x="4467543" y="4946937"/>
            <a:ext cx="448740" cy="16178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0" name="TextBox 259"/>
          <p:cNvSpPr txBox="1"/>
          <p:nvPr/>
        </p:nvSpPr>
        <p:spPr>
          <a:xfrm>
            <a:off x="4256955" y="4664878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cxnSp>
        <p:nvCxnSpPr>
          <p:cNvPr id="261" name="Straight Connector 260"/>
          <p:cNvCxnSpPr/>
          <p:nvPr/>
        </p:nvCxnSpPr>
        <p:spPr>
          <a:xfrm>
            <a:off x="4327582" y="4236001"/>
            <a:ext cx="210149" cy="383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2" name="Picture 26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313966" y="3997739"/>
            <a:ext cx="395619" cy="646331"/>
          </a:xfrm>
          <a:prstGeom prst="rect">
            <a:avLst/>
          </a:prstGeom>
        </p:spPr>
      </p:pic>
      <p:sp>
        <p:nvSpPr>
          <p:cNvPr id="263" name="Arrow: Curved Up 262"/>
          <p:cNvSpPr/>
          <p:nvPr/>
        </p:nvSpPr>
        <p:spPr>
          <a:xfrm rot="10800000" flipV="1">
            <a:off x="4088347" y="4975630"/>
            <a:ext cx="466655" cy="16178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3862420" y="4667646"/>
            <a:ext cx="440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265" name="Straight Connector 264"/>
          <p:cNvCxnSpPr/>
          <p:nvPr/>
        </p:nvCxnSpPr>
        <p:spPr>
          <a:xfrm>
            <a:off x="3982600" y="422172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" name="Picture 26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009608" y="3998425"/>
            <a:ext cx="395619" cy="646331"/>
          </a:xfrm>
          <a:prstGeom prst="rect">
            <a:avLst/>
          </a:prstGeom>
        </p:spPr>
      </p:pic>
      <p:sp>
        <p:nvSpPr>
          <p:cNvPr id="267" name="Arrow: Curved Up 266"/>
          <p:cNvSpPr/>
          <p:nvPr/>
        </p:nvSpPr>
        <p:spPr>
          <a:xfrm rot="10800000" flipV="1">
            <a:off x="3698079" y="4981165"/>
            <a:ext cx="466655" cy="16178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3578549" y="4673299"/>
            <a:ext cx="30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cxnSp>
        <p:nvCxnSpPr>
          <p:cNvPr id="269" name="Straight Connector 268"/>
          <p:cNvCxnSpPr/>
          <p:nvPr/>
        </p:nvCxnSpPr>
        <p:spPr>
          <a:xfrm>
            <a:off x="3620894" y="420918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0" name="Picture 26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3639433" y="3962000"/>
            <a:ext cx="395619" cy="646331"/>
          </a:xfrm>
          <a:prstGeom prst="rect">
            <a:avLst/>
          </a:prstGeom>
        </p:spPr>
      </p:pic>
      <p:sp>
        <p:nvSpPr>
          <p:cNvPr id="271" name="TextBox 270"/>
          <p:cNvSpPr txBox="1"/>
          <p:nvPr/>
        </p:nvSpPr>
        <p:spPr>
          <a:xfrm>
            <a:off x="3239916" y="4649046"/>
            <a:ext cx="1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sp>
        <p:nvSpPr>
          <p:cNvPr id="272" name="Arrow: Curved Up 271"/>
          <p:cNvSpPr/>
          <p:nvPr/>
        </p:nvSpPr>
        <p:spPr>
          <a:xfrm rot="10800000" flipV="1">
            <a:off x="3334973" y="5008742"/>
            <a:ext cx="413048" cy="13420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3" name="Rectangle: Rounded Corners 272"/>
          <p:cNvSpPr/>
          <p:nvPr/>
        </p:nvSpPr>
        <p:spPr>
          <a:xfrm>
            <a:off x="6171538" y="4091075"/>
            <a:ext cx="5225909" cy="5093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4" name="Oval 273"/>
          <p:cNvSpPr/>
          <p:nvPr/>
        </p:nvSpPr>
        <p:spPr>
          <a:xfrm>
            <a:off x="6279816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7331536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7663207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8024913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8366031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8724905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9092288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9441073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10158034" y="4252491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3" name="Oval 282"/>
          <p:cNvSpPr/>
          <p:nvPr/>
        </p:nvSpPr>
        <p:spPr>
          <a:xfrm>
            <a:off x="10536990" y="425249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4" name="Oval 283"/>
          <p:cNvSpPr/>
          <p:nvPr/>
        </p:nvSpPr>
        <p:spPr>
          <a:xfrm>
            <a:off x="9812016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Oval 284"/>
          <p:cNvSpPr/>
          <p:nvPr/>
        </p:nvSpPr>
        <p:spPr>
          <a:xfrm>
            <a:off x="6995161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Oval 285"/>
          <p:cNvSpPr/>
          <p:nvPr/>
        </p:nvSpPr>
        <p:spPr>
          <a:xfrm>
            <a:off x="10909284" y="425249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10881546" y="4573064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j-lt"/>
              </a:rPr>
              <a:t>14</a:t>
            </a:r>
          </a:p>
        </p:txBody>
      </p:sp>
      <p:cxnSp>
        <p:nvCxnSpPr>
          <p:cNvPr id="288" name="Straight Connector 287"/>
          <p:cNvCxnSpPr/>
          <p:nvPr/>
        </p:nvCxnSpPr>
        <p:spPr>
          <a:xfrm>
            <a:off x="10939165" y="4211797"/>
            <a:ext cx="237125" cy="363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9" name="Picture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965790" y="3958035"/>
            <a:ext cx="395619" cy="646331"/>
          </a:xfrm>
          <a:prstGeom prst="rect">
            <a:avLst/>
          </a:prstGeom>
        </p:spPr>
      </p:pic>
      <p:sp>
        <p:nvSpPr>
          <p:cNvPr id="290" name="Arrow: Curved Up 289"/>
          <p:cNvSpPr/>
          <p:nvPr/>
        </p:nvSpPr>
        <p:spPr>
          <a:xfrm rot="10800000" flipV="1">
            <a:off x="10790885" y="4888303"/>
            <a:ext cx="373587" cy="17998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1" name="TextBox 290"/>
          <p:cNvSpPr txBox="1"/>
          <p:nvPr/>
        </p:nvSpPr>
        <p:spPr>
          <a:xfrm>
            <a:off x="10506994" y="4594383"/>
            <a:ext cx="49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13</a:t>
            </a:r>
          </a:p>
        </p:txBody>
      </p:sp>
      <p:cxnSp>
        <p:nvCxnSpPr>
          <p:cNvPr id="292" name="Straight Connector 291"/>
          <p:cNvCxnSpPr/>
          <p:nvPr/>
        </p:nvCxnSpPr>
        <p:spPr>
          <a:xfrm>
            <a:off x="10567156" y="4205654"/>
            <a:ext cx="205107" cy="3418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3" name="Picture 29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543988" y="3919690"/>
            <a:ext cx="395619" cy="646331"/>
          </a:xfrm>
          <a:prstGeom prst="rect">
            <a:avLst/>
          </a:prstGeom>
        </p:spPr>
      </p:pic>
      <p:sp>
        <p:nvSpPr>
          <p:cNvPr id="294" name="Arrow: Curved Up 293"/>
          <p:cNvSpPr/>
          <p:nvPr/>
        </p:nvSpPr>
        <p:spPr>
          <a:xfrm rot="10800000" flipV="1">
            <a:off x="10356186" y="4901909"/>
            <a:ext cx="426862" cy="17596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5" name="TextBox 294"/>
          <p:cNvSpPr txBox="1"/>
          <p:nvPr/>
        </p:nvSpPr>
        <p:spPr>
          <a:xfrm>
            <a:off x="10123720" y="4619851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12</a:t>
            </a:r>
          </a:p>
        </p:txBody>
      </p:sp>
      <p:cxnSp>
        <p:nvCxnSpPr>
          <p:cNvPr id="296" name="Straight Connector 295"/>
          <p:cNvCxnSpPr/>
          <p:nvPr/>
        </p:nvCxnSpPr>
        <p:spPr>
          <a:xfrm>
            <a:off x="10194347" y="4190974"/>
            <a:ext cx="210149" cy="383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" name="Picture 29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180731" y="3952712"/>
            <a:ext cx="395619" cy="646331"/>
          </a:xfrm>
          <a:prstGeom prst="rect">
            <a:avLst/>
          </a:prstGeom>
        </p:spPr>
      </p:pic>
      <p:sp>
        <p:nvSpPr>
          <p:cNvPr id="298" name="Arrow: Curved Up 297"/>
          <p:cNvSpPr/>
          <p:nvPr/>
        </p:nvSpPr>
        <p:spPr>
          <a:xfrm rot="10800000" flipV="1">
            <a:off x="10008547" y="4930603"/>
            <a:ext cx="369993" cy="15801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9" name="TextBox 298"/>
          <p:cNvSpPr txBox="1"/>
          <p:nvPr/>
        </p:nvSpPr>
        <p:spPr>
          <a:xfrm>
            <a:off x="9714417" y="4622737"/>
            <a:ext cx="60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cxnSp>
        <p:nvCxnSpPr>
          <p:cNvPr id="300" name="Straight Connector 299"/>
          <p:cNvCxnSpPr/>
          <p:nvPr/>
        </p:nvCxnSpPr>
        <p:spPr>
          <a:xfrm>
            <a:off x="9849365" y="4176698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1" name="Picture 30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876373" y="3953398"/>
            <a:ext cx="395619" cy="646331"/>
          </a:xfrm>
          <a:prstGeom prst="rect">
            <a:avLst/>
          </a:prstGeom>
        </p:spPr>
      </p:pic>
      <p:sp>
        <p:nvSpPr>
          <p:cNvPr id="302" name="Arrow: Curved Up 301"/>
          <p:cNvSpPr/>
          <p:nvPr/>
        </p:nvSpPr>
        <p:spPr>
          <a:xfrm rot="10800000" flipV="1">
            <a:off x="9608828" y="4936138"/>
            <a:ext cx="422670" cy="17596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3" name="TextBox 302"/>
          <p:cNvSpPr txBox="1"/>
          <p:nvPr/>
        </p:nvSpPr>
        <p:spPr>
          <a:xfrm>
            <a:off x="9383168" y="4628272"/>
            <a:ext cx="43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304" name="Straight Connector 303"/>
          <p:cNvCxnSpPr/>
          <p:nvPr/>
        </p:nvCxnSpPr>
        <p:spPr>
          <a:xfrm>
            <a:off x="9487659" y="4164158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5" name="Picture 30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497576" y="3916971"/>
            <a:ext cx="395619" cy="646331"/>
          </a:xfrm>
          <a:prstGeom prst="rect">
            <a:avLst/>
          </a:prstGeom>
        </p:spPr>
      </p:pic>
      <p:sp>
        <p:nvSpPr>
          <p:cNvPr id="308" name="Oval 307"/>
          <p:cNvSpPr/>
          <p:nvPr/>
        </p:nvSpPr>
        <p:spPr>
          <a:xfrm>
            <a:off x="6620765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TextBox 308"/>
          <p:cNvSpPr txBox="1"/>
          <p:nvPr/>
        </p:nvSpPr>
        <p:spPr>
          <a:xfrm>
            <a:off x="9109608" y="4642130"/>
            <a:ext cx="30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cxnSp>
        <p:nvCxnSpPr>
          <p:cNvPr id="310" name="Straight Connector 309"/>
          <p:cNvCxnSpPr/>
          <p:nvPr/>
        </p:nvCxnSpPr>
        <p:spPr>
          <a:xfrm>
            <a:off x="9125718" y="4231263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1" name="Picture 3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116483" y="3964051"/>
            <a:ext cx="395619" cy="646331"/>
          </a:xfrm>
          <a:prstGeom prst="rect">
            <a:avLst/>
          </a:prstGeom>
        </p:spPr>
      </p:pic>
      <p:sp>
        <p:nvSpPr>
          <p:cNvPr id="312" name="Arrow: Curved Up 311"/>
          <p:cNvSpPr/>
          <p:nvPr/>
        </p:nvSpPr>
        <p:spPr>
          <a:xfrm rot="10800000" flipV="1">
            <a:off x="9213483" y="4965542"/>
            <a:ext cx="439141" cy="14727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13" name="TextBox 312"/>
          <p:cNvSpPr txBox="1"/>
          <p:nvPr/>
        </p:nvSpPr>
        <p:spPr>
          <a:xfrm>
            <a:off x="8703556" y="4662390"/>
            <a:ext cx="30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cxnSp>
        <p:nvCxnSpPr>
          <p:cNvPr id="314" name="Straight Connector 313"/>
          <p:cNvCxnSpPr/>
          <p:nvPr/>
        </p:nvCxnSpPr>
        <p:spPr>
          <a:xfrm>
            <a:off x="8728451" y="418967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5" name="Picture 3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748135" y="3959234"/>
            <a:ext cx="395619" cy="646331"/>
          </a:xfrm>
          <a:prstGeom prst="rect">
            <a:avLst/>
          </a:prstGeom>
        </p:spPr>
      </p:pic>
      <p:sp>
        <p:nvSpPr>
          <p:cNvPr id="316" name="Arrow: Curved Up 315"/>
          <p:cNvSpPr/>
          <p:nvPr/>
        </p:nvSpPr>
        <p:spPr>
          <a:xfrm rot="10800000" flipV="1">
            <a:off x="8807431" y="4985802"/>
            <a:ext cx="439141" cy="14727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8316540" y="4657064"/>
            <a:ext cx="1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7</a:t>
            </a:r>
          </a:p>
        </p:txBody>
      </p:sp>
      <p:sp>
        <p:nvSpPr>
          <p:cNvPr id="318" name="Arrow: Curved Up 317"/>
          <p:cNvSpPr/>
          <p:nvPr/>
        </p:nvSpPr>
        <p:spPr>
          <a:xfrm rot="10800000" flipV="1">
            <a:off x="8411597" y="5016760"/>
            <a:ext cx="413048" cy="13420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2157" y="2929206"/>
            <a:ext cx="110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3884247" y="5366065"/>
            <a:ext cx="110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8784492" y="2929206"/>
            <a:ext cx="110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8771380" y="5340003"/>
            <a:ext cx="110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2082" name="TextBox1">
            <a:extLst>
              <a:ext uri="{FF2B5EF4-FFF2-40B4-BE49-F238E27FC236}">
                <a16:creationId xmlns:a16="http://schemas.microsoft.com/office/drawing/2014/main" id="{ECCA8866-A7F0-4B93-9EF7-AFB3DDF241DE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8302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2083" name="TextBox2">
            <a:extLst>
              <a:ext uri="{FF2B5EF4-FFF2-40B4-BE49-F238E27FC236}">
                <a16:creationId xmlns:a16="http://schemas.microsoft.com/office/drawing/2014/main" id="{29EC9DA7-F709-4473-9F3C-0DF7289F8C2A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6316663"/>
            <a:ext cx="8302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2084" name="TextBox3">
            <a:extLst>
              <a:ext uri="{FF2B5EF4-FFF2-40B4-BE49-F238E27FC236}">
                <a16:creationId xmlns:a16="http://schemas.microsoft.com/office/drawing/2014/main" id="{8B51BB05-0E2A-4279-8CE6-CA5A0EA436CC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6326188"/>
            <a:ext cx="8302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2085" name="TextBox4">
            <a:extLst>
              <a:ext uri="{FF2B5EF4-FFF2-40B4-BE49-F238E27FC236}">
                <a16:creationId xmlns:a16="http://schemas.microsoft.com/office/drawing/2014/main" id="{2DFB4959-DDE1-44BB-A8D1-9B8D1FDCA67A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6346825"/>
            <a:ext cx="8302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03854 -0.11296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03854 -0.11296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03854 -0.1129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6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03854 -0.11296 " pathEditMode="relative" rAng="0" ptsTypes="AA">
                                      <p:cBhvr>
                                        <p:cTn id="23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03854 -0.11296 " pathEditMode="relative" rAng="0" ptsTypes="AA">
                                      <p:cBhvr>
                                        <p:cTn id="253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"/>
                            </p:stCondLst>
                            <p:childTnLst>
                              <p:par>
                                <p:cTn id="27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-0.03855 -0.11296 " pathEditMode="relative" rAng="0" ptsTypes="AA">
                                      <p:cBhvr>
                                        <p:cTn id="27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000"/>
                            </p:stCondLst>
                            <p:childTnLst>
                              <p:par>
                                <p:cTn id="2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"/>
                            </p:stCondLst>
                            <p:childTnLst>
                              <p:par>
                                <p:cTn id="29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03854 -0.11297 " pathEditMode="relative" rAng="0" ptsTypes="AA">
                                      <p:cBhvr>
                                        <p:cTn id="299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0"/>
                            </p:stCondLst>
                            <p:childTnLst>
                              <p:par>
                                <p:cTn id="3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500"/>
                            </p:stCondLst>
                            <p:childTnLst>
                              <p:par>
                                <p:cTn id="323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500"/>
                            </p:stCondLst>
                            <p:childTnLst>
                              <p:par>
                                <p:cTn id="3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6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2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5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8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1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4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3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6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9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2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0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3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5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9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0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0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8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500"/>
                            </p:stCondLst>
                            <p:childTnLst>
                              <p:par>
                                <p:cTn id="42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03854 -0.11297 " pathEditMode="relative" rAng="0" ptsTypes="AA">
                                      <p:cBhvr>
                                        <p:cTn id="424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000"/>
                            </p:stCondLst>
                            <p:childTnLst>
                              <p:par>
                                <p:cTn id="4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500"/>
                            </p:stCondLst>
                            <p:childTnLst>
                              <p:par>
                                <p:cTn id="43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3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-0.03854 -0.11296 " pathEditMode="relative" rAng="0" ptsTypes="AA">
                                      <p:cBhvr>
                                        <p:cTn id="439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44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4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00"/>
                            </p:stCondLst>
                            <p:childTnLst>
                              <p:par>
                                <p:cTn id="45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03854 -0.11296 " pathEditMode="relative" rAng="0" ptsTypes="AA">
                                      <p:cBhvr>
                                        <p:cTn id="462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46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000"/>
                            </p:stCondLst>
                            <p:childTnLst>
                              <p:par>
                                <p:cTn id="4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500"/>
                            </p:stCondLst>
                            <p:childTnLst>
                              <p:par>
                                <p:cTn id="48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3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0.03854 -0.11296 " pathEditMode="relative" rAng="0" ptsTypes="AA">
                                      <p:cBhvr>
                                        <p:cTn id="485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48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000"/>
                            </p:stCondLst>
                            <p:childTnLst>
                              <p:par>
                                <p:cTn id="4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500"/>
                            </p:stCondLst>
                            <p:childTnLst>
                              <p:par>
                                <p:cTn id="50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0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03854 -0.11296 " pathEditMode="relative" rAng="0" ptsTypes="AA">
                                      <p:cBhvr>
                                        <p:cTn id="508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50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1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4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000"/>
                            </p:stCondLst>
                            <p:childTnLst>
                              <p:par>
                                <p:cTn id="5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5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3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500"/>
                            </p:stCondLst>
                            <p:childTnLst>
                              <p:par>
                                <p:cTn id="532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3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4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5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6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7" fill="hold">
                      <p:stCondLst>
                        <p:cond delay="indefinite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500"/>
                            </p:stCondLst>
                            <p:childTnLst>
                              <p:par>
                                <p:cTn id="5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5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8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1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4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0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3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6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9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5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8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1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4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9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5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0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1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2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3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5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6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7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8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0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1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2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3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5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6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7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0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1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2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3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5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6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7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8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5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500"/>
                            </p:stCondLst>
                            <p:childTnLst>
                              <p:par>
                                <p:cTn id="64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4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3854 -0.11296 " pathEditMode="relative" rAng="0" ptsTypes="AA">
                                      <p:cBhvr>
                                        <p:cTn id="646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1000"/>
                            </p:stCondLst>
                            <p:childTnLst>
                              <p:par>
                                <p:cTn id="6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5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500"/>
                            </p:stCondLst>
                            <p:childTnLst>
                              <p:par>
                                <p:cTn id="65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5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03854 -0.11296 " pathEditMode="relative" rAng="0" ptsTypes="AA">
                                      <p:cBhvr>
                                        <p:cTn id="661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66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64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7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1000"/>
                            </p:stCondLst>
                            <p:childTnLst>
                              <p:par>
                                <p:cTn id="6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500"/>
                            </p:stCondLst>
                            <p:childTnLst>
                              <p:par>
                                <p:cTn id="68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8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03854 -0.11296 " pathEditMode="relative" rAng="0" ptsTypes="AA">
                                      <p:cBhvr>
                                        <p:cTn id="684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68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8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0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2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1000"/>
                            </p:stCondLst>
                            <p:childTnLst>
                              <p:par>
                                <p:cTn id="6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fill="hold">
                      <p:stCondLst>
                        <p:cond delay="indefinite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500"/>
                            </p:stCondLst>
                            <p:childTnLst>
                              <p:par>
                                <p:cTn id="70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05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03854 -0.11296 " pathEditMode="relative" rAng="0" ptsTypes="AA">
                                      <p:cBhvr>
                                        <p:cTn id="707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70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1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3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4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1000"/>
                            </p:stCondLst>
                            <p:childTnLst>
                              <p:par>
                                <p:cTn id="7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8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0" fill="hold">
                      <p:stCondLst>
                        <p:cond delay="indefinite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4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500"/>
                            </p:stCondLst>
                            <p:childTnLst>
                              <p:par>
                                <p:cTn id="72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2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03854 -0.11297 " pathEditMode="relative" rAng="0" ptsTypes="AA">
                                      <p:cBhvr>
                                        <p:cTn id="730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73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3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6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1000"/>
                            </p:stCondLst>
                            <p:childTnLst>
                              <p:par>
                                <p:cTn id="7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1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500"/>
                            </p:stCondLst>
                            <p:childTnLst>
                              <p:par>
                                <p:cTn id="74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51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-0.03854 -0.11296 " pathEditMode="relative" rAng="0" ptsTypes="AA">
                                      <p:cBhvr>
                                        <p:cTn id="753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7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6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1000"/>
                            </p:stCondLst>
                            <p:childTnLst>
                              <p:par>
                                <p:cTn id="7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1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65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6" fill="hold">
                      <p:stCondLst>
                        <p:cond delay="indefinite"/>
                      </p:stCondLst>
                      <p:childTnLst>
                        <p:par>
                          <p:cTn id="767" fill="hold">
                            <p:stCondLst>
                              <p:cond delay="0"/>
                            </p:stCondLst>
                            <p:childTnLst>
                              <p:par>
                                <p:cTn id="7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0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500"/>
                            </p:stCondLst>
                            <p:childTnLst>
                              <p:par>
                                <p:cTn id="77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7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03854 -0.11297 " pathEditMode="relative" rAng="0" ptsTypes="AA">
                                      <p:cBhvr>
                                        <p:cTn id="776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7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9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1000"/>
                            </p:stCondLst>
                            <p:childTnLst>
                              <p:par>
                                <p:cTn id="7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4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8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3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5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98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500"/>
                            </p:stCondLst>
                            <p:childTnLst>
                              <p:par>
                                <p:cTn id="800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1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2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3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4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5" fill="hold">
                      <p:stCondLst>
                        <p:cond delay="indefinite"/>
                      </p:stCondLst>
                      <p:childTnLst>
                        <p:par>
                          <p:cTn id="806" fill="hold">
                            <p:stCondLst>
                              <p:cond delay="0"/>
                            </p:stCondLst>
                            <p:childTnLst>
                              <p:par>
                                <p:cTn id="8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2" fill="hold">
                      <p:stCondLst>
                        <p:cond delay="indefinite"/>
                      </p:stCondLst>
                      <p:childTnLst>
                        <p:par>
                          <p:cTn id="813" fill="hold">
                            <p:stCondLst>
                              <p:cond delay="0"/>
                            </p:stCondLst>
                            <p:childTnLst>
                              <p:par>
                                <p:cTn id="8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6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9" fill="hold">
                      <p:stCondLst>
                        <p:cond delay="indefinite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6" fill="hold">
                      <p:stCondLst>
                        <p:cond delay="indefinite"/>
                      </p:stCondLst>
                      <p:childTnLst>
                        <p:par>
                          <p:cTn id="827" fill="hold">
                            <p:stCondLst>
                              <p:cond delay="0"/>
                            </p:stCondLst>
                            <p:childTnLst>
                              <p:par>
                                <p:cTn id="8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1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1" grpId="1" animBg="1"/>
      <p:bldP spid="22" grpId="0" animBg="1"/>
      <p:bldP spid="22" grpId="1" animBg="1"/>
      <p:bldP spid="62" grpId="0" animBg="1"/>
      <p:bldP spid="62" grpId="1" animBg="1"/>
      <p:bldP spid="112" grpId="0"/>
      <p:bldP spid="112" grpId="1"/>
      <p:bldP spid="115" grpId="0" animBg="1"/>
      <p:bldP spid="116" grpId="0"/>
      <p:bldP spid="129" grpId="0" animBg="1"/>
      <p:bldP spid="140" grpId="0"/>
      <p:bldP spid="150" grpId="0"/>
      <p:bldP spid="150" grpId="1"/>
      <p:bldP spid="177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/>
      <p:bldP spid="193" grpId="1"/>
      <p:bldP spid="196" grpId="0" animBg="1"/>
      <p:bldP spid="197" grpId="0"/>
      <p:bldP spid="200" grpId="0" animBg="1"/>
      <p:bldP spid="201" grpId="0"/>
      <p:bldP spid="204" grpId="0"/>
      <p:bldP spid="204" grpId="1"/>
      <p:bldP spid="205" grpId="0" animBg="1"/>
      <p:bldP spid="206" grpId="0" animBg="1"/>
      <p:bldP spid="207" grpId="0" animBg="1"/>
      <p:bldP spid="208" grpId="0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6" grpId="0" animBg="1"/>
      <p:bldP spid="228" grpId="0" animBg="1"/>
      <p:bldP spid="228" grpId="1" animBg="1"/>
      <p:bldP spid="252" grpId="0"/>
      <p:bldP spid="252" grpId="1"/>
      <p:bldP spid="255" grpId="0" animBg="1"/>
      <p:bldP spid="256" grpId="0"/>
      <p:bldP spid="259" grpId="0" animBg="1"/>
      <p:bldP spid="260" grpId="0"/>
      <p:bldP spid="263" grpId="0" animBg="1"/>
      <p:bldP spid="264" grpId="0"/>
      <p:bldP spid="267" grpId="0" animBg="1"/>
      <p:bldP spid="268" grpId="0"/>
      <p:bldP spid="271" grpId="0"/>
      <p:bldP spid="271" grpId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6" grpId="0" animBg="1"/>
      <p:bldP spid="286" grpId="1" animBg="1"/>
      <p:bldP spid="287" grpId="0"/>
      <p:bldP spid="287" grpId="1"/>
      <p:bldP spid="290" grpId="0" animBg="1"/>
      <p:bldP spid="291" grpId="0"/>
      <p:bldP spid="294" grpId="0" animBg="1"/>
      <p:bldP spid="295" grpId="0"/>
      <p:bldP spid="298" grpId="0" animBg="1"/>
      <p:bldP spid="299" grpId="0"/>
      <p:bldP spid="302" grpId="0" animBg="1"/>
      <p:bldP spid="303" grpId="0"/>
      <p:bldP spid="308" grpId="0" animBg="1"/>
      <p:bldP spid="309" grpId="0"/>
      <p:bldP spid="312" grpId="0" animBg="1"/>
      <p:bldP spid="313" grpId="0"/>
      <p:bldP spid="316" grpId="0" animBg="1"/>
      <p:bldP spid="317" grpId="0"/>
      <p:bldP spid="317" grpId="1"/>
      <p:bldP spid="318" grpId="0" animBg="1"/>
      <p:bldP spid="3" grpId="0"/>
      <p:bldP spid="149" grpId="0"/>
      <p:bldP spid="151" grpId="0"/>
      <p:bldP spid="1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5599" b="33708"/>
          <a:stretch>
            <a:fillRect/>
          </a:stretch>
        </p:blipFill>
        <p:spPr>
          <a:xfrm>
            <a:off x="4270411" y="2237703"/>
            <a:ext cx="3648471" cy="2180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65647"/>
          <a:stretch>
            <a:fillRect/>
          </a:stretch>
        </p:blipFill>
        <p:spPr>
          <a:xfrm>
            <a:off x="625184" y="2088083"/>
            <a:ext cx="3435069" cy="2366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7537"/>
          <a:stretch>
            <a:fillRect/>
          </a:stretch>
        </p:blipFill>
        <p:spPr>
          <a:xfrm>
            <a:off x="8113580" y="2192783"/>
            <a:ext cx="3435069" cy="218050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092649" y="666484"/>
            <a:ext cx="2190809" cy="799110"/>
            <a:chOff x="1208564" y="356727"/>
            <a:chExt cx="1066317" cy="722212"/>
          </a:xfrm>
        </p:grpSpPr>
        <p:sp>
          <p:nvSpPr>
            <p:cNvPr id="11" name="Flowchart: Alternate Process 10"/>
            <p:cNvSpPr/>
            <p:nvPr/>
          </p:nvSpPr>
          <p:spPr>
            <a:xfrm>
              <a:off x="1460361" y="439173"/>
              <a:ext cx="814520" cy="52806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Text Box 7"/>
          <p:cNvSpPr txBox="1"/>
          <p:nvPr/>
        </p:nvSpPr>
        <p:spPr>
          <a:xfrm>
            <a:off x="8562934" y="2625142"/>
            <a:ext cx="26009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14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13 – 6 =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7"/>
          <p:cNvSpPr txBox="1"/>
          <p:nvPr/>
        </p:nvSpPr>
        <p:spPr>
          <a:xfrm>
            <a:off x="1028137" y="2655900"/>
            <a:ext cx="16174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– 6 =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7"/>
          <p:cNvSpPr txBox="1"/>
          <p:nvPr/>
        </p:nvSpPr>
        <p:spPr>
          <a:xfrm>
            <a:off x="5118252" y="2602461"/>
            <a:ext cx="17086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– 6 =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5546" y="2655920"/>
            <a:ext cx="720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31020" y="3332257"/>
            <a:ext cx="720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61406" y="2587524"/>
            <a:ext cx="720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6866" y="3268202"/>
            <a:ext cx="720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69172" y="2633239"/>
            <a:ext cx="720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268500" y="3264052"/>
            <a:ext cx="720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3122" name="TextBox4">
            <a:extLst>
              <a:ext uri="{FF2B5EF4-FFF2-40B4-BE49-F238E27FC236}">
                <a16:creationId xmlns:a16="http://schemas.microsoft.com/office/drawing/2014/main" id="{AC39FFE2-9D8C-4B2E-9D39-BB0C48442749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6400800"/>
            <a:ext cx="547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3123" name="TextBox1">
            <a:extLst>
              <a:ext uri="{FF2B5EF4-FFF2-40B4-BE49-F238E27FC236}">
                <a16:creationId xmlns:a16="http://schemas.microsoft.com/office/drawing/2014/main" id="{73533B8C-55AD-4319-A03D-BBCE8B9E44A7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6400800"/>
            <a:ext cx="547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3124" name="TextBox2">
            <a:extLst>
              <a:ext uri="{FF2B5EF4-FFF2-40B4-BE49-F238E27FC236}">
                <a16:creationId xmlns:a16="http://schemas.microsoft.com/office/drawing/2014/main" id="{A38B9C25-3800-4B5C-9409-1B90890876EA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6400800"/>
            <a:ext cx="479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3125" name="TextBox3">
            <a:extLst>
              <a:ext uri="{FF2B5EF4-FFF2-40B4-BE49-F238E27FC236}">
                <a16:creationId xmlns:a16="http://schemas.microsoft.com/office/drawing/2014/main" id="{C4DFF258-989A-435F-AEA9-E51B40B6C4EC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400800"/>
            <a:ext cx="47942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3126" name="TextBox5">
            <a:extLst>
              <a:ext uri="{FF2B5EF4-FFF2-40B4-BE49-F238E27FC236}">
                <a16:creationId xmlns:a16="http://schemas.microsoft.com/office/drawing/2014/main" id="{3308EAD9-A660-4203-8C02-886C49BCB38E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6402388"/>
            <a:ext cx="517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3127" name="TextBox6">
            <a:extLst>
              <a:ext uri="{FF2B5EF4-FFF2-40B4-BE49-F238E27FC236}">
                <a16:creationId xmlns:a16="http://schemas.microsoft.com/office/drawing/2014/main" id="{947676EA-945D-4A2B-8EA1-C136B5A8B6CE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6400800"/>
            <a:ext cx="517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09" y="187831"/>
            <a:ext cx="10996550" cy="6448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val 11"/>
          <p:cNvSpPr/>
          <p:nvPr/>
        </p:nvSpPr>
        <p:spPr>
          <a:xfrm>
            <a:off x="970899" y="295777"/>
            <a:ext cx="669851" cy="638175"/>
          </a:xfrm>
          <a:prstGeom prst="ellipse">
            <a:avLst/>
          </a:prstGeom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90" y="5420320"/>
            <a:ext cx="1190625" cy="139390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53380">
            <a:off x="777900" y="5420319"/>
            <a:ext cx="1190625" cy="139390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88591">
            <a:off x="233451" y="5329232"/>
            <a:ext cx="1190625" cy="139390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77936">
            <a:off x="10732628" y="5308704"/>
            <a:ext cx="1480016" cy="170607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73234">
            <a:off x="11142737" y="5256878"/>
            <a:ext cx="1480016" cy="170607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7661" y="5173148"/>
            <a:ext cx="1480016" cy="170607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7991" y="4892861"/>
            <a:ext cx="1006935" cy="83980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1747" y="696358"/>
            <a:ext cx="1841996" cy="1565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7250" y="122105"/>
            <a:ext cx="1634235" cy="127557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135091" y="759890"/>
            <a:ext cx="30202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170212" y="1120109"/>
            <a:ext cx="2216727" cy="21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640750" y="1479206"/>
            <a:ext cx="3485432" cy="117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83466" y="5149515"/>
            <a:ext cx="966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97521" y="5064421"/>
            <a:ext cx="966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83565" y="5121695"/>
            <a:ext cx="966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33857" y="5168663"/>
            <a:ext cx="966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48327" y="5824882"/>
            <a:ext cx="966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4138" name="TextBox5">
            <a:extLst>
              <a:ext uri="{FF2B5EF4-FFF2-40B4-BE49-F238E27FC236}">
                <a16:creationId xmlns:a16="http://schemas.microsoft.com/office/drawing/2014/main" id="{4A6F369D-9361-412E-8109-F343AA5C16DE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80163"/>
            <a:ext cx="512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4139" name="TextBox4">
            <a:extLst>
              <a:ext uri="{FF2B5EF4-FFF2-40B4-BE49-F238E27FC236}">
                <a16:creationId xmlns:a16="http://schemas.microsoft.com/office/drawing/2014/main" id="{0FAE0AE7-C63D-4EB3-83B8-B61750049DD0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6472238"/>
            <a:ext cx="3603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4140" name="TextBox1">
            <a:extLst>
              <a:ext uri="{FF2B5EF4-FFF2-40B4-BE49-F238E27FC236}">
                <a16:creationId xmlns:a16="http://schemas.microsoft.com/office/drawing/2014/main" id="{10AD98A4-15C0-46B2-B252-F8ADC2F47E95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65875"/>
            <a:ext cx="512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4141" name="TextBox2">
            <a:extLst>
              <a:ext uri="{FF2B5EF4-FFF2-40B4-BE49-F238E27FC236}">
                <a16:creationId xmlns:a16="http://schemas.microsoft.com/office/drawing/2014/main" id="{5D56C1DD-3A2B-416B-A5CD-6E31D99B455A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6362700"/>
            <a:ext cx="512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4142" name="TextBox3">
            <a:extLst>
              <a:ext uri="{FF2B5EF4-FFF2-40B4-BE49-F238E27FC236}">
                <a16:creationId xmlns:a16="http://schemas.microsoft.com/office/drawing/2014/main" id="{C16CF725-351B-476F-A062-51D8F2D22B92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6394450"/>
            <a:ext cx="512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  <p:bldP spid="26" grpId="0"/>
      <p:bldP spid="27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KHỞI ĐỘNG</a:t>
            </a:r>
            <a:endParaRPr sz="521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-hinh-nen-powerpoint-cute-sieu-de-thuong-day-phong-cach (45)-800x5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sp>
        <p:nvSpPr>
          <p:cNvPr id="4" name="Rectangle 1"/>
          <p:cNvSpPr/>
          <p:nvPr/>
        </p:nvSpPr>
        <p:spPr>
          <a:xfrm>
            <a:off x="0" y="0"/>
            <a:ext cx="3201670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0" y="1256030"/>
            <a:ext cx="6283960" cy="2584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1. Đọc bài thơ sau và viết lại vào vở Rèn chữ.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0" name="Picture 99"/>
          <p:cNvPicPr/>
          <p:nvPr/>
        </p:nvPicPr>
        <p:blipFill>
          <a:blip r:embed="rId4"/>
          <a:srcRect l="3094" t="8389" r="68906" b="22972"/>
          <a:stretch>
            <a:fillRect/>
          </a:stretch>
        </p:blipFill>
        <p:spPr>
          <a:xfrm>
            <a:off x="6284595" y="-635"/>
            <a:ext cx="5906770" cy="68586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881963" y="1567917"/>
            <a:ext cx="9015129" cy="5119264"/>
            <a:chOff x="1881963" y="1567917"/>
            <a:chExt cx="9015129" cy="511926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8"/>
            <a:srcRect l="8944"/>
            <a:stretch>
              <a:fillRect/>
            </a:stretch>
          </p:blipFill>
          <p:spPr>
            <a:xfrm>
              <a:off x="1881963" y="1567917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751241" y="3179300"/>
              <a:ext cx="65950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non </a:t>
              </a:r>
              <a:r>
                <a:rPr lang="en-US" sz="2400" dirty="0" err="1"/>
                <a:t>nớt</a:t>
              </a:r>
              <a:r>
                <a:rPr lang="en-US" sz="2400" dirty="0"/>
                <a:t> </a:t>
              </a:r>
              <a:r>
                <a:rPr lang="en-US" sz="2400" dirty="0" err="1"/>
                <a:t>rất</a:t>
              </a:r>
              <a:r>
                <a:rPr lang="en-US" sz="2400" dirty="0"/>
                <a:t> </a:t>
              </a:r>
              <a:r>
                <a:rPr lang="en-US" sz="2400" dirty="0" err="1"/>
                <a:t>sợ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. </a:t>
              </a:r>
              <a:r>
                <a:rPr lang="en-US" sz="2400" dirty="0" err="1"/>
                <a:t>Mặc</a:t>
              </a:r>
              <a:r>
                <a:rPr lang="en-US" sz="2400" dirty="0"/>
                <a:t> </a:t>
              </a:r>
              <a:r>
                <a:rPr lang="en-US" sz="2400" dirty="0" err="1"/>
                <a:t>dù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động</a:t>
              </a:r>
              <a:r>
                <a:rPr lang="en-US" sz="2400" dirty="0"/>
                <a:t> </a:t>
              </a:r>
              <a:r>
                <a:rPr lang="en-US" sz="2400" dirty="0" err="1"/>
                <a:t>viên</a:t>
              </a:r>
              <a:r>
                <a:rPr lang="en-US" sz="2400" dirty="0"/>
                <a:t>, </a:t>
              </a:r>
              <a:r>
                <a:rPr lang="en-US" sz="2400" dirty="0" err="1"/>
                <a:t>cổ</a:t>
              </a:r>
              <a:r>
                <a:rPr lang="en-US" sz="2400" dirty="0"/>
                <a:t> </a:t>
              </a:r>
              <a:r>
                <a:rPr lang="en-US" sz="2400" dirty="0" err="1"/>
                <a:t>vũ</a:t>
              </a:r>
              <a:r>
                <a:rPr lang="en-US" sz="2400" dirty="0"/>
                <a:t> </a:t>
              </a:r>
              <a:r>
                <a:rPr lang="en-US" sz="2400" dirty="0" err="1"/>
                <a:t>nhưng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vẫn</a:t>
              </a:r>
              <a:r>
                <a:rPr lang="en-US" sz="2400" dirty="0"/>
                <a:t> </a:t>
              </a:r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dám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qua.</a:t>
              </a:r>
            </a:p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em</a:t>
              </a:r>
              <a:r>
                <a:rPr lang="en-US" sz="2400" dirty="0"/>
                <a:t> </a:t>
              </a:r>
              <a:r>
                <a:rPr lang="en-US" sz="2400" dirty="0" err="1"/>
                <a:t>hãy</a:t>
              </a:r>
              <a:r>
                <a:rPr lang="en-US" sz="2400" dirty="0"/>
                <a:t> </a:t>
              </a:r>
              <a:r>
                <a:rPr lang="en-US" sz="2400" dirty="0" err="1"/>
                <a:t>giúp</a:t>
              </a:r>
              <a:r>
                <a:rPr lang="en-US" sz="2400" dirty="0"/>
                <a:t> </a:t>
              </a:r>
              <a:r>
                <a:rPr lang="en-US" sz="2400" dirty="0" err="1"/>
                <a:t>những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lòng</a:t>
              </a:r>
              <a:r>
                <a:rPr lang="en-US" sz="2400" dirty="0"/>
                <a:t> can </a:t>
              </a:r>
              <a:r>
                <a:rPr lang="en-US" sz="2400" dirty="0" err="1"/>
                <a:t>đảm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</a:t>
              </a:r>
              <a:r>
                <a:rPr lang="en-US" sz="2400" dirty="0" err="1"/>
                <a:t>kiếm</a:t>
              </a:r>
              <a:r>
                <a:rPr lang="en-US" sz="2400" dirty="0"/>
                <a:t> </a:t>
              </a:r>
              <a:r>
                <a:rPr lang="en-US" sz="2400" dirty="0" err="1"/>
                <a:t>ăn</a:t>
              </a:r>
              <a:r>
                <a:rPr lang="en-US" sz="2400" dirty="0"/>
                <a:t> </a:t>
              </a:r>
              <a:r>
                <a:rPr lang="en-US" sz="2400" dirty="0" err="1"/>
                <a:t>với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cách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nhé</a:t>
              </a:r>
              <a:endParaRPr lang="en-US" sz="24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10582" y="25565"/>
            <a:ext cx="6614171" cy="23493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A.10</a:t>
            </a: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C.11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B.8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D.9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9920" y="1286009"/>
            <a:ext cx="53329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18 – 8 = 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159018"/>
            <a:ext cx="6907358" cy="219664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C.6</a:t>
            </a: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.10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D.4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8073" y="119334"/>
            <a:ext cx="3097958" cy="22331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29530" y="1476911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14 – 4 – 5 = 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25565"/>
            <a:ext cx="5762848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10</a:t>
            </a: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140677" y="1387915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15 – 5 – 7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490806" y="5264388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15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10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20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189628" y="1593612"/>
              <a:ext cx="326512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25 – 10 = ?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355171" y="4071511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10</a:t>
            </a:r>
          </a:p>
        </p:txBody>
      </p:sp>
      <p:sp>
        <p:nvSpPr>
          <p:cNvPr id="14" name="C"/>
          <p:cNvSpPr/>
          <p:nvPr/>
        </p:nvSpPr>
        <p:spPr>
          <a:xfrm>
            <a:off x="6355171" y="5222695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8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189628" y="1593612"/>
              <a:ext cx="326512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16 – 6 = ?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7" y="3073320"/>
            <a:ext cx="628862" cy="920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984" y="5374392"/>
            <a:ext cx="628862" cy="920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414</Words>
  <Application>Microsoft Office PowerPoint</Application>
  <PresentationFormat>Widescreen</PresentationFormat>
  <Paragraphs>137</Paragraphs>
  <Slides>20</Slides>
  <Notes>6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Britannic Bold</vt:lpstr>
      <vt:lpstr>Calibri</vt:lpstr>
      <vt:lpstr>Showcard Gothic</vt:lpstr>
      <vt:lpstr>Times New Roman</vt:lpstr>
      <vt:lpstr>UTM Cookies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</cp:lastModifiedBy>
  <cp:revision>223</cp:revision>
  <dcterms:created xsi:type="dcterms:W3CDTF">2021-02-20T02:56:00Z</dcterms:created>
  <dcterms:modified xsi:type="dcterms:W3CDTF">2024-10-10T07:20:00Z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1033-11.2.0.11341</vt:lpwstr>
  </property>
  <property fmtid="{D5CDD505-2E9C-101B-9397-08002B2CF9AE}" pid="3" name="ICV">
    <vt:lpwstr>CDDEE5D11A9741FEAA0C53DF2331FA76</vt:lpwstr>
  </property>
</Properties>
</file>