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61" r:id="rId2"/>
  </p:sldMasterIdLst>
  <p:notesMasterIdLst>
    <p:notesMasterId r:id="rId16"/>
  </p:notesMasterIdLst>
  <p:sldIdLst>
    <p:sldId id="256" r:id="rId3"/>
    <p:sldId id="312" r:id="rId4"/>
    <p:sldId id="317" r:id="rId5"/>
    <p:sldId id="316" r:id="rId6"/>
    <p:sldId id="311" r:id="rId7"/>
    <p:sldId id="343" r:id="rId8"/>
    <p:sldId id="320" r:id="rId9"/>
    <p:sldId id="321" r:id="rId10"/>
    <p:sldId id="331" r:id="rId11"/>
    <p:sldId id="332" r:id="rId12"/>
    <p:sldId id="333" r:id="rId13"/>
    <p:sldId id="281" r:id="rId14"/>
    <p:sldId id="344" r:id="rId15"/>
  </p:sldIdLst>
  <p:sldSz cx="12192000" cy="6858000"/>
  <p:notesSz cx="6858000" cy="9144000"/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ABE1F9"/>
    <a:srgbClr val="FF0000"/>
    <a:srgbClr val="68CB0F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7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 panose="020F0502020204030204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5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5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110" algn="l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5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None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None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 sz="5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11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Char char="•"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65455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Char char="–"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–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»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jpeg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567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32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Toán</a:t>
            </a:r>
          </a:p>
          <a:p>
            <a:pPr lvl="0" algn="ctr">
              <a:defRPr/>
            </a:pPr>
            <a:r>
              <a:rPr lang="en-US" sz="32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defRPr/>
            </a:pPr>
            <a:r>
              <a:rPr lang="en-US" sz="32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469005" y="666750"/>
            <a:ext cx="63436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Thứ ba, ngày 19 tháng 10 năm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</a:rPr>
                <a:t>26 – 6 – 10  = ?</a:t>
              </a:r>
              <a:endParaRPr sz="48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30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20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49137" y="58043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</a:rPr>
                <a:t>16 – 6 – 3 = ? </a:t>
              </a:r>
              <a:endParaRPr sz="48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4811901" y="5136031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61324" y="5142853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407022" y="3816863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94701" y="3763828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10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2642" y="155110"/>
            <a:ext cx="53992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</a:t>
            </a:r>
            <a:r>
              <a:rPr 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DÒ </a:t>
            </a:r>
            <a:r>
              <a:rPr lang="en-US" sz="32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thứ</a:t>
            </a:r>
            <a:r>
              <a:rPr 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ba</a:t>
            </a:r>
            <a:r>
              <a:rPr 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ngày</a:t>
            </a:r>
            <a:r>
              <a:rPr 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19/10</a:t>
            </a:r>
            <a:endParaRPr lang="en-US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435830" y="1248210"/>
            <a:ext cx="90183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Azota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1,2,3,4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BT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23, 24.</a:t>
            </a:r>
          </a:p>
          <a:p>
            <a:pPr marL="571500" indent="-5715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1,2,3,4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BT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25.</a:t>
            </a:r>
          </a:p>
          <a:p>
            <a:pPr marL="571500" indent="-571500"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30,31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TV: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45,46.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ẵm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9803" y="2594297"/>
            <a:ext cx="6448425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2670461" y="341142"/>
            <a:ext cx="6753027" cy="799110"/>
            <a:chOff x="1208564" y="356727"/>
            <a:chExt cx="3286854" cy="722212"/>
          </a:xfrm>
        </p:grpSpPr>
        <p:sp>
          <p:nvSpPr>
            <p:cNvPr id="72" name="Flowchart: Alternate Process 71"/>
            <p:cNvSpPr/>
            <p:nvPr/>
          </p:nvSpPr>
          <p:spPr>
            <a:xfrm>
              <a:off x="1390127" y="390474"/>
              <a:ext cx="310529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/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" name="Rectangle: Rounded Corners 5"/>
          <p:cNvSpPr/>
          <p:nvPr/>
        </p:nvSpPr>
        <p:spPr>
          <a:xfrm rot="21171660">
            <a:off x="2597501" y="2604553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/>
              </a:rPr>
              <a:t>10 - 1</a:t>
            </a:r>
          </a:p>
        </p:txBody>
      </p:sp>
      <p:sp>
        <p:nvSpPr>
          <p:cNvPr id="25" name="Rectangle: Rounded Corners 24"/>
          <p:cNvSpPr/>
          <p:nvPr/>
        </p:nvSpPr>
        <p:spPr>
          <a:xfrm rot="270364">
            <a:off x="5065205" y="2287939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/>
              </a:rPr>
              <a:t>10 - 7</a:t>
            </a:r>
          </a:p>
        </p:txBody>
      </p:sp>
      <p:sp>
        <p:nvSpPr>
          <p:cNvPr id="26" name="Rectangle: Rounded Corners 25"/>
          <p:cNvSpPr/>
          <p:nvPr/>
        </p:nvSpPr>
        <p:spPr>
          <a:xfrm rot="171883">
            <a:off x="7630416" y="2443278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/>
              </a:rPr>
              <a:t>10 - 9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3682240" y="4264024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/>
              </a:rPr>
              <a:t>10 - 4</a:t>
            </a:r>
          </a:p>
        </p:txBody>
      </p:sp>
      <p:sp>
        <p:nvSpPr>
          <p:cNvPr id="28" name="Rectangle: Rounded Corners 27"/>
          <p:cNvSpPr/>
          <p:nvPr/>
        </p:nvSpPr>
        <p:spPr>
          <a:xfrm rot="173918">
            <a:off x="6677808" y="4149249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/>
              </a:rPr>
              <a:t>10 - 8</a:t>
            </a:r>
          </a:p>
        </p:txBody>
      </p:sp>
      <p:sp>
        <p:nvSpPr>
          <p:cNvPr id="8" name="Speech Bubble: Oval 7"/>
          <p:cNvSpPr/>
          <p:nvPr/>
        </p:nvSpPr>
        <p:spPr>
          <a:xfrm>
            <a:off x="1273446" y="1178441"/>
            <a:ext cx="1714996" cy="825690"/>
          </a:xfrm>
          <a:prstGeom prst="wedgeEllipseCallou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Arial" panose="020B0604020202020204"/>
              </a:rPr>
              <a:t>10 - 3</a:t>
            </a:r>
          </a:p>
        </p:txBody>
      </p:sp>
      <p:sp>
        <p:nvSpPr>
          <p:cNvPr id="31" name="Speech Bubble: Oval 30"/>
          <p:cNvSpPr/>
          <p:nvPr/>
        </p:nvSpPr>
        <p:spPr>
          <a:xfrm>
            <a:off x="9383545" y="1124895"/>
            <a:ext cx="1535009" cy="825690"/>
          </a:xfrm>
          <a:prstGeom prst="wedgeEllipseCallout">
            <a:avLst>
              <a:gd name="adj1" fmla="val 11175"/>
              <a:gd name="adj2" fmla="val 65806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/>
              </a:rPr>
              <a:t>7</a:t>
            </a:r>
          </a:p>
        </p:txBody>
      </p:sp>
      <p:grpSp>
        <p:nvGrpSpPr>
          <p:cNvPr id="35" name="Group 34"/>
          <p:cNvGrpSpPr/>
          <p:nvPr/>
        </p:nvGrpSpPr>
        <p:grpSpPr>
          <a:xfrm rot="577334">
            <a:off x="6087852" y="1944011"/>
            <a:ext cx="1302263" cy="2296932"/>
            <a:chOff x="5361617" y="6110087"/>
            <a:chExt cx="1302263" cy="229693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724" b="80920" l="40553" r="65668">
                          <a14:foregroundMark x1="56221" y1="11954" x2="56221" y2="11954"/>
                          <a14:foregroundMark x1="65668" y1="23678" x2="65668" y2="23678"/>
                          <a14:foregroundMark x1="54147" y1="44598" x2="54147" y2="44598"/>
                          <a14:foregroundMark x1="52765" y1="46437" x2="53456" y2="51264"/>
                          <a14:foregroundMark x1="55530" y1="51724" x2="52535" y2="61839"/>
                          <a14:foregroundMark x1="52535" y1="61839" x2="52995" y2="80460"/>
                        </a14:backgroundRemoval>
                      </a14:imgEffect>
                    </a14:imgLayer>
                  </a14:imgProps>
                </a:ext>
              </a:extLst>
            </a:blip>
            <a:srcRect l="37655" t="4697" r="31387" b="34767"/>
            <a:stretch>
              <a:fillRect/>
            </a:stretch>
          </p:blipFill>
          <p:spPr>
            <a:xfrm>
              <a:off x="5361617" y="6110087"/>
              <a:ext cx="1171895" cy="229693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544409" y="6602739"/>
              <a:ext cx="111947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3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 rot="593669">
            <a:off x="4758876" y="3839731"/>
            <a:ext cx="1367373" cy="1999249"/>
            <a:chOff x="10284462" y="6855692"/>
            <a:chExt cx="1367373" cy="1999249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6"/>
            <a:srcRect l="21826" r="17475" b="10761"/>
            <a:stretch>
              <a:fillRect/>
            </a:stretch>
          </p:blipFill>
          <p:spPr>
            <a:xfrm>
              <a:off x="10284462" y="6855692"/>
              <a:ext cx="1359840" cy="1999249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0532364" y="7411972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6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511645" y="2237752"/>
            <a:ext cx="1728286" cy="1959996"/>
            <a:chOff x="13097023" y="6006593"/>
            <a:chExt cx="1728286" cy="1959996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7"/>
            <a:srcRect b="28921"/>
            <a:stretch>
              <a:fillRect/>
            </a:stretch>
          </p:blipFill>
          <p:spPr>
            <a:xfrm>
              <a:off x="13097023" y="6006593"/>
              <a:ext cx="1728286" cy="1959996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3459791" y="6266384"/>
              <a:ext cx="111947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9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 rot="500095">
            <a:off x="7775678" y="3938644"/>
            <a:ext cx="1414398" cy="2023887"/>
            <a:chOff x="6774260" y="5572222"/>
            <a:chExt cx="1674383" cy="241878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8"/>
            <a:srcRect b="14612"/>
            <a:stretch>
              <a:fillRect/>
            </a:stretch>
          </p:blipFill>
          <p:spPr>
            <a:xfrm>
              <a:off x="6774260" y="5572222"/>
              <a:ext cx="1674383" cy="2418787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7122526" y="5965623"/>
              <a:ext cx="1119471" cy="77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2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 rot="430458">
            <a:off x="8846572" y="2203382"/>
            <a:ext cx="1210680" cy="1884561"/>
            <a:chOff x="8323806" y="6849702"/>
            <a:chExt cx="1321006" cy="199924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/>
            <a:srcRect b="30579"/>
            <a:stretch>
              <a:fillRect/>
            </a:stretch>
          </p:blipFill>
          <p:spPr>
            <a:xfrm>
              <a:off x="8323806" y="6849702"/>
              <a:ext cx="1148889" cy="1999249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525341" y="7184601"/>
              <a:ext cx="1119471" cy="684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1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758" b="93154" l="1832" r="17134">
                        <a14:foregroundMark x1="7866" y1="10758" x2="7866" y2="10758"/>
                        <a14:foregroundMark x1="9806" y1="45721" x2="16595" y2="45966"/>
                        <a14:foregroundMark x1="6897" y1="43032" x2="11746" y2="42787"/>
                        <a14:foregroundMark x1="11746" y1="42787" x2="16379" y2="42787"/>
                        <a14:foregroundMark x1="16379" y1="42787" x2="17134" y2="44499"/>
                        <a14:foregroundMark x1="6466" y1="47433" x2="16595" y2="48411"/>
                        <a14:foregroundMark x1="6142" y1="50122" x2="16918" y2="50122"/>
                        <a14:foregroundMark x1="6573" y1="81663" x2="6573" y2="81663"/>
                        <a14:foregroundMark x1="11099" y1="81663" x2="11099" y2="81663"/>
                        <a14:foregroundMark x1="7220" y1="93154" x2="7220" y2="93154"/>
                      </a14:backgroundRemoval>
                    </a14:imgEffect>
                  </a14:imgLayer>
                </a14:imgProps>
              </a:ext>
            </a:extLst>
          </a:blip>
          <a:srcRect l="-1" t="2262" r="81311"/>
          <a:stretch>
            <a:fillRect/>
          </a:stretch>
        </p:blipFill>
        <p:spPr>
          <a:xfrm>
            <a:off x="448461" y="1703372"/>
            <a:ext cx="1887780" cy="435098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2" b="91443" l="78664" r="98384">
                        <a14:foregroundMark x1="78664" y1="40098" x2="78664" y2="40098"/>
                        <a14:foregroundMark x1="91703" y1="39853" x2="91703" y2="39853"/>
                        <a14:foregroundMark x1="87284" y1="88998" x2="87284" y2="88998"/>
                        <a14:foregroundMark x1="87069" y1="84597" x2="87069" y2="84597"/>
                        <a14:foregroundMark x1="86099" y1="87775" x2="86099" y2="87775"/>
                        <a14:foregroundMark x1="94720" y1="90465" x2="94720" y2="90465"/>
                        <a14:foregroundMark x1="93750" y1="88998" x2="93750" y2="88998"/>
                        <a14:foregroundMark x1="93750" y1="88753" x2="93750" y2="88753"/>
                        <a14:foregroundMark x1="89978" y1="90709" x2="89978" y2="90709"/>
                        <a14:foregroundMark x1="92780" y1="89242" x2="92780" y2="89242"/>
                        <a14:foregroundMark x1="91810" y1="89731" x2="91810" y2="89731"/>
                        <a14:foregroundMark x1="88039" y1="89731" x2="91379" y2="89731"/>
                        <a14:foregroundMark x1="86099" y1="91198" x2="86099" y2="91198"/>
                        <a14:foregroundMark x1="85668" y1="91198" x2="85668" y2="91198"/>
                        <a14:foregroundMark x1="93103" y1="91687" x2="93103" y2="91687"/>
                        <a14:foregroundMark x1="93966" y1="91687" x2="93966" y2="91687"/>
                        <a14:foregroundMark x1="95366" y1="90465" x2="95366" y2="90465"/>
                        <a14:foregroundMark x1="95797" y1="90465" x2="95797" y2="90465"/>
                        <a14:foregroundMark x1="95905" y1="88998" x2="95905" y2="88998"/>
                        <a14:foregroundMark x1="85345" y1="91198" x2="85345" y2="91198"/>
                        <a14:foregroundMark x1="84806" y1="90954" x2="84806" y2="90954"/>
                        <a14:foregroundMark x1="84591" y1="90465" x2="84591" y2="90465"/>
                        <a14:foregroundMark x1="92241" y1="8802" x2="92241" y2="8802"/>
                        <a14:foregroundMark x1="97629" y1="59902" x2="97629" y2="59902"/>
                        <a14:foregroundMark x1="98384" y1="62103" x2="98384" y2="62103"/>
                      </a14:backgroundRemoval>
                    </a14:imgEffect>
                  </a14:imgLayer>
                </a14:imgProps>
              </a:ext>
            </a:extLst>
          </a:blip>
          <a:srcRect l="77639" t="6489" r="1221" b="5354"/>
          <a:stretch>
            <a:fillRect/>
          </a:stretch>
        </p:blipFill>
        <p:spPr>
          <a:xfrm>
            <a:off x="9946423" y="2108010"/>
            <a:ext cx="2088473" cy="383841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Rounded Rectangle 1"/>
          <p:cNvSpPr/>
          <p:nvPr/>
        </p:nvSpPr>
        <p:spPr>
          <a:xfrm>
            <a:off x="3925268" y="5471231"/>
            <a:ext cx="4616444" cy="852539"/>
          </a:xfrm>
          <a:prstGeom prst="roundRect">
            <a:avLst/>
          </a:prstGeom>
          <a:solidFill>
            <a:srgbClr val="ABE1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10 </a:t>
            </a:r>
            <a:r>
              <a:rPr lang="en-US" sz="3200" b="1" dirty="0" err="1" smtClean="0">
                <a:solidFill>
                  <a:srgbClr val="FF0000"/>
                </a:solidFill>
              </a:rPr>
              <a:t>trừ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8" grpId="0" animBg="1"/>
      <p:bldP spid="31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433" y="1037230"/>
            <a:ext cx="11313994" cy="52911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993028" y="140224"/>
            <a:ext cx="2490872" cy="799110"/>
            <a:chOff x="1208564" y="181854"/>
            <a:chExt cx="1212365" cy="722212"/>
          </a:xfrm>
        </p:grpSpPr>
        <p:sp>
          <p:nvSpPr>
            <p:cNvPr id="7" name="Flowchart: Alternate Process 6"/>
            <p:cNvSpPr/>
            <p:nvPr/>
          </p:nvSpPr>
          <p:spPr>
            <a:xfrm>
              <a:off x="1458572" y="358944"/>
              <a:ext cx="962357" cy="54512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a.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208564" y="181854"/>
              <a:ext cx="409186" cy="722212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89352" y="1509269"/>
            <a:ext cx="3613760" cy="2190337"/>
            <a:chOff x="1046305" y="1346583"/>
            <a:chExt cx="3613760" cy="2190337"/>
          </a:xfrm>
        </p:grpSpPr>
        <p:grpSp>
          <p:nvGrpSpPr>
            <p:cNvPr id="10" name="Group 9"/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2" name="Rounded Rectangle 36"/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1" name="Text Box 7"/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12 – 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17 – 7 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43126" y="1241084"/>
            <a:ext cx="3349779" cy="2443467"/>
            <a:chOff x="6007005" y="1086391"/>
            <a:chExt cx="3349779" cy="2443467"/>
          </a:xfrm>
        </p:grpSpPr>
        <p:grpSp>
          <p:nvGrpSpPr>
            <p:cNvPr id="15" name="Group 14"/>
            <p:cNvGrpSpPr/>
            <p:nvPr/>
          </p:nvGrpSpPr>
          <p:grpSpPr>
            <a:xfrm>
              <a:off x="6007005" y="1086391"/>
              <a:ext cx="3349779" cy="2443467"/>
              <a:chOff x="4559499" y="736014"/>
              <a:chExt cx="3349779" cy="2443467"/>
            </a:xfrm>
          </p:grpSpPr>
          <p:sp>
            <p:nvSpPr>
              <p:cNvPr id="17" name="Rounded Rectangle 33"/>
              <p:cNvSpPr/>
              <p:nvPr/>
            </p:nvSpPr>
            <p:spPr>
              <a:xfrm>
                <a:off x="5114326" y="1318597"/>
                <a:ext cx="2794952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16" name="Text Box 7"/>
            <p:cNvSpPr txBox="1"/>
            <p:nvPr/>
          </p:nvSpPr>
          <p:spPr>
            <a:xfrm>
              <a:off x="6765847" y="1968942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 – 6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 – 8 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187746" y="1374838"/>
            <a:ext cx="3205805" cy="2324768"/>
            <a:chOff x="3658265" y="3795250"/>
            <a:chExt cx="3205805" cy="2324768"/>
          </a:xfrm>
        </p:grpSpPr>
        <p:grpSp>
          <p:nvGrpSpPr>
            <p:cNvPr id="20" name="Group 19"/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2" name="Rounded Rectangle 30"/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1" name="Text Box 7"/>
            <p:cNvSpPr txBox="1"/>
            <p:nvPr/>
          </p:nvSpPr>
          <p:spPr>
            <a:xfrm>
              <a:off x="4290055" y="4505663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 – 5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 – 9 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197380" y="4928466"/>
            <a:ext cx="249848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= 15</a:t>
            </a:r>
            <a:r>
              <a:rPr lang="en-US" sz="4000" b="1" dirty="0">
                <a:solidFill>
                  <a:srgbClr val="002060"/>
                </a:solidFill>
              </a:rPr>
              <a:t> -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26587" y="4928466"/>
            <a:ext cx="249848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= 19</a:t>
            </a:r>
            <a:r>
              <a:rPr lang="en-US" sz="4000" b="1" dirty="0">
                <a:solidFill>
                  <a:srgbClr val="002060"/>
                </a:solidFill>
              </a:rPr>
              <a:t> -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91763" y="4909030"/>
            <a:ext cx="249848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= 17</a:t>
            </a:r>
            <a:r>
              <a:rPr lang="en-US" sz="4000" b="1" dirty="0">
                <a:solidFill>
                  <a:srgbClr val="002060"/>
                </a:solidFill>
              </a:rPr>
              <a:t> - </a:t>
            </a:r>
          </a:p>
        </p:txBody>
      </p:sp>
      <p:sp>
        <p:nvSpPr>
          <p:cNvPr id="44" name="Flowchart: Alternate Process 43"/>
          <p:cNvSpPr/>
          <p:nvPr/>
        </p:nvSpPr>
        <p:spPr>
          <a:xfrm>
            <a:off x="1653242" y="4029059"/>
            <a:ext cx="1586763" cy="667346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3429453" y="2127885"/>
            <a:ext cx="6267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31"/>
          <p:cNvSpPr txBox="1"/>
          <p:nvPr/>
        </p:nvSpPr>
        <p:spPr>
          <a:xfrm>
            <a:off x="3425190" y="2783840"/>
            <a:ext cx="6267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6941820" y="2122805"/>
            <a:ext cx="6267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6939280" y="2757170"/>
            <a:ext cx="6267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5" name="Text Box 34"/>
          <p:cNvSpPr txBox="1"/>
          <p:nvPr/>
        </p:nvSpPr>
        <p:spPr>
          <a:xfrm>
            <a:off x="10542270" y="2063750"/>
            <a:ext cx="6267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10561320" y="2698115"/>
            <a:ext cx="6267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3261360" y="4940935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9" name="Text Box 38"/>
          <p:cNvSpPr txBox="1"/>
          <p:nvPr/>
        </p:nvSpPr>
        <p:spPr>
          <a:xfrm>
            <a:off x="10502265" y="4884420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1" name="Text Box 40"/>
          <p:cNvSpPr txBox="1"/>
          <p:nvPr/>
        </p:nvSpPr>
        <p:spPr>
          <a:xfrm>
            <a:off x="6818630" y="4914265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2695038" y="5615785"/>
            <a:ext cx="7468283" cy="852539"/>
          </a:xfrm>
          <a:prstGeom prst="roundRect">
            <a:avLst/>
          </a:prstGeom>
          <a:solidFill>
            <a:srgbClr val="ABE1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</a:rPr>
              <a:t>rừ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quả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</a:rPr>
              <a:t> 10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34" grpId="0"/>
      <p:bldP spid="35" grpId="0"/>
      <p:bldP spid="36" grpId="0"/>
      <p:bldP spid="37" grpId="0"/>
      <p:bldP spid="39" grpId="0"/>
      <p:bldP spid="41" grpId="0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399097" y="419869"/>
            <a:ext cx="2990969" cy="799110"/>
            <a:chOff x="1208564" y="356727"/>
            <a:chExt cx="1455773" cy="722212"/>
          </a:xfrm>
        </p:grpSpPr>
        <p:sp>
          <p:nvSpPr>
            <p:cNvPr id="11" name="Flowchart: Alternate Process 10"/>
            <p:cNvSpPr/>
            <p:nvPr/>
          </p:nvSpPr>
          <p:spPr>
            <a:xfrm>
              <a:off x="1460361" y="439173"/>
              <a:ext cx="12039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28890" y="1732695"/>
            <a:ext cx="4640171" cy="2190337"/>
            <a:chOff x="1046305" y="1346583"/>
            <a:chExt cx="3613760" cy="2190337"/>
          </a:xfrm>
        </p:grpSpPr>
        <p:grpSp>
          <p:nvGrpSpPr>
            <p:cNvPr id="14" name="Group 13"/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6" name="Rounded Rectangle 36"/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5" name="Text Box 7"/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10 – 6 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11 – 1 – 6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453956" y="1452286"/>
            <a:ext cx="4427584" cy="2759988"/>
            <a:chOff x="6007005" y="1086391"/>
            <a:chExt cx="3267891" cy="2759988"/>
          </a:xfrm>
        </p:grpSpPr>
        <p:grpSp>
          <p:nvGrpSpPr>
            <p:cNvPr id="19" name="Group 18"/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21" name="Rounded Rectangle 33"/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20" name="Text Box 7"/>
            <p:cNvSpPr txBox="1"/>
            <p:nvPr/>
          </p:nvSpPr>
          <p:spPr>
            <a:xfrm>
              <a:off x="6765848" y="1968942"/>
              <a:ext cx="2454425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– 2 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 – 4 – 2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200"/>
                </a:spcAft>
              </a:pP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779824" y="1598264"/>
            <a:ext cx="4447750" cy="2324768"/>
            <a:chOff x="3658265" y="3795250"/>
            <a:chExt cx="3205805" cy="2324768"/>
          </a:xfrm>
        </p:grpSpPr>
        <p:grpSp>
          <p:nvGrpSpPr>
            <p:cNvPr id="24" name="Group 23"/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6" name="Rounded Rectangle 30"/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5" name="Text Box 7"/>
            <p:cNvSpPr txBox="1"/>
            <p:nvPr/>
          </p:nvSpPr>
          <p:spPr>
            <a:xfrm>
              <a:off x="4290055" y="4505663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– 5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 – 3 – 5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 Box 7"/>
          <p:cNvSpPr txBox="1"/>
          <p:nvPr/>
        </p:nvSpPr>
        <p:spPr>
          <a:xfrm>
            <a:off x="2792416" y="2334837"/>
            <a:ext cx="3892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815456" y="2988627"/>
            <a:ext cx="3987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6813153" y="2352062"/>
            <a:ext cx="3892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10722410" y="2945825"/>
            <a:ext cx="3892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10722411" y="2405062"/>
            <a:ext cx="3892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6829340" y="2945825"/>
            <a:ext cx="3892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3633"/>
          <a:stretch>
            <a:fillRect/>
          </a:stretch>
        </p:blipFill>
        <p:spPr>
          <a:xfrm>
            <a:off x="498910" y="586854"/>
            <a:ext cx="11194180" cy="5418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Oval 4"/>
          <p:cNvSpPr/>
          <p:nvPr/>
        </p:nvSpPr>
        <p:spPr>
          <a:xfrm>
            <a:off x="580796" y="852986"/>
            <a:ext cx="840696" cy="799110"/>
          </a:xfrm>
          <a:prstGeom prst="ellipse">
            <a:avLst/>
          </a:prstGeom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3633"/>
          <a:stretch>
            <a:fillRect/>
          </a:stretch>
        </p:blipFill>
        <p:spPr>
          <a:xfrm>
            <a:off x="2247900" y="2914329"/>
            <a:ext cx="6877050" cy="3949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 Box 3"/>
          <p:cNvSpPr txBox="1"/>
          <p:nvPr/>
        </p:nvSpPr>
        <p:spPr>
          <a:xfrm>
            <a:off x="382180" y="650784"/>
            <a:ext cx="2820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 = 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61950" y="1436279"/>
            <a:ext cx="2971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202850" y="1453333"/>
            <a:ext cx="3749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15 - 5 =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579507" y="667838"/>
            <a:ext cx="2940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16 - 6 =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82180" y="2152241"/>
            <a:ext cx="2344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11 - 1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304812" y="667838"/>
            <a:ext cx="2269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79507" y="1436279"/>
            <a:ext cx="30035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17 - 7 =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583057" y="667838"/>
            <a:ext cx="30035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18 - 8 =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583057" y="1436278"/>
            <a:ext cx="30035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19 - 9 =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5" grpId="0"/>
      <p:bldP spid="11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>
              <a:fillRect/>
            </a:stretch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giải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cứu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Khỉ</a:t>
              </a:r>
              <a:r>
                <a:rPr lang="en-US" sz="3200" b="1" dirty="0">
                  <a:solidFill>
                    <a:srgbClr val="002060"/>
                  </a:solidFill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</a:rPr>
                <a:t>không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bị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Sấu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thịt</a:t>
              </a:r>
              <a:r>
                <a:rPr lang="en-US" sz="3200" b="1" dirty="0">
                  <a:solidFill>
                    <a:srgbClr val="002060"/>
                  </a:solidFill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12564" y="492369"/>
            <a:ext cx="6579436" cy="2533396"/>
            <a:chOff x="5318212" y="-59103"/>
            <a:chExt cx="657943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5318212" y="1118609"/>
              <a:ext cx="515440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15 – 5 = ?</a:t>
              </a:r>
              <a:endParaRPr sz="48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20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1" animBg="1"/>
      <p:bldP spid="18" grpId="1" animBg="1"/>
      <p:bldP spid="21" grpId="1" animBg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523701" y="20654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</a:rPr>
                <a:t>19 – 9 – 5  = ? </a:t>
              </a:r>
              <a:endParaRPr sz="48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9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467</Words>
  <Application>Microsoft Office PowerPoint</Application>
  <PresentationFormat>Widescreen</PresentationFormat>
  <Paragraphs>100</Paragraphs>
  <Slides>13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251</cp:revision>
  <dcterms:created xsi:type="dcterms:W3CDTF">2021-02-20T02:56:00Z</dcterms:created>
  <dcterms:modified xsi:type="dcterms:W3CDTF">2021-10-19T14:06:41Z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639D73BD58E441ECBB3EA59A76CC2105</vt:lpwstr>
  </property>
</Properties>
</file>