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705" r:id="rId3"/>
    <p:sldMasterId id="2147483717" r:id="rId4"/>
  </p:sldMasterIdLst>
  <p:notesMasterIdLst>
    <p:notesMasterId r:id="rId22"/>
  </p:notesMasterIdLst>
  <p:sldIdLst>
    <p:sldId id="257" r:id="rId5"/>
    <p:sldId id="290" r:id="rId6"/>
    <p:sldId id="258" r:id="rId7"/>
    <p:sldId id="260" r:id="rId8"/>
    <p:sldId id="259" r:id="rId9"/>
    <p:sldId id="261" r:id="rId10"/>
    <p:sldId id="313" r:id="rId11"/>
    <p:sldId id="262" r:id="rId12"/>
    <p:sldId id="314" r:id="rId13"/>
    <p:sldId id="263" r:id="rId14"/>
    <p:sldId id="315" r:id="rId15"/>
    <p:sldId id="256" r:id="rId16"/>
    <p:sldId id="310" r:id="rId17"/>
    <p:sldId id="299" r:id="rId18"/>
    <p:sldId id="297" r:id="rId19"/>
    <p:sldId id="2007577099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>
        <p:scale>
          <a:sx n="90" d="100"/>
          <a:sy n="90" d="100"/>
        </p:scale>
        <p:origin x="-86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5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345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5841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5894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707869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90798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72640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169957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414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02666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228810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10186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2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9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6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71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1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04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91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89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25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2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2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2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2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978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8" y="91069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177" y="3025957"/>
            <a:ext cx="57342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tiết</a:t>
            </a:r>
            <a:r>
              <a:rPr lang="en-US" altLang="zh-CN" sz="4800" b="1" i="1" dirty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i="1" dirty="0" err="1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học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7950" y="1177245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5455" y="103125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6484" y="1191802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37456" y="392415"/>
            <a:ext cx="6629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PHÒNG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GIÁO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DỤC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THÀNH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PHỐ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VŨNG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</a:rPr>
              <a:t>TÀU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TRƯỜNG TIỂU HỌC NGUYỄN HỮU CẢNH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1545" y="5440021"/>
            <a:ext cx="8668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2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altLang="en-US" sz="28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(CÓ NHỚ) TRONG PHẠM VI 20</a:t>
            </a:r>
          </a:p>
          <a:p>
            <a:pPr marL="0" marR="0" lvl="0" indent="0" algn="ctr" defTabSz="72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5513" y="4691994"/>
            <a:ext cx="542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2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 descr="B_T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581" y="268852"/>
            <a:ext cx="18288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978"/>
          <p:cNvGrpSpPr>
            <a:grpSpLocks/>
          </p:cNvGrpSpPr>
          <p:nvPr/>
        </p:nvGrpSpPr>
        <p:grpSpPr bwMode="auto">
          <a:xfrm rot="5766449">
            <a:off x="9331293" y="-300385"/>
            <a:ext cx="2598567" cy="3166610"/>
            <a:chOff x="35" y="0"/>
            <a:chExt cx="1198" cy="1344"/>
          </a:xfrm>
        </p:grpSpPr>
        <p:grpSp>
          <p:nvGrpSpPr>
            <p:cNvPr id="23" name="Group 979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144" name="Freeform 980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981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982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83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984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985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986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987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988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989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990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991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992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993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994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995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996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997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998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999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000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001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002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003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004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05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006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007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008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009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010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011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012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1013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1014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1015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016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017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018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019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020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021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022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023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024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025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026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027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028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029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030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031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032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1033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034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1035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1036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1037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1038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1039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1040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1041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1042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1043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1044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1045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1046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1047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1048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1049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050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051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052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053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054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055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1056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1057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058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059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060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061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062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063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064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065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066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067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068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069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070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071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072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073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074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075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076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077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078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079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080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081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082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083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084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085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086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087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088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089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1090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091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092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093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094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095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096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097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098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099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100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101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102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103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104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105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106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107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108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109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110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111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112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113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114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115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116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117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118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119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120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121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122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123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1124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1125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1126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1127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1128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1129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1130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1131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1132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1133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1134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1135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1136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1137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1138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1139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1140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1141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1142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1143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1144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1145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1146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1147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1148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1149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1150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1151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1152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1153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1154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1155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1156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1157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1158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1159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1160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1161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1162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1163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1164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1165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1166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1167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1168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1169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1170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1171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1172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1173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1174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1175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1176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1177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Freeform 1178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1179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1180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81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82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83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84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185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186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87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188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189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190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191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92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193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194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195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196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197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198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199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00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201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202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203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204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205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206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207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08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09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10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211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212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13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214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215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216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217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18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219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220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221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222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223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224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225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226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227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228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229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30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231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232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233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34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35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236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237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238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239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240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41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242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243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244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245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246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247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248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249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250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251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252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253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254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255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256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257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258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259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260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261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262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263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264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265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266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267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268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269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270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271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272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273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274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275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76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77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278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79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280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81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82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283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84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85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286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287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88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289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290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291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292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293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294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295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296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297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298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299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4" name="Group 12"/>
          <p:cNvGrpSpPr>
            <a:grpSpLocks/>
          </p:cNvGrpSpPr>
          <p:nvPr/>
        </p:nvGrpSpPr>
        <p:grpSpPr bwMode="auto">
          <a:xfrm rot="-5400000">
            <a:off x="393593" y="3367160"/>
            <a:ext cx="2986180" cy="4150237"/>
            <a:chOff x="35" y="0"/>
            <a:chExt cx="1198" cy="1344"/>
          </a:xfrm>
        </p:grpSpPr>
        <p:grpSp>
          <p:nvGrpSpPr>
            <p:cNvPr id="345" name="Group 13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466" name="Freeform 14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15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16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17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18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19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20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21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22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23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24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25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26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27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28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29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30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31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32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33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34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35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36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37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38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39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40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41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42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43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44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45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46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47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48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49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50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51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52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53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54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55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56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57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58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59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60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61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62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63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64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65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66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67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68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69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70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71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72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73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74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75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76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77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78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79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80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81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82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83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84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85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86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87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88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89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90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91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92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93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94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95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96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97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98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99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00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01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02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03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04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05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06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07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08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09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10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11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12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13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14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15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16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17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18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19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20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21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22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23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24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25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26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27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28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29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30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31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32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33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34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35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36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37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38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39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40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41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42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43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44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45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46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47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48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49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50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51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52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53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54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55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56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57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58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59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60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61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62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63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64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65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66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67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68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69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70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71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72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73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74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75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76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77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78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79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80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81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82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83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84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85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86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87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88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189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190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191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192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193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194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195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196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Freeform 197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Freeform 198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Freeform 199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Freeform 200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Freeform 201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Freeform 202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Freeform 203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Freeform 204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Freeform 205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Freeform 206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Freeform 207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Freeform 208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Freeform 209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Freeform 210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Freeform 211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Freeform 212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Freeform 213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6" name="Freeform 214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5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6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7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8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9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20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21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2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3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4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5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6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7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8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9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30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31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2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3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4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5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6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7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8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9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40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41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2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3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4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5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6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7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8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9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50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51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2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3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4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5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6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7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8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9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60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61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2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3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4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5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6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7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8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9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70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71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2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3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4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5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6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7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78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79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80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81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82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83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84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86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87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88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289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290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291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292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293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294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295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296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297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298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299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00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01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02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03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04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05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06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07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08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09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10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11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12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13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14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15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16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317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318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319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320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321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322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323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324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325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326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327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328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329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330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331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332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333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303 -0.02361 C -0.01355 -0.03959 -0.08835 -0.10209 -0.14582 -0.11991 C -0.20328 -0.13773 -0.25788 -0.13287 -0.33086 -0.13102 C -0.40396 -0.12917 -0.50039 -0.1375 -0.58366 -0.1088 C -0.66667 -0.0801 -0.71957 0.01713 -0.83073 0.0419 C -0.94188 0.06643 -1.16315 0.04004 -1.25046 0.03935 " pathEditMode="relative" rAng="0" ptsTypes="aaaaaa">
                                      <p:cBhvr>
                                        <p:cTn id="8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74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703E-6 -2.96296E-6 C 0.04483 -0.02152 0.08249 -0.08703 0.1307 -0.10764 C 0.1797 -0.12777 0.22557 -0.12569 0.29242 -0.12338 C 0.35966 -0.12129 0.45179 -0.08611 0.53284 -0.09514 C 0.61441 -0.10393 0.71137 -0.12685 0.77965 -0.17708 C 0.84793 -0.22754 0.89328 -0.29467 0.94293 -0.39629 C 0.99257 -0.49791 1.04939 -0.70532 1.07741 -0.78634 " pathEditMode="relative" rAng="0" ptsTypes="aaaaaaa">
                                      <p:cBhvr>
                                        <p:cTn id="10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70" y="-393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2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1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2360646" y="1894114"/>
            <a:ext cx="8005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12: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nhớ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)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phạm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863578-07AF-43E8-96FF-9F05EACAA14C}"/>
              </a:ext>
            </a:extLst>
          </p:cNvPr>
          <p:cNvSpPr txBox="1"/>
          <p:nvPr/>
        </p:nvSpPr>
        <p:spPr>
          <a:xfrm>
            <a:off x="5291847" y="2568102"/>
            <a:ext cx="3531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/>
              <a:t>Tiết</a:t>
            </a:r>
            <a:r>
              <a:rPr lang="en-US" sz="8000" dirty="0"/>
              <a:t> 1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1A893EC-9427-448F-9919-F61D2547C0D8}"/>
              </a:ext>
            </a:extLst>
          </p:cNvPr>
          <p:cNvSpPr/>
          <p:nvPr/>
        </p:nvSpPr>
        <p:spPr>
          <a:xfrm>
            <a:off x="8026400" y="91440"/>
            <a:ext cx="4043680" cy="375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893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23238-7238-4734-9D18-64A34A9C7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74" y="1250816"/>
            <a:ext cx="7972425" cy="37338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AA6297A-CC5A-42E0-81B3-A49AC5B33D05}"/>
              </a:ext>
            </a:extLst>
          </p:cNvPr>
          <p:cNvSpPr/>
          <p:nvPr/>
        </p:nvSpPr>
        <p:spPr>
          <a:xfrm>
            <a:off x="194552" y="1250816"/>
            <a:ext cx="2879387" cy="1969039"/>
          </a:xfrm>
          <a:prstGeom prst="cloudCallout">
            <a:avLst>
              <a:gd name="adj1" fmla="val 49710"/>
              <a:gd name="adj2" fmla="val 67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8422D79-8168-4D8C-98EB-2E74F6B3A07F}"/>
              </a:ext>
            </a:extLst>
          </p:cNvPr>
          <p:cNvSpPr/>
          <p:nvPr/>
        </p:nvSpPr>
        <p:spPr>
          <a:xfrm>
            <a:off x="6868160" y="142240"/>
            <a:ext cx="4043680" cy="375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146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9FC68-148F-453B-8542-0121522DF287}"/>
              </a:ext>
            </a:extLst>
          </p:cNvPr>
          <p:cNvSpPr txBox="1"/>
          <p:nvPr/>
        </p:nvSpPr>
        <p:spPr>
          <a:xfrm>
            <a:off x="6799634" y="14591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: Tranthao121004@gmail.com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717ED6-6BB5-4AB4-B239-B9F357F2C360}"/>
              </a:ext>
            </a:extLst>
          </p:cNvPr>
          <p:cNvSpPr/>
          <p:nvPr/>
        </p:nvSpPr>
        <p:spPr>
          <a:xfrm>
            <a:off x="201840" y="132783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+ 2 = 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F3C8AB-2685-4000-8AD4-3ED42B788F0D}"/>
              </a:ext>
            </a:extLst>
          </p:cNvPr>
          <p:cNvSpPr/>
          <p:nvPr/>
        </p:nvSpPr>
        <p:spPr>
          <a:xfrm>
            <a:off x="201841" y="201849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+ 3 =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2E4535-10C3-4B6F-B147-CCB1E7A48F00}"/>
              </a:ext>
            </a:extLst>
          </p:cNvPr>
          <p:cNvSpPr/>
          <p:nvPr/>
        </p:nvSpPr>
        <p:spPr>
          <a:xfrm>
            <a:off x="201842" y="271402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+ 4 = 13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BE4CB-C4B5-4F65-B0CF-7B651416013B}"/>
              </a:ext>
            </a:extLst>
          </p:cNvPr>
          <p:cNvSpPr/>
          <p:nvPr/>
        </p:nvSpPr>
        <p:spPr>
          <a:xfrm>
            <a:off x="204277" y="339981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+ 5 = 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7108BB-0003-4D8F-9475-0712CF9D1BC0}"/>
              </a:ext>
            </a:extLst>
          </p:cNvPr>
          <p:cNvSpPr/>
          <p:nvPr/>
        </p:nvSpPr>
        <p:spPr>
          <a:xfrm>
            <a:off x="204276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+ 6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30EBA3-ED2D-42DF-9D93-BC5FDD2BEC28}"/>
              </a:ext>
            </a:extLst>
          </p:cNvPr>
          <p:cNvSpPr/>
          <p:nvPr/>
        </p:nvSpPr>
        <p:spPr>
          <a:xfrm>
            <a:off x="204275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+ 7 =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F3F1BC-D1AF-4618-9AA2-F1484872184F}"/>
              </a:ext>
            </a:extLst>
          </p:cNvPr>
          <p:cNvSpPr/>
          <p:nvPr/>
        </p:nvSpPr>
        <p:spPr>
          <a:xfrm>
            <a:off x="204273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+ 8 = 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0E7C00-A5E6-4C0B-B94F-A894831060A8}"/>
              </a:ext>
            </a:extLst>
          </p:cNvPr>
          <p:cNvSpPr/>
          <p:nvPr/>
        </p:nvSpPr>
        <p:spPr>
          <a:xfrm>
            <a:off x="2042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+ 9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6A5267-0793-456F-9268-A17DDF47BBAB}"/>
              </a:ext>
            </a:extLst>
          </p:cNvPr>
          <p:cNvSpPr/>
          <p:nvPr/>
        </p:nvSpPr>
        <p:spPr>
          <a:xfrm>
            <a:off x="1619646" y="202820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+ 3 = 11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7EB7B1-E912-4C73-AA61-49E6B60DAD9B}"/>
              </a:ext>
            </a:extLst>
          </p:cNvPr>
          <p:cNvSpPr/>
          <p:nvPr/>
        </p:nvSpPr>
        <p:spPr>
          <a:xfrm>
            <a:off x="1619646" y="272860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+ 4 = 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460C0B-3DC7-40AC-895C-B04FB2A3EF22}"/>
              </a:ext>
            </a:extLst>
          </p:cNvPr>
          <p:cNvSpPr/>
          <p:nvPr/>
        </p:nvSpPr>
        <p:spPr>
          <a:xfrm>
            <a:off x="1619648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248AAE-ADF5-4E21-855B-B83866062EAD}"/>
              </a:ext>
            </a:extLst>
          </p:cNvPr>
          <p:cNvSpPr/>
          <p:nvPr/>
        </p:nvSpPr>
        <p:spPr>
          <a:xfrm>
            <a:off x="1619648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+ 6 = 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1074DF-A7DE-470E-83CE-8E4C96815915}"/>
              </a:ext>
            </a:extLst>
          </p:cNvPr>
          <p:cNvSpPr/>
          <p:nvPr/>
        </p:nvSpPr>
        <p:spPr>
          <a:xfrm>
            <a:off x="1619648" y="477141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+ 7 = 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2016D75-F8CD-466D-A693-8668A2E2048D}"/>
              </a:ext>
            </a:extLst>
          </p:cNvPr>
          <p:cNvSpPr/>
          <p:nvPr/>
        </p:nvSpPr>
        <p:spPr>
          <a:xfrm>
            <a:off x="1619648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+ 8 = 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42583F-F109-4A5E-9B9F-F378F9E6055F}"/>
              </a:ext>
            </a:extLst>
          </p:cNvPr>
          <p:cNvSpPr/>
          <p:nvPr/>
        </p:nvSpPr>
        <p:spPr>
          <a:xfrm>
            <a:off x="1619647" y="619652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+ 9 = 17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A5D10D-019E-43ED-9120-BB679C14178F}"/>
              </a:ext>
            </a:extLst>
          </p:cNvPr>
          <p:cNvSpPr/>
          <p:nvPr/>
        </p:nvSpPr>
        <p:spPr>
          <a:xfrm>
            <a:off x="3073932" y="274320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+ 4 = 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9D2580-3AD2-4453-B4CD-89A466F23B1E}"/>
              </a:ext>
            </a:extLst>
          </p:cNvPr>
          <p:cNvSpPr/>
          <p:nvPr/>
        </p:nvSpPr>
        <p:spPr>
          <a:xfrm>
            <a:off x="3073933" y="34338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+ 5 = 12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4A3DB1-EE5B-42DC-ACD5-0E4DD978116C}"/>
              </a:ext>
            </a:extLst>
          </p:cNvPr>
          <p:cNvSpPr/>
          <p:nvPr/>
        </p:nvSpPr>
        <p:spPr>
          <a:xfrm>
            <a:off x="3073933" y="410264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+ 6 = 13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9C95C5-E6B3-40C3-853C-E16CDBE49E59}"/>
              </a:ext>
            </a:extLst>
          </p:cNvPr>
          <p:cNvSpPr/>
          <p:nvPr/>
        </p:nvSpPr>
        <p:spPr>
          <a:xfrm>
            <a:off x="3073933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+ 7 = 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9F00C8-9ECA-477D-B530-80F414386AC3}"/>
              </a:ext>
            </a:extLst>
          </p:cNvPr>
          <p:cNvSpPr/>
          <p:nvPr/>
        </p:nvSpPr>
        <p:spPr>
          <a:xfrm>
            <a:off x="3073932" y="543776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+ 8 = 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1537BB-FCCC-43E0-A9F6-45C50CCE0821}"/>
              </a:ext>
            </a:extLst>
          </p:cNvPr>
          <p:cNvSpPr/>
          <p:nvPr/>
        </p:nvSpPr>
        <p:spPr>
          <a:xfrm>
            <a:off x="3098262" y="619165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+ 9 =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7556D47-CF01-4404-96B9-EA3B858260AA}"/>
              </a:ext>
            </a:extLst>
          </p:cNvPr>
          <p:cNvSpPr/>
          <p:nvPr/>
        </p:nvSpPr>
        <p:spPr>
          <a:xfrm>
            <a:off x="4508767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+ 5 = 11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C27F01-DDF4-4D2B-8C76-716D5F99F923}"/>
              </a:ext>
            </a:extLst>
          </p:cNvPr>
          <p:cNvSpPr/>
          <p:nvPr/>
        </p:nvSpPr>
        <p:spPr>
          <a:xfrm>
            <a:off x="4528218" y="410507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+ 6 = 12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988C99-72D4-498B-9133-555E7AB9E83D}"/>
              </a:ext>
            </a:extLst>
          </p:cNvPr>
          <p:cNvSpPr/>
          <p:nvPr/>
        </p:nvSpPr>
        <p:spPr>
          <a:xfrm>
            <a:off x="4528217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+ 7 = 13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D89C83-FEA0-4307-9DFA-22FF240AA310}"/>
              </a:ext>
            </a:extLst>
          </p:cNvPr>
          <p:cNvSpPr/>
          <p:nvPr/>
        </p:nvSpPr>
        <p:spPr>
          <a:xfrm>
            <a:off x="4523358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+ 8 = 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E93059B-A067-4C3D-8B96-5D0A6CCDEF2D}"/>
              </a:ext>
            </a:extLst>
          </p:cNvPr>
          <p:cNvSpPr/>
          <p:nvPr/>
        </p:nvSpPr>
        <p:spPr>
          <a:xfrm>
            <a:off x="45914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+ 9 = 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C1B7B6D-25AA-4B81-9CA3-348246D4C986}"/>
              </a:ext>
            </a:extLst>
          </p:cNvPr>
          <p:cNvSpPr/>
          <p:nvPr/>
        </p:nvSpPr>
        <p:spPr>
          <a:xfrm>
            <a:off x="5972801" y="41196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+ 6 = 11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355FB1-95DF-4264-A82E-9580B3342EDA}"/>
              </a:ext>
            </a:extLst>
          </p:cNvPr>
          <p:cNvSpPr/>
          <p:nvPr/>
        </p:nvSpPr>
        <p:spPr>
          <a:xfrm>
            <a:off x="5972800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+ 7 =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7DA50A2-D8B7-4DA6-A1C7-4275362EFC39}"/>
              </a:ext>
            </a:extLst>
          </p:cNvPr>
          <p:cNvSpPr/>
          <p:nvPr/>
        </p:nvSpPr>
        <p:spPr>
          <a:xfrm>
            <a:off x="5972790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+ 8 = 13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74339B-3811-491C-8DAE-19898CF88613}"/>
              </a:ext>
            </a:extLst>
          </p:cNvPr>
          <p:cNvSpPr/>
          <p:nvPr/>
        </p:nvSpPr>
        <p:spPr>
          <a:xfrm>
            <a:off x="601171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+ 9 = 14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D021318-D7BC-497D-8277-1F240C93BFD9}"/>
              </a:ext>
            </a:extLst>
          </p:cNvPr>
          <p:cNvSpPr/>
          <p:nvPr/>
        </p:nvSpPr>
        <p:spPr>
          <a:xfrm>
            <a:off x="7417383" y="476169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+ 7 = 11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FBEB6ED-F648-45C0-AC69-1FA0FAAB88C3}"/>
              </a:ext>
            </a:extLst>
          </p:cNvPr>
          <p:cNvSpPr/>
          <p:nvPr/>
        </p:nvSpPr>
        <p:spPr>
          <a:xfrm>
            <a:off x="7417383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+ 8 = 12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9157B43-1A64-40A4-AB7F-5186277D7ABC}"/>
              </a:ext>
            </a:extLst>
          </p:cNvPr>
          <p:cNvSpPr/>
          <p:nvPr/>
        </p:nvSpPr>
        <p:spPr>
          <a:xfrm>
            <a:off x="7456281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+ 9 = 13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EDCDBF3-5A2A-4867-B245-6C488FEE4025}"/>
              </a:ext>
            </a:extLst>
          </p:cNvPr>
          <p:cNvSpPr/>
          <p:nvPr/>
        </p:nvSpPr>
        <p:spPr>
          <a:xfrm>
            <a:off x="8861976" y="54231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+ 8 = 11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B2212E-998F-4897-85FB-1724E0504561}"/>
              </a:ext>
            </a:extLst>
          </p:cNvPr>
          <p:cNvSpPr/>
          <p:nvPr/>
        </p:nvSpPr>
        <p:spPr>
          <a:xfrm>
            <a:off x="8900808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+ 9 = 12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23B3E8D-2BDC-4597-B3A0-53692CD29ED7}"/>
              </a:ext>
            </a:extLst>
          </p:cNvPr>
          <p:cNvSpPr/>
          <p:nvPr/>
        </p:nvSpPr>
        <p:spPr>
          <a:xfrm>
            <a:off x="1034533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 + 9 = 11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069D28-FA12-4251-9A1F-8DB2B91C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08" y="1344840"/>
            <a:ext cx="512559" cy="526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91FB9D8-8DB6-406D-BA79-BF3FBB44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2028208"/>
            <a:ext cx="512559" cy="5267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C27853-8D89-4626-9270-CF397360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028208"/>
            <a:ext cx="512559" cy="5267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0FE420E-9D6D-4812-BAE7-E96D552F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48" y="2689387"/>
            <a:ext cx="512559" cy="5267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129712A-69B5-4365-8A76-1651A5C8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722314"/>
            <a:ext cx="512559" cy="5267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4AC78FA-3897-4281-89A6-69A4FFE9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98" y="2751499"/>
            <a:ext cx="512559" cy="5267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87A14B-31EC-4FB9-86D4-21D0EDCC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3393523"/>
            <a:ext cx="512559" cy="5267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2D4690-2D1B-4107-9FAE-E9E0B4E9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95" y="3406397"/>
            <a:ext cx="512559" cy="5267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F09ADA6-F879-485A-BEDC-3F16D64D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80" y="3406397"/>
            <a:ext cx="512559" cy="52671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C5AC683-FDFC-45B9-9849-28859CBD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231" y="3464770"/>
            <a:ext cx="512559" cy="5267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D579BDB-CD8C-4CDE-B2AA-2DE730F5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093920"/>
            <a:ext cx="512559" cy="5267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1F0FF5-531E-4CD9-B463-A4E9B043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35" y="4087917"/>
            <a:ext cx="512559" cy="5267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FA383C2-3348-49B8-88E1-AAD07202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18" y="4127467"/>
            <a:ext cx="512559" cy="5267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0651D26-C8FC-4A5B-A46B-5B8D65DC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65" y="4137259"/>
            <a:ext cx="512559" cy="5267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F71CB6A-4D64-43C9-8E59-BC1339C9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4" y="4137259"/>
            <a:ext cx="512559" cy="5267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529F9E4-A7EB-46CD-B71A-13AA5B1F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99" y="4858074"/>
            <a:ext cx="512559" cy="5267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69E77E0-43A1-4EC0-B4FB-08DB1A86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33" y="5454283"/>
            <a:ext cx="512559" cy="5267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0890A85-E9AE-4A39-B1E2-63E2AF0F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38" y="4763620"/>
            <a:ext cx="512559" cy="52671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ECA83EB-E978-451B-902F-56578DA0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91" y="4773794"/>
            <a:ext cx="512559" cy="5267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6B04630-20D0-4D04-B31E-C7DE028F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22" y="4797870"/>
            <a:ext cx="512559" cy="52671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AFA99F6-A930-4A26-8261-DC047E51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4745687"/>
            <a:ext cx="512559" cy="52671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CFD0433-0BF2-4D7B-A3E7-F4A0F378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38" y="5482605"/>
            <a:ext cx="512559" cy="5267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47D051E-2C33-4809-93A2-0EABC45C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60" y="4763620"/>
            <a:ext cx="512559" cy="5267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712C715-10FD-4303-87F4-054E5866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54" y="5425611"/>
            <a:ext cx="512559" cy="5267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B6C1C80-F338-4F3A-BEEE-21D61D72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94" y="5455302"/>
            <a:ext cx="512559" cy="5267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9A47C64-0432-46D7-A166-243679D7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3" y="5492770"/>
            <a:ext cx="512559" cy="5267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8394CE9-A74F-43C2-87F4-E3B57643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5441924"/>
            <a:ext cx="512559" cy="5267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9E4B602-EE38-4303-83C0-FF3DD92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195" y="5412014"/>
            <a:ext cx="512559" cy="5267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84CB4E-378F-4A16-95E3-04390686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6" y="6200667"/>
            <a:ext cx="512559" cy="52671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3C355F-4801-4F1B-B392-61A16210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6165911"/>
            <a:ext cx="512559" cy="52671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985BA2-44C7-464C-BFF2-EAA9F0DB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58" y="6186084"/>
            <a:ext cx="512559" cy="5267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A2ED3F-0824-4CF0-8F5E-E3B3422D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04" y="6157116"/>
            <a:ext cx="512559" cy="52671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29C78E9-F39E-4B02-9D5B-8BA91C0B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84" y="6165911"/>
            <a:ext cx="512559" cy="5267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0505DC3-4ED5-42A9-85E5-C478D90D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64" y="6165911"/>
            <a:ext cx="512559" cy="5267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F0E43CF-B909-46BE-9F7D-ED257A82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590" y="6165911"/>
            <a:ext cx="512559" cy="5267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3899E76-B241-488F-9549-F12D9DF1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569" y="6200667"/>
            <a:ext cx="512559" cy="526718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72DA986-8596-4ADC-8F1C-77CB83AB2EC5}"/>
              </a:ext>
            </a:extLst>
          </p:cNvPr>
          <p:cNvSpPr/>
          <p:nvPr/>
        </p:nvSpPr>
        <p:spPr>
          <a:xfrm>
            <a:off x="5457165" y="53286"/>
            <a:ext cx="5535609" cy="121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169792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AD5D6-17FB-4C77-BF76-C86A5D8F4FB4}"/>
              </a:ext>
            </a:extLst>
          </p:cNvPr>
          <p:cNvSpPr txBox="1"/>
          <p:nvPr/>
        </p:nvSpPr>
        <p:spPr>
          <a:xfrm>
            <a:off x="1561755" y="166179"/>
            <a:ext cx="70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510381" y="657622"/>
            <a:ext cx="13477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8599" y="1287884"/>
            <a:ext cx="961814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3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(CÓ NHỚ) TRONG PHẠM VI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  </a:t>
            </a:r>
            <a:r>
              <a:rPr lang="en-US" sz="2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kumimoji="0" lang="en-US" sz="2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6393" y="104624"/>
            <a:ext cx="753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30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9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7334" y="2410992"/>
            <a:ext cx="857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E5581-C5AF-410A-B47F-B7EB86BAF2D6}"/>
              </a:ext>
            </a:extLst>
          </p:cNvPr>
          <p:cNvSpPr txBox="1"/>
          <p:nvPr/>
        </p:nvSpPr>
        <p:spPr>
          <a:xfrm>
            <a:off x="3216357" y="692087"/>
            <a:ext cx="100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(5 ô)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F56D95-1E33-446E-91A4-AF2C1BFEB437}"/>
              </a:ext>
            </a:extLst>
          </p:cNvPr>
          <p:cNvSpPr/>
          <p:nvPr/>
        </p:nvSpPr>
        <p:spPr>
          <a:xfrm flipV="1">
            <a:off x="5633891" y="1064819"/>
            <a:ext cx="84667" cy="9615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F56D95-1E33-446E-91A4-AF2C1BFEB437}"/>
              </a:ext>
            </a:extLst>
          </p:cNvPr>
          <p:cNvSpPr/>
          <p:nvPr/>
        </p:nvSpPr>
        <p:spPr>
          <a:xfrm flipV="1">
            <a:off x="2331726" y="520194"/>
            <a:ext cx="84667" cy="9615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F56D95-1E33-446E-91A4-AF2C1BFEB437}"/>
              </a:ext>
            </a:extLst>
          </p:cNvPr>
          <p:cNvSpPr/>
          <p:nvPr/>
        </p:nvSpPr>
        <p:spPr>
          <a:xfrm flipV="1">
            <a:off x="3179334" y="1657285"/>
            <a:ext cx="84667" cy="9615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E5581-C5AF-410A-B47F-B7EB86BAF2D6}"/>
              </a:ext>
            </a:extLst>
          </p:cNvPr>
          <p:cNvSpPr txBox="1"/>
          <p:nvPr/>
        </p:nvSpPr>
        <p:spPr>
          <a:xfrm>
            <a:off x="1561755" y="1229897"/>
            <a:ext cx="100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(2 ô)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2707" y="4137098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+ 3=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55" y="3021940"/>
            <a:ext cx="367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 9=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583ABF6-2353-470D-BD87-FC03FB564F61}"/>
              </a:ext>
            </a:extLst>
          </p:cNvPr>
          <p:cNvSpPr txBox="1"/>
          <p:nvPr/>
        </p:nvSpPr>
        <p:spPr>
          <a:xfrm>
            <a:off x="4731781" y="3055325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+ 4=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01140F2B-F40B-40DE-87BC-A49DE0C4E5F6}"/>
              </a:ext>
            </a:extLst>
          </p:cNvPr>
          <p:cNvSpPr txBox="1"/>
          <p:nvPr/>
        </p:nvSpPr>
        <p:spPr>
          <a:xfrm>
            <a:off x="1393865" y="3600177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+ 8=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94D506A5-106A-4861-9DF9-CDC27DB4E297}"/>
              </a:ext>
            </a:extLst>
          </p:cNvPr>
          <p:cNvSpPr txBox="1"/>
          <p:nvPr/>
        </p:nvSpPr>
        <p:spPr>
          <a:xfrm>
            <a:off x="8105968" y="3634838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6 +   9=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C39B8343-4235-4A92-935F-ED67117EA132}"/>
              </a:ext>
            </a:extLst>
          </p:cNvPr>
          <p:cNvSpPr txBox="1"/>
          <p:nvPr/>
        </p:nvSpPr>
        <p:spPr>
          <a:xfrm>
            <a:off x="4369373" y="3634838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+ 7=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30B30D10-B8B9-48A9-98E0-444222F45A50}"/>
              </a:ext>
            </a:extLst>
          </p:cNvPr>
          <p:cNvSpPr txBox="1"/>
          <p:nvPr/>
        </p:nvSpPr>
        <p:spPr>
          <a:xfrm>
            <a:off x="1452707" y="2992923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6 + 5=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7B87572E-9AD1-485D-8934-8C0E557AAD34}"/>
              </a:ext>
            </a:extLst>
          </p:cNvPr>
          <p:cNvSpPr txBox="1"/>
          <p:nvPr/>
        </p:nvSpPr>
        <p:spPr>
          <a:xfrm>
            <a:off x="4088814" y="4128886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+ 6=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AD16EA94-E0F8-4E6C-AC76-D118E1B160AF}"/>
              </a:ext>
            </a:extLst>
          </p:cNvPr>
          <p:cNvSpPr txBox="1"/>
          <p:nvPr/>
        </p:nvSpPr>
        <p:spPr>
          <a:xfrm>
            <a:off x="8510388" y="4123295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+ 5=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C2EEB5DC-C0F1-4A82-9B8E-0F10375919ED}"/>
              </a:ext>
            </a:extLst>
          </p:cNvPr>
          <p:cNvSpPr txBox="1"/>
          <p:nvPr/>
        </p:nvSpPr>
        <p:spPr>
          <a:xfrm>
            <a:off x="1325990" y="4681950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3 +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8=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762BE9FB-6CB8-4314-9FCE-F95758B8A9A2}"/>
              </a:ext>
            </a:extLst>
          </p:cNvPr>
          <p:cNvSpPr txBox="1"/>
          <p:nvPr/>
        </p:nvSpPr>
        <p:spPr>
          <a:xfrm>
            <a:off x="4088813" y="4719600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+ 7=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07580891-62FD-421C-BCC8-C652301C2355}"/>
              </a:ext>
            </a:extLst>
          </p:cNvPr>
          <p:cNvSpPr txBox="1"/>
          <p:nvPr/>
        </p:nvSpPr>
        <p:spPr>
          <a:xfrm>
            <a:off x="8241389" y="4681950"/>
            <a:ext cx="34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5 + 9=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724" y="279133"/>
            <a:ext cx="525539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93930-7901-4A37-AF4C-765D48A61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3" y="-878550"/>
            <a:ext cx="3117898" cy="311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533</Words>
  <Application>Microsoft Office PowerPoint</Application>
  <PresentationFormat>Widescreen</PresentationFormat>
  <Paragraphs>140</Paragraphs>
  <Slides>17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Montserrat ExtraBold</vt:lpstr>
      <vt:lpstr>Times New Roman</vt:lpstr>
      <vt:lpstr>1_Office Theme</vt:lpstr>
      <vt:lpstr>4_Office 主题</vt:lpstr>
      <vt:lpstr>千图网拥有20W+精美PPT模板 更多PPT模板下载至：www.58pic.com/office/ppt​​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DINH VAN</cp:lastModifiedBy>
  <cp:revision>42</cp:revision>
  <dcterms:created xsi:type="dcterms:W3CDTF">2021-05-10T04:55:00Z</dcterms:created>
  <dcterms:modified xsi:type="dcterms:W3CDTF">2025-09-30T08:12:52Z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