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325" r:id="rId3"/>
    <p:sldId id="322" r:id="rId4"/>
    <p:sldId id="324" r:id="rId5"/>
    <p:sldId id="316" r:id="rId6"/>
    <p:sldId id="283" r:id="rId7"/>
    <p:sldId id="323" r:id="rId8"/>
    <p:sldId id="284" r:id="rId9"/>
    <p:sldId id="285" r:id="rId10"/>
    <p:sldId id="32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3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3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ndAc>
      <p:stSnd>
        <p:snd r:embed="rId15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184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" y="685800"/>
            <a:ext cx="8915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5920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62704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Alternate Process 17"/>
          <p:cNvSpPr/>
          <p:nvPr/>
        </p:nvSpPr>
        <p:spPr>
          <a:xfrm>
            <a:off x="347377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2756632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4895379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Hiệu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" y="50122"/>
            <a:ext cx="12118864" cy="19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5" y="932991"/>
            <a:ext cx="10799112" cy="2087067"/>
          </a:xfrm>
          <a:prstGeom prst="rect">
            <a:avLst/>
          </a:prstGeom>
        </p:spPr>
      </p:pic>
      <p:sp>
        <p:nvSpPr>
          <p:cNvPr id="22" name="Flowchart: Alternate Process 21"/>
          <p:cNvSpPr/>
          <p:nvPr/>
        </p:nvSpPr>
        <p:spPr>
          <a:xfrm>
            <a:off x="7378047" y="148829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 12 - 2 = 10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378047" y="240653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 60 - 20 = 40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744158" y="5192684"/>
            <a:ext cx="3696522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+ 40 = 70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567630" y="5186296"/>
            <a:ext cx="3529667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70 - 30 = 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00" y="0"/>
            <a:ext cx="12219299" cy="475488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48</Words>
  <Application>Microsoft Office PowerPoint</Application>
  <PresentationFormat>Widescreen</PresentationFormat>
  <Paragraphs>16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ITC Avant Garde Std Bk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Van</dc:creator>
  <cp:lastModifiedBy>DINH VAN</cp:lastModifiedBy>
  <cp:revision>35</cp:revision>
  <dcterms:created xsi:type="dcterms:W3CDTF">2021-05-04T10:26:00Z</dcterms:created>
  <dcterms:modified xsi:type="dcterms:W3CDTF">2025-09-21T15:44:26Z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