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271" r:id="rId3"/>
    <p:sldId id="276" r:id="rId4"/>
    <p:sldId id="272" r:id="rId5"/>
    <p:sldId id="273" r:id="rId6"/>
    <p:sldId id="260" r:id="rId7"/>
    <p:sldId id="261" r:id="rId8"/>
    <p:sldId id="262" r:id="rId9"/>
    <p:sldId id="263" r:id="rId10"/>
    <p:sldId id="275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DE67D-3B98-4E45-A5AD-A2AD4ECCA485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AD221-23C4-447B-B168-06A76856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0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3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AD221-23C4-447B-B168-06A768566C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2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1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2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9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97520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079234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1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6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8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9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71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6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96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B7EC1-1D16-43CF-8041-9A92752F20F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0DE76-628D-4A0C-B15C-94F51056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2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8858" y="2715383"/>
            <a:ext cx="5206284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+mj-lt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+mj-lt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59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905000"/>
            <a:ext cx="8686800" cy="2925763"/>
          </a:xfrm>
          <a:prstGeom prst="rect">
            <a:avLst/>
          </a:prstGeom>
        </p:spPr>
        <p:txBody>
          <a:bodyPr/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  <a:p>
            <a:pPr>
              <a:buFontTx/>
              <a:buChar char="-"/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1dm, 2dm,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3dm,….</a:t>
            </a:r>
          </a:p>
          <a:p>
            <a:pPr>
              <a:buFontTx/>
              <a:buChar char="-"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bài tập 4 vào vở Toán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14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981200" y="2743200"/>
            <a:ext cx="56859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50812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169562" y="589890"/>
            <a:ext cx="858131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67" y="565761"/>
            <a:ext cx="1656155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102" y="4705242"/>
            <a:ext cx="173751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3324" y="2132090"/>
            <a:ext cx="1892972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000" y="4267987"/>
            <a:ext cx="2359357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6838" y="1924967"/>
            <a:ext cx="653853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6924" y="1826649"/>
            <a:ext cx="34293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6360" y="2363647"/>
            <a:ext cx="772735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0513" y="554436"/>
            <a:ext cx="672143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1057" y="505655"/>
            <a:ext cx="727011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6415" y="632954"/>
            <a:ext cx="576122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43095" y="608179"/>
            <a:ext cx="576122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348547" y="817085"/>
            <a:ext cx="9144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95851" y="-428140"/>
            <a:ext cx="352299" cy="4351898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166757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4448153" y="2252758"/>
            <a:ext cx="352299" cy="4351898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302462" y="2362966"/>
            <a:ext cx="603151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3266669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3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538" y="271020"/>
            <a:ext cx="776297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323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2880123" y="2501901"/>
            <a:ext cx="1835944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41" y="4054475"/>
            <a:ext cx="262413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572284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57" y="214581"/>
            <a:ext cx="1271022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5694695" y="3226571"/>
            <a:ext cx="4175461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2279376"/>
            <a:ext cx="4125201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4" y="2604052"/>
            <a:ext cx="1212574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2"/>
            <a:ext cx="2064103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2" y="-47206"/>
            <a:ext cx="1746607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9" y="219183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4" y="6548064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44666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93594"/>
            <a:ext cx="8534399" cy="346670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43200" y="2209800"/>
            <a:ext cx="659091" cy="7560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80739" y="3358896"/>
            <a:ext cx="672061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41910" y="2184029"/>
            <a:ext cx="659090" cy="78777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91400" y="3337568"/>
            <a:ext cx="659091" cy="7924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2745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" r="-11134"/>
          <a:stretch/>
        </p:blipFill>
        <p:spPr>
          <a:xfrm>
            <a:off x="-64396" y="1066800"/>
            <a:ext cx="9132196" cy="370125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48000" y="3276017"/>
            <a:ext cx="1765168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19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11632" y="4114800"/>
            <a:ext cx="1765168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20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72401" y="3276018"/>
            <a:ext cx="15240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11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48600" y="4038600"/>
            <a:ext cx="1524000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30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443"/>
            <a:ext cx="9144000" cy="5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76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238" y="1924960"/>
            <a:ext cx="2770762" cy="304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80480" y="5103778"/>
            <a:ext cx="8406320" cy="1622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0480" y="3333345"/>
            <a:ext cx="5510719" cy="304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2019" y="1143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1357" y="2584286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8157" y="4457446"/>
            <a:ext cx="2482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64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74</Words>
  <Application>Microsoft Office PowerPoint</Application>
  <PresentationFormat>On-screen Show (4:3)</PresentationFormat>
  <Paragraphs>22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Ngô thị Phươn  g</dc:title>
  <dc:creator>dell</dc:creator>
  <cp:lastModifiedBy>DINH VAN</cp:lastModifiedBy>
  <cp:revision>27</cp:revision>
  <dcterms:created xsi:type="dcterms:W3CDTF">2021-09-03T03:23:17Z</dcterms:created>
  <dcterms:modified xsi:type="dcterms:W3CDTF">2025-09-16T15:30:54Z</dcterms:modified>
</cp:coreProperties>
</file>