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95" r:id="rId3"/>
  </p:sldMasterIdLst>
  <p:notesMasterIdLst>
    <p:notesMasterId r:id="rId22"/>
  </p:notesMasterIdLst>
  <p:sldIdLst>
    <p:sldId id="326" r:id="rId4"/>
    <p:sldId id="323" r:id="rId5"/>
    <p:sldId id="325" r:id="rId6"/>
    <p:sldId id="316" r:id="rId7"/>
    <p:sldId id="317" r:id="rId8"/>
    <p:sldId id="287" r:id="rId9"/>
    <p:sldId id="327" r:id="rId10"/>
    <p:sldId id="283" r:id="rId11"/>
    <p:sldId id="328" r:id="rId12"/>
    <p:sldId id="284" r:id="rId13"/>
    <p:sldId id="329" r:id="rId14"/>
    <p:sldId id="285" r:id="rId15"/>
    <p:sldId id="324" r:id="rId16"/>
    <p:sldId id="318" r:id="rId17"/>
    <p:sldId id="301" r:id="rId18"/>
    <p:sldId id="269" r:id="rId19"/>
    <p:sldId id="314" r:id="rId20"/>
    <p:sldId id="32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63" d="100"/>
          <a:sy n="63" d="100"/>
        </p:scale>
        <p:origin x="76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668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5837D047-3371-4E89-9F7E-1FD467D6867B}" type="slidenum">
              <a:rPr lang="en-US" altLang="zh-CN"/>
              <a:pPr>
                <a:spcBef>
                  <a:spcPct val="0"/>
                </a:spcBef>
              </a:pPr>
              <a:t>2</a:t>
            </a:fld>
            <a:endParaRPr lang="en-US" altLang="zh-CN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680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8417648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7898852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9541685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314C9-C9DB-447B-8F63-129DD564090C}" type="datetimeFigureOut">
              <a:rPr lang="vi-VN" smtClean="0"/>
              <a:t>16/09/2025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4C830-DD42-488F-AFC4-5E501BB69C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530149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314C9-C9DB-447B-8F63-129DD564090C}" type="datetimeFigureOut">
              <a:rPr lang="vi-VN" smtClean="0"/>
              <a:t>16/09/2025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4C830-DD42-488F-AFC4-5E501BB69C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27350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314C9-C9DB-447B-8F63-129DD564090C}" type="datetimeFigureOut">
              <a:rPr lang="vi-VN" smtClean="0"/>
              <a:t>16/09/2025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4C830-DD42-488F-AFC4-5E501BB69C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547959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314C9-C9DB-447B-8F63-129DD564090C}" type="datetimeFigureOut">
              <a:rPr lang="vi-VN" smtClean="0"/>
              <a:t>16/09/2025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4C830-DD42-488F-AFC4-5E501BB69C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382589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314C9-C9DB-447B-8F63-129DD564090C}" type="datetimeFigureOut">
              <a:rPr lang="vi-VN" smtClean="0"/>
              <a:t>16/09/2025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4C830-DD42-488F-AFC4-5E501BB69C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296823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314C9-C9DB-447B-8F63-129DD564090C}" type="datetimeFigureOut">
              <a:rPr lang="vi-VN" smtClean="0"/>
              <a:t>16/09/2025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4C830-DD42-488F-AFC4-5E501BB69C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522063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314C9-C9DB-447B-8F63-129DD564090C}" type="datetimeFigureOut">
              <a:rPr lang="vi-VN" smtClean="0"/>
              <a:t>16/09/2025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4C830-DD42-488F-AFC4-5E501BB69C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32221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314C9-C9DB-447B-8F63-129DD564090C}" type="datetimeFigureOut">
              <a:rPr lang="vi-VN" smtClean="0"/>
              <a:t>16/09/2025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4C830-DD42-488F-AFC4-5E501BB69C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513810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314C9-C9DB-447B-8F63-129DD564090C}" type="datetimeFigureOut">
              <a:rPr lang="vi-VN" smtClean="0"/>
              <a:t>16/09/2025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4C830-DD42-488F-AFC4-5E501BB69C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90573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314C9-C9DB-447B-8F63-129DD564090C}" type="datetimeFigureOut">
              <a:rPr lang="vi-VN" smtClean="0"/>
              <a:t>16/09/2025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4C830-DD42-488F-AFC4-5E501BB69C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235231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314C9-C9DB-447B-8F63-129DD564090C}" type="datetimeFigureOut">
              <a:rPr lang="vi-VN" smtClean="0"/>
              <a:t>16/09/2025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4C830-DD42-488F-AFC4-5E501BB69C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7692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audio" Target="../media/audio1.wav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92" r:id="rId12"/>
  </p:sldLayoutIdLst>
  <p:transition>
    <p:sndAc>
      <p:stSnd>
        <p:snd r:embed="rId14" name="applause.wav"/>
      </p:stSnd>
    </p:sndAc>
  </p:transition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93" r:id="rId14"/>
    <p:sldLayoutId id="2147483694" r:id="rId15"/>
  </p:sldLayoutIdLst>
  <p:transition>
    <p:sndAc>
      <p:stSnd>
        <p:snd r:embed="rId17" name="applause.wav"/>
      </p:stSnd>
    </p:sndAc>
  </p:transition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7314C9-C9DB-447B-8F63-129DD564090C}" type="datetimeFigureOut">
              <a:rPr lang="vi-VN" smtClean="0"/>
              <a:t>16/09/2025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6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4C830-DD42-488F-AFC4-5E501BB69C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58161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5.pn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5144" y="2715383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ĐẾN VỚI TIẾT HỌC</a:t>
            </a:r>
            <a:endParaRPr lang="en-US" sz="5400" b="1" dirty="0">
              <a:ln/>
              <a:solidFill>
                <a:srgbClr val="00B050"/>
              </a:solidFill>
              <a:latin typeface="UTM Av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8263568"/>
      </p:ext>
    </p:extLst>
  </p:cSld>
  <p:clrMapOvr>
    <a:masterClrMapping/>
  </p:clrMapOvr>
  <p:transition>
    <p:sndAc>
      <p:stSnd>
        <p:snd r:embed="rId2" name="applause.wav"/>
      </p:stSnd>
    </p:sndAc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88" y="0"/>
            <a:ext cx="12126011" cy="6721478"/>
          </a:xfrm>
          <a:prstGeom prst="rect">
            <a:avLst/>
          </a:prstGeom>
        </p:spPr>
      </p:pic>
    </p:spTree>
  </p:cSld>
  <p:clrMapOvr>
    <a:masterClrMapping/>
  </p:clrMapOvr>
  <p:transition>
    <p:sndAc>
      <p:stSnd>
        <p:snd r:embed="rId2" name="applause.wav"/>
      </p:stSnd>
    </p:sndAc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C4E112-4202-40AC-883B-9BD60A1F8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303259"/>
      </p:ext>
    </p:extLst>
  </p:cSld>
  <p:clrMapOvr>
    <a:masterClrMapping/>
  </p:clrMapOvr>
  <p:transition>
    <p:sndAc>
      <p:stSnd>
        <p:snd r:embed="rId2" name="applause.wav"/>
      </p:stSnd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21" y="85038"/>
            <a:ext cx="12192000" cy="246962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587" y="2581275"/>
            <a:ext cx="11172825" cy="1695450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4286052" y="4171444"/>
            <a:ext cx="1564849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1 </a:t>
            </a:r>
            <a:r>
              <a:rPr lang="en-US" sz="3600" dirty="0" err="1">
                <a:solidFill>
                  <a:srgbClr val="FF0000"/>
                </a:solidFill>
              </a:rPr>
              <a:t>dm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59410" y="4925589"/>
            <a:ext cx="6418081" cy="5573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FF0000"/>
                </a:solidFill>
              </a:rPr>
              <a:t>b.                 2 </a:t>
            </a:r>
            <a:r>
              <a:rPr lang="en-US" sz="3600" dirty="0" err="1">
                <a:solidFill>
                  <a:srgbClr val="FF0000"/>
                </a:solidFill>
              </a:rPr>
              <a:t>dm</a:t>
            </a:r>
            <a:r>
              <a:rPr lang="en-US" sz="3600" dirty="0">
                <a:solidFill>
                  <a:srgbClr val="FF0000"/>
                </a:solidFill>
              </a:rPr>
              <a:t> = 20 cm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509587" y="2043006"/>
            <a:ext cx="1018095" cy="5573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</a:t>
            </a:r>
          </a:p>
        </p:txBody>
      </p:sp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84138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974428" y="1093076"/>
            <a:ext cx="6873765" cy="12507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4800" dirty="0" err="1">
                <a:latin typeface="UTM Avo" panose="02040603050506020204" pitchFamily="18" charset="0"/>
              </a:rPr>
              <a:t>Cùng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hát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nào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bạn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ơi</a:t>
            </a:r>
            <a:r>
              <a:rPr lang="en-US" sz="4800" dirty="0">
                <a:latin typeface="UTM Avo" panose="0204060305050602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6281619"/>
      </p:ext>
    </p:extLst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2</a:t>
            </a: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6928104"/>
      </p:ext>
    </p:extLst>
  </p:cSld>
  <p:clrMapOvr>
    <a:masterClrMapping/>
  </p:clrMapOvr>
  <p:transition>
    <p:sndAc>
      <p:stSnd>
        <p:snd r:embed="rId2" name="applause.wav"/>
      </p:stSnd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76693"/>
            <a:ext cx="12107159" cy="4110087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3742440" y="2510009"/>
            <a:ext cx="735291" cy="94099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742441" y="3792833"/>
            <a:ext cx="735291" cy="94099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0371056" y="2461239"/>
            <a:ext cx="735291" cy="94099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0286215" y="3792833"/>
            <a:ext cx="735291" cy="94099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2</a:t>
            </a:r>
          </a:p>
        </p:txBody>
      </p:sp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9497"/>
            <a:ext cx="11078678" cy="462012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4040968" y="2763614"/>
            <a:ext cx="1841369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>
                <a:solidFill>
                  <a:srgbClr val="FF0000"/>
                </a:solidFill>
              </a:rPr>
              <a:t>= 19 </a:t>
            </a:r>
            <a:r>
              <a:rPr lang="en-US" sz="3600" dirty="0" err="1">
                <a:solidFill>
                  <a:srgbClr val="FF0000"/>
                </a:solidFill>
              </a:rPr>
              <a:t>dm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0491406" y="2827149"/>
            <a:ext cx="1841369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FF0000"/>
                </a:solidFill>
              </a:rPr>
              <a:t>= 11 </a:t>
            </a:r>
            <a:r>
              <a:rPr lang="en-US" sz="3600" dirty="0" err="1">
                <a:solidFill>
                  <a:srgbClr val="FF0000"/>
                </a:solidFill>
              </a:rPr>
              <a:t>dm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040968" y="3752153"/>
            <a:ext cx="1841369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FF0000"/>
                </a:solidFill>
              </a:rPr>
              <a:t>= 20 </a:t>
            </a:r>
            <a:r>
              <a:rPr lang="en-US" sz="3600" dirty="0" err="1">
                <a:solidFill>
                  <a:srgbClr val="FF0000"/>
                </a:solidFill>
              </a:rPr>
              <a:t>dm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0664463" y="3752154"/>
            <a:ext cx="1841369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FF0000"/>
                </a:solidFill>
              </a:rPr>
              <a:t>= 30 </a:t>
            </a:r>
            <a:r>
              <a:rPr lang="en-US" sz="3200" dirty="0" err="1">
                <a:solidFill>
                  <a:srgbClr val="FF0000"/>
                </a:solidFill>
              </a:rPr>
              <a:t>dm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9481"/>
            <a:ext cx="12443380" cy="6334125"/>
          </a:xfrm>
          <a:prstGeom prst="rect">
            <a:avLst/>
          </a:prstGeom>
        </p:spPr>
      </p:pic>
    </p:spTree>
  </p:cSld>
  <p:clrMapOvr>
    <a:masterClrMapping/>
  </p:clrMapOvr>
  <p:transition>
    <p:sndAc>
      <p:stSnd>
        <p:snd r:embed="rId2" name="applause.wav"/>
      </p:stSnd>
    </p:sndAc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Box 9"/>
          <p:cNvSpPr txBox="1">
            <a:spLocks noChangeArrowheads="1"/>
          </p:cNvSpPr>
          <p:nvPr/>
        </p:nvSpPr>
        <p:spPr bwMode="auto">
          <a:xfrm>
            <a:off x="3740150" y="3973513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>
                <a:solidFill>
                  <a:schemeClr val="bg1"/>
                </a:solidFill>
                <a:latin typeface="UTM Avo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4079835540"/>
      </p:ext>
    </p:extLst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1-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248" y="1115617"/>
            <a:ext cx="12140809" cy="580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3565912" y="4765316"/>
            <a:ext cx="6931532" cy="927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5211" b="1" dirty="0" err="1">
                <a:latin typeface=".VnArabia" panose="020B7200000000000000" pitchFamily="34" charset="0"/>
                <a:ea typeface="黑体" pitchFamily="2" charset="-122"/>
              </a:rPr>
              <a:t>KHỞI</a:t>
            </a:r>
            <a:r>
              <a:rPr lang="en-US" altLang="zh-CN" sz="5211" b="1" dirty="0">
                <a:latin typeface=".VnArabia" panose="020B7200000000000000" pitchFamily="34" charset="0"/>
                <a:ea typeface="黑体" pitchFamily="2" charset="-122"/>
              </a:rPr>
              <a:t> </a:t>
            </a:r>
            <a:r>
              <a:rPr lang="en-US" altLang="zh-CN" sz="5211" b="1" dirty="0" err="1">
                <a:latin typeface=".VnArabia" panose="020B7200000000000000" pitchFamily="34" charset="0"/>
                <a:ea typeface="黑体" pitchFamily="2" charset="-122"/>
              </a:rPr>
              <a:t>ĐỘNG</a:t>
            </a:r>
            <a:endParaRPr lang="en-US" altLang="zh-CN" sz="5211" b="1" dirty="0">
              <a:latin typeface=".VnArabia" panose="020B7200000000000000" pitchFamily="34" charset="0"/>
              <a:ea typeface="黑体" pitchFamily="2" charset="-122"/>
            </a:endParaRPr>
          </a:p>
        </p:txBody>
      </p:sp>
      <p:pic>
        <p:nvPicPr>
          <p:cNvPr id="2058" name="Picture 10" descr="1-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2405" y="458426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 descr="1-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660" y="406723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 descr="1-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086" y="719234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9815503"/>
      </p:ext>
    </p:extLst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ỏ tắm nắng(11-21-2020 2-47-08 P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4718" y="271020"/>
            <a:ext cx="1035063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251252"/>
      </p:ext>
    </p:extLst>
  </p:cSld>
  <p:clrMapOvr>
    <a:masterClrMapping/>
  </p:clrMapOvr>
  <p:transition>
    <p:sndAc>
      <p:stSnd>
        <p:snd r:embed="rId4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4054475"/>
            <a:ext cx="34988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974" y="-637799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pic>
        <p:nvPicPr>
          <p:cNvPr id="11" name="1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 flipH="1">
            <a:off x="0" y="1"/>
            <a:ext cx="4355558" cy="173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95279"/>
      </p:ext>
    </p:extLst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</a:t>
            </a: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2523216"/>
      </p:ext>
    </p:extLst>
  </p:cSld>
  <p:clrMapOvr>
    <a:masterClrMapping/>
  </p:clrMapOvr>
  <p:transition>
    <p:sndAc>
      <p:stSnd>
        <p:snd r:embed="rId2" name="applause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2071772" y="4408729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2" t="50000" r="29722" b="39871"/>
          <a:stretch/>
        </p:blipFill>
        <p:spPr bwMode="auto">
          <a:xfrm>
            <a:off x="1583881" y="2564911"/>
            <a:ext cx="8904608" cy="1384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1877269" y="2069232"/>
            <a:ext cx="8226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1cm</a:t>
            </a:r>
            <a:endParaRPr lang="vi-VN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979847" y="2708920"/>
            <a:ext cx="720080" cy="108012"/>
            <a:chOff x="467544" y="2060848"/>
            <a:chExt cx="720080" cy="108012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1187624" y="2060848"/>
              <a:ext cx="0" cy="10801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467544" y="2060848"/>
              <a:ext cx="0" cy="10801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470768" y="2132856"/>
              <a:ext cx="716856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40994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83836" y="2168860"/>
            <a:ext cx="10021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vi-VN" sz="2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fr-FR" sz="2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cm</a:t>
            </a:r>
            <a:endParaRPr lang="vi-VN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2071772" y="4408729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1991545" y="2060848"/>
            <a:ext cx="720080" cy="108012"/>
            <a:chOff x="467544" y="2060848"/>
            <a:chExt cx="720080" cy="108012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1187624" y="2060848"/>
              <a:ext cx="0" cy="10801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467544" y="2060848"/>
              <a:ext cx="0" cy="10801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470768" y="2132856"/>
              <a:ext cx="716856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2" t="50000" r="29722" b="39871"/>
          <a:stretch/>
        </p:blipFill>
        <p:spPr bwMode="auto">
          <a:xfrm>
            <a:off x="1583881" y="2564911"/>
            <a:ext cx="8904608" cy="1384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1999929" y="2708920"/>
            <a:ext cx="7552456" cy="144016"/>
            <a:chOff x="619944" y="3789040"/>
            <a:chExt cx="7552456" cy="144016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8172400" y="3825044"/>
              <a:ext cx="0" cy="10801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619944" y="3789040"/>
              <a:ext cx="0" cy="10801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623168" y="3861048"/>
              <a:ext cx="7549232" cy="36004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 20"/>
          <p:cNvSpPr/>
          <p:nvPr/>
        </p:nvSpPr>
        <p:spPr>
          <a:xfrm>
            <a:off x="2041367" y="1546012"/>
            <a:ext cx="8226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1cm</a:t>
            </a:r>
            <a:endParaRPr lang="vi-VN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5959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</p:cSld>
  <p:clrMapOvr>
    <a:masterClrMapping/>
  </p:clrMapOvr>
  <p:transition>
    <p:sndAc>
      <p:stSnd>
        <p:snd r:embed="rId2" name="applause.wav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4CB4BA-1CFB-4662-A48B-C14213C5C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019075"/>
      </p:ext>
    </p:extLst>
  </p:cSld>
  <p:clrMapOvr>
    <a:masterClrMapping/>
  </p:clrMapOvr>
  <p:transition>
    <p:sndAc>
      <p:stSnd>
        <p:snd r:embed="rId2" name="applause.wav"/>
      </p:stSnd>
    </p:sndAc>
  </p:transition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</TotalTime>
  <Words>62</Words>
  <Application>Microsoft Office PowerPoint</Application>
  <PresentationFormat>Widescreen</PresentationFormat>
  <Paragraphs>28</Paragraphs>
  <Slides>18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.VnArabia</vt:lpstr>
      <vt:lpstr>Arial</vt:lpstr>
      <vt:lpstr>Arial-Rounded</vt:lpstr>
      <vt:lpstr>Calibri</vt:lpstr>
      <vt:lpstr>ITC Avant Garde Std Bk</vt:lpstr>
      <vt:lpstr>Times New Roman</vt:lpstr>
      <vt:lpstr>UTM Avo</vt:lpstr>
      <vt:lpstr>2_Office Theme</vt:lpstr>
      <vt:lpstr>3_Office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DINH VAN</cp:lastModifiedBy>
  <cp:revision>30</cp:revision>
  <dcterms:created xsi:type="dcterms:W3CDTF">2021-05-04T10:26:00Z</dcterms:created>
  <dcterms:modified xsi:type="dcterms:W3CDTF">2025-09-16T04:49:46Z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