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16"/>
  </p:notesMasterIdLst>
  <p:sldIdLst>
    <p:sldId id="320" r:id="rId3"/>
    <p:sldId id="318" r:id="rId4"/>
    <p:sldId id="323" r:id="rId5"/>
    <p:sldId id="330" r:id="rId6"/>
    <p:sldId id="341" r:id="rId7"/>
    <p:sldId id="342" r:id="rId8"/>
    <p:sldId id="343" r:id="rId9"/>
    <p:sldId id="344" r:id="rId10"/>
    <p:sldId id="345" r:id="rId11"/>
    <p:sldId id="281" r:id="rId12"/>
    <p:sldId id="282" r:id="rId13"/>
    <p:sldId id="269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p:transition spd="slow">
    <p:fade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520826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40904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496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827955"/>
            <a:ext cx="912487" cy="89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58896"/>
            <a:ext cx="928699" cy="760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644" y="2861051"/>
            <a:ext cx="994028" cy="813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330" y="2852928"/>
            <a:ext cx="913349" cy="778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785616"/>
            <a:ext cx="946923" cy="753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785616"/>
            <a:ext cx="949363" cy="808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785616"/>
            <a:ext cx="1025330" cy="832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725718"/>
            <a:ext cx="1003444" cy="892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538716" y="3515481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91244" y="3784078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10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0165080" y="3560205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e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930" y="375038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53134" y="3597016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0666" y="3494516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76978" y="348537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99054" y="351432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44874" y="34914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54218" y="349451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68034" y="3518901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64358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2850" y="374292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3806" y="380001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9334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1146" y="380764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4690" y="380541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1930" y="383589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8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977378" y="356157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87740" y="383589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58062" y="378102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181850" y="3491468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759190" y="3549381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70660" y="353109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7612" y="3537188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64158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08454" y="376048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61310" y="377493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58946" y="373073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40758" y="380611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6286" y="378407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9434" y="3814556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44690" y="37924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23454" y="383909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80882" y="38353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88196" y="3780209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01468" y="3771303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76984" y="3776456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83280" y="3775087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56810" y="3768836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64330" y="375038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09666" y="3778922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41770" y="3762158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42454" y="3771065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6483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90778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26502" y="383929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87740" y="384031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71688" y="3781028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&lt;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191244" y="378189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87740" y="383855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0778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&lt;</a:t>
            </a:r>
          </a:p>
        </p:txBody>
      </p:sp>
      <p:sp>
        <p:nvSpPr>
          <p:cNvPr id="58" name="Oval Callout 57"/>
          <p:cNvSpPr/>
          <p:nvPr/>
        </p:nvSpPr>
        <p:spPr>
          <a:xfrm>
            <a:off x="2120646" y="146304"/>
            <a:ext cx="7512558" cy="1847088"/>
          </a:xfrm>
          <a:prstGeom prst="wedgeEllipseCallout">
            <a:avLst>
              <a:gd name="adj1" fmla="val -35804"/>
              <a:gd name="adj2" fmla="val 10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922270" y="377350"/>
            <a:ext cx="6977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82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394698" y="144997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47226" y="1718570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0021062" y="1494697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2912" y="168488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09116" y="1531508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36648" y="142900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32960" y="14198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55036" y="144882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856" y="142596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10200" y="1429009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24016" y="1453393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20340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8832" y="167742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9788" y="17345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95316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77128" y="174213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0672" y="173990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7912" y="17703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833360" y="14960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43722" y="17703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14044" y="17155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037832" y="1425960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15172" y="148387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26642" y="146558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23594" y="1471680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0140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64436" y="16766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17292" y="17185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14928" y="168351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96740" y="174060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2268" y="17185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95416" y="1749048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00672" y="17361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79436" y="177358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36864" y="176980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44178" y="1714701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324" y="345686"/>
            <a:ext cx="101761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dirty="0"/>
          </a:p>
        </p:txBody>
      </p:sp>
      <p:sp>
        <p:nvSpPr>
          <p:cNvPr id="42" name="Oval 41"/>
          <p:cNvSpPr/>
          <p:nvPr/>
        </p:nvSpPr>
        <p:spPr>
          <a:xfrm>
            <a:off x="6704076" y="1740181"/>
            <a:ext cx="758952" cy="5918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rved Left Arrow 55"/>
          <p:cNvSpPr/>
          <p:nvPr/>
        </p:nvSpPr>
        <p:spPr>
          <a:xfrm rot="5400000">
            <a:off x="6428139" y="1972425"/>
            <a:ext cx="409990" cy="1129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39968" y="2692628"/>
            <a:ext cx="161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– 1  = 6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4515" y="3300429"/>
            <a:ext cx="10791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9759696" y="426327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412224" y="453187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61" name="Right Arrow 60"/>
          <p:cNvSpPr/>
          <p:nvPr/>
        </p:nvSpPr>
        <p:spPr>
          <a:xfrm>
            <a:off x="10386060" y="4308001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27910" y="449818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674114" y="4344812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501646" y="424231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97958" y="42331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20034" y="426212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165854" y="42392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775198" y="424231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589014" y="426669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085338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73830" y="449072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764786" y="454781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60314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342126" y="455543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265670" y="455320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042910" y="45836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198358" y="43093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808720" y="45836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479042" y="45288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7402830" y="423926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980170" y="429717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691640" y="427888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688592" y="4284984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485138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329434" y="44899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082290" y="453187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979926" y="449682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61738" y="45539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57266" y="453187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360414" y="4562352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5670" y="45494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44434" y="458689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801862" y="458310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409176" y="4528005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5" name="Oval 94"/>
          <p:cNvSpPr/>
          <p:nvPr/>
        </p:nvSpPr>
        <p:spPr>
          <a:xfrm>
            <a:off x="7083552" y="4614148"/>
            <a:ext cx="758952" cy="5918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083552" y="5649091"/>
            <a:ext cx="161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+ 1  = 8</a:t>
            </a:r>
          </a:p>
        </p:txBody>
      </p:sp>
      <p:sp>
        <p:nvSpPr>
          <p:cNvPr id="98" name="Curved Up Arrow 97"/>
          <p:cNvSpPr/>
          <p:nvPr/>
        </p:nvSpPr>
        <p:spPr>
          <a:xfrm>
            <a:off x="7346442" y="5202645"/>
            <a:ext cx="973836" cy="3720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  <p:bldP spid="57" grpId="0"/>
      <p:bldP spid="58" grpId="0"/>
      <p:bldP spid="60" grpId="0"/>
      <p:bldP spid="61" grpId="0" animBg="1"/>
      <p:bldP spid="62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7" grpId="0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71659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6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517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870" y="56966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69662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576" y="56966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22</a:t>
            </a:r>
          </a:p>
        </p:txBody>
      </p:sp>
      <p:sp>
        <p:nvSpPr>
          <p:cNvPr id="13" name="Rectangle: Rounded Corners 18"/>
          <p:cNvSpPr/>
          <p:nvPr/>
        </p:nvSpPr>
        <p:spPr>
          <a:xfrm>
            <a:off x="314870" y="5696628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</p:spTree>
    <p:extLst>
      <p:ext uri="{BB962C8B-B14F-4D97-AF65-F5344CB8AC3E}">
        <p14:creationId xmlns:p14="http://schemas.microsoft.com/office/powerpoint/2010/main" val="423188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0"/>
          <p:cNvSpPr/>
          <p:nvPr/>
        </p:nvSpPr>
        <p:spPr>
          <a:xfrm>
            <a:off x="3238469" y="5724062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</p:spTree>
    <p:extLst>
      <p:ext uri="{BB962C8B-B14F-4D97-AF65-F5344CB8AC3E}">
        <p14:creationId xmlns:p14="http://schemas.microsoft.com/office/powerpoint/2010/main" val="47198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224</Words>
  <Application>Microsoft Office PowerPoint</Application>
  <PresentationFormat>Widescreen</PresentationFormat>
  <Paragraphs>120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ITC Avant Garde Std Bk</vt:lpstr>
      <vt:lpstr>Tiem</vt:lpstr>
      <vt:lpstr>Times New Roman</vt:lpstr>
      <vt:lpstr>UTM Avo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Van</dc:creator>
  <cp:lastModifiedBy>DINH VAN</cp:lastModifiedBy>
  <cp:revision>74</cp:revision>
  <dcterms:created xsi:type="dcterms:W3CDTF">2021-05-04T09:55:00Z</dcterms:created>
  <dcterms:modified xsi:type="dcterms:W3CDTF">2025-09-14T15:46:33Z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