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  <p:sldMasterId id="2147483679" r:id="rId3"/>
  </p:sldMasterIdLst>
  <p:notesMasterIdLst>
    <p:notesMasterId r:id="rId34"/>
  </p:notesMasterIdLst>
  <p:sldIdLst>
    <p:sldId id="320" r:id="rId4"/>
    <p:sldId id="317" r:id="rId5"/>
    <p:sldId id="318" r:id="rId6"/>
    <p:sldId id="312" r:id="rId7"/>
    <p:sldId id="313" r:id="rId8"/>
    <p:sldId id="264" r:id="rId9"/>
    <p:sldId id="322" r:id="rId10"/>
    <p:sldId id="323" r:id="rId11"/>
    <p:sldId id="324" r:id="rId12"/>
    <p:sldId id="325" r:id="rId13"/>
    <p:sldId id="326" r:id="rId14"/>
    <p:sldId id="327" r:id="rId15"/>
    <p:sldId id="330" r:id="rId16"/>
    <p:sldId id="279" r:id="rId17"/>
    <p:sldId id="280" r:id="rId18"/>
    <p:sldId id="329" r:id="rId19"/>
    <p:sldId id="319" r:id="rId20"/>
    <p:sldId id="331" r:id="rId21"/>
    <p:sldId id="336" r:id="rId22"/>
    <p:sldId id="337" r:id="rId23"/>
    <p:sldId id="338" r:id="rId24"/>
    <p:sldId id="341" r:id="rId25"/>
    <p:sldId id="342" r:id="rId26"/>
    <p:sldId id="343" r:id="rId27"/>
    <p:sldId id="344" r:id="rId28"/>
    <p:sldId id="345" r:id="rId29"/>
    <p:sldId id="281" r:id="rId30"/>
    <p:sldId id="282" r:id="rId31"/>
    <p:sldId id="269" r:id="rId32"/>
    <p:sldId id="31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05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93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14175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56268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47876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2" r:id="rId14"/>
    <p:sldLayoutId id="2147483693" r:id="rId15"/>
  </p:sldLayoutIdLst>
  <p:transition spd="slow">
    <p:fade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91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+mj-lt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+mj-lt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81396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9246108" y="3732265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898636" y="4000862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14322" y="3967173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1175004" y="3832482"/>
            <a:ext cx="9137904" cy="2551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988058" y="3711300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484370" y="3702156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2806446" y="3731112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3652266" y="3708252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261610" y="3711301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6075426" y="3735685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571750" y="400390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460242" y="3959713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251198" y="4016803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046726" y="400390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828538" y="4024425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6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752082" y="4022196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7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529322" y="4052676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8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7684770" y="3778356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8295132" y="4052676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9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965454" y="3997812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cxnSp>
        <p:nvCxnSpPr>
          <p:cNvPr id="88" name="Straight Connector 87"/>
          <p:cNvCxnSpPr/>
          <p:nvPr/>
        </p:nvCxnSpPr>
        <p:spPr>
          <a:xfrm>
            <a:off x="6889242" y="3708252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8466582" y="3766165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1178052" y="3747876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971550" y="400390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815846" y="3958976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568702" y="400086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466338" y="3965809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248150" y="4022899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043678" y="400086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846826" y="4031340"/>
            <a:ext cx="14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752082" y="4018412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530846" y="4055879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288274" y="4052095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895588" y="3996993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747510" y="4026109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5848350" y="4026109"/>
            <a:ext cx="14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6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7524750" y="406268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8</a:t>
            </a:r>
          </a:p>
        </p:txBody>
      </p:sp>
      <p:sp>
        <p:nvSpPr>
          <p:cNvPr id="109" name="Oval Callout 108"/>
          <p:cNvSpPr/>
          <p:nvPr/>
        </p:nvSpPr>
        <p:spPr>
          <a:xfrm rot="16890222">
            <a:off x="1501318" y="-686854"/>
            <a:ext cx="2780942" cy="4700909"/>
          </a:xfrm>
          <a:prstGeom prst="wedgeEllipseCallout">
            <a:avLst>
              <a:gd name="adj1" fmla="val -52492"/>
              <a:gd name="adj2" fmla="val 750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1218438" y="632548"/>
            <a:ext cx="38282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7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  <p:sp>
        <p:nvSpPr>
          <p:cNvPr id="111" name="Oval Callout 110"/>
          <p:cNvSpPr/>
          <p:nvPr/>
        </p:nvSpPr>
        <p:spPr>
          <a:xfrm rot="3354432">
            <a:off x="8409718" y="-326905"/>
            <a:ext cx="2965471" cy="4377763"/>
          </a:xfrm>
          <a:prstGeom prst="wedgeEllipseCallout">
            <a:avLst>
              <a:gd name="adj1" fmla="val 12275"/>
              <a:gd name="adj2" fmla="val 659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8105394" y="1190506"/>
            <a:ext cx="38282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7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531154" y="4965192"/>
            <a:ext cx="892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7.</a:t>
            </a:r>
          </a:p>
        </p:txBody>
      </p:sp>
    </p:spTree>
    <p:extLst>
      <p:ext uri="{BB962C8B-B14F-4D97-AF65-F5344CB8AC3E}">
        <p14:creationId xmlns:p14="http://schemas.microsoft.com/office/powerpoint/2010/main" val="1010675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06" grpId="0"/>
      <p:bldP spid="109" grpId="0" animBg="1"/>
      <p:bldP spid="110" grpId="0"/>
      <p:bldP spid="111" grpId="0" animBg="1"/>
      <p:bldP spid="1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9612630" y="2748187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043684" y="2919247"/>
            <a:ext cx="88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10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1527048" y="2884963"/>
            <a:ext cx="9137904" cy="2551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354580" y="2727222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850892" y="2718078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172968" y="2747034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018788" y="2724174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628132" y="2727223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6441948" y="2751607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8051292" y="2730270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255764" y="2724174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8833104" y="2782087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2860548" y="2927731"/>
            <a:ext cx="88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523232" y="2946019"/>
            <a:ext cx="88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13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3669792" y="2910101"/>
            <a:ext cx="88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12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257800" y="2928390"/>
            <a:ext cx="88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14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050280" y="2921557"/>
            <a:ext cx="88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15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897624" y="2923081"/>
            <a:ext cx="88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16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702296" y="2923081"/>
            <a:ext cx="88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17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479536" y="2923081"/>
            <a:ext cx="88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18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9296400" y="2900958"/>
            <a:ext cx="88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19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2058162" y="1061376"/>
            <a:ext cx="8606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8" name="Oval 107"/>
          <p:cNvSpPr/>
          <p:nvPr/>
        </p:nvSpPr>
        <p:spPr>
          <a:xfrm>
            <a:off x="3622548" y="2980206"/>
            <a:ext cx="781812" cy="567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4459986" y="2998494"/>
            <a:ext cx="781812" cy="567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9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612630" y="2748187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43684" y="2919247"/>
            <a:ext cx="88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45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527048" y="2884963"/>
            <a:ext cx="9137904" cy="2551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54580" y="2727222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50892" y="2718078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172968" y="2747034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18788" y="2724174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628132" y="2727223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41948" y="2751607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51292" y="2730270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255764" y="2724174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833104" y="2782087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60548" y="2927731"/>
            <a:ext cx="88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23232" y="2946019"/>
            <a:ext cx="88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69792" y="2910101"/>
            <a:ext cx="88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57800" y="2928390"/>
            <a:ext cx="88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50280" y="2921557"/>
            <a:ext cx="88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97624" y="2923081"/>
            <a:ext cx="88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02296" y="2923081"/>
            <a:ext cx="88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79536" y="2923081"/>
            <a:ext cx="88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96400" y="2900958"/>
            <a:ext cx="880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58162" y="1061376"/>
            <a:ext cx="8606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50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5" name="Oval 34"/>
          <p:cNvSpPr/>
          <p:nvPr/>
        </p:nvSpPr>
        <p:spPr>
          <a:xfrm>
            <a:off x="5994273" y="2960910"/>
            <a:ext cx="734568" cy="5274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153025" y="2978682"/>
            <a:ext cx="734568" cy="5274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68096" y="4340275"/>
            <a:ext cx="105704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036831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394698" y="1449973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047226" y="1718570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10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0021062" y="1494697"/>
            <a:ext cx="352044" cy="115824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62912" y="168488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309116" y="1531508"/>
            <a:ext cx="9137904" cy="2551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136648" y="1429008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32960" y="1419864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55036" y="1448820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00856" y="1425960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410200" y="1429009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224016" y="1453393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20340" y="1721616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8832" y="167742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99788" y="173451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95316" y="1721616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77128" y="1742133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00672" y="173990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7912" y="177038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8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833360" y="1496064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443722" y="177038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14044" y="171552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7037832" y="1425960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615172" y="1483873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26642" y="1465584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323594" y="1471680"/>
            <a:ext cx="0" cy="274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20140" y="1721616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64436" y="167668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17292" y="171856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14928" y="1683517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396740" y="1740607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92268" y="171856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95416" y="1749048"/>
            <a:ext cx="14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900672" y="173612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679436" y="1773587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436864" y="1769803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044178" y="1714701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07324" y="345686"/>
            <a:ext cx="101761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4000" dirty="0"/>
          </a:p>
        </p:txBody>
      </p:sp>
      <p:sp>
        <p:nvSpPr>
          <p:cNvPr id="42" name="Oval 41"/>
          <p:cNvSpPr/>
          <p:nvPr/>
        </p:nvSpPr>
        <p:spPr>
          <a:xfrm>
            <a:off x="6704076" y="1740181"/>
            <a:ext cx="758952" cy="59181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rved Left Arrow 55"/>
          <p:cNvSpPr/>
          <p:nvPr/>
        </p:nvSpPr>
        <p:spPr>
          <a:xfrm rot="5400000">
            <a:off x="6428139" y="1972425"/>
            <a:ext cx="409990" cy="112913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839968" y="2692628"/>
            <a:ext cx="1612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7 – 1  = 6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24515" y="3300429"/>
            <a:ext cx="10791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9759696" y="4263277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9412224" y="4531874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10</a:t>
            </a:r>
          </a:p>
        </p:txBody>
      </p:sp>
      <p:sp>
        <p:nvSpPr>
          <p:cNvPr id="61" name="Right Arrow 60"/>
          <p:cNvSpPr/>
          <p:nvPr/>
        </p:nvSpPr>
        <p:spPr>
          <a:xfrm>
            <a:off x="10386060" y="4308001"/>
            <a:ext cx="352044" cy="115824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327910" y="4498185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1674114" y="4344812"/>
            <a:ext cx="9137904" cy="2551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2501646" y="4242312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4997958" y="4233168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320034" y="4262124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165854" y="4239264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5775198" y="4242313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589014" y="4266697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085338" y="453492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973830" y="4490725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764786" y="4547815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560314" y="453492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342126" y="4555437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6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265670" y="455320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7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042910" y="458368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8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8198358" y="4309368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8808720" y="458368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9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479042" y="452882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cxnSp>
        <p:nvCxnSpPr>
          <p:cNvPr id="80" name="Straight Connector 79"/>
          <p:cNvCxnSpPr/>
          <p:nvPr/>
        </p:nvCxnSpPr>
        <p:spPr>
          <a:xfrm>
            <a:off x="7402830" y="4239264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8980170" y="4297177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691640" y="4278888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1688592" y="4284984"/>
            <a:ext cx="0" cy="274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1485138" y="453492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329434" y="448998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082290" y="4531872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979926" y="449682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761738" y="455391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557266" y="4531872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360414" y="4562352"/>
            <a:ext cx="14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265670" y="454942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044434" y="458689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801862" y="4583107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9409176" y="4528005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95" name="Oval 94"/>
          <p:cNvSpPr/>
          <p:nvPr/>
        </p:nvSpPr>
        <p:spPr>
          <a:xfrm>
            <a:off x="7083552" y="4614148"/>
            <a:ext cx="758952" cy="59181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7083552" y="5649091"/>
            <a:ext cx="1612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7 + 1  = 8</a:t>
            </a:r>
          </a:p>
        </p:txBody>
      </p:sp>
      <p:sp>
        <p:nvSpPr>
          <p:cNvPr id="98" name="Curved Up Arrow 97"/>
          <p:cNvSpPr/>
          <p:nvPr/>
        </p:nvSpPr>
        <p:spPr>
          <a:xfrm>
            <a:off x="7346442" y="5202645"/>
            <a:ext cx="973836" cy="37205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4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6" grpId="0" animBg="1"/>
      <p:bldP spid="57" grpId="0"/>
      <p:bldP spid="58" grpId="0"/>
      <p:bldP spid="60" grpId="0"/>
      <p:bldP spid="61" grpId="0" animBg="1"/>
      <p:bldP spid="62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 animBg="1"/>
      <p:bldP spid="97" grpId="0"/>
      <p:bldP spid="9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57048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88395" y="3798772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72168" y="3797330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55941" y="3797329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086074" y="3747414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99980" y="3761322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25377" y="3745611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050774" y="3662443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39283" y="3675040"/>
            <a:ext cx="577733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579910" y="5291607"/>
            <a:ext cx="848412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291043" y="5931044"/>
            <a:ext cx="86390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20283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128349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80148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431947" y="1732859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083746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57582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179619" y="1732858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831418" y="1727076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135016" y="1727076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744180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431947" y="3115835"/>
            <a:ext cx="651800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467916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179619" y="3115835"/>
            <a:ext cx="65179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1114423" y="3146415"/>
            <a:ext cx="791631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736568" y="4859121"/>
            <a:ext cx="88971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357241" y="5570030"/>
            <a:ext cx="1148277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86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1368" y="2148840"/>
            <a:ext cx="8147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8)</a:t>
            </a:r>
          </a:p>
        </p:txBody>
      </p:sp>
    </p:spTree>
    <p:extLst>
      <p:ext uri="{BB962C8B-B14F-4D97-AF65-F5344CB8AC3E}">
        <p14:creationId xmlns:p14="http://schemas.microsoft.com/office/powerpoint/2010/main" val="390459031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7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endParaRPr lang="en-US" sz="7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95097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66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17038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Ong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non</a:t>
            </a:r>
            <a:endParaRPr lang="en-US" sz="6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6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60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91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1428750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14870" y="569663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19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69662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21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37576" y="5696630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18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22</a:t>
            </a:r>
          </a:p>
        </p:txBody>
      </p:sp>
      <p:sp>
        <p:nvSpPr>
          <p:cNvPr id="13" name="Rectangle: Rounded Corners 18"/>
          <p:cNvSpPr/>
          <p:nvPr/>
        </p:nvSpPr>
        <p:spPr>
          <a:xfrm>
            <a:off x="314870" y="5696628"/>
            <a:ext cx="2774179" cy="84182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19</a:t>
            </a:r>
          </a:p>
        </p:txBody>
      </p:sp>
    </p:spTree>
    <p:extLst>
      <p:ext uri="{BB962C8B-B14F-4D97-AF65-F5344CB8AC3E}">
        <p14:creationId xmlns:p14="http://schemas.microsoft.com/office/powerpoint/2010/main" val="1884541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0"/>
          <p:cNvSpPr/>
          <p:nvPr/>
        </p:nvSpPr>
        <p:spPr>
          <a:xfrm>
            <a:off x="3238469" y="5724062"/>
            <a:ext cx="2774179" cy="84182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47</a:t>
            </a:r>
          </a:p>
        </p:txBody>
      </p:sp>
    </p:spTree>
    <p:extLst>
      <p:ext uri="{BB962C8B-B14F-4D97-AF65-F5344CB8AC3E}">
        <p14:creationId xmlns:p14="http://schemas.microsoft.com/office/powerpoint/2010/main" val="326808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71659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66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55178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Ong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non</a:t>
            </a:r>
            <a:endParaRPr lang="en-US" sz="6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6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42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1428750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14870" y="569663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19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69662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21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37576" y="5696630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18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22</a:t>
            </a:r>
          </a:p>
        </p:txBody>
      </p:sp>
      <p:sp>
        <p:nvSpPr>
          <p:cNvPr id="13" name="Rectangle: Rounded Corners 18"/>
          <p:cNvSpPr/>
          <p:nvPr/>
        </p:nvSpPr>
        <p:spPr>
          <a:xfrm>
            <a:off x="314870" y="5696628"/>
            <a:ext cx="2774179" cy="84182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19</a:t>
            </a:r>
          </a:p>
        </p:txBody>
      </p:sp>
    </p:spTree>
    <p:extLst>
      <p:ext uri="{BB962C8B-B14F-4D97-AF65-F5344CB8AC3E}">
        <p14:creationId xmlns:p14="http://schemas.microsoft.com/office/powerpoint/2010/main" val="4231889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0"/>
          <p:cNvSpPr/>
          <p:nvPr/>
        </p:nvSpPr>
        <p:spPr>
          <a:xfrm>
            <a:off x="3238469" y="5724062"/>
            <a:ext cx="2774179" cy="84182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47</a:t>
            </a:r>
          </a:p>
        </p:txBody>
      </p:sp>
    </p:spTree>
    <p:extLst>
      <p:ext uri="{BB962C8B-B14F-4D97-AF65-F5344CB8AC3E}">
        <p14:creationId xmlns:p14="http://schemas.microsoft.com/office/powerpoint/2010/main" val="471985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8" y="0"/>
            <a:ext cx="12126012" cy="643850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496367" y="3514987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80702" y="4499481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80702" y="5468994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85862" y="5434182"/>
            <a:ext cx="1148277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83"/>
            <a:ext cx="12192000" cy="64296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520792" y="5550488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3" name="Oval 12"/>
          <p:cNvSpPr/>
          <p:nvPr/>
        </p:nvSpPr>
        <p:spPr>
          <a:xfrm>
            <a:off x="4520826" y="5563429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4" name="Oval 13"/>
          <p:cNvSpPr/>
          <p:nvPr/>
        </p:nvSpPr>
        <p:spPr>
          <a:xfrm>
            <a:off x="7409046" y="5550486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5" name="Oval 14"/>
          <p:cNvSpPr/>
          <p:nvPr/>
        </p:nvSpPr>
        <p:spPr>
          <a:xfrm>
            <a:off x="10335928" y="5550487"/>
            <a:ext cx="664143" cy="683393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26" y="97065"/>
            <a:ext cx="12051874" cy="4496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737" y="2827955"/>
            <a:ext cx="912487" cy="897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845" y="2858896"/>
            <a:ext cx="928699" cy="7603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644" y="2861051"/>
            <a:ext cx="994028" cy="8132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5330" y="2852928"/>
            <a:ext cx="913349" cy="778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409" y="3785616"/>
            <a:ext cx="946923" cy="7531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465" y="3785616"/>
            <a:ext cx="949363" cy="8080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523" y="3785616"/>
            <a:ext cx="1025330" cy="8323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065" y="3725718"/>
            <a:ext cx="1003444" cy="8922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37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59104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64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36253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8158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9644634" y="3379357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9297162" y="3647954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10</a:t>
            </a:r>
          </a:p>
        </p:txBody>
      </p:sp>
      <p:sp>
        <p:nvSpPr>
          <p:cNvPr id="39" name="Right Arrow 38"/>
          <p:cNvSpPr/>
          <p:nvPr/>
        </p:nvSpPr>
        <p:spPr>
          <a:xfrm>
            <a:off x="10270998" y="3424081"/>
            <a:ext cx="352044" cy="115824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2212848" y="3614265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123" name="Arc 122"/>
          <p:cNvSpPr/>
          <p:nvPr/>
        </p:nvSpPr>
        <p:spPr>
          <a:xfrm>
            <a:off x="1613916" y="3137255"/>
            <a:ext cx="777240" cy="429768"/>
          </a:xfrm>
          <a:prstGeom prst="arc">
            <a:avLst>
              <a:gd name="adj1" fmla="val 10029840"/>
              <a:gd name="adj2" fmla="val 602945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Arc 123"/>
          <p:cNvSpPr/>
          <p:nvPr/>
        </p:nvSpPr>
        <p:spPr>
          <a:xfrm>
            <a:off x="2432304" y="3100680"/>
            <a:ext cx="777240" cy="429768"/>
          </a:xfrm>
          <a:prstGeom prst="arc">
            <a:avLst>
              <a:gd name="adj1" fmla="val 10029840"/>
              <a:gd name="adj2" fmla="val 602945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Arc 124"/>
          <p:cNvSpPr/>
          <p:nvPr/>
        </p:nvSpPr>
        <p:spPr>
          <a:xfrm>
            <a:off x="3246120" y="3118967"/>
            <a:ext cx="777240" cy="429768"/>
          </a:xfrm>
          <a:prstGeom prst="arc">
            <a:avLst>
              <a:gd name="adj1" fmla="val 10029840"/>
              <a:gd name="adj2" fmla="val 602945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Arc 125"/>
          <p:cNvSpPr/>
          <p:nvPr/>
        </p:nvSpPr>
        <p:spPr>
          <a:xfrm>
            <a:off x="4055364" y="3118967"/>
            <a:ext cx="777240" cy="429768"/>
          </a:xfrm>
          <a:prstGeom prst="arc">
            <a:avLst>
              <a:gd name="adj1" fmla="val 10029840"/>
              <a:gd name="adj2" fmla="val 602945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Arc 126"/>
          <p:cNvSpPr/>
          <p:nvPr/>
        </p:nvSpPr>
        <p:spPr>
          <a:xfrm>
            <a:off x="4869180" y="3146399"/>
            <a:ext cx="777240" cy="429768"/>
          </a:xfrm>
          <a:prstGeom prst="arc">
            <a:avLst>
              <a:gd name="adj1" fmla="val 10029840"/>
              <a:gd name="adj2" fmla="val 602945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Arc 127"/>
          <p:cNvSpPr/>
          <p:nvPr/>
        </p:nvSpPr>
        <p:spPr>
          <a:xfrm>
            <a:off x="5673852" y="3128111"/>
            <a:ext cx="777240" cy="429768"/>
          </a:xfrm>
          <a:prstGeom prst="arc">
            <a:avLst>
              <a:gd name="adj1" fmla="val 10029840"/>
              <a:gd name="adj2" fmla="val 602945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Arc 128"/>
          <p:cNvSpPr/>
          <p:nvPr/>
        </p:nvSpPr>
        <p:spPr>
          <a:xfrm>
            <a:off x="6492240" y="3128111"/>
            <a:ext cx="777240" cy="429768"/>
          </a:xfrm>
          <a:prstGeom prst="arc">
            <a:avLst>
              <a:gd name="adj1" fmla="val 10029840"/>
              <a:gd name="adj2" fmla="val 602945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Arc 129"/>
          <p:cNvSpPr/>
          <p:nvPr/>
        </p:nvSpPr>
        <p:spPr>
          <a:xfrm>
            <a:off x="7301484" y="3155543"/>
            <a:ext cx="777240" cy="429768"/>
          </a:xfrm>
          <a:prstGeom prst="arc">
            <a:avLst>
              <a:gd name="adj1" fmla="val 10029840"/>
              <a:gd name="adj2" fmla="val 602945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Arc 130"/>
          <p:cNvSpPr/>
          <p:nvPr/>
        </p:nvSpPr>
        <p:spPr>
          <a:xfrm>
            <a:off x="8087868" y="3178403"/>
            <a:ext cx="777240" cy="429768"/>
          </a:xfrm>
          <a:prstGeom prst="arc">
            <a:avLst>
              <a:gd name="adj1" fmla="val 10029840"/>
              <a:gd name="adj2" fmla="val 602945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Arc 131"/>
          <p:cNvSpPr/>
          <p:nvPr/>
        </p:nvSpPr>
        <p:spPr>
          <a:xfrm>
            <a:off x="8858250" y="3161640"/>
            <a:ext cx="777240" cy="429768"/>
          </a:xfrm>
          <a:prstGeom prst="arc">
            <a:avLst>
              <a:gd name="adj1" fmla="val 10029840"/>
              <a:gd name="adj2" fmla="val 602945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3" name="Straight Arrow Connector 132"/>
          <p:cNvCxnSpPr/>
          <p:nvPr/>
        </p:nvCxnSpPr>
        <p:spPr>
          <a:xfrm>
            <a:off x="1559052" y="3460892"/>
            <a:ext cx="9137904" cy="2551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2386584" y="3358392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4882896" y="3349248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3204972" y="3378204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4050792" y="3355344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5660136" y="3358393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6473952" y="3382777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2970276" y="365100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3858768" y="3606805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4649724" y="3663895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5445252" y="365100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227064" y="3671517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6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150608" y="366928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7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7927848" y="369976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8</a:t>
            </a:r>
          </a:p>
        </p:txBody>
      </p:sp>
      <p:cxnSp>
        <p:nvCxnSpPr>
          <p:cNvPr id="147" name="Straight Connector 146"/>
          <p:cNvCxnSpPr/>
          <p:nvPr/>
        </p:nvCxnSpPr>
        <p:spPr>
          <a:xfrm>
            <a:off x="8083296" y="3425448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8693658" y="369976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9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363980" y="364490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cxnSp>
        <p:nvCxnSpPr>
          <p:cNvPr id="151" name="Straight Connector 150"/>
          <p:cNvCxnSpPr/>
          <p:nvPr/>
        </p:nvCxnSpPr>
        <p:spPr>
          <a:xfrm>
            <a:off x="7287768" y="3355344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8865108" y="3413257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1576578" y="3394968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573530" y="3401064"/>
            <a:ext cx="0" cy="274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/>
          <p:cNvSpPr txBox="1"/>
          <p:nvPr/>
        </p:nvSpPr>
        <p:spPr>
          <a:xfrm>
            <a:off x="1370076" y="365100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2214372" y="360606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2967228" y="3647952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3864864" y="361290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4646676" y="366999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5442204" y="3647952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6245352" y="3678432"/>
            <a:ext cx="14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7150608" y="366550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7929372" y="370297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8686800" y="3699187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9294114" y="3644085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4489704" y="196596"/>
            <a:ext cx="5394960" cy="1348740"/>
          </a:xfrm>
          <a:prstGeom prst="wedgeEllipseCallout">
            <a:avLst>
              <a:gd name="adj1" fmla="val -44731"/>
              <a:gd name="adj2" fmla="val 155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42204" y="484632"/>
            <a:ext cx="4591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98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64" grpId="0"/>
      <p:bldP spid="165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538716" y="3515481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91244" y="3784078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10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0165080" y="3560205"/>
            <a:ext cx="352044" cy="115824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e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6930" y="3750389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1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453134" y="3597016"/>
            <a:ext cx="9137904" cy="2551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80666" y="3494516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76978" y="3485372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099054" y="3514328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44874" y="3491468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554218" y="3494517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68034" y="3518901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64358" y="378712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2850" y="3742929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43806" y="3800019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39334" y="378712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21146" y="380764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44690" y="3805412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21930" y="3835892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8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977378" y="3561572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587740" y="3835892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58062" y="378102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0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7181850" y="3491468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759190" y="3549381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470660" y="3531092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67612" y="3537188"/>
            <a:ext cx="0" cy="274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64158" y="378712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08454" y="376048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61310" y="3774932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758946" y="3730737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40758" y="3806115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336286" y="3784076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139434" y="3814556"/>
            <a:ext cx="14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44690" y="379248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23454" y="3839095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580882" y="383531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88196" y="3780209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em"/>
              </a:rPr>
              <a:t>10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01468" y="3771303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&lt;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76984" y="3776456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&lt;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383280" y="3775087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&lt;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56810" y="3768836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&lt;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64330" y="3750389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&lt;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09666" y="3778922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&lt;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541770" y="3762158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&lt;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442454" y="3771065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&lt;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164830" y="3780209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&lt;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907780" y="3780209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em"/>
              </a:rPr>
              <a:t>&lt;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826502" y="3839299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em"/>
              </a:rPr>
              <a:t>8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587740" y="384031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em"/>
              </a:rPr>
              <a:t>9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171688" y="3781028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em"/>
              </a:rPr>
              <a:t>&lt;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191244" y="3781894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latin typeface="Tiem"/>
              </a:rPr>
              <a:t>10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587740" y="3838555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latin typeface="Tiem"/>
              </a:rPr>
              <a:t>9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907780" y="3780209"/>
            <a:ext cx="53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latin typeface="Tiem"/>
              </a:rPr>
              <a:t>&lt;</a:t>
            </a:r>
          </a:p>
        </p:txBody>
      </p:sp>
      <p:sp>
        <p:nvSpPr>
          <p:cNvPr id="58" name="Oval Callout 57"/>
          <p:cNvSpPr/>
          <p:nvPr/>
        </p:nvSpPr>
        <p:spPr>
          <a:xfrm>
            <a:off x="2120646" y="146304"/>
            <a:ext cx="7512558" cy="1847088"/>
          </a:xfrm>
          <a:prstGeom prst="wedgeEllipseCallout">
            <a:avLst>
              <a:gd name="adj1" fmla="val -35804"/>
              <a:gd name="adj2" fmla="val 10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2922270" y="377350"/>
            <a:ext cx="69776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8820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9612630" y="2748187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9265158" y="3016784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10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2180844" y="2983095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cxnSp>
        <p:nvCxnSpPr>
          <p:cNvPr id="111" name="Straight Arrow Connector 110"/>
          <p:cNvCxnSpPr/>
          <p:nvPr/>
        </p:nvCxnSpPr>
        <p:spPr>
          <a:xfrm>
            <a:off x="1514094" y="2863644"/>
            <a:ext cx="9137904" cy="2551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354580" y="2727222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4850892" y="2718078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3172968" y="2747034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4018788" y="2724174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5628132" y="2727223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6441948" y="2751607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2938272" y="301983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826764" y="2975635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4617720" y="3032725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413248" y="301983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195060" y="3040347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6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895844" y="306859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8</a:t>
            </a:r>
          </a:p>
        </p:txBody>
      </p:sp>
      <p:cxnSp>
        <p:nvCxnSpPr>
          <p:cNvPr id="125" name="Straight Connector 124"/>
          <p:cNvCxnSpPr/>
          <p:nvPr/>
        </p:nvCxnSpPr>
        <p:spPr>
          <a:xfrm>
            <a:off x="8051292" y="2739414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8661654" y="306859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9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1331976" y="3013734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0</a:t>
            </a:r>
          </a:p>
        </p:txBody>
      </p:sp>
      <p:cxnSp>
        <p:nvCxnSpPr>
          <p:cNvPr id="128" name="Straight Connector 127"/>
          <p:cNvCxnSpPr/>
          <p:nvPr/>
        </p:nvCxnSpPr>
        <p:spPr>
          <a:xfrm>
            <a:off x="7255764" y="2724174"/>
            <a:ext cx="0" cy="28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8833104" y="2782087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1517142" y="2754654"/>
            <a:ext cx="0" cy="2743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1338072" y="301983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2182368" y="297489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2935224" y="3016782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3832860" y="298173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4614672" y="3038821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5410200" y="3016782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213348" y="3047262"/>
            <a:ext cx="14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008876" y="306526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7909560" y="3075482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8654796" y="3068017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9262110" y="3012915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7" name="Oval 146"/>
          <p:cNvSpPr/>
          <p:nvPr/>
        </p:nvSpPr>
        <p:spPr>
          <a:xfrm>
            <a:off x="5312664" y="3068017"/>
            <a:ext cx="621792" cy="5532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2" name="Straight Arrow Connector 151"/>
          <p:cNvCxnSpPr/>
          <p:nvPr/>
        </p:nvCxnSpPr>
        <p:spPr>
          <a:xfrm flipH="1">
            <a:off x="1353312" y="3639517"/>
            <a:ext cx="3675888" cy="214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>
            <a:stCxn id="122" idx="2"/>
          </p:cNvCxnSpPr>
          <p:nvPr/>
        </p:nvCxnSpPr>
        <p:spPr>
          <a:xfrm flipV="1">
            <a:off x="6318504" y="3672255"/>
            <a:ext cx="3688461" cy="144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1514094" y="3621229"/>
            <a:ext cx="3512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nó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6295263" y="3813253"/>
            <a:ext cx="35120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nó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1338834" y="301983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2185416" y="297336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2931795" y="301983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3832860" y="2973528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4614672" y="3038906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6217539" y="3047262"/>
            <a:ext cx="14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7018020" y="3065260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7904988" y="3067933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8654796" y="3075482"/>
            <a:ext cx="24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9261729" y="3013069"/>
            <a:ext cx="73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20337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165" grpId="0"/>
      <p:bldP spid="166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1" grpId="0"/>
      <p:bldP spid="182" grpId="0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557</Words>
  <Application>Microsoft Office PowerPoint</Application>
  <PresentationFormat>Widescreen</PresentationFormat>
  <Paragraphs>284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ITC Avant Garde Std Bk</vt:lpstr>
      <vt:lpstr>Tiem</vt:lpstr>
      <vt:lpstr>Times New Roman</vt:lpstr>
      <vt:lpstr>UTM Avo</vt:lpstr>
      <vt:lpstr>3_Office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Nguyen Van</dc:creator>
  <cp:lastModifiedBy>DINH VAN</cp:lastModifiedBy>
  <cp:revision>73</cp:revision>
  <dcterms:created xsi:type="dcterms:W3CDTF">2021-05-04T09:55:00Z</dcterms:created>
  <dcterms:modified xsi:type="dcterms:W3CDTF">2025-09-14T15:44:16Z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