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5" r:id="rId2"/>
    <p:sldId id="280" r:id="rId3"/>
    <p:sldId id="281" r:id="rId4"/>
    <p:sldId id="269" r:id="rId5"/>
    <p:sldId id="272" r:id="rId6"/>
    <p:sldId id="273" r:id="rId7"/>
    <p:sldId id="282" r:id="rId8"/>
    <p:sldId id="274" r:id="rId9"/>
    <p:sldId id="267" r:id="rId10"/>
    <p:sldId id="270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1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D5E19-14C6-4CE6-B799-03002F29DF83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7B948-264D-46AD-A015-D19C4FFCAA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441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9AD698A-D66C-4FA1-BBD8-F72AE9E6E751}" type="slidenum">
              <a:rPr lang="zh-CN" altLang="en-US" smtClean="0">
                <a:solidFill>
                  <a:prstClr val="black"/>
                </a:solidFill>
                <a:ea typeface="微软雅黑" panose="020B0503020204020204" pitchFamily="34" charset="-122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zh-CN" altLang="en-US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548639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4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69A894-1F21-42D1-96CB-21DCB134D9C9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2970CD-B368-41BD-A017-0EECAE2AE2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47" y="140277"/>
            <a:ext cx="8619344" cy="49720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74295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Thứ</a:t>
            </a:r>
            <a:r>
              <a:rPr lang="en-US" sz="2800" dirty="0" smtClean="0"/>
              <a:t> </a:t>
            </a:r>
            <a:r>
              <a:rPr lang="en-US" sz="2800" dirty="0" err="1" smtClean="0"/>
              <a:t>tư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smtClean="0"/>
              <a:t>29</a:t>
            </a:r>
            <a:r>
              <a:rPr lang="en-US" sz="2800" dirty="0" smtClean="0"/>
              <a:t> </a:t>
            </a:r>
            <a:r>
              <a:rPr lang="en-US" sz="2800" dirty="0" err="1" smtClean="0"/>
              <a:t>tháng</a:t>
            </a:r>
            <a:r>
              <a:rPr lang="en-US" sz="2800" dirty="0" smtClean="0"/>
              <a:t> </a:t>
            </a:r>
            <a:r>
              <a:rPr lang="en-US" sz="2800" dirty="0" smtClean="0"/>
              <a:t>11 </a:t>
            </a:r>
            <a:r>
              <a:rPr lang="en-US" sz="2800" dirty="0" err="1" smtClean="0"/>
              <a:t>năm</a:t>
            </a:r>
            <a:r>
              <a:rPr lang="en-US" sz="2800" dirty="0" smtClean="0"/>
              <a:t> </a:t>
            </a:r>
            <a:r>
              <a:rPr lang="en-US" sz="2800" dirty="0" smtClean="0"/>
              <a:t>2023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268911"/>
            <a:ext cx="2346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Tiếng</a:t>
            </a:r>
            <a:r>
              <a:rPr lang="en-US" sz="2800" dirty="0" smtClean="0"/>
              <a:t> </a:t>
            </a:r>
            <a:r>
              <a:rPr lang="en-US" sz="2800" dirty="0" err="1" smtClean="0"/>
              <a:t>việt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4000" y="1885950"/>
            <a:ext cx="5562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Danh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sách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em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Tiết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Chính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tả</a:t>
            </a:r>
            <a:endParaRPr lang="en-US" sz="4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Bàn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tay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dịu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dàng</a:t>
            </a:r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580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0" name="椭圆 31"/>
          <p:cNvSpPr/>
          <p:nvPr/>
        </p:nvSpPr>
        <p:spPr>
          <a:xfrm flipH="1">
            <a:off x="1966913" y="1846422"/>
            <a:ext cx="4902994" cy="1078706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defTabSz="914400"/>
            <a:endParaRPr lang="zh-CN" altLang="en-US" sz="1800">
              <a:solidFill>
                <a:srgbClr val="000000"/>
              </a:solidFill>
              <a:cs typeface="+mn-ea"/>
              <a:sym typeface="字魂59号-创粗黑" panose="00000500000000000000" pitchFamily="2" charset="-122"/>
            </a:endParaRPr>
          </a:p>
        </p:txBody>
      </p:sp>
      <p:sp>
        <p:nvSpPr>
          <p:cNvPr id="81" name="chào tam biet"/>
          <p:cNvSpPr txBox="1"/>
          <p:nvPr/>
        </p:nvSpPr>
        <p:spPr>
          <a:xfrm>
            <a:off x="2111166" y="1867193"/>
            <a:ext cx="49216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3838"/>
            <a:r>
              <a:rPr lang="en-US" sz="4400" b="1" dirty="0">
                <a:ln w="10160">
                  <a:solidFill>
                    <a:srgbClr val="00AF92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CHÀO TẠM BIỆT </a:t>
            </a:r>
          </a:p>
          <a:p>
            <a:pPr lvl="0" algn="ctr" defTabSz="913838"/>
            <a:r>
              <a:rPr lang="en-US" sz="4400" b="1" dirty="0">
                <a:ln w="10160">
                  <a:solidFill>
                    <a:srgbClr val="00AF92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CÁC EM !</a:t>
            </a:r>
          </a:p>
        </p:txBody>
      </p:sp>
      <p:grpSp>
        <p:nvGrpSpPr>
          <p:cNvPr id="88" name="组合 87"/>
          <p:cNvGrpSpPr/>
          <p:nvPr/>
        </p:nvGrpSpPr>
        <p:grpSpPr>
          <a:xfrm flipH="1">
            <a:off x="6981827" y="897255"/>
            <a:ext cx="1103471" cy="1329690"/>
            <a:chOff x="1289955" y="1628061"/>
            <a:chExt cx="3941631" cy="5174701"/>
          </a:xfrm>
        </p:grpSpPr>
        <p:sp>
          <p:nvSpPr>
            <p:cNvPr id="89" name="Shape 209"/>
            <p:cNvSpPr/>
            <p:nvPr/>
          </p:nvSpPr>
          <p:spPr>
            <a:xfrm rot="3758493">
              <a:off x="2721879" y="4293055"/>
              <a:ext cx="2954498" cy="2064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4" extrusionOk="0">
                  <a:moveTo>
                    <a:pt x="0" y="11730"/>
                  </a:moveTo>
                  <a:cubicBezTo>
                    <a:pt x="550" y="11385"/>
                    <a:pt x="818" y="11200"/>
                    <a:pt x="1446" y="10869"/>
                  </a:cubicBezTo>
                  <a:cubicBezTo>
                    <a:pt x="3278" y="9905"/>
                    <a:pt x="4075" y="10600"/>
                    <a:pt x="4893" y="12949"/>
                  </a:cubicBezTo>
                  <a:cubicBezTo>
                    <a:pt x="5476" y="14623"/>
                    <a:pt x="6411" y="21325"/>
                    <a:pt x="8440" y="21003"/>
                  </a:cubicBezTo>
                  <a:cubicBezTo>
                    <a:pt x="10807" y="20628"/>
                    <a:pt x="9528" y="13017"/>
                    <a:pt x="9431" y="11082"/>
                  </a:cubicBezTo>
                  <a:cubicBezTo>
                    <a:pt x="9316" y="8800"/>
                    <a:pt x="8806" y="3250"/>
                    <a:pt x="11582" y="4352"/>
                  </a:cubicBezTo>
                  <a:cubicBezTo>
                    <a:pt x="13589" y="5149"/>
                    <a:pt x="14535" y="10567"/>
                    <a:pt x="16445" y="10863"/>
                  </a:cubicBezTo>
                  <a:cubicBezTo>
                    <a:pt x="18644" y="11204"/>
                    <a:pt x="17737" y="6638"/>
                    <a:pt x="17704" y="4600"/>
                  </a:cubicBezTo>
                  <a:cubicBezTo>
                    <a:pt x="17639" y="584"/>
                    <a:pt x="18794" y="-275"/>
                    <a:pt x="21600" y="69"/>
                  </a:cubicBezTo>
                </a:path>
              </a:pathLst>
            </a:custGeom>
            <a:noFill/>
            <a:ln w="38100" cap="flat">
              <a:solidFill>
                <a:schemeClr val="tx1">
                  <a:lumMod val="85000"/>
                  <a:lumOff val="15000"/>
                </a:schemeClr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cs typeface="+mn-ea"/>
                <a:sym typeface="字魂59号-创粗黑" panose="00000500000000000000" pitchFamily="2" charset="-122"/>
              </a:endParaRPr>
            </a:p>
          </p:txBody>
        </p:sp>
        <p:grpSp>
          <p:nvGrpSpPr>
            <p:cNvPr id="90" name="组 13"/>
            <p:cNvGrpSpPr/>
            <p:nvPr/>
          </p:nvGrpSpPr>
          <p:grpSpPr>
            <a:xfrm>
              <a:off x="1289955" y="1628061"/>
              <a:ext cx="2187025" cy="2569107"/>
              <a:chOff x="5943842" y="1013911"/>
              <a:chExt cx="2187025" cy="2569107"/>
            </a:xfrm>
          </p:grpSpPr>
          <p:sp>
            <p:nvSpPr>
              <p:cNvPr id="91" name="Shape 202"/>
              <p:cNvSpPr/>
              <p:nvPr/>
            </p:nvSpPr>
            <p:spPr>
              <a:xfrm rot="3758493">
                <a:off x="6440283" y="1924630"/>
                <a:ext cx="1816414" cy="5104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522" extrusionOk="0">
                    <a:moveTo>
                      <a:pt x="21600" y="743"/>
                    </a:moveTo>
                    <a:cubicBezTo>
                      <a:pt x="19799" y="-786"/>
                      <a:pt x="18140" y="461"/>
                      <a:pt x="16279" y="823"/>
                    </a:cubicBezTo>
                    <a:cubicBezTo>
                      <a:pt x="10853" y="1876"/>
                      <a:pt x="5372" y="1461"/>
                      <a:pt x="0" y="4698"/>
                    </a:cubicBezTo>
                    <a:lnTo>
                      <a:pt x="0" y="20521"/>
                    </a:lnTo>
                    <a:lnTo>
                      <a:pt x="1843" y="19747"/>
                    </a:lnTo>
                    <a:cubicBezTo>
                      <a:pt x="4727" y="19759"/>
                      <a:pt x="13025" y="19305"/>
                      <a:pt x="15903" y="19016"/>
                    </a:cubicBezTo>
                    <a:cubicBezTo>
                      <a:pt x="17715" y="18834"/>
                      <a:pt x="19629" y="20814"/>
                      <a:pt x="21376" y="20485"/>
                    </a:cubicBezTo>
                  </a:path>
                </a:pathLst>
              </a:custGeom>
              <a:solidFill>
                <a:schemeClr val="accent2"/>
              </a:solidFill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2" name="Shape 203"/>
              <p:cNvSpPr/>
              <p:nvPr/>
            </p:nvSpPr>
            <p:spPr>
              <a:xfrm rot="3758493">
                <a:off x="7743128" y="2715926"/>
                <a:ext cx="42879" cy="4886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7274" h="21600" extrusionOk="0">
                    <a:moveTo>
                      <a:pt x="0" y="0"/>
                    </a:moveTo>
                    <a:cubicBezTo>
                      <a:pt x="21600" y="2677"/>
                      <a:pt x="19974" y="16418"/>
                      <a:pt x="11161" y="2160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3" name="Shape 204"/>
              <p:cNvSpPr/>
              <p:nvPr/>
            </p:nvSpPr>
            <p:spPr>
              <a:xfrm rot="3758493">
                <a:off x="6688919" y="1820269"/>
                <a:ext cx="124286" cy="3417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9761" y="15753"/>
                      <a:pt x="1840" y="7112"/>
                      <a:pt x="0" y="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4" name="Shape 205"/>
              <p:cNvSpPr/>
              <p:nvPr/>
            </p:nvSpPr>
            <p:spPr>
              <a:xfrm rot="3758493">
                <a:off x="6847335" y="1900060"/>
                <a:ext cx="869668" cy="10315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469" h="16954" extrusionOk="0">
                    <a:moveTo>
                      <a:pt x="0" y="11121"/>
                    </a:moveTo>
                    <a:cubicBezTo>
                      <a:pt x="167" y="10786"/>
                      <a:pt x="-956" y="-4646"/>
                      <a:pt x="4852" y="2248"/>
                    </a:cubicBezTo>
                    <a:cubicBezTo>
                      <a:pt x="5261" y="461"/>
                      <a:pt x="6192" y="-121"/>
                      <a:pt x="7478" y="78"/>
                    </a:cubicBezTo>
                    <a:cubicBezTo>
                      <a:pt x="8279" y="78"/>
                      <a:pt x="9110" y="711"/>
                      <a:pt x="9174" y="2178"/>
                    </a:cubicBezTo>
                    <a:cubicBezTo>
                      <a:pt x="10318" y="734"/>
                      <a:pt x="10808" y="-213"/>
                      <a:pt x="12478" y="41"/>
                    </a:cubicBezTo>
                    <a:cubicBezTo>
                      <a:pt x="13434" y="0"/>
                      <a:pt x="13608" y="1386"/>
                      <a:pt x="13442" y="1960"/>
                    </a:cubicBezTo>
                    <a:cubicBezTo>
                      <a:pt x="19959" y="-3583"/>
                      <a:pt x="20644" y="13929"/>
                      <a:pt x="18086" y="16954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5" name="Shape 206"/>
              <p:cNvSpPr/>
              <p:nvPr/>
            </p:nvSpPr>
            <p:spPr>
              <a:xfrm rot="3758493">
                <a:off x="6164716" y="2541971"/>
                <a:ext cx="1046419" cy="2818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74" extrusionOk="0">
                    <a:moveTo>
                      <a:pt x="1076" y="12061"/>
                    </a:moveTo>
                    <a:cubicBezTo>
                      <a:pt x="497" y="8498"/>
                      <a:pt x="228" y="3669"/>
                      <a:pt x="0" y="0"/>
                    </a:cubicBezTo>
                    <a:cubicBezTo>
                      <a:pt x="6860" y="545"/>
                      <a:pt x="13608" y="-26"/>
                      <a:pt x="20206" y="3388"/>
                    </a:cubicBezTo>
                    <a:cubicBezTo>
                      <a:pt x="20298" y="9884"/>
                      <a:pt x="21430" y="15807"/>
                      <a:pt x="21600" y="21574"/>
                    </a:cubicBezTo>
                  </a:path>
                </a:pathLst>
              </a:custGeom>
              <a:solidFill>
                <a:srgbClr val="E7E4EA"/>
              </a:solidFill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6" name="Shape 207"/>
              <p:cNvSpPr/>
              <p:nvPr/>
            </p:nvSpPr>
            <p:spPr>
              <a:xfrm rot="3758493">
                <a:off x="5742745" y="2584036"/>
                <a:ext cx="1200079" cy="7978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0676" extrusionOk="0">
                    <a:moveTo>
                      <a:pt x="1467" y="19871"/>
                    </a:moveTo>
                    <a:cubicBezTo>
                      <a:pt x="2596" y="15187"/>
                      <a:pt x="1342" y="5194"/>
                      <a:pt x="0" y="486"/>
                    </a:cubicBezTo>
                    <a:cubicBezTo>
                      <a:pt x="6032" y="-924"/>
                      <a:pt x="11979" y="1155"/>
                      <a:pt x="18133" y="1422"/>
                    </a:cubicBezTo>
                    <a:cubicBezTo>
                      <a:pt x="19277" y="7634"/>
                      <a:pt x="21219" y="14259"/>
                      <a:pt x="21600" y="20676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7" name="Shape 208"/>
              <p:cNvSpPr/>
              <p:nvPr/>
            </p:nvSpPr>
            <p:spPr>
              <a:xfrm rot="3758493">
                <a:off x="6601321" y="998391"/>
                <a:ext cx="383966" cy="41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99" h="21600" extrusionOk="0">
                    <a:moveTo>
                      <a:pt x="21399" y="0"/>
                    </a:moveTo>
                    <a:cubicBezTo>
                      <a:pt x="14641" y="0"/>
                      <a:pt x="6540" y="886"/>
                      <a:pt x="325" y="1003"/>
                    </a:cubicBezTo>
                    <a:cubicBezTo>
                      <a:pt x="-42" y="7726"/>
                      <a:pt x="-201" y="14997"/>
                      <a:pt x="411" y="21600"/>
                    </a:cubicBezTo>
                    <a:cubicBezTo>
                      <a:pt x="6724" y="20829"/>
                      <a:pt x="13779" y="19988"/>
                      <a:pt x="20126" y="20284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  <p:sp>
            <p:nvSpPr>
              <p:cNvPr id="98" name="Shape 210"/>
              <p:cNvSpPr/>
              <p:nvPr/>
            </p:nvSpPr>
            <p:spPr>
              <a:xfrm rot="3758493">
                <a:off x="7598750" y="2950768"/>
                <a:ext cx="573187" cy="4910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7302" y="21128"/>
                      <a:pt x="15635" y="15045"/>
                      <a:pt x="21600" y="9996"/>
                    </a:cubicBezTo>
                    <a:cubicBezTo>
                      <a:pt x="14594" y="7013"/>
                      <a:pt x="7961" y="2130"/>
                      <a:pt x="709" y="0"/>
                    </a:cubicBezTo>
                  </a:path>
                </a:pathLst>
              </a:custGeom>
              <a:noFill/>
              <a:ln w="38100" cap="flat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cs typeface="+mn-ea"/>
                  <a:sym typeface="字魂59号-创粗黑" panose="00000500000000000000" pitchFamily="2" charset="-122"/>
                </a:endParaRPr>
              </a:p>
            </p:txBody>
          </p:sp>
        </p:grpSp>
      </p:grpSp>
      <p:sp>
        <p:nvSpPr>
          <p:cNvPr id="179" name="Freeform 34"/>
          <p:cNvSpPr>
            <a:spLocks noEditPoints="1"/>
          </p:cNvSpPr>
          <p:nvPr/>
        </p:nvSpPr>
        <p:spPr bwMode="auto">
          <a:xfrm rot="20640000">
            <a:off x="1479710" y="1414462"/>
            <a:ext cx="1069181" cy="522923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914400"/>
            <a:endParaRPr lang="zh-CN" altLang="en-US" sz="1800">
              <a:solidFill>
                <a:srgbClr val="000000"/>
              </a:solidFill>
              <a:cs typeface="+mn-ea"/>
              <a:sym typeface="字魂59号-创粗黑" panose="00000500000000000000" pitchFamily="2" charset="-122"/>
            </a:endParaRP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1257" y="1248366"/>
            <a:ext cx="650231" cy="5981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346684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22136 -0.08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9" y="-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1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2251364" y="1028700"/>
            <a:ext cx="4114800" cy="1600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/>
              <a:t>Tiết</a:t>
            </a:r>
            <a:r>
              <a:rPr lang="en-US" sz="7200" dirty="0" smtClean="0"/>
              <a:t> </a:t>
            </a:r>
            <a:r>
              <a:rPr lang="en-US" sz="7200" dirty="0" smtClean="0"/>
              <a:t>2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388942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047750"/>
            <a:ext cx="845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thầy đến gần, An thì thào buồn bã:</a:t>
            </a:r>
          </a:p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Thưa thầy, hôm nay em chưa chuẩn bị bài tập ạ!</a:t>
            </a:r>
          </a:p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Thầy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im lặng, nhẹ nhàng xoa đầu An, rồi vỗ nhẹ lên vai An như an ủi. Bàn tay thầy dịu dàng, ấm áp, thương yêu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209550"/>
            <a:ext cx="393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457200" y="209550"/>
            <a:ext cx="2040441" cy="9144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rizontal Scroll 9"/>
          <p:cNvSpPr/>
          <p:nvPr/>
        </p:nvSpPr>
        <p:spPr>
          <a:xfrm>
            <a:off x="381000" y="209550"/>
            <a:ext cx="2040441" cy="9144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1657350"/>
            <a:ext cx="27404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uồn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ã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43600" y="1733550"/>
            <a:ext cx="2472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ỗ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2800350"/>
            <a:ext cx="2472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81400" y="1657350"/>
            <a:ext cx="2132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33800" y="2800350"/>
            <a:ext cx="2132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ịu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907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0ECE9B42-2D2D-48EA-8153-1E613A84E3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927"/>
          <a:stretch/>
        </p:blipFill>
        <p:spPr>
          <a:xfrm>
            <a:off x="3200400" y="1885950"/>
            <a:ext cx="2910354" cy="2923868"/>
          </a:xfrm>
          <a:prstGeom prst="rect">
            <a:avLst/>
          </a:prstGeom>
        </p:spPr>
      </p:pic>
      <p:sp>
        <p:nvSpPr>
          <p:cNvPr id="9" name="Wave 8"/>
          <p:cNvSpPr/>
          <p:nvPr/>
        </p:nvSpPr>
        <p:spPr>
          <a:xfrm>
            <a:off x="304800" y="285750"/>
            <a:ext cx="3733800" cy="1196243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02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52550"/>
            <a:ext cx="6981825" cy="321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85950"/>
            <a:ext cx="5362575" cy="2878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Horizontal Scroll 6"/>
          <p:cNvSpPr/>
          <p:nvPr/>
        </p:nvSpPr>
        <p:spPr>
          <a:xfrm>
            <a:off x="381000" y="209550"/>
            <a:ext cx="2040441" cy="9144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02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8575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257175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438150"/>
            <a:ext cx="7549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685165"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. </a:t>
            </a:r>
            <a:r>
              <a:rPr lang="en-US" sz="2800" dirty="0" err="1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Chọn</a:t>
            </a: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tiếng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trong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ngoặc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đơn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phù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hợp</a:t>
            </a: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với</a:t>
            </a: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mỗi</a:t>
            </a: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1428750"/>
            <a:ext cx="8127795" cy="18158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 defTabSz="685165">
              <a:defRPr/>
            </a:pP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):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Buổi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sáng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bé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rửa</a:t>
            </a:r>
            <a:r>
              <a:rPr lang="en-US" sz="2800" dirty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chải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đầu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quần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mới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rồi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học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</a:p>
          <a:p>
            <a:pPr lvl="0" defTabSz="685165">
              <a:defRPr/>
            </a:pP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):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Mẹ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tô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cháo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đặc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sánh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thơm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ngon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bàn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ăn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53000" y="1504950"/>
            <a:ext cx="609600" cy="50849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86600" y="1428750"/>
            <a:ext cx="609600" cy="50849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7000" y="2266950"/>
            <a:ext cx="609600" cy="50849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43400" y="2343150"/>
            <a:ext cx="609600" cy="508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022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rizontal Scroll 6"/>
          <p:cNvSpPr/>
          <p:nvPr/>
        </p:nvSpPr>
        <p:spPr>
          <a:xfrm>
            <a:off x="381000" y="209550"/>
            <a:ext cx="3463636" cy="8001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50495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VBT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3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SUBTYPE" val="pureTxt"/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SLIDE_SIZE" val="828*343"/>
  <p:tag name="KSO_WM_SLIDE_POSITION" val="66*144"/>
  <p:tag name="KSO_WM_BEAUTIFY_FLAG" val="#wm#"/>
  <p:tag name="KSO_WM_SLIDE_TYPE" val="title"/>
  <p:tag name="KSO_WM_SLIDE_LAYOUT_CNT" val="1_1"/>
  <p:tag name="KSO_WM_SLIDE_LAYOUT" val="a_b"/>
  <p:tag name="KSO_WM_SLIDE_ITEM_CNT" val="2"/>
  <p:tag name="KSO_WM_SLIDE_INDEX" val="1"/>
  <p:tag name="KSO_WM_SLIDE_ID" val="custom20184553_1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224</TotalTime>
  <Words>224</Words>
  <Application>Microsoft Office PowerPoint</Application>
  <PresentationFormat>On-screen Show (16:9)</PresentationFormat>
  <Paragraphs>37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Slipstream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111</cp:revision>
  <dcterms:created xsi:type="dcterms:W3CDTF">2021-12-13T13:10:55Z</dcterms:created>
  <dcterms:modified xsi:type="dcterms:W3CDTF">2023-11-16T11:03:02Z</dcterms:modified>
</cp:coreProperties>
</file>