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19"/>
  </p:notesMasterIdLst>
  <p:sldIdLst>
    <p:sldId id="256" r:id="rId3"/>
    <p:sldId id="257" r:id="rId4"/>
    <p:sldId id="324" r:id="rId5"/>
    <p:sldId id="323" r:id="rId6"/>
    <p:sldId id="325" r:id="rId7"/>
    <p:sldId id="326" r:id="rId8"/>
    <p:sldId id="327" r:id="rId9"/>
    <p:sldId id="328" r:id="rId10"/>
    <p:sldId id="333" r:id="rId11"/>
    <p:sldId id="334" r:id="rId12"/>
    <p:sldId id="335" r:id="rId13"/>
    <p:sldId id="331" r:id="rId14"/>
    <p:sldId id="330" r:id="rId15"/>
    <p:sldId id="332" r:id="rId16"/>
    <p:sldId id="298" r:id="rId17"/>
    <p:sldId id="329" r:id="rId18"/>
  </p:sldIdLst>
  <p:sldSz cx="12192000" cy="6858000"/>
  <p:notesSz cx="6858000" cy="9144000"/>
  <p:embeddedFontLst>
    <p:embeddedFont>
      <p:font typeface="Baloo" panose="020B0604020202020204"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Patrick Hand" panose="020B0604020202020204" charset="0"/>
      <p:regular r:id="rId27"/>
    </p:embeddedFont>
    <p:embeddedFont>
      <p:font typeface="Pattaya" panose="020B0604020202020204" charset="-34"/>
      <p:regular r:id="rId28"/>
    </p:embeddedFont>
    <p:embeddedFont>
      <p:font typeface="Roboto Condensed Light" panose="020B0604020202020204" charset="0"/>
      <p:regular r:id="rId29"/>
      <p:italic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489"/>
    <a:srgbClr val="E79285"/>
    <a:srgbClr val="C2F1FB"/>
    <a:srgbClr val="C3EDAB"/>
    <a:srgbClr val="E9A6E0"/>
    <a:srgbClr val="FFE4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p:scale>
          <a:sx n="81" d="100"/>
          <a:sy n="81" d="100"/>
        </p:scale>
        <p:origin x="-552"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字魂107号-萌趣欢乐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字魂107号-萌趣欢乐体" panose="00000500000000000000" pitchFamily="2" charset="-122"/>
              </a:defRPr>
            </a:lvl1pPr>
          </a:lstStyle>
          <a:p>
            <a:fld id="{B4E81706-8B10-41E8-A8DB-F69F643DC802}" type="datetimeFigureOut">
              <a:rPr lang="zh-CN" altLang="en-US" smtClean="0"/>
              <a:pPr/>
              <a:t>2024/11/27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字魂107号-萌趣欢乐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字魂107号-萌趣欢乐体" panose="00000500000000000000" pitchFamily="2" charset="-122"/>
              </a:defRPr>
            </a:lvl1pPr>
          </a:lstStyle>
          <a:p>
            <a:fld id="{CA39480A-28CC-46AA-81E0-FAE051962F19}" type="slidenum">
              <a:rPr lang="zh-CN" altLang="en-US" smtClean="0"/>
              <a:pPr/>
              <a:t>‹#›</a:t>
            </a:fld>
            <a:endParaRPr lang="zh-CN" altLang="en-US" dirty="0"/>
          </a:p>
        </p:txBody>
      </p:sp>
    </p:spTree>
    <p:extLst>
      <p:ext uri="{BB962C8B-B14F-4D97-AF65-F5344CB8AC3E}">
        <p14:creationId xmlns:p14="http://schemas.microsoft.com/office/powerpoint/2010/main" val="377258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字魂107号-萌趣欢乐体" panose="00000500000000000000" pitchFamily="2" charset="-122"/>
        <a:cs typeface="+mn-cs"/>
      </a:defRPr>
    </a:lvl1pPr>
    <a:lvl2pPr marL="457200" algn="l" defTabSz="914400" rtl="0" eaLnBrk="1" latinLnBrk="0" hangingPunct="1">
      <a:defRPr sz="1200" kern="1200">
        <a:solidFill>
          <a:schemeClr val="tx1"/>
        </a:solidFill>
        <a:latin typeface="+mn-lt"/>
        <a:ea typeface="字魂107号-萌趣欢乐体" panose="00000500000000000000" pitchFamily="2" charset="-122"/>
        <a:cs typeface="+mn-cs"/>
      </a:defRPr>
    </a:lvl2pPr>
    <a:lvl3pPr marL="914400" algn="l" defTabSz="914400" rtl="0" eaLnBrk="1" latinLnBrk="0" hangingPunct="1">
      <a:defRPr sz="1200" kern="1200">
        <a:solidFill>
          <a:schemeClr val="tx1"/>
        </a:solidFill>
        <a:latin typeface="+mn-lt"/>
        <a:ea typeface="字魂107号-萌趣欢乐体" panose="00000500000000000000" pitchFamily="2" charset="-122"/>
        <a:cs typeface="+mn-cs"/>
      </a:defRPr>
    </a:lvl3pPr>
    <a:lvl4pPr marL="1371600" algn="l" defTabSz="914400" rtl="0" eaLnBrk="1" latinLnBrk="0" hangingPunct="1">
      <a:defRPr sz="1200" kern="1200">
        <a:solidFill>
          <a:schemeClr val="tx1"/>
        </a:solidFill>
        <a:latin typeface="+mn-lt"/>
        <a:ea typeface="字魂107号-萌趣欢乐体" panose="00000500000000000000" pitchFamily="2" charset="-122"/>
        <a:cs typeface="+mn-cs"/>
      </a:defRPr>
    </a:lvl4pPr>
    <a:lvl5pPr marL="1828800" algn="l" defTabSz="914400" rtl="0" eaLnBrk="1" latinLnBrk="0" hangingPunct="1">
      <a:defRPr sz="1200" kern="1200">
        <a:solidFill>
          <a:schemeClr val="tx1"/>
        </a:solidFill>
        <a:latin typeface="+mn-lt"/>
        <a:ea typeface="字魂107号-萌趣欢乐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39480A-28CC-46AA-81E0-FAE051962F19}" type="slidenum">
              <a:rPr lang="zh-CN" altLang="en-US" smtClean="0"/>
              <a:pPr/>
              <a:t>1</a:t>
            </a:fld>
            <a:endParaRPr lang="zh-CN" altLang="en-US" dirty="0"/>
          </a:p>
        </p:txBody>
      </p:sp>
    </p:spTree>
    <p:extLst>
      <p:ext uri="{BB962C8B-B14F-4D97-AF65-F5344CB8AC3E}">
        <p14:creationId xmlns:p14="http://schemas.microsoft.com/office/powerpoint/2010/main" val="946927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39480A-28CC-46AA-81E0-FAE051962F19}" type="slidenum">
              <a:rPr lang="zh-CN" altLang="en-US" smtClean="0"/>
              <a:pPr/>
              <a:t>10</a:t>
            </a:fld>
            <a:endParaRPr lang="zh-CN" altLang="en-US" dirty="0"/>
          </a:p>
        </p:txBody>
      </p:sp>
    </p:spTree>
    <p:extLst>
      <p:ext uri="{BB962C8B-B14F-4D97-AF65-F5344CB8AC3E}">
        <p14:creationId xmlns:p14="http://schemas.microsoft.com/office/powerpoint/2010/main" val="138010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93048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39480A-28CC-46AA-81E0-FAE051962F19}" type="slidenum">
              <a:rPr lang="zh-CN" altLang="en-US" smtClean="0"/>
              <a:pPr/>
              <a:t>15</a:t>
            </a:fld>
            <a:endParaRPr lang="zh-CN" altLang="en-US" dirty="0"/>
          </a:p>
        </p:txBody>
      </p:sp>
    </p:spTree>
    <p:extLst>
      <p:ext uri="{BB962C8B-B14F-4D97-AF65-F5344CB8AC3E}">
        <p14:creationId xmlns:p14="http://schemas.microsoft.com/office/powerpoint/2010/main" val="2107617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85e75991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85e75991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087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39480A-28CC-46AA-81E0-FAE051962F19}" type="slidenum">
              <a:rPr lang="zh-CN" altLang="en-US" smtClean="0"/>
              <a:pPr/>
              <a:t>2</a:t>
            </a:fld>
            <a:endParaRPr lang="zh-CN" altLang="en-US" dirty="0"/>
          </a:p>
        </p:txBody>
      </p:sp>
    </p:spTree>
    <p:extLst>
      <p:ext uri="{BB962C8B-B14F-4D97-AF65-F5344CB8AC3E}">
        <p14:creationId xmlns:p14="http://schemas.microsoft.com/office/powerpoint/2010/main" val="62442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39480A-28CC-46AA-81E0-FAE051962F19}" type="slidenum">
              <a:rPr lang="zh-CN" altLang="en-US" smtClean="0"/>
              <a:pPr/>
              <a:t>3</a:t>
            </a:fld>
            <a:endParaRPr lang="zh-CN" altLang="en-US" dirty="0"/>
          </a:p>
        </p:txBody>
      </p:sp>
    </p:spTree>
    <p:extLst>
      <p:ext uri="{BB962C8B-B14F-4D97-AF65-F5344CB8AC3E}">
        <p14:creationId xmlns:p14="http://schemas.microsoft.com/office/powerpoint/2010/main" val="116294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39480A-28CC-46AA-81E0-FAE051962F19}" type="slidenum">
              <a:rPr lang="zh-CN" altLang="en-US" smtClean="0"/>
              <a:pPr/>
              <a:t>4</a:t>
            </a:fld>
            <a:endParaRPr lang="zh-CN" altLang="en-US" dirty="0"/>
          </a:p>
        </p:txBody>
      </p:sp>
    </p:spTree>
    <p:extLst>
      <p:ext uri="{BB962C8B-B14F-4D97-AF65-F5344CB8AC3E}">
        <p14:creationId xmlns:p14="http://schemas.microsoft.com/office/powerpoint/2010/main" val="126874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39480A-28CC-46AA-81E0-FAE051962F19}" type="slidenum">
              <a:rPr lang="zh-CN" altLang="en-US" smtClean="0"/>
              <a:pPr/>
              <a:t>5</a:t>
            </a:fld>
            <a:endParaRPr lang="zh-CN" altLang="en-US" dirty="0"/>
          </a:p>
        </p:txBody>
      </p:sp>
    </p:spTree>
    <p:extLst>
      <p:ext uri="{BB962C8B-B14F-4D97-AF65-F5344CB8AC3E}">
        <p14:creationId xmlns:p14="http://schemas.microsoft.com/office/powerpoint/2010/main" val="179034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39480A-28CC-46AA-81E0-FAE051962F19}" type="slidenum">
              <a:rPr lang="zh-CN" altLang="en-US" smtClean="0"/>
              <a:pPr/>
              <a:t>6</a:t>
            </a:fld>
            <a:endParaRPr lang="zh-CN" altLang="en-US" dirty="0"/>
          </a:p>
        </p:txBody>
      </p:sp>
    </p:spTree>
    <p:extLst>
      <p:ext uri="{BB962C8B-B14F-4D97-AF65-F5344CB8AC3E}">
        <p14:creationId xmlns:p14="http://schemas.microsoft.com/office/powerpoint/2010/main" val="82488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39480A-28CC-46AA-81E0-FAE051962F19}" type="slidenum">
              <a:rPr lang="zh-CN" altLang="en-US" smtClean="0"/>
              <a:pPr/>
              <a:t>7</a:t>
            </a:fld>
            <a:endParaRPr lang="zh-CN" altLang="en-US" dirty="0"/>
          </a:p>
        </p:txBody>
      </p:sp>
    </p:spTree>
    <p:extLst>
      <p:ext uri="{BB962C8B-B14F-4D97-AF65-F5344CB8AC3E}">
        <p14:creationId xmlns:p14="http://schemas.microsoft.com/office/powerpoint/2010/main" val="2329100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39480A-28CC-46AA-81E0-FAE051962F19}" type="slidenum">
              <a:rPr lang="zh-CN" altLang="en-US" smtClean="0"/>
              <a:pPr/>
              <a:t>8</a:t>
            </a:fld>
            <a:endParaRPr lang="zh-CN" altLang="en-US" dirty="0"/>
          </a:p>
        </p:txBody>
      </p:sp>
    </p:spTree>
    <p:extLst>
      <p:ext uri="{BB962C8B-B14F-4D97-AF65-F5344CB8AC3E}">
        <p14:creationId xmlns:p14="http://schemas.microsoft.com/office/powerpoint/2010/main" val="88869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39480A-28CC-46AA-81E0-FAE051962F19}" type="slidenum">
              <a:rPr lang="zh-CN" altLang="en-US" smtClean="0"/>
              <a:pPr/>
              <a:t>9</a:t>
            </a:fld>
            <a:endParaRPr lang="zh-CN" altLang="en-US" dirty="0"/>
          </a:p>
        </p:txBody>
      </p:sp>
    </p:spTree>
    <p:extLst>
      <p:ext uri="{BB962C8B-B14F-4D97-AF65-F5344CB8AC3E}">
        <p14:creationId xmlns:p14="http://schemas.microsoft.com/office/powerpoint/2010/main" val="2991636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1945221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2353618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4035477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2705536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1654876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476515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2011591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255238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172685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472817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1450695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525654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807120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188973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026438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637319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79867" y="1006497"/>
            <a:ext cx="7232400" cy="266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333">
                <a:solidFill>
                  <a:srgbClr val="191919"/>
                </a:solidFill>
                <a:latin typeface="Chau Philomene One" panose="02000806040000020003"/>
                <a:ea typeface="Chau Philomene One" panose="02000806040000020003"/>
                <a:cs typeface="Chau Philomene One" panose="02000806040000020003"/>
                <a:sym typeface="Chau Philomene One" panose="02000806040000020003"/>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479733" y="3480297"/>
            <a:ext cx="7232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Didact Gothic" panose="00000500000000000000"/>
                <a:ea typeface="Didact Gothic" panose="00000500000000000000"/>
                <a:cs typeface="Didact Gothic" panose="00000500000000000000"/>
                <a:sym typeface="Didact Gothic" panose="00000500000000000000"/>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p:nvPr/>
        </p:nvSpPr>
        <p:spPr>
          <a:xfrm>
            <a:off x="1576469" y="5372468"/>
            <a:ext cx="9228779" cy="1524305"/>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3;p2"/>
          <p:cNvSpPr/>
          <p:nvPr/>
        </p:nvSpPr>
        <p:spPr>
          <a:xfrm>
            <a:off x="3446536" y="5583767"/>
            <a:ext cx="5241917" cy="1508087"/>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4" name="Google Shape;14;p2"/>
          <p:cNvGrpSpPr/>
          <p:nvPr/>
        </p:nvGrpSpPr>
        <p:grpSpPr>
          <a:xfrm>
            <a:off x="-7586" y="4962802"/>
            <a:ext cx="5081812" cy="1952245"/>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7" name="Google Shape;17;p2"/>
          <p:cNvGrpSpPr/>
          <p:nvPr/>
        </p:nvGrpSpPr>
        <p:grpSpPr>
          <a:xfrm flipH="1">
            <a:off x="7110201" y="4962802"/>
            <a:ext cx="5081812" cy="1952245"/>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0" name="Google Shape;20;p2"/>
          <p:cNvGrpSpPr/>
          <p:nvPr/>
        </p:nvGrpSpPr>
        <p:grpSpPr>
          <a:xfrm>
            <a:off x="10549015" y="210196"/>
            <a:ext cx="1872580" cy="5935597"/>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3" name="Google Shape;33;p2"/>
          <p:cNvGrpSpPr/>
          <p:nvPr/>
        </p:nvGrpSpPr>
        <p:grpSpPr>
          <a:xfrm>
            <a:off x="-525947" y="-6470"/>
            <a:ext cx="2169080" cy="5889428"/>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3991330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Tree>
    <p:extLst>
      <p:ext uri="{BB962C8B-B14F-4D97-AF65-F5344CB8AC3E}">
        <p14:creationId xmlns:p14="http://schemas.microsoft.com/office/powerpoint/2010/main" val="4020670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Tree>
    <p:extLst>
      <p:ext uri="{BB962C8B-B14F-4D97-AF65-F5344CB8AC3E}">
        <p14:creationId xmlns:p14="http://schemas.microsoft.com/office/powerpoint/2010/main" val="3494176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Tree>
    <p:extLst>
      <p:ext uri="{BB962C8B-B14F-4D97-AF65-F5344CB8AC3E}">
        <p14:creationId xmlns:p14="http://schemas.microsoft.com/office/powerpoint/2010/main" val="857253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2540551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127981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866059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960000" y="2816267"/>
            <a:ext cx="3340800" cy="74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5"/>
          <p:cNvSpPr txBox="1">
            <a:spLocks noGrp="1"/>
          </p:cNvSpPr>
          <p:nvPr>
            <p:ph type="title" idx="2"/>
          </p:nvPr>
        </p:nvSpPr>
        <p:spPr>
          <a:xfrm>
            <a:off x="7935267" y="2816267"/>
            <a:ext cx="3340800" cy="745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5"/>
          <p:cNvSpPr txBox="1">
            <a:spLocks noGrp="1"/>
          </p:cNvSpPr>
          <p:nvPr>
            <p:ph type="subTitle" idx="1"/>
          </p:nvPr>
        </p:nvSpPr>
        <p:spPr>
          <a:xfrm>
            <a:off x="7935263" y="3466429"/>
            <a:ext cx="3340800" cy="13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5"/>
          <p:cNvSpPr txBox="1">
            <a:spLocks noGrp="1"/>
          </p:cNvSpPr>
          <p:nvPr>
            <p:ph type="subTitle" idx="3"/>
          </p:nvPr>
        </p:nvSpPr>
        <p:spPr>
          <a:xfrm>
            <a:off x="960233" y="3466429"/>
            <a:ext cx="3340800" cy="134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7" name="Google Shape;117;p5"/>
          <p:cNvSpPr/>
          <p:nvPr/>
        </p:nvSpPr>
        <p:spPr>
          <a:xfrm>
            <a:off x="11180268" y="14646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18;p5"/>
          <p:cNvSpPr/>
          <p:nvPr/>
        </p:nvSpPr>
        <p:spPr>
          <a:xfrm>
            <a:off x="-396433" y="4416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19;p5"/>
          <p:cNvSpPr/>
          <p:nvPr/>
        </p:nvSpPr>
        <p:spPr>
          <a:xfrm>
            <a:off x="8789891" y="-4030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0" name="Google Shape;120;p5"/>
          <p:cNvGrpSpPr/>
          <p:nvPr/>
        </p:nvGrpSpPr>
        <p:grpSpPr>
          <a:xfrm>
            <a:off x="0" y="5516099"/>
            <a:ext cx="12192000" cy="1347572"/>
            <a:chOff x="0" y="4260525"/>
            <a:chExt cx="9144000" cy="887338"/>
          </a:xfrm>
        </p:grpSpPr>
        <p:sp>
          <p:nvSpPr>
            <p:cNvPr id="121" name="Google Shape;121;p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22;p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23;p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24;p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25;p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26;p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27;p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28;p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29;p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30;p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1" name="Google Shape;131;p5"/>
          <p:cNvGrpSpPr/>
          <p:nvPr/>
        </p:nvGrpSpPr>
        <p:grpSpPr>
          <a:xfrm flipH="1">
            <a:off x="10876197" y="3666033"/>
            <a:ext cx="1341947" cy="3210584"/>
            <a:chOff x="-34400" y="2920300"/>
            <a:chExt cx="1006460" cy="2407938"/>
          </a:xfrm>
        </p:grpSpPr>
        <p:sp>
          <p:nvSpPr>
            <p:cNvPr id="132" name="Google Shape;13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3" name="Google Shape;13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4" name="Google Shape;13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5" name="Google Shape;13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6" name="Google Shape;136;p5"/>
          <p:cNvGrpSpPr/>
          <p:nvPr/>
        </p:nvGrpSpPr>
        <p:grpSpPr>
          <a:xfrm>
            <a:off x="786130" y="5612705"/>
            <a:ext cx="10236961" cy="1284999"/>
            <a:chOff x="1046797" y="6114528"/>
            <a:chExt cx="7677721" cy="963749"/>
          </a:xfrm>
        </p:grpSpPr>
        <p:sp>
          <p:nvSpPr>
            <p:cNvPr id="137" name="Google Shape;137;p5"/>
            <p:cNvSpPr/>
            <p:nvPr/>
          </p:nvSpPr>
          <p:spPr>
            <a:xfrm>
              <a:off x="4884137" y="6136293"/>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8" name="Google Shape;138;p5"/>
            <p:cNvSpPr/>
            <p:nvPr/>
          </p:nvSpPr>
          <p:spPr>
            <a:xfrm>
              <a:off x="4881404" y="6114528"/>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9" name="Google Shape;139;p5"/>
            <p:cNvSpPr/>
            <p:nvPr/>
          </p:nvSpPr>
          <p:spPr>
            <a:xfrm flipH="1">
              <a:off x="1046797" y="6133012"/>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0" name="Google Shape;140;p5"/>
            <p:cNvSpPr/>
            <p:nvPr/>
          </p:nvSpPr>
          <p:spPr>
            <a:xfrm flipH="1">
              <a:off x="1046797" y="6114663"/>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1" name="Google Shape;141;p5"/>
          <p:cNvGrpSpPr/>
          <p:nvPr/>
        </p:nvGrpSpPr>
        <p:grpSpPr>
          <a:xfrm>
            <a:off x="-45867" y="3669633"/>
            <a:ext cx="1341947" cy="3210584"/>
            <a:chOff x="-34400" y="2920300"/>
            <a:chExt cx="1006460" cy="2407938"/>
          </a:xfrm>
        </p:grpSpPr>
        <p:sp>
          <p:nvSpPr>
            <p:cNvPr id="142" name="Google Shape;14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3" name="Google Shape;14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4" name="Google Shape;14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 name="Google Shape;14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46" name="Google Shape;146;p5"/>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5"/>
          <p:cNvSpPr/>
          <p:nvPr/>
        </p:nvSpPr>
        <p:spPr>
          <a:xfrm rot="10800000">
            <a:off x="5419586" y="5612702"/>
            <a:ext cx="1079013" cy="34150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1910794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8"/>
        <p:cNvGrpSpPr/>
        <p:nvPr/>
      </p:nvGrpSpPr>
      <p:grpSpPr>
        <a:xfrm>
          <a:off x="0" y="0"/>
          <a:ext cx="0" cy="0"/>
          <a:chOff x="0" y="0"/>
          <a:chExt cx="0" cy="0"/>
        </a:xfrm>
      </p:grpSpPr>
      <p:grpSp>
        <p:nvGrpSpPr>
          <p:cNvPr id="149" name="Google Shape;149;p6"/>
          <p:cNvGrpSpPr/>
          <p:nvPr/>
        </p:nvGrpSpPr>
        <p:grpSpPr>
          <a:xfrm flipH="1">
            <a:off x="0" y="5587436"/>
            <a:ext cx="12192000" cy="768387"/>
            <a:chOff x="0" y="4571577"/>
            <a:chExt cx="9144000" cy="576290"/>
          </a:xfrm>
        </p:grpSpPr>
        <p:sp>
          <p:nvSpPr>
            <p:cNvPr id="150" name="Google Shape;150;p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1" name="Google Shape;151;p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2" name="Google Shape;152;p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3" name="Google Shape;153;p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 name="Google Shape;154;p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5" name="Google Shape;155;p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6" name="Google Shape;156;p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7" name="Google Shape;157;p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 name="Google Shape;158;p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 name="Google Shape;159;p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60" name="Google Shape;160;p6"/>
          <p:cNvGrpSpPr/>
          <p:nvPr/>
        </p:nvGrpSpPr>
        <p:grpSpPr>
          <a:xfrm>
            <a:off x="0" y="5680700"/>
            <a:ext cx="12192000" cy="1183117"/>
            <a:chOff x="0" y="4260525"/>
            <a:chExt cx="9144000" cy="887338"/>
          </a:xfrm>
        </p:grpSpPr>
        <p:sp>
          <p:nvSpPr>
            <p:cNvPr id="161" name="Google Shape;161;p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2" name="Google Shape;162;p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3" name="Google Shape;163;p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4" name="Google Shape;164;p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5" name="Google Shape;165;p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 name="Google Shape;166;p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7" name="Google Shape;167;p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8" name="Google Shape;168;p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9" name="Google Shape;169;p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0" name="Google Shape;170;p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71" name="Google Shape;171;p6"/>
          <p:cNvGrpSpPr/>
          <p:nvPr/>
        </p:nvGrpSpPr>
        <p:grpSpPr>
          <a:xfrm>
            <a:off x="-1285" y="5400643"/>
            <a:ext cx="2316997" cy="1661292"/>
            <a:chOff x="8475" y="2231150"/>
            <a:chExt cx="3260316" cy="3130575"/>
          </a:xfrm>
        </p:grpSpPr>
        <p:sp>
          <p:nvSpPr>
            <p:cNvPr id="172" name="Google Shape;172;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3" name="Google Shape;173;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74" name="Google Shape;174;p6"/>
          <p:cNvGrpSpPr/>
          <p:nvPr/>
        </p:nvGrpSpPr>
        <p:grpSpPr>
          <a:xfrm flipH="1">
            <a:off x="9875315" y="5400643"/>
            <a:ext cx="2316997" cy="1661292"/>
            <a:chOff x="8475" y="2231150"/>
            <a:chExt cx="3260316" cy="3130575"/>
          </a:xfrm>
        </p:grpSpPr>
        <p:sp>
          <p:nvSpPr>
            <p:cNvPr id="175" name="Google Shape;175;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6" name="Google Shape;176;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77" name="Google Shape;177;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9" name="Google Shape;179;p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0" name="Google Shape;180;p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1" name="Google Shape;181;p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548992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198405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3352497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2227618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4"/>
        <p:cNvGrpSpPr/>
        <p:nvPr/>
      </p:nvGrpSpPr>
      <p:grpSpPr>
        <a:xfrm>
          <a:off x="0" y="0"/>
          <a:ext cx="0" cy="0"/>
          <a:chOff x="0" y="0"/>
          <a:chExt cx="0" cy="0"/>
        </a:xfrm>
      </p:grpSpPr>
      <p:grpSp>
        <p:nvGrpSpPr>
          <p:cNvPr id="285" name="Google Shape;285;p10"/>
          <p:cNvGrpSpPr/>
          <p:nvPr/>
        </p:nvGrpSpPr>
        <p:grpSpPr>
          <a:xfrm>
            <a:off x="0" y="4673036"/>
            <a:ext cx="12192000" cy="768387"/>
            <a:chOff x="0" y="4571577"/>
            <a:chExt cx="9144000" cy="576290"/>
          </a:xfrm>
        </p:grpSpPr>
        <p:sp>
          <p:nvSpPr>
            <p:cNvPr id="286" name="Google Shape;286;p1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7" name="Google Shape;287;p1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8" name="Google Shape;288;p1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9" name="Google Shape;289;p1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 name="Google Shape;290;p1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 name="Google Shape;291;p1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 name="Google Shape;292;p1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 name="Google Shape;293;p1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 name="Google Shape;294;p1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 name="Google Shape;295;p1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6" name="Google Shape;296;p10"/>
          <p:cNvGrpSpPr/>
          <p:nvPr/>
        </p:nvGrpSpPr>
        <p:grpSpPr>
          <a:xfrm>
            <a:off x="0" y="4766300"/>
            <a:ext cx="12192000" cy="1183117"/>
            <a:chOff x="0" y="4260525"/>
            <a:chExt cx="9144000" cy="887338"/>
          </a:xfrm>
        </p:grpSpPr>
        <p:sp>
          <p:nvSpPr>
            <p:cNvPr id="297" name="Google Shape;297;p1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 name="Google Shape;298;p1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 name="Google Shape;299;p1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 name="Google Shape;300;p1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 name="Google Shape;301;p1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 name="Google Shape;302;p1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 name="Google Shape;303;p1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 name="Google Shape;304;p1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 name="Google Shape;305;p1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 name="Google Shape;306;p1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07" name="Google Shape;307;p10"/>
          <p:cNvSpPr/>
          <p:nvPr/>
        </p:nvSpPr>
        <p:spPr>
          <a:xfrm>
            <a:off x="-8332" y="5883033"/>
            <a:ext cx="12192000" cy="975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 name="Google Shape;308;p10"/>
          <p:cNvSpPr txBox="1">
            <a:spLocks noGrp="1"/>
          </p:cNvSpPr>
          <p:nvPr>
            <p:ph type="title"/>
          </p:nvPr>
        </p:nvSpPr>
        <p:spPr>
          <a:xfrm>
            <a:off x="960000" y="5428269"/>
            <a:ext cx="102720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25934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9"/>
        <p:cNvGrpSpPr/>
        <p:nvPr/>
      </p:nvGrpSpPr>
      <p:grpSpPr>
        <a:xfrm>
          <a:off x="0" y="0"/>
          <a:ext cx="0" cy="0"/>
          <a:chOff x="0" y="0"/>
          <a:chExt cx="0" cy="0"/>
        </a:xfrm>
      </p:grpSpPr>
      <p:grpSp>
        <p:nvGrpSpPr>
          <p:cNvPr id="310" name="Google Shape;310;p11"/>
          <p:cNvGrpSpPr/>
          <p:nvPr/>
        </p:nvGrpSpPr>
        <p:grpSpPr>
          <a:xfrm>
            <a:off x="11030362" y="3092294"/>
            <a:ext cx="458415" cy="1579172"/>
            <a:chOff x="7968225" y="1691500"/>
            <a:chExt cx="190625" cy="656675"/>
          </a:xfrm>
        </p:grpSpPr>
        <p:sp>
          <p:nvSpPr>
            <p:cNvPr id="311" name="Google Shape;311;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2" name="Google Shape;312;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3" name="Google Shape;313;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4" name="Google Shape;314;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5" name="Google Shape;315;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16" name="Google Shape;316;p11"/>
          <p:cNvGrpSpPr/>
          <p:nvPr/>
        </p:nvGrpSpPr>
        <p:grpSpPr>
          <a:xfrm>
            <a:off x="0" y="3995199"/>
            <a:ext cx="12192000" cy="2852133"/>
            <a:chOff x="0" y="2996399"/>
            <a:chExt cx="9144000" cy="2139100"/>
          </a:xfrm>
        </p:grpSpPr>
        <p:sp>
          <p:nvSpPr>
            <p:cNvPr id="317" name="Google Shape;317;p11"/>
            <p:cNvSpPr/>
            <p:nvPr/>
          </p:nvSpPr>
          <p:spPr>
            <a:xfrm>
              <a:off x="0" y="3878199"/>
              <a:ext cx="9144000" cy="125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318" name="Google Shape;318;p11"/>
            <p:cNvGrpSpPr/>
            <p:nvPr/>
          </p:nvGrpSpPr>
          <p:grpSpPr>
            <a:xfrm>
              <a:off x="0" y="2996399"/>
              <a:ext cx="9144000" cy="887338"/>
              <a:chOff x="0" y="4260525"/>
              <a:chExt cx="9144000" cy="887338"/>
            </a:xfrm>
          </p:grpSpPr>
          <p:sp>
            <p:nvSpPr>
              <p:cNvPr id="319" name="Google Shape;319;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0" name="Google Shape;320;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1" name="Google Shape;321;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2" name="Google Shape;322;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3" name="Google Shape;323;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4" name="Google Shape;324;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5" name="Google Shape;325;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6" name="Google Shape;326;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7" name="Google Shape;327;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8" name="Google Shape;328;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29" name="Google Shape;329;p11"/>
            <p:cNvGrpSpPr/>
            <p:nvPr/>
          </p:nvGrpSpPr>
          <p:grpSpPr>
            <a:xfrm>
              <a:off x="0" y="3148799"/>
              <a:ext cx="9144000" cy="887338"/>
              <a:chOff x="0" y="4260525"/>
              <a:chExt cx="9144000" cy="887338"/>
            </a:xfrm>
          </p:grpSpPr>
          <p:sp>
            <p:nvSpPr>
              <p:cNvPr id="330" name="Google Shape;330;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1" name="Google Shape;331;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2" name="Google Shape;332;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3" name="Google Shape;333;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4" name="Google Shape;334;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5" name="Google Shape;335;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6" name="Google Shape;336;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7" name="Google Shape;337;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8" name="Google Shape;338;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9" name="Google Shape;339;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340" name="Google Shape;340;p11"/>
          <p:cNvGrpSpPr/>
          <p:nvPr/>
        </p:nvGrpSpPr>
        <p:grpSpPr>
          <a:xfrm>
            <a:off x="11513115" y="2191480"/>
            <a:ext cx="552864" cy="2591181"/>
            <a:chOff x="8547425" y="1163775"/>
            <a:chExt cx="237975" cy="1115350"/>
          </a:xfrm>
        </p:grpSpPr>
        <p:sp>
          <p:nvSpPr>
            <p:cNvPr id="341" name="Google Shape;34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2" name="Google Shape;34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3" name="Google Shape;34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4" name="Google Shape;34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5" name="Google Shape;34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6" name="Google Shape;34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47" name="Google Shape;347;p11"/>
          <p:cNvGrpSpPr/>
          <p:nvPr/>
        </p:nvGrpSpPr>
        <p:grpSpPr>
          <a:xfrm>
            <a:off x="10334753" y="2624437"/>
            <a:ext cx="458403" cy="2148313"/>
            <a:chOff x="8547425" y="1163775"/>
            <a:chExt cx="237975" cy="1115350"/>
          </a:xfrm>
        </p:grpSpPr>
        <p:sp>
          <p:nvSpPr>
            <p:cNvPr id="348" name="Google Shape;34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9" name="Google Shape;34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0" name="Google Shape;35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1" name="Google Shape;35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2" name="Google Shape;35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3" name="Google Shape;35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54" name="Google Shape;354;p11"/>
          <p:cNvGrpSpPr/>
          <p:nvPr/>
        </p:nvGrpSpPr>
        <p:grpSpPr>
          <a:xfrm flipH="1">
            <a:off x="723990" y="3222394"/>
            <a:ext cx="458415" cy="1579172"/>
            <a:chOff x="7968225" y="1691500"/>
            <a:chExt cx="190625" cy="656675"/>
          </a:xfrm>
        </p:grpSpPr>
        <p:sp>
          <p:nvSpPr>
            <p:cNvPr id="355" name="Google Shape;355;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6" name="Google Shape;356;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7" name="Google Shape;357;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8" name="Google Shape;358;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9" name="Google Shape;359;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60" name="Google Shape;360;p11"/>
          <p:cNvGrpSpPr/>
          <p:nvPr/>
        </p:nvGrpSpPr>
        <p:grpSpPr>
          <a:xfrm flipH="1">
            <a:off x="146787" y="2321580"/>
            <a:ext cx="552864" cy="2591181"/>
            <a:chOff x="8547425" y="1163775"/>
            <a:chExt cx="237975" cy="1115350"/>
          </a:xfrm>
        </p:grpSpPr>
        <p:sp>
          <p:nvSpPr>
            <p:cNvPr id="361" name="Google Shape;36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2" name="Google Shape;36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3" name="Google Shape;36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4" name="Google Shape;36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5" name="Google Shape;36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6" name="Google Shape;36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67" name="Google Shape;367;p11"/>
          <p:cNvGrpSpPr/>
          <p:nvPr/>
        </p:nvGrpSpPr>
        <p:grpSpPr>
          <a:xfrm flipH="1">
            <a:off x="1419608" y="2754537"/>
            <a:ext cx="458403" cy="2148313"/>
            <a:chOff x="8547425" y="1163775"/>
            <a:chExt cx="237975" cy="1115350"/>
          </a:xfrm>
        </p:grpSpPr>
        <p:sp>
          <p:nvSpPr>
            <p:cNvPr id="368" name="Google Shape;36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9" name="Google Shape;36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0" name="Google Shape;37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1" name="Google Shape;37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2" name="Google Shape;37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3" name="Google Shape;37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74" name="Google Shape;374;p11"/>
          <p:cNvSpPr/>
          <p:nvPr/>
        </p:nvSpPr>
        <p:spPr>
          <a:xfrm>
            <a:off x="-343099" y="771257"/>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5" name="Google Shape;375;p11"/>
          <p:cNvSpPr/>
          <p:nvPr/>
        </p:nvSpPr>
        <p:spPr>
          <a:xfrm>
            <a:off x="11081057" y="720000"/>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6" name="Google Shape;376;p11"/>
          <p:cNvSpPr/>
          <p:nvPr/>
        </p:nvSpPr>
        <p:spPr>
          <a:xfrm>
            <a:off x="4333301" y="-123343"/>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7" name="Google Shape;377;p11"/>
          <p:cNvSpPr txBox="1">
            <a:spLocks noGrp="1"/>
          </p:cNvSpPr>
          <p:nvPr>
            <p:ph type="title" hasCustomPrompt="1"/>
          </p:nvPr>
        </p:nvSpPr>
        <p:spPr>
          <a:xfrm>
            <a:off x="1857233" y="1191067"/>
            <a:ext cx="8477600" cy="30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78" name="Google Shape;378;p11"/>
          <p:cNvSpPr txBox="1">
            <a:spLocks noGrp="1"/>
          </p:cNvSpPr>
          <p:nvPr>
            <p:ph type="subTitle" idx="1"/>
          </p:nvPr>
        </p:nvSpPr>
        <p:spPr>
          <a:xfrm>
            <a:off x="1712000" y="5471132"/>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683536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3587251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23244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2" name="Google Shape;382;p13"/>
          <p:cNvSpPr txBox="1">
            <a:spLocks noGrp="1"/>
          </p:cNvSpPr>
          <p:nvPr>
            <p:ph type="subTitle" idx="1"/>
          </p:nvPr>
        </p:nvSpPr>
        <p:spPr>
          <a:xfrm>
            <a:off x="2324451"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3" name="Google Shape;383;p13"/>
          <p:cNvSpPr txBox="1">
            <a:spLocks noGrp="1"/>
          </p:cNvSpPr>
          <p:nvPr>
            <p:ph type="title" idx="2"/>
          </p:nvPr>
        </p:nvSpPr>
        <p:spPr>
          <a:xfrm>
            <a:off x="73520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4" name="Google Shape;384;p13"/>
          <p:cNvSpPr txBox="1">
            <a:spLocks noGrp="1"/>
          </p:cNvSpPr>
          <p:nvPr>
            <p:ph type="subTitle" idx="3"/>
          </p:nvPr>
        </p:nvSpPr>
        <p:spPr>
          <a:xfrm>
            <a:off x="7352076"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5" name="Google Shape;385;p13"/>
          <p:cNvSpPr txBox="1">
            <a:spLocks noGrp="1"/>
          </p:cNvSpPr>
          <p:nvPr>
            <p:ph type="title" idx="4"/>
          </p:nvPr>
        </p:nvSpPr>
        <p:spPr>
          <a:xfrm>
            <a:off x="23244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6" name="Google Shape;386;p13"/>
          <p:cNvSpPr txBox="1">
            <a:spLocks noGrp="1"/>
          </p:cNvSpPr>
          <p:nvPr>
            <p:ph type="subTitle" idx="5"/>
          </p:nvPr>
        </p:nvSpPr>
        <p:spPr>
          <a:xfrm>
            <a:off x="2324451"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13"/>
          <p:cNvSpPr txBox="1">
            <a:spLocks noGrp="1"/>
          </p:cNvSpPr>
          <p:nvPr>
            <p:ph type="title" idx="6"/>
          </p:nvPr>
        </p:nvSpPr>
        <p:spPr>
          <a:xfrm>
            <a:off x="73520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8" name="Google Shape;388;p13"/>
          <p:cNvSpPr txBox="1">
            <a:spLocks noGrp="1"/>
          </p:cNvSpPr>
          <p:nvPr>
            <p:ph type="subTitle" idx="7"/>
          </p:nvPr>
        </p:nvSpPr>
        <p:spPr>
          <a:xfrm>
            <a:off x="7352076"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13"/>
          <p:cNvSpPr txBox="1">
            <a:spLocks noGrp="1"/>
          </p:cNvSpPr>
          <p:nvPr>
            <p:ph type="title" idx="8" hasCustomPrompt="1"/>
          </p:nvPr>
        </p:nvSpPr>
        <p:spPr>
          <a:xfrm>
            <a:off x="1165633"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0" name="Google Shape;390;p13"/>
          <p:cNvSpPr txBox="1">
            <a:spLocks noGrp="1"/>
          </p:cNvSpPr>
          <p:nvPr>
            <p:ph type="title" idx="9" hasCustomPrompt="1"/>
          </p:nvPr>
        </p:nvSpPr>
        <p:spPr>
          <a:xfrm>
            <a:off x="6117000"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1" name="Google Shape;391;p13"/>
          <p:cNvSpPr txBox="1">
            <a:spLocks noGrp="1"/>
          </p:cNvSpPr>
          <p:nvPr>
            <p:ph type="title" idx="13" hasCustomPrompt="1"/>
          </p:nvPr>
        </p:nvSpPr>
        <p:spPr>
          <a:xfrm>
            <a:off x="1165633"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2" name="Google Shape;392;p13"/>
          <p:cNvSpPr txBox="1">
            <a:spLocks noGrp="1"/>
          </p:cNvSpPr>
          <p:nvPr>
            <p:ph type="title" idx="14" hasCustomPrompt="1"/>
          </p:nvPr>
        </p:nvSpPr>
        <p:spPr>
          <a:xfrm>
            <a:off x="6117000"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3" name="Google Shape;3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5680701"/>
            <a:ext cx="12192000" cy="1183124"/>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417" name="Google Shape;417;p13"/>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8" name="Google Shape;418;p13"/>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9" name="Google Shape;419;p13"/>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0" name="Google Shape;420;p13"/>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2281869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61589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1334451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607434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24778339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14"/>
        <p:cNvGrpSpPr/>
        <p:nvPr/>
      </p:nvGrpSpPr>
      <p:grpSpPr>
        <a:xfrm>
          <a:off x="0" y="0"/>
          <a:ext cx="0" cy="0"/>
          <a:chOff x="0" y="0"/>
          <a:chExt cx="0" cy="0"/>
        </a:xfrm>
      </p:grpSpPr>
      <p:sp>
        <p:nvSpPr>
          <p:cNvPr id="515" name="Google Shape;51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1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7" name="Google Shape;517;p1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8" name="Google Shape;518;p1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9" name="Google Shape;519;p1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0" name="Google Shape;520;p16"/>
          <p:cNvSpPr/>
          <p:nvPr/>
        </p:nvSpPr>
        <p:spPr>
          <a:xfrm flipH="1">
            <a:off x="2211262" y="-70671"/>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1" name="Google Shape;521;p16"/>
          <p:cNvSpPr/>
          <p:nvPr/>
        </p:nvSpPr>
        <p:spPr>
          <a:xfrm>
            <a:off x="10259952"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522" name="Google Shape;522;p16"/>
          <p:cNvGrpSpPr/>
          <p:nvPr/>
        </p:nvGrpSpPr>
        <p:grpSpPr>
          <a:xfrm>
            <a:off x="-25066" y="5758699"/>
            <a:ext cx="3310980" cy="1118136"/>
            <a:chOff x="-18795" y="4041550"/>
            <a:chExt cx="3304811" cy="1116053"/>
          </a:xfrm>
        </p:grpSpPr>
        <p:sp>
          <p:nvSpPr>
            <p:cNvPr id="523" name="Google Shape;523;p16"/>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4" name="Google Shape;524;p16"/>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5" name="Google Shape;525;p16"/>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6" name="Google Shape;526;p16"/>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27" name="Google Shape;527;p16"/>
          <p:cNvGrpSpPr/>
          <p:nvPr/>
        </p:nvGrpSpPr>
        <p:grpSpPr>
          <a:xfrm>
            <a:off x="8732096" y="5693971"/>
            <a:ext cx="3502659" cy="1182867"/>
            <a:chOff x="5871195" y="4041550"/>
            <a:chExt cx="3304811" cy="1116053"/>
          </a:xfrm>
        </p:grpSpPr>
        <p:sp>
          <p:nvSpPr>
            <p:cNvPr id="528" name="Google Shape;528;p16"/>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9" name="Google Shape;529;p16"/>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0" name="Google Shape;530;p16"/>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1" name="Google Shape;531;p16"/>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1453177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2"/>
        <p:cNvGrpSpPr/>
        <p:nvPr/>
      </p:nvGrpSpPr>
      <p:grpSpPr>
        <a:xfrm>
          <a:off x="0" y="0"/>
          <a:ext cx="0" cy="0"/>
          <a:chOff x="0" y="0"/>
          <a:chExt cx="0" cy="0"/>
        </a:xfrm>
      </p:grpSpPr>
      <p:sp>
        <p:nvSpPr>
          <p:cNvPr id="533" name="Google Shape;533;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4" name="Google Shape;534;p17"/>
          <p:cNvSpPr/>
          <p:nvPr/>
        </p:nvSpPr>
        <p:spPr>
          <a:xfrm>
            <a:off x="10298691"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5" name="Google Shape;535;p17"/>
          <p:cNvSpPr/>
          <p:nvPr/>
        </p:nvSpPr>
        <p:spPr>
          <a:xfrm>
            <a:off x="11500700" y="3864000"/>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6" name="Google Shape;536;p17"/>
          <p:cNvSpPr/>
          <p:nvPr/>
        </p:nvSpPr>
        <p:spPr>
          <a:xfrm flipH="1">
            <a:off x="-1440009" y="19819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7" name="Google Shape;537;p17"/>
          <p:cNvSpPr/>
          <p:nvPr/>
        </p:nvSpPr>
        <p:spPr>
          <a:xfrm flipH="1">
            <a:off x="11032458" y="22034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8" name="Google Shape;538;p17"/>
          <p:cNvSpPr/>
          <p:nvPr/>
        </p:nvSpPr>
        <p:spPr>
          <a:xfrm>
            <a:off x="-573485" y="5101696"/>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9" name="Google Shape;539;p17"/>
          <p:cNvSpPr/>
          <p:nvPr/>
        </p:nvSpPr>
        <p:spPr>
          <a:xfrm flipH="1">
            <a:off x="-154659"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1821142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40"/>
        <p:cNvGrpSpPr/>
        <p:nvPr/>
      </p:nvGrpSpPr>
      <p:grpSpPr>
        <a:xfrm>
          <a:off x="0" y="0"/>
          <a:ext cx="0" cy="0"/>
          <a:chOff x="0" y="0"/>
          <a:chExt cx="0" cy="0"/>
        </a:xfrm>
      </p:grpSpPr>
      <p:grpSp>
        <p:nvGrpSpPr>
          <p:cNvPr id="541" name="Google Shape;541;p18"/>
          <p:cNvGrpSpPr/>
          <p:nvPr/>
        </p:nvGrpSpPr>
        <p:grpSpPr>
          <a:xfrm>
            <a:off x="0" y="5689036"/>
            <a:ext cx="12192000" cy="768387"/>
            <a:chOff x="0" y="4571577"/>
            <a:chExt cx="9144000" cy="576290"/>
          </a:xfrm>
        </p:grpSpPr>
        <p:sp>
          <p:nvSpPr>
            <p:cNvPr id="542" name="Google Shape;542;p1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3" name="Google Shape;543;p1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4" name="Google Shape;544;p1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5" name="Google Shape;545;p1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6" name="Google Shape;546;p1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7" name="Google Shape;547;p18"/>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8" name="Google Shape;548;p18"/>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9" name="Google Shape;549;p18"/>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0" name="Google Shape;550;p18"/>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1" name="Google Shape;551;p1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52" name="Google Shape;552;p18"/>
          <p:cNvSpPr txBox="1">
            <a:spLocks noGrp="1"/>
          </p:cNvSpPr>
          <p:nvPr>
            <p:ph type="title"/>
          </p:nvPr>
        </p:nvSpPr>
        <p:spPr>
          <a:xfrm>
            <a:off x="960000" y="1819600"/>
            <a:ext cx="4619600" cy="230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3" name="Google Shape;553;p18"/>
          <p:cNvSpPr txBox="1">
            <a:spLocks noGrp="1"/>
          </p:cNvSpPr>
          <p:nvPr>
            <p:ph type="subTitle" idx="1"/>
          </p:nvPr>
        </p:nvSpPr>
        <p:spPr>
          <a:xfrm>
            <a:off x="960000" y="4159000"/>
            <a:ext cx="4619600" cy="98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54" name="Google Shape;554;p18"/>
          <p:cNvGrpSpPr/>
          <p:nvPr/>
        </p:nvGrpSpPr>
        <p:grpSpPr>
          <a:xfrm flipH="1">
            <a:off x="10127776" y="4144201"/>
            <a:ext cx="939192" cy="2411283"/>
            <a:chOff x="8049528" y="81447"/>
            <a:chExt cx="1266668" cy="3252044"/>
          </a:xfrm>
        </p:grpSpPr>
        <p:sp>
          <p:nvSpPr>
            <p:cNvPr id="555" name="Google Shape;55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6" name="Google Shape;55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7" name="Google Shape;557;p18"/>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8" name="Google Shape;558;p18"/>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9" name="Google Shape;55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0" name="Google Shape;56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1" name="Google Shape;56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2" name="Google Shape;56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3" name="Google Shape;56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64" name="Google Shape;564;p18"/>
          <p:cNvGrpSpPr/>
          <p:nvPr/>
        </p:nvGrpSpPr>
        <p:grpSpPr>
          <a:xfrm>
            <a:off x="10852919" y="1524495"/>
            <a:ext cx="1351395" cy="4803085"/>
            <a:chOff x="8063667" y="81447"/>
            <a:chExt cx="1252529" cy="4451698"/>
          </a:xfrm>
        </p:grpSpPr>
        <p:sp>
          <p:nvSpPr>
            <p:cNvPr id="565" name="Google Shape;56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6" name="Google Shape;56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7" name="Google Shape;567;p1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8" name="Google Shape;568;p1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9" name="Google Shape;56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0" name="Google Shape;57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1" name="Google Shape;57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2" name="Google Shape;57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3" name="Google Shape;57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74" name="Google Shape;574;p18"/>
          <p:cNvGrpSpPr/>
          <p:nvPr/>
        </p:nvGrpSpPr>
        <p:grpSpPr>
          <a:xfrm>
            <a:off x="0" y="5722399"/>
            <a:ext cx="12192000" cy="1183117"/>
            <a:chOff x="0" y="4260525"/>
            <a:chExt cx="9144000" cy="887338"/>
          </a:xfrm>
        </p:grpSpPr>
        <p:sp>
          <p:nvSpPr>
            <p:cNvPr id="575" name="Google Shape;575;p1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6" name="Google Shape;576;p1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7" name="Google Shape;577;p1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8" name="Google Shape;578;p1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9" name="Google Shape;579;p1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0" name="Google Shape;580;p18"/>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1" name="Google Shape;581;p18"/>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2" name="Google Shape;582;p18"/>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3" name="Google Shape;583;p18"/>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4" name="Google Shape;584;p1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85" name="Google Shape;585;p18"/>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6" name="Google Shape;586;p18"/>
          <p:cNvSpPr/>
          <p:nvPr/>
        </p:nvSpPr>
        <p:spPr>
          <a:xfrm>
            <a:off x="-321302" y="285032"/>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34957881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7"/>
        <p:cNvGrpSpPr/>
        <p:nvPr/>
      </p:nvGrpSpPr>
      <p:grpSpPr>
        <a:xfrm>
          <a:off x="0" y="0"/>
          <a:ext cx="0" cy="0"/>
          <a:chOff x="0" y="0"/>
          <a:chExt cx="0" cy="0"/>
        </a:xfrm>
      </p:grpSpPr>
      <p:grpSp>
        <p:nvGrpSpPr>
          <p:cNvPr id="588" name="Google Shape;588;p19"/>
          <p:cNvGrpSpPr/>
          <p:nvPr/>
        </p:nvGrpSpPr>
        <p:grpSpPr>
          <a:xfrm>
            <a:off x="0" y="5579100"/>
            <a:ext cx="12192000" cy="1183117"/>
            <a:chOff x="0" y="4260525"/>
            <a:chExt cx="9144000" cy="887338"/>
          </a:xfrm>
        </p:grpSpPr>
        <p:sp>
          <p:nvSpPr>
            <p:cNvPr id="589" name="Google Shape;589;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0" name="Google Shape;590;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1" name="Google Shape;591;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2" name="Google Shape;592;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3" name="Google Shape;593;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4" name="Google Shape;594;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5" name="Google Shape;595;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6" name="Google Shape;596;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7" name="Google Shape;597;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8" name="Google Shape;598;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99" name="Google Shape;599;p19"/>
          <p:cNvSpPr txBox="1">
            <a:spLocks noGrp="1"/>
          </p:cNvSpPr>
          <p:nvPr>
            <p:ph type="title"/>
          </p:nvPr>
        </p:nvSpPr>
        <p:spPr>
          <a:xfrm>
            <a:off x="1807967" y="1648384"/>
            <a:ext cx="2431600" cy="1482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0" name="Google Shape;600;p19"/>
          <p:cNvSpPr txBox="1">
            <a:spLocks noGrp="1"/>
          </p:cNvSpPr>
          <p:nvPr>
            <p:ph type="subTitle" idx="1"/>
          </p:nvPr>
        </p:nvSpPr>
        <p:spPr>
          <a:xfrm>
            <a:off x="1809967" y="3484551"/>
            <a:ext cx="3434000" cy="14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601" name="Google Shape;601;p19"/>
          <p:cNvGrpSpPr/>
          <p:nvPr/>
        </p:nvGrpSpPr>
        <p:grpSpPr>
          <a:xfrm>
            <a:off x="0" y="5680700"/>
            <a:ext cx="12192000" cy="1183117"/>
            <a:chOff x="0" y="4260525"/>
            <a:chExt cx="9144000" cy="887338"/>
          </a:xfrm>
        </p:grpSpPr>
        <p:sp>
          <p:nvSpPr>
            <p:cNvPr id="602" name="Google Shape;602;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3" name="Google Shape;603;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4" name="Google Shape;604;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5" name="Google Shape;605;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6" name="Google Shape;606;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7" name="Google Shape;607;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8" name="Google Shape;608;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9" name="Google Shape;609;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0" name="Google Shape;610;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1" name="Google Shape;611;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12" name="Google Shape;612;p19"/>
          <p:cNvGrpSpPr/>
          <p:nvPr/>
        </p:nvGrpSpPr>
        <p:grpSpPr>
          <a:xfrm rot="5400000" flipH="1">
            <a:off x="-410564" y="4330130"/>
            <a:ext cx="2943848" cy="2110425"/>
            <a:chOff x="8475" y="2231150"/>
            <a:chExt cx="3260316" cy="3130575"/>
          </a:xfrm>
        </p:grpSpPr>
        <p:sp>
          <p:nvSpPr>
            <p:cNvPr id="613" name="Google Shape;613;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4" name="Google Shape;614;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15" name="Google Shape;615;p19"/>
          <p:cNvGrpSpPr/>
          <p:nvPr/>
        </p:nvGrpSpPr>
        <p:grpSpPr>
          <a:xfrm>
            <a:off x="1540968" y="6074121"/>
            <a:ext cx="3165549" cy="763443"/>
            <a:chOff x="8475" y="2231150"/>
            <a:chExt cx="3260316" cy="3130575"/>
          </a:xfrm>
        </p:grpSpPr>
        <p:sp>
          <p:nvSpPr>
            <p:cNvPr id="616" name="Google Shape;616;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7" name="Google Shape;617;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618" name="Google Shape;618;p19"/>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9" name="Google Shape;619;p19"/>
          <p:cNvSpPr/>
          <p:nvPr/>
        </p:nvSpPr>
        <p:spPr>
          <a:xfrm>
            <a:off x="-171302" y="2176599"/>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0" name="Google Shape;620;p19"/>
          <p:cNvSpPr/>
          <p:nvPr/>
        </p:nvSpPr>
        <p:spPr>
          <a:xfrm>
            <a:off x="10460751" y="2355951"/>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1" name="Google Shape;621;p19"/>
          <p:cNvSpPr/>
          <p:nvPr/>
        </p:nvSpPr>
        <p:spPr>
          <a:xfrm>
            <a:off x="412964" y="336006"/>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3972159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3220632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26938276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816832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771"/>
        <p:cNvGrpSpPr/>
        <p:nvPr/>
      </p:nvGrpSpPr>
      <p:grpSpPr>
        <a:xfrm>
          <a:off x="0" y="0"/>
          <a:ext cx="0" cy="0"/>
          <a:chOff x="0" y="0"/>
          <a:chExt cx="0" cy="0"/>
        </a:xfrm>
      </p:grpSpPr>
      <p:grpSp>
        <p:nvGrpSpPr>
          <p:cNvPr id="772" name="Google Shape;772;p23"/>
          <p:cNvGrpSpPr/>
          <p:nvPr/>
        </p:nvGrpSpPr>
        <p:grpSpPr>
          <a:xfrm>
            <a:off x="-29203" y="5072781"/>
            <a:ext cx="12265372" cy="1690876"/>
            <a:chOff x="-21903" y="3893725"/>
            <a:chExt cx="9199029" cy="1268157"/>
          </a:xfrm>
        </p:grpSpPr>
        <p:sp>
          <p:nvSpPr>
            <p:cNvPr id="773" name="Google Shape;773;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4" name="Google Shape;774;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5" name="Google Shape;775;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776" name="Google Shape;776;p23"/>
          <p:cNvSpPr txBox="1">
            <a:spLocks noGrp="1"/>
          </p:cNvSpPr>
          <p:nvPr>
            <p:ph type="subTitle" idx="1"/>
          </p:nvPr>
        </p:nvSpPr>
        <p:spPr>
          <a:xfrm>
            <a:off x="4840992" y="1958033"/>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7" name="Google Shape;777;p23"/>
          <p:cNvSpPr txBox="1">
            <a:spLocks noGrp="1"/>
          </p:cNvSpPr>
          <p:nvPr>
            <p:ph type="subTitle" idx="2"/>
          </p:nvPr>
        </p:nvSpPr>
        <p:spPr>
          <a:xfrm>
            <a:off x="2768700" y="1958033"/>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78" name="Google Shape;778;p23"/>
          <p:cNvSpPr txBox="1">
            <a:spLocks noGrp="1"/>
          </p:cNvSpPr>
          <p:nvPr>
            <p:ph type="subTitle" idx="3"/>
          </p:nvPr>
        </p:nvSpPr>
        <p:spPr>
          <a:xfrm>
            <a:off x="4841012" y="3190088"/>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3"/>
          <p:cNvSpPr txBox="1">
            <a:spLocks noGrp="1"/>
          </p:cNvSpPr>
          <p:nvPr>
            <p:ph type="subTitle" idx="4"/>
          </p:nvPr>
        </p:nvSpPr>
        <p:spPr>
          <a:xfrm>
            <a:off x="2768700" y="3190105"/>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0" name="Google Shape;780;p23"/>
          <p:cNvSpPr txBox="1">
            <a:spLocks noGrp="1"/>
          </p:cNvSpPr>
          <p:nvPr>
            <p:ph type="subTitle" idx="5"/>
          </p:nvPr>
        </p:nvSpPr>
        <p:spPr>
          <a:xfrm>
            <a:off x="4841012" y="4422141"/>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3"/>
          <p:cNvSpPr txBox="1">
            <a:spLocks noGrp="1"/>
          </p:cNvSpPr>
          <p:nvPr>
            <p:ph type="subTitle" idx="6"/>
          </p:nvPr>
        </p:nvSpPr>
        <p:spPr>
          <a:xfrm>
            <a:off x="2768700" y="4422149"/>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2" name="Google Shape;782;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3" name="Google Shape;783;p23"/>
          <p:cNvGrpSpPr/>
          <p:nvPr/>
        </p:nvGrpSpPr>
        <p:grpSpPr>
          <a:xfrm>
            <a:off x="-29203" y="5191634"/>
            <a:ext cx="12265372" cy="1690876"/>
            <a:chOff x="-21903" y="3893725"/>
            <a:chExt cx="9199029" cy="1268157"/>
          </a:xfrm>
        </p:grpSpPr>
        <p:sp>
          <p:nvSpPr>
            <p:cNvPr id="784" name="Google Shape;784;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5" name="Google Shape;785;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6" name="Google Shape;786;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87" name="Google Shape;787;p23"/>
          <p:cNvGrpSpPr/>
          <p:nvPr/>
        </p:nvGrpSpPr>
        <p:grpSpPr>
          <a:xfrm rot="5400000" flipH="1">
            <a:off x="1930799" y="4313705"/>
            <a:ext cx="1604668" cy="4069971"/>
            <a:chOff x="-170295" y="1808675"/>
            <a:chExt cx="829600" cy="2646275"/>
          </a:xfrm>
        </p:grpSpPr>
        <p:sp>
          <p:nvSpPr>
            <p:cNvPr id="788" name="Google Shape;788;p23"/>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9" name="Google Shape;789;p23"/>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0" name="Google Shape;790;p23"/>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1" name="Google Shape;791;p23"/>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2" name="Google Shape;792;p23"/>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3" name="Google Shape;793;p23"/>
            <p:cNvSpPr/>
            <p:nvPr/>
          </p:nvSpPr>
          <p:spPr>
            <a:xfrm flipH="1">
              <a:off x="2405" y="3764777"/>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4" name="Google Shape;794;p23"/>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5" name="Google Shape;795;p23"/>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6" name="Google Shape;796;p23"/>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97" name="Google Shape;797;p23"/>
          <p:cNvGrpSpPr/>
          <p:nvPr/>
        </p:nvGrpSpPr>
        <p:grpSpPr>
          <a:xfrm rot="5400000" flipH="1">
            <a:off x="-454000" y="5241487"/>
            <a:ext cx="2174309" cy="1310415"/>
            <a:chOff x="-68795" y="4223589"/>
            <a:chExt cx="1124100" cy="852025"/>
          </a:xfrm>
        </p:grpSpPr>
        <p:sp>
          <p:nvSpPr>
            <p:cNvPr id="798" name="Google Shape;798;p23"/>
            <p:cNvSpPr/>
            <p:nvPr/>
          </p:nvSpPr>
          <p:spPr>
            <a:xfrm flipH="1">
              <a:off x="-68795" y="4223589"/>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9" name="Google Shape;799;p23"/>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0" name="Google Shape;800;p23"/>
            <p:cNvSpPr/>
            <p:nvPr/>
          </p:nvSpPr>
          <p:spPr>
            <a:xfrm rot="4678413" flipH="1">
              <a:off x="-5913" y="4540904"/>
              <a:ext cx="294306" cy="178619"/>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01" name="Google Shape;801;p23"/>
          <p:cNvGrpSpPr/>
          <p:nvPr/>
        </p:nvGrpSpPr>
        <p:grpSpPr>
          <a:xfrm flipH="1">
            <a:off x="10839255" y="3542431"/>
            <a:ext cx="1393477" cy="3333871"/>
            <a:chOff x="-34400" y="2920300"/>
            <a:chExt cx="1006460" cy="2407938"/>
          </a:xfrm>
        </p:grpSpPr>
        <p:sp>
          <p:nvSpPr>
            <p:cNvPr id="802" name="Google Shape;802;p2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3" name="Google Shape;803;p2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4" name="Google Shape;804;p2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5" name="Google Shape;805;p2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806" name="Google Shape;806;p23"/>
          <p:cNvSpPr/>
          <p:nvPr/>
        </p:nvSpPr>
        <p:spPr>
          <a:xfrm>
            <a:off x="10514158" y="11687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7" name="Google Shape;807;p23"/>
          <p:cNvSpPr/>
          <p:nvPr/>
        </p:nvSpPr>
        <p:spPr>
          <a:xfrm>
            <a:off x="-683566"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8" name="Google Shape;808;p23"/>
          <p:cNvSpPr/>
          <p:nvPr/>
        </p:nvSpPr>
        <p:spPr>
          <a:xfrm flipH="1">
            <a:off x="11392425" y="14973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9" name="Google Shape;809;p23"/>
          <p:cNvSpPr/>
          <p:nvPr/>
        </p:nvSpPr>
        <p:spPr>
          <a:xfrm flipH="1">
            <a:off x="87529" y="1665529"/>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409749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487516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40342430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866"/>
        <p:cNvGrpSpPr/>
        <p:nvPr/>
      </p:nvGrpSpPr>
      <p:grpSpPr>
        <a:xfrm>
          <a:off x="0" y="0"/>
          <a:ext cx="0" cy="0"/>
          <a:chOff x="0" y="0"/>
          <a:chExt cx="0" cy="0"/>
        </a:xfrm>
      </p:grpSpPr>
      <p:sp>
        <p:nvSpPr>
          <p:cNvPr id="867" name="Google Shape;867;p25"/>
          <p:cNvSpPr txBox="1">
            <a:spLocks noGrp="1"/>
          </p:cNvSpPr>
          <p:nvPr>
            <p:ph type="subTitle" idx="1"/>
          </p:nvPr>
        </p:nvSpPr>
        <p:spPr>
          <a:xfrm>
            <a:off x="1217617" y="4163309"/>
            <a:ext cx="2284800" cy="54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68" name="Google Shape;868;p25"/>
          <p:cNvSpPr txBox="1">
            <a:spLocks noGrp="1"/>
          </p:cNvSpPr>
          <p:nvPr>
            <p:ph type="subTitle" idx="2"/>
          </p:nvPr>
        </p:nvSpPr>
        <p:spPr>
          <a:xfrm>
            <a:off x="1217617"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69" name="Google Shape;869;p25"/>
          <p:cNvSpPr txBox="1">
            <a:spLocks noGrp="1"/>
          </p:cNvSpPr>
          <p:nvPr>
            <p:ph type="subTitle" idx="3"/>
          </p:nvPr>
        </p:nvSpPr>
        <p:spPr>
          <a:xfrm>
            <a:off x="3712451"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0" name="Google Shape;870;p25"/>
          <p:cNvSpPr txBox="1">
            <a:spLocks noGrp="1"/>
          </p:cNvSpPr>
          <p:nvPr>
            <p:ph type="subTitle" idx="4"/>
          </p:nvPr>
        </p:nvSpPr>
        <p:spPr>
          <a:xfrm>
            <a:off x="37124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1" name="Google Shape;871;p25"/>
          <p:cNvSpPr txBox="1">
            <a:spLocks noGrp="1"/>
          </p:cNvSpPr>
          <p:nvPr>
            <p:ph type="subTitle" idx="5"/>
          </p:nvPr>
        </p:nvSpPr>
        <p:spPr>
          <a:xfrm>
            <a:off x="6202805"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2" name="Google Shape;872;p25"/>
          <p:cNvSpPr txBox="1">
            <a:spLocks noGrp="1"/>
          </p:cNvSpPr>
          <p:nvPr>
            <p:ph type="subTitle" idx="6"/>
          </p:nvPr>
        </p:nvSpPr>
        <p:spPr>
          <a:xfrm>
            <a:off x="6202800"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3" name="Google Shape;873;p25"/>
          <p:cNvSpPr txBox="1">
            <a:spLocks noGrp="1"/>
          </p:cNvSpPr>
          <p:nvPr>
            <p:ph type="subTitle" idx="7"/>
          </p:nvPr>
        </p:nvSpPr>
        <p:spPr>
          <a:xfrm>
            <a:off x="8691849"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4" name="Google Shape;874;p25"/>
          <p:cNvSpPr txBox="1">
            <a:spLocks noGrp="1"/>
          </p:cNvSpPr>
          <p:nvPr>
            <p:ph type="subTitle" idx="8"/>
          </p:nvPr>
        </p:nvSpPr>
        <p:spPr>
          <a:xfrm>
            <a:off x="86918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5" name="Google Shape;87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6" name="Google Shape;876;p25"/>
          <p:cNvGrpSpPr/>
          <p:nvPr/>
        </p:nvGrpSpPr>
        <p:grpSpPr>
          <a:xfrm>
            <a:off x="0" y="5695464"/>
            <a:ext cx="12192000" cy="1183117"/>
            <a:chOff x="0" y="4260525"/>
            <a:chExt cx="9144000" cy="887338"/>
          </a:xfrm>
        </p:grpSpPr>
        <p:sp>
          <p:nvSpPr>
            <p:cNvPr id="877" name="Google Shape;877;p2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8" name="Google Shape;878;p2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9" name="Google Shape;879;p2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0" name="Google Shape;880;p2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1" name="Google Shape;881;p2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2" name="Google Shape;882;p2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3" name="Google Shape;883;p2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4" name="Google Shape;884;p2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5" name="Google Shape;885;p2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6" name="Google Shape;886;p2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87" name="Google Shape;887;p25"/>
          <p:cNvGrpSpPr/>
          <p:nvPr/>
        </p:nvGrpSpPr>
        <p:grpSpPr>
          <a:xfrm rot="-5530482">
            <a:off x="8712643" y="3292299"/>
            <a:ext cx="2075877" cy="5490511"/>
            <a:chOff x="-34400" y="2920300"/>
            <a:chExt cx="1006460" cy="2407938"/>
          </a:xfrm>
        </p:grpSpPr>
        <p:sp>
          <p:nvSpPr>
            <p:cNvPr id="888" name="Google Shape;888;p2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9" name="Google Shape;889;p2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0" name="Google Shape;890;p2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1" name="Google Shape;891;p2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892" name="Google Shape;892;p25"/>
          <p:cNvGrpSpPr/>
          <p:nvPr/>
        </p:nvGrpSpPr>
        <p:grpSpPr>
          <a:xfrm>
            <a:off x="-53379" y="4979939"/>
            <a:ext cx="5661928" cy="1912080"/>
            <a:chOff x="-11586" y="3723575"/>
            <a:chExt cx="4246446" cy="1434060"/>
          </a:xfrm>
        </p:grpSpPr>
        <p:sp>
          <p:nvSpPr>
            <p:cNvPr id="893" name="Google Shape;893;p25"/>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4" name="Google Shape;894;p25"/>
            <p:cNvSpPr/>
            <p:nvPr/>
          </p:nvSpPr>
          <p:spPr>
            <a:xfrm>
              <a:off x="-4480"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5" name="Google Shape;895;p25"/>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6" name="Google Shape;896;p25"/>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897" name="Google Shape;897;p25"/>
          <p:cNvSpPr/>
          <p:nvPr/>
        </p:nvSpPr>
        <p:spPr>
          <a:xfrm>
            <a:off x="-36303" y="6116810"/>
            <a:ext cx="2861868" cy="770969"/>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731968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2644047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55"/>
        <p:cNvGrpSpPr/>
        <p:nvPr/>
      </p:nvGrpSpPr>
      <p:grpSpPr>
        <a:xfrm>
          <a:off x="0" y="0"/>
          <a:ext cx="0" cy="0"/>
          <a:chOff x="0" y="0"/>
          <a:chExt cx="0" cy="0"/>
        </a:xfrm>
      </p:grpSpPr>
      <p:sp>
        <p:nvSpPr>
          <p:cNvPr id="956" name="Google Shape;956;p27"/>
          <p:cNvSpPr txBox="1">
            <a:spLocks noGrp="1"/>
          </p:cNvSpPr>
          <p:nvPr>
            <p:ph type="title" hasCustomPrompt="1"/>
          </p:nvPr>
        </p:nvSpPr>
        <p:spPr>
          <a:xfrm>
            <a:off x="1163867"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7" name="Google Shape;957;p27"/>
          <p:cNvSpPr txBox="1">
            <a:spLocks noGrp="1"/>
          </p:cNvSpPr>
          <p:nvPr>
            <p:ph type="subTitle" idx="1"/>
          </p:nvPr>
        </p:nvSpPr>
        <p:spPr>
          <a:xfrm>
            <a:off x="1163867"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grpSp>
        <p:nvGrpSpPr>
          <p:cNvPr id="958" name="Google Shape;958;p27"/>
          <p:cNvGrpSpPr/>
          <p:nvPr/>
        </p:nvGrpSpPr>
        <p:grpSpPr>
          <a:xfrm>
            <a:off x="0" y="5534966"/>
            <a:ext cx="12192000" cy="1183117"/>
            <a:chOff x="0" y="4260525"/>
            <a:chExt cx="9144000" cy="887338"/>
          </a:xfrm>
        </p:grpSpPr>
        <p:sp>
          <p:nvSpPr>
            <p:cNvPr id="959" name="Google Shape;959;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0" name="Google Shape;960;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1" name="Google Shape;961;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2" name="Google Shape;962;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3" name="Google Shape;963;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4" name="Google Shape;964;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5" name="Google Shape;965;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6" name="Google Shape;966;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7" name="Google Shape;967;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8" name="Google Shape;968;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969" name="Google Shape;969;p27"/>
          <p:cNvSpPr txBox="1">
            <a:spLocks noGrp="1"/>
          </p:cNvSpPr>
          <p:nvPr>
            <p:ph type="title" idx="2" hasCustomPrompt="1"/>
          </p:nvPr>
        </p:nvSpPr>
        <p:spPr>
          <a:xfrm>
            <a:off x="4559000"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0" name="Google Shape;970;p27"/>
          <p:cNvSpPr txBox="1">
            <a:spLocks noGrp="1"/>
          </p:cNvSpPr>
          <p:nvPr>
            <p:ph type="subTitle" idx="3"/>
          </p:nvPr>
        </p:nvSpPr>
        <p:spPr>
          <a:xfrm>
            <a:off x="4559000"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1" name="Google Shape;971;p27"/>
          <p:cNvSpPr txBox="1">
            <a:spLocks noGrp="1"/>
          </p:cNvSpPr>
          <p:nvPr>
            <p:ph type="title" idx="4" hasCustomPrompt="1"/>
          </p:nvPr>
        </p:nvSpPr>
        <p:spPr>
          <a:xfrm>
            <a:off x="7954133"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2" name="Google Shape;972;p27"/>
          <p:cNvSpPr txBox="1">
            <a:spLocks noGrp="1"/>
          </p:cNvSpPr>
          <p:nvPr>
            <p:ph type="subTitle" idx="5"/>
          </p:nvPr>
        </p:nvSpPr>
        <p:spPr>
          <a:xfrm>
            <a:off x="8053733" y="4279700"/>
            <a:ext cx="28748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3" name="Google Shape;973;p27"/>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74" name="Google Shape;974;p27"/>
          <p:cNvGrpSpPr/>
          <p:nvPr/>
        </p:nvGrpSpPr>
        <p:grpSpPr>
          <a:xfrm>
            <a:off x="0" y="5680700"/>
            <a:ext cx="12192000" cy="1183117"/>
            <a:chOff x="0" y="4260525"/>
            <a:chExt cx="9144000" cy="887338"/>
          </a:xfrm>
        </p:grpSpPr>
        <p:sp>
          <p:nvSpPr>
            <p:cNvPr id="975" name="Google Shape;975;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6" name="Google Shape;976;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7" name="Google Shape;977;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8" name="Google Shape;978;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9" name="Google Shape;979;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0" name="Google Shape;980;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1" name="Google Shape;981;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2" name="Google Shape;982;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3" name="Google Shape;983;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4" name="Google Shape;984;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985" name="Google Shape;985;p27"/>
          <p:cNvSpPr/>
          <p:nvPr/>
        </p:nvSpPr>
        <p:spPr>
          <a:xfrm>
            <a:off x="745501" y="203208"/>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6" name="Google Shape;986;p27"/>
          <p:cNvSpPr/>
          <p:nvPr/>
        </p:nvSpPr>
        <p:spPr>
          <a:xfrm>
            <a:off x="10194467" y="96083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7" name="Google Shape;987;p27"/>
          <p:cNvSpPr/>
          <p:nvPr/>
        </p:nvSpPr>
        <p:spPr>
          <a:xfrm>
            <a:off x="-694100" y="121871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8" name="Google Shape;988;p27"/>
          <p:cNvSpPr/>
          <p:nvPr/>
        </p:nvSpPr>
        <p:spPr>
          <a:xfrm>
            <a:off x="8761558" y="-4399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989" name="Google Shape;989;p27"/>
          <p:cNvGrpSpPr/>
          <p:nvPr/>
        </p:nvGrpSpPr>
        <p:grpSpPr>
          <a:xfrm>
            <a:off x="-25060" y="5388734"/>
            <a:ext cx="4406415" cy="1488071"/>
            <a:chOff x="-18795" y="4041550"/>
            <a:chExt cx="3304811" cy="1116053"/>
          </a:xfrm>
        </p:grpSpPr>
        <p:sp>
          <p:nvSpPr>
            <p:cNvPr id="990" name="Google Shape;990;p27"/>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1" name="Google Shape;991;p27"/>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2" name="Google Shape;992;p27"/>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3" name="Google Shape;993;p27"/>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94" name="Google Shape;994;p27"/>
          <p:cNvGrpSpPr/>
          <p:nvPr/>
        </p:nvGrpSpPr>
        <p:grpSpPr>
          <a:xfrm>
            <a:off x="7828261" y="5388734"/>
            <a:ext cx="4406415" cy="1488071"/>
            <a:chOff x="5871195" y="4041550"/>
            <a:chExt cx="3304811" cy="1116053"/>
          </a:xfrm>
        </p:grpSpPr>
        <p:sp>
          <p:nvSpPr>
            <p:cNvPr id="995" name="Google Shape;995;p27"/>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6" name="Google Shape;996;p27"/>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7" name="Google Shape;997;p27"/>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8" name="Google Shape;998;p27"/>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2994751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9"/>
        <p:cNvGrpSpPr/>
        <p:nvPr/>
      </p:nvGrpSpPr>
      <p:grpSpPr>
        <a:xfrm>
          <a:off x="0" y="0"/>
          <a:ext cx="0" cy="0"/>
          <a:chOff x="0" y="0"/>
          <a:chExt cx="0" cy="0"/>
        </a:xfrm>
      </p:grpSpPr>
      <p:grpSp>
        <p:nvGrpSpPr>
          <p:cNvPr id="1000" name="Google Shape;1000;p28"/>
          <p:cNvGrpSpPr/>
          <p:nvPr/>
        </p:nvGrpSpPr>
        <p:grpSpPr>
          <a:xfrm>
            <a:off x="0" y="5648203"/>
            <a:ext cx="7255400" cy="768387"/>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07" name="Google Shape;1007;p28"/>
          <p:cNvGrpSpPr/>
          <p:nvPr/>
        </p:nvGrpSpPr>
        <p:grpSpPr>
          <a:xfrm>
            <a:off x="1" y="5741467"/>
            <a:ext cx="7218303" cy="1183117"/>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14" name="Google Shape;1014;p28"/>
          <p:cNvSpPr txBox="1">
            <a:spLocks noGrp="1"/>
          </p:cNvSpPr>
          <p:nvPr>
            <p:ph type="title"/>
          </p:nvPr>
        </p:nvSpPr>
        <p:spPr>
          <a:xfrm>
            <a:off x="958000" y="720000"/>
            <a:ext cx="5138000" cy="17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1237200" y="2597201"/>
            <a:ext cx="4579600" cy="16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16" name="Google Shape;1016;p28"/>
          <p:cNvSpPr txBox="1"/>
          <p:nvPr/>
        </p:nvSpPr>
        <p:spPr>
          <a:xfrm>
            <a:off x="959000" y="4298000"/>
            <a:ext cx="5136000" cy="6708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CREDITS: This presentation template was created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2"/>
              </a:rPr>
              <a:t>Slidesgo</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including icons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3"/>
              </a:rPr>
              <a:t>Flaticon</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and infographics &amp; images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4"/>
              </a:rPr>
              <a:t>Freepik</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t>
            </a:r>
            <a:endParaRPr kumimoji="0"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endParaRPr>
          </a:p>
        </p:txBody>
      </p:sp>
      <p:grpSp>
        <p:nvGrpSpPr>
          <p:cNvPr id="1017" name="Google Shape;1017;p28"/>
          <p:cNvGrpSpPr/>
          <p:nvPr/>
        </p:nvGrpSpPr>
        <p:grpSpPr>
          <a:xfrm>
            <a:off x="5595543" y="5164222"/>
            <a:ext cx="7859020" cy="2244332"/>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1032" name="Google Shape;1032;p28"/>
          <p:cNvGrpSpPr/>
          <p:nvPr/>
        </p:nvGrpSpPr>
        <p:grpSpPr>
          <a:xfrm>
            <a:off x="8378072" y="5296976"/>
            <a:ext cx="3827837" cy="1586699"/>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35" name="Google Shape;1035;p28"/>
          <p:cNvSpPr/>
          <p:nvPr/>
        </p:nvSpPr>
        <p:spPr>
          <a:xfrm flipH="1">
            <a:off x="11716156" y="3692184"/>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6" name="Google Shape;1036;p28"/>
          <p:cNvSpPr/>
          <p:nvPr/>
        </p:nvSpPr>
        <p:spPr>
          <a:xfrm>
            <a:off x="-820598" y="18097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7" name="Google Shape;1037;p28"/>
          <p:cNvSpPr/>
          <p:nvPr/>
        </p:nvSpPr>
        <p:spPr>
          <a:xfrm>
            <a:off x="3695796" y="214133"/>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8" name="Google Shape;1038;p28"/>
          <p:cNvSpPr/>
          <p:nvPr/>
        </p:nvSpPr>
        <p:spPr>
          <a:xfrm flipH="1">
            <a:off x="8452067" y="346333"/>
            <a:ext cx="1843815" cy="58016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039" name="Google Shape;1039;p28"/>
          <p:cNvGrpSpPr/>
          <p:nvPr/>
        </p:nvGrpSpPr>
        <p:grpSpPr>
          <a:xfrm>
            <a:off x="10546219" y="380609"/>
            <a:ext cx="1570839" cy="5718948"/>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3735238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138889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300357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184336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2865842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93598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2051068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字魂107号-萌趣欢乐体" panose="00000500000000000000" pitchFamily="2" charset="-122"/>
              </a:defRPr>
            </a:lvl1pPr>
          </a:lstStyle>
          <a:p>
            <a:fld id="{A9DAF64E-6CCA-4C71-BD72-DBFC556EDAD3}" type="datetimeFigureOut">
              <a:rPr lang="zh-CN" altLang="en-US" smtClean="0"/>
              <a:pPr/>
              <a:t>2024/11/27</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字魂107号-萌趣欢乐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字魂107号-萌趣欢乐体" panose="00000500000000000000" pitchFamily="2" charset="-122"/>
              </a:defRPr>
            </a:lvl1pPr>
          </a:lstStyle>
          <a:p>
            <a:fld id="{82E0791F-05A3-48DB-ADDB-28E0D19067A6}" type="slidenum">
              <a:rPr lang="zh-CN" altLang="en-US" smtClean="0"/>
              <a:pPr/>
              <a:t>‹#›</a:t>
            </a:fld>
            <a:endParaRPr lang="zh-CN" altLang="en-US" dirty="0"/>
          </a:p>
        </p:txBody>
      </p:sp>
    </p:spTree>
    <p:extLst>
      <p:ext uri="{BB962C8B-B14F-4D97-AF65-F5344CB8AC3E}">
        <p14:creationId xmlns:p14="http://schemas.microsoft.com/office/powerpoint/2010/main" val="308262975"/>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61" r:id="rId12"/>
    <p:sldLayoutId id="2147483660" r:id="rId13"/>
    <p:sldLayoutId id="2147483650" r:id="rId14"/>
    <p:sldLayoutId id="2147483651"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Lst>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panose="02000806040000020003"/>
              <a:buNone/>
              <a:defRPr sz="3500">
                <a:solidFill>
                  <a:schemeClr val="dk1"/>
                </a:solidFill>
                <a:latin typeface="Chau Philomene One" panose="02000806040000020003"/>
                <a:ea typeface="Chau Philomene One" panose="02000806040000020003"/>
                <a:cs typeface="Chau Philomene One" panose="02000806040000020003"/>
                <a:sym typeface="Chau Philomene One" panose="02000806040000020003"/>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1pPr>
            <a:lvl2pPr lvl="1"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2pPr>
            <a:lvl3pPr lvl="2"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3pPr>
            <a:lvl4pPr lvl="3"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4pPr>
            <a:lvl5pPr lvl="4"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5pPr>
            <a:lvl6pPr lvl="5"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6pPr>
            <a:lvl7pPr lvl="6"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7pPr>
            <a:lvl8pPr lvl="7"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8pPr>
            <a:lvl9pPr lvl="8"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9p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733" b="0" i="0" u="none" strike="noStrike" kern="0" cap="none" spc="0" normalizeH="0" baseline="0" noProof="0" smtClean="0">
                <a:ln>
                  <a:noFill/>
                </a:ln>
                <a:solidFill>
                  <a:srgbClr val="CBF0F1"/>
                </a:solidFill>
                <a:effectLst/>
                <a:uLnTx/>
                <a:uFillTx/>
                <a:latin typeface="Bebas Neue" panose="020B0606020202050201"/>
                <a:sym typeface="Bebas Neue" panose="020B0606020202050201"/>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GB" sz="1733" b="0" i="0" u="none" strike="noStrike" kern="0" cap="none" spc="0" normalizeH="0" baseline="0" noProof="0">
              <a:ln>
                <a:noFill/>
              </a:ln>
              <a:solidFill>
                <a:srgbClr val="CBF0F1"/>
              </a:solidFill>
              <a:effectLst/>
              <a:uLnTx/>
              <a:uFillTx/>
              <a:latin typeface="Bebas Neue" panose="020B0606020202050201"/>
              <a:sym typeface="Bebas Neue" panose="020B0606020202050201"/>
            </a:endParaRPr>
          </a:p>
        </p:txBody>
      </p:sp>
    </p:spTree>
    <p:extLst>
      <p:ext uri="{BB962C8B-B14F-4D97-AF65-F5344CB8AC3E}">
        <p14:creationId xmlns:p14="http://schemas.microsoft.com/office/powerpoint/2010/main" val="276293475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3.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18.png"/><Relationship Id="rId5" Type="http://schemas.openxmlformats.org/officeDocument/2006/relationships/image" Target="../media/image15.png"/><Relationship Id="rId10" Type="http://schemas.microsoft.com/office/2007/relationships/hdphoto" Target="../media/hdphoto6.wdp"/><Relationship Id="rId4" Type="http://schemas.openxmlformats.org/officeDocument/2006/relationships/image" Target="../media/image5.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75826"/>
          <a:stretch/>
        </p:blipFill>
        <p:spPr>
          <a:xfrm>
            <a:off x="2982489" y="499037"/>
            <a:ext cx="5901488" cy="872076"/>
          </a:xfrm>
          <a:prstGeom prst="rect">
            <a:avLst/>
          </a:prstGeom>
        </p:spPr>
      </p:pic>
      <p:sp>
        <p:nvSpPr>
          <p:cNvPr id="7" name="TextBox 6"/>
          <p:cNvSpPr txBox="1"/>
          <p:nvPr/>
        </p:nvSpPr>
        <p:spPr>
          <a:xfrm>
            <a:off x="2473125" y="1413426"/>
            <a:ext cx="6987085" cy="707886"/>
          </a:xfrm>
          <a:prstGeom prst="rect">
            <a:avLst/>
          </a:prstGeom>
          <a:noFill/>
        </p:spPr>
        <p:txBody>
          <a:bodyPr wrap="square" rtlCol="0">
            <a:spAutoFit/>
          </a:bodyPr>
          <a:lstStyle/>
          <a:p>
            <a:pPr algn="ctr"/>
            <a:r>
              <a:rPr lang="en-US" sz="4000" dirty="0" err="1">
                <a:solidFill>
                  <a:schemeClr val="bg1"/>
                </a:solidFill>
                <a:latin typeface="Patrick Hand" panose="00000500000000000000" pitchFamily="2" charset="0"/>
                <a:cs typeface="Calibri" panose="020F0502020204030204" pitchFamily="34" charset="0"/>
              </a:rPr>
              <a:t>Chủ</a:t>
            </a:r>
            <a:r>
              <a:rPr lang="en-US" sz="4000" dirty="0">
                <a:solidFill>
                  <a:schemeClr val="bg1"/>
                </a:solidFill>
                <a:latin typeface="Patrick Hand" panose="00000500000000000000" pitchFamily="2" charset="0"/>
                <a:cs typeface="Calibri" panose="020F0502020204030204" pitchFamily="34" charset="0"/>
              </a:rPr>
              <a:t> </a:t>
            </a:r>
            <a:r>
              <a:rPr lang="en-US" sz="4000" dirty="0" err="1">
                <a:solidFill>
                  <a:schemeClr val="bg1"/>
                </a:solidFill>
                <a:latin typeface="Patrick Hand" panose="00000500000000000000" pitchFamily="2" charset="0"/>
                <a:cs typeface="Calibri" panose="020F0502020204030204" pitchFamily="34" charset="0"/>
              </a:rPr>
              <a:t>điểm</a:t>
            </a:r>
            <a:r>
              <a:rPr lang="en-US" sz="4000" dirty="0">
                <a:solidFill>
                  <a:schemeClr val="bg1"/>
                </a:solidFill>
                <a:latin typeface="Patrick Hand" panose="00000500000000000000" pitchFamily="2" charset="0"/>
                <a:cs typeface="Calibri" panose="020F0502020204030204" pitchFamily="34" charset="0"/>
              </a:rPr>
              <a:t>: </a:t>
            </a:r>
            <a:r>
              <a:rPr lang="en-US" sz="4000" dirty="0" err="1">
                <a:solidFill>
                  <a:schemeClr val="bg1"/>
                </a:solidFill>
                <a:latin typeface="Patrick Hand" panose="00000500000000000000" pitchFamily="2" charset="0"/>
                <a:cs typeface="Calibri" panose="020F0502020204030204" pitchFamily="34" charset="0"/>
              </a:rPr>
              <a:t>Những</a:t>
            </a:r>
            <a:r>
              <a:rPr lang="en-US" sz="4000" dirty="0">
                <a:solidFill>
                  <a:schemeClr val="bg1"/>
                </a:solidFill>
                <a:latin typeface="Patrick Hand" panose="00000500000000000000" pitchFamily="2" charset="0"/>
                <a:cs typeface="Calibri" panose="020F0502020204030204" pitchFamily="34" charset="0"/>
              </a:rPr>
              <a:t> </a:t>
            </a:r>
            <a:r>
              <a:rPr lang="en-US" sz="4000" dirty="0" err="1">
                <a:solidFill>
                  <a:schemeClr val="bg1"/>
                </a:solidFill>
                <a:latin typeface="Patrick Hand" panose="00000500000000000000" pitchFamily="2" charset="0"/>
                <a:cs typeface="Calibri" panose="020F0502020204030204" pitchFamily="34" charset="0"/>
              </a:rPr>
              <a:t>người</a:t>
            </a:r>
            <a:r>
              <a:rPr lang="en-US" sz="4000" dirty="0">
                <a:solidFill>
                  <a:schemeClr val="bg1"/>
                </a:solidFill>
                <a:latin typeface="Patrick Hand" panose="00000500000000000000" pitchFamily="2" charset="0"/>
                <a:cs typeface="Calibri" panose="020F0502020204030204" pitchFamily="34" charset="0"/>
              </a:rPr>
              <a:t> </a:t>
            </a:r>
            <a:r>
              <a:rPr lang="en-US" sz="4000" dirty="0" err="1">
                <a:solidFill>
                  <a:schemeClr val="bg1"/>
                </a:solidFill>
                <a:latin typeface="Patrick Hand" panose="00000500000000000000" pitchFamily="2" charset="0"/>
                <a:cs typeface="Calibri" panose="020F0502020204030204" pitchFamily="34" charset="0"/>
              </a:rPr>
              <a:t>bạn</a:t>
            </a:r>
            <a:r>
              <a:rPr lang="en-US" sz="4000" dirty="0">
                <a:solidFill>
                  <a:schemeClr val="bg1"/>
                </a:solidFill>
                <a:latin typeface="Patrick Hand" panose="00000500000000000000" pitchFamily="2" charset="0"/>
                <a:cs typeface="Calibri" panose="020F0502020204030204" pitchFamily="34" charset="0"/>
              </a:rPr>
              <a:t> </a:t>
            </a:r>
            <a:r>
              <a:rPr lang="en-US" sz="4000" dirty="0" err="1">
                <a:solidFill>
                  <a:schemeClr val="bg1"/>
                </a:solidFill>
                <a:latin typeface="Patrick Hand" panose="00000500000000000000" pitchFamily="2" charset="0"/>
                <a:cs typeface="Calibri" panose="020F0502020204030204" pitchFamily="34" charset="0"/>
              </a:rPr>
              <a:t>nhỏ</a:t>
            </a:r>
            <a:endParaRPr lang="en-US" sz="4000" dirty="0">
              <a:solidFill>
                <a:schemeClr val="bg1"/>
              </a:solidFill>
              <a:latin typeface="Patrick Hand" panose="00000500000000000000" pitchFamily="2" charset="0"/>
              <a:cs typeface="Calibri" panose="020F0502020204030204" pitchFamily="34" charset="0"/>
            </a:endParaRPr>
          </a:p>
        </p:txBody>
      </p:sp>
      <p:sp>
        <p:nvSpPr>
          <p:cNvPr id="12" name="TextBox 11"/>
          <p:cNvSpPr txBox="1"/>
          <p:nvPr/>
        </p:nvSpPr>
        <p:spPr>
          <a:xfrm>
            <a:off x="4046568" y="2267764"/>
            <a:ext cx="4113644" cy="707886"/>
          </a:xfrm>
          <a:prstGeom prst="rect">
            <a:avLst/>
          </a:prstGeom>
          <a:noFill/>
        </p:spPr>
        <p:txBody>
          <a:bodyPr wrap="square" rtlCol="0">
            <a:spAutoFit/>
          </a:bodyPr>
          <a:lstStyle/>
          <a:p>
            <a:pPr algn="ctr"/>
            <a:r>
              <a:rPr lang="en-US" sz="4000" dirty="0" err="1">
                <a:solidFill>
                  <a:schemeClr val="bg1"/>
                </a:solidFill>
                <a:latin typeface="Patrick Hand" panose="00000500000000000000" pitchFamily="2" charset="0"/>
                <a:cs typeface="Calibri" panose="020F0502020204030204" pitchFamily="34" charset="0"/>
              </a:rPr>
              <a:t>Bài</a:t>
            </a:r>
            <a:r>
              <a:rPr lang="en-US" sz="4000" dirty="0">
                <a:solidFill>
                  <a:schemeClr val="bg1"/>
                </a:solidFill>
                <a:latin typeface="Patrick Hand" panose="00000500000000000000" pitchFamily="2" charset="0"/>
                <a:cs typeface="Calibri" panose="020F0502020204030204" pitchFamily="34" charset="0"/>
              </a:rPr>
              <a:t> 2 – </a:t>
            </a:r>
            <a:r>
              <a:rPr lang="en-US" sz="4000" dirty="0" err="1">
                <a:solidFill>
                  <a:schemeClr val="bg1"/>
                </a:solidFill>
                <a:latin typeface="Patrick Hand" panose="00000500000000000000" pitchFamily="2" charset="0"/>
                <a:cs typeface="Calibri" panose="020F0502020204030204" pitchFamily="34" charset="0"/>
              </a:rPr>
              <a:t>Tiết</a:t>
            </a:r>
            <a:r>
              <a:rPr lang="en-US" sz="4000" dirty="0">
                <a:solidFill>
                  <a:schemeClr val="bg1"/>
                </a:solidFill>
                <a:latin typeface="Patrick Hand" panose="00000500000000000000" pitchFamily="2" charset="0"/>
                <a:cs typeface="Calibri" panose="020F0502020204030204" pitchFamily="34" charset="0"/>
              </a:rPr>
              <a:t> 5</a:t>
            </a:r>
          </a:p>
        </p:txBody>
      </p:sp>
      <p:sp>
        <p:nvSpPr>
          <p:cNvPr id="13" name="TextBox 12"/>
          <p:cNvSpPr txBox="1"/>
          <p:nvPr/>
        </p:nvSpPr>
        <p:spPr>
          <a:xfrm>
            <a:off x="2716793" y="3070443"/>
            <a:ext cx="7414421" cy="646331"/>
          </a:xfrm>
          <a:prstGeom prst="rect">
            <a:avLst/>
          </a:prstGeom>
          <a:noFill/>
        </p:spPr>
        <p:txBody>
          <a:bodyPr wrap="square" rtlCol="0">
            <a:spAutoFit/>
          </a:bodyPr>
          <a:lstStyle/>
          <a:p>
            <a:r>
              <a:rPr lang="en-US" sz="3600" dirty="0" err="1">
                <a:ln w="6350">
                  <a:solidFill>
                    <a:schemeClr val="bg1"/>
                  </a:solidFill>
                </a:ln>
                <a:solidFill>
                  <a:schemeClr val="bg1"/>
                </a:solidFill>
                <a:latin typeface="Pattaya" panose="00000500000000000000" pitchFamily="2" charset="-34"/>
                <a:cs typeface="Pattaya" panose="00000500000000000000" pitchFamily="2" charset="-34"/>
              </a:rPr>
              <a:t>Luyện</a:t>
            </a:r>
            <a:r>
              <a:rPr lang="en-US" sz="3600" dirty="0">
                <a:ln w="6350">
                  <a:solidFill>
                    <a:schemeClr val="bg1"/>
                  </a:solidFill>
                </a:ln>
                <a:solidFill>
                  <a:schemeClr val="bg1"/>
                </a:solidFill>
                <a:latin typeface="Pattaya" panose="00000500000000000000" pitchFamily="2" charset="-34"/>
                <a:cs typeface="Pattaya" panose="00000500000000000000" pitchFamily="2" charset="-34"/>
              </a:rPr>
              <a:t> </a:t>
            </a:r>
            <a:r>
              <a:rPr lang="en-US" sz="3600" dirty="0" err="1">
                <a:ln w="6350">
                  <a:solidFill>
                    <a:schemeClr val="bg1"/>
                  </a:solidFill>
                </a:ln>
                <a:solidFill>
                  <a:schemeClr val="bg1"/>
                </a:solidFill>
                <a:latin typeface="Pattaya" panose="00000500000000000000" pitchFamily="2" charset="-34"/>
                <a:cs typeface="Pattaya" panose="00000500000000000000" pitchFamily="2" charset="-34"/>
              </a:rPr>
              <a:t>tập</a:t>
            </a:r>
            <a:r>
              <a:rPr lang="en-US" sz="3600" dirty="0">
                <a:ln w="6350">
                  <a:solidFill>
                    <a:schemeClr val="bg1"/>
                  </a:solidFill>
                </a:ln>
                <a:solidFill>
                  <a:schemeClr val="bg1"/>
                </a:solidFill>
                <a:latin typeface="Pattaya" panose="00000500000000000000" pitchFamily="2" charset="-34"/>
                <a:cs typeface="Pattaya" panose="00000500000000000000" pitchFamily="2" charset="-34"/>
              </a:rPr>
              <a:t> </a:t>
            </a:r>
            <a:r>
              <a:rPr lang="en-US" sz="3600" dirty="0" err="1">
                <a:ln w="6350">
                  <a:solidFill>
                    <a:schemeClr val="bg1"/>
                  </a:solidFill>
                </a:ln>
                <a:solidFill>
                  <a:schemeClr val="bg1"/>
                </a:solidFill>
                <a:latin typeface="Pattaya" panose="00000500000000000000" pitchFamily="2" charset="-34"/>
                <a:cs typeface="Pattaya" panose="00000500000000000000" pitchFamily="2" charset="-34"/>
              </a:rPr>
              <a:t>giới</a:t>
            </a:r>
            <a:r>
              <a:rPr lang="en-US" sz="3600" dirty="0">
                <a:ln w="6350">
                  <a:solidFill>
                    <a:schemeClr val="bg1"/>
                  </a:solidFill>
                </a:ln>
                <a:solidFill>
                  <a:schemeClr val="bg1"/>
                </a:solidFill>
                <a:latin typeface="Pattaya" panose="00000500000000000000" pitchFamily="2" charset="-34"/>
                <a:cs typeface="Pattaya" panose="00000500000000000000" pitchFamily="2" charset="-34"/>
              </a:rPr>
              <a:t> </a:t>
            </a:r>
            <a:r>
              <a:rPr lang="en-US" sz="3600" dirty="0" err="1">
                <a:ln w="6350">
                  <a:solidFill>
                    <a:schemeClr val="bg1"/>
                  </a:solidFill>
                </a:ln>
                <a:solidFill>
                  <a:schemeClr val="bg1"/>
                </a:solidFill>
                <a:latin typeface="Pattaya" panose="00000500000000000000" pitchFamily="2" charset="-34"/>
                <a:cs typeface="Pattaya" panose="00000500000000000000" pitchFamily="2" charset="-34"/>
              </a:rPr>
              <a:t>thiệu</a:t>
            </a:r>
            <a:r>
              <a:rPr lang="en-US" sz="3600" dirty="0">
                <a:ln w="6350">
                  <a:solidFill>
                    <a:schemeClr val="bg1"/>
                  </a:solidFill>
                </a:ln>
                <a:solidFill>
                  <a:schemeClr val="bg1"/>
                </a:solidFill>
                <a:latin typeface="Pattaya" panose="00000500000000000000" pitchFamily="2" charset="-34"/>
                <a:cs typeface="Pattaya" panose="00000500000000000000" pitchFamily="2" charset="-34"/>
              </a:rPr>
              <a:t> </a:t>
            </a:r>
            <a:r>
              <a:rPr lang="en-US" sz="3600" dirty="0" err="1">
                <a:ln w="6350">
                  <a:solidFill>
                    <a:schemeClr val="bg1"/>
                  </a:solidFill>
                </a:ln>
                <a:solidFill>
                  <a:schemeClr val="bg1"/>
                </a:solidFill>
                <a:latin typeface="Pattaya" panose="00000500000000000000" pitchFamily="2" charset="-34"/>
                <a:cs typeface="Pattaya" panose="00000500000000000000" pitchFamily="2" charset="-34"/>
              </a:rPr>
              <a:t>đồ</a:t>
            </a:r>
            <a:r>
              <a:rPr lang="en-US" sz="3600" dirty="0">
                <a:ln w="6350">
                  <a:solidFill>
                    <a:schemeClr val="bg1"/>
                  </a:solidFill>
                </a:ln>
                <a:solidFill>
                  <a:schemeClr val="bg1"/>
                </a:solidFill>
                <a:latin typeface="Pattaya" panose="00000500000000000000" pitchFamily="2" charset="-34"/>
                <a:cs typeface="Pattaya" panose="00000500000000000000" pitchFamily="2" charset="-34"/>
              </a:rPr>
              <a:t> </a:t>
            </a:r>
            <a:r>
              <a:rPr lang="en-US" sz="3600" dirty="0" err="1">
                <a:ln w="6350">
                  <a:solidFill>
                    <a:schemeClr val="bg1"/>
                  </a:solidFill>
                </a:ln>
                <a:solidFill>
                  <a:schemeClr val="bg1"/>
                </a:solidFill>
                <a:latin typeface="Pattaya" panose="00000500000000000000" pitchFamily="2" charset="-34"/>
                <a:cs typeface="Pattaya" panose="00000500000000000000" pitchFamily="2" charset="-34"/>
              </a:rPr>
              <a:t>vật</a:t>
            </a:r>
            <a:r>
              <a:rPr lang="en-US" sz="3600" dirty="0">
                <a:ln w="6350">
                  <a:solidFill>
                    <a:schemeClr val="bg1"/>
                  </a:solidFill>
                </a:ln>
                <a:solidFill>
                  <a:schemeClr val="bg1"/>
                </a:solidFill>
                <a:latin typeface="Pattaya" panose="00000500000000000000" pitchFamily="2" charset="-34"/>
                <a:cs typeface="Pattaya" panose="00000500000000000000" pitchFamily="2" charset="-34"/>
              </a:rPr>
              <a:t> </a:t>
            </a:r>
            <a:r>
              <a:rPr lang="en-US" sz="3600" dirty="0" err="1">
                <a:ln w="6350">
                  <a:solidFill>
                    <a:schemeClr val="bg1"/>
                  </a:solidFill>
                </a:ln>
                <a:solidFill>
                  <a:schemeClr val="bg1"/>
                </a:solidFill>
                <a:latin typeface="Pattaya" panose="00000500000000000000" pitchFamily="2" charset="-34"/>
                <a:cs typeface="Pattaya" panose="00000500000000000000" pitchFamily="2" charset="-34"/>
              </a:rPr>
              <a:t>quen</a:t>
            </a:r>
            <a:r>
              <a:rPr lang="en-US" sz="3600" dirty="0">
                <a:ln w="6350">
                  <a:solidFill>
                    <a:schemeClr val="bg1"/>
                  </a:solidFill>
                </a:ln>
                <a:solidFill>
                  <a:schemeClr val="bg1"/>
                </a:solidFill>
                <a:latin typeface="Pattaya" panose="00000500000000000000" pitchFamily="2" charset="-34"/>
                <a:cs typeface="Pattaya" panose="00000500000000000000" pitchFamily="2" charset="-34"/>
              </a:rPr>
              <a:t> </a:t>
            </a:r>
            <a:r>
              <a:rPr lang="en-US" sz="3600" dirty="0" err="1">
                <a:ln w="6350">
                  <a:solidFill>
                    <a:schemeClr val="bg1"/>
                  </a:solidFill>
                </a:ln>
                <a:solidFill>
                  <a:schemeClr val="bg1"/>
                </a:solidFill>
                <a:latin typeface="Pattaya" panose="00000500000000000000" pitchFamily="2" charset="-34"/>
                <a:cs typeface="Pattaya" panose="00000500000000000000" pitchFamily="2" charset="-34"/>
              </a:rPr>
              <a:t>thuộc</a:t>
            </a:r>
            <a:endParaRPr lang="en-US" sz="3600" dirty="0">
              <a:ln w="6350">
                <a:solidFill>
                  <a:schemeClr val="bg1"/>
                </a:solidFill>
              </a:ln>
              <a:solidFill>
                <a:schemeClr val="bg1"/>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3480754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p:cNvGrpSpPr/>
          <p:nvPr/>
        </p:nvGrpSpPr>
        <p:grpSpPr>
          <a:xfrm>
            <a:off x="171316" y="66582"/>
            <a:ext cx="1479042" cy="936625"/>
            <a:chOff x="988388" y="974725"/>
            <a:chExt cx="1479042" cy="936625"/>
          </a:xfrm>
        </p:grpSpPr>
        <p:sp>
          <p:nvSpPr>
            <p:cNvPr id="6" name="Oval 5"/>
            <p:cNvSpPr/>
            <p:nvPr/>
          </p:nvSpPr>
          <p:spPr>
            <a:xfrm>
              <a:off x="1396192" y="1257300"/>
              <a:ext cx="663433" cy="654050"/>
            </a:xfrm>
            <a:prstGeom prst="ellipse">
              <a:avLst/>
            </a:prstGeom>
            <a:solidFill>
              <a:srgbClr val="FFE448"/>
            </a:solidFill>
            <a:ln>
              <a:solidFill>
                <a:srgbClr val="FFE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图片 17"/>
            <p:cNvPicPr>
              <a:picLocks noChangeAspect="1"/>
            </p:cNvPicPr>
            <p:nvPr/>
          </p:nvPicPr>
          <p:blipFill rotWithShape="1">
            <a:blip r:embed="rId4" cstate="print">
              <a:extLst>
                <a:ext uri="{28A0092B-C50C-407E-A947-70E740481C1C}">
                  <a14:useLocalDpi xmlns:a14="http://schemas.microsoft.com/office/drawing/2010/main" val="0"/>
                </a:ext>
              </a:extLst>
            </a:blip>
            <a:srcRect t="21366" b="25612"/>
            <a:stretch/>
          </p:blipFill>
          <p:spPr>
            <a:xfrm>
              <a:off x="988388" y="974725"/>
              <a:ext cx="1479042" cy="784225"/>
            </a:xfrm>
            <a:prstGeom prst="rect">
              <a:avLst/>
            </a:prstGeom>
          </p:spPr>
        </p:pic>
      </p:grpSp>
      <p:sp>
        <p:nvSpPr>
          <p:cNvPr id="3" name="Rectangle 2">
            <a:extLst>
              <a:ext uri="{FF2B5EF4-FFF2-40B4-BE49-F238E27FC236}">
                <a16:creationId xmlns:a16="http://schemas.microsoft.com/office/drawing/2014/main" id="{DAFCA21E-0064-4D34-B96D-2A9FB5BFAB09}"/>
              </a:ext>
            </a:extLst>
          </p:cNvPr>
          <p:cNvSpPr/>
          <p:nvPr/>
        </p:nvSpPr>
        <p:spPr>
          <a:xfrm>
            <a:off x="1064480" y="477069"/>
            <a:ext cx="11068418" cy="4985980"/>
          </a:xfrm>
          <a:prstGeom prst="rect">
            <a:avLst/>
          </a:prstGeom>
        </p:spPr>
        <p:txBody>
          <a:bodyPr wrap="square">
            <a:spAutoFit/>
          </a:bodyPr>
          <a:lstStyle/>
          <a:p>
            <a:pPr>
              <a:spcAft>
                <a:spcPts val="600"/>
              </a:spcAft>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Đề</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đọan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thiệu</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3600" b="1"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600"/>
              </a:spcAft>
            </a:pPr>
            <a:r>
              <a:rPr lang="en-US" sz="3600" b="1" u="sng" dirty="0" err="1">
                <a:latin typeface="Times New Roman" panose="02020603050405020304" pitchFamily="18" charset="0"/>
                <a:ea typeface="Calibri" panose="020F0502020204030204" pitchFamily="34" charset="0"/>
                <a:cs typeface="Times New Roman" panose="02020603050405020304" pitchFamily="18" charset="0"/>
              </a:rPr>
              <a:t>Gợi</a:t>
            </a:r>
            <a:r>
              <a:rPr lang="en-US" sz="3600" b="1" u="sng" dirty="0">
                <a:latin typeface="Times New Roman" panose="02020603050405020304" pitchFamily="18" charset="0"/>
                <a:ea typeface="Calibri" panose="020F0502020204030204" pitchFamily="34" charset="0"/>
                <a:cs typeface="Times New Roman" panose="02020603050405020304" pitchFamily="18" charset="0"/>
              </a:rPr>
              <a:t> ý: </a:t>
            </a:r>
          </a:p>
          <a:p>
            <a:pPr algn="just">
              <a:spcAft>
                <a:spcPts val="60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thiệu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nổi</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bật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phận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kích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thước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ích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60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giữ</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gìn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389599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p:cNvGrpSpPr/>
          <p:nvPr/>
        </p:nvGrpSpPr>
        <p:grpSpPr>
          <a:xfrm>
            <a:off x="171316" y="66582"/>
            <a:ext cx="1479042" cy="936625"/>
            <a:chOff x="988388" y="974725"/>
            <a:chExt cx="1479042" cy="936625"/>
          </a:xfrm>
        </p:grpSpPr>
        <p:sp>
          <p:nvSpPr>
            <p:cNvPr id="6" name="Oval 5"/>
            <p:cNvSpPr/>
            <p:nvPr/>
          </p:nvSpPr>
          <p:spPr>
            <a:xfrm>
              <a:off x="1396192" y="1257300"/>
              <a:ext cx="663433" cy="654050"/>
            </a:xfrm>
            <a:prstGeom prst="ellipse">
              <a:avLst/>
            </a:prstGeom>
            <a:solidFill>
              <a:srgbClr val="FFE448"/>
            </a:solidFill>
            <a:ln>
              <a:solidFill>
                <a:srgbClr val="FFE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图片 17"/>
            <p:cNvPicPr>
              <a:picLocks noChangeAspect="1"/>
            </p:cNvPicPr>
            <p:nvPr/>
          </p:nvPicPr>
          <p:blipFill rotWithShape="1">
            <a:blip r:embed="rId4" cstate="print">
              <a:extLst>
                <a:ext uri="{28A0092B-C50C-407E-A947-70E740481C1C}">
                  <a14:useLocalDpi xmlns:a14="http://schemas.microsoft.com/office/drawing/2010/main" val="0"/>
                </a:ext>
              </a:extLst>
            </a:blip>
            <a:srcRect t="21366" b="25612"/>
            <a:stretch/>
          </p:blipFill>
          <p:spPr>
            <a:xfrm>
              <a:off x="988388" y="974725"/>
              <a:ext cx="1479042" cy="784225"/>
            </a:xfrm>
            <a:prstGeom prst="rect">
              <a:avLst/>
            </a:prstGeom>
          </p:spPr>
        </p:pic>
      </p:grpSp>
      <p:sp>
        <p:nvSpPr>
          <p:cNvPr id="3" name="Rectangle 2">
            <a:extLst>
              <a:ext uri="{FF2B5EF4-FFF2-40B4-BE49-F238E27FC236}">
                <a16:creationId xmlns:a16="http://schemas.microsoft.com/office/drawing/2014/main" id="{DAFCA21E-0064-4D34-B96D-2A9FB5BFAB09}"/>
              </a:ext>
            </a:extLst>
          </p:cNvPr>
          <p:cNvSpPr/>
          <p:nvPr/>
        </p:nvSpPr>
        <p:spPr>
          <a:xfrm>
            <a:off x="1064480" y="477069"/>
            <a:ext cx="11068418" cy="553997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đọan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giới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thiệu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dùng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ư</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ớc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kẻ</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máy</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bút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chì</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cặp</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sách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Gợi</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thiệu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kích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thước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ích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6446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972" y="3497344"/>
            <a:ext cx="10963374" cy="3150214"/>
          </a:xfrm>
        </p:spPr>
        <p:txBody>
          <a:bodyPr>
            <a:normAutofit fontScale="90000"/>
          </a:bodyPr>
          <a:lstStyle/>
          <a:p>
            <a:pPr algn="l"/>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làm</a:t>
            </a:r>
            <a:br>
              <a:rPr lang="en-US" sz="4000" b="1" dirty="0">
                <a:latin typeface="Times New Roman" panose="02020603050405020304" pitchFamily="18" charset="0"/>
                <a:cs typeface="Times New Roman" panose="02020603050405020304" pitchFamily="18" charset="0"/>
              </a:rPr>
            </a:br>
            <a:r>
              <a:rPr lang="vi-VN" sz="4000" b="1"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mua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tặng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nhựa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cứng</a:t>
            </a:r>
            <a:r>
              <a:rPr lang="en-US" sz="4000" dirty="0">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m</a:t>
            </a:r>
            <a:r>
              <a:rPr lang="vi-VN" sz="4000" dirty="0">
                <a:latin typeface="Times New Roman" panose="02020603050405020304" pitchFamily="18" charset="0"/>
                <a:cs typeface="Times New Roman" panose="02020603050405020304" pitchFamily="18" charset="0"/>
              </a:rPr>
              <a:t>ư</a:t>
            </a:r>
            <a:r>
              <a:rPr lang="en-US" sz="4000" dirty="0" err="1">
                <a:latin typeface="Times New Roman" panose="02020603050405020304" pitchFamily="18" charset="0"/>
                <a:cs typeface="Times New Roman" panose="02020603050405020304" pitchFamily="18" charset="0"/>
              </a:rPr>
              <a:t>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mét</a:t>
            </a:r>
            <a:r>
              <a:rPr lang="en-US" sz="4000" dirty="0">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rộng</a:t>
            </a:r>
            <a:r>
              <a:rPr lang="en-US" sz="4000" dirty="0">
                <a:latin typeface="Times New Roman" panose="02020603050405020304" pitchFamily="18" charset="0"/>
                <a:cs typeface="Times New Roman" panose="02020603050405020304" pitchFamily="18" charset="0"/>
              </a:rPr>
              <a:t> 3 </a:t>
            </a:r>
            <a:r>
              <a:rPr lang="en-US" sz="4000" dirty="0" err="1">
                <a:latin typeface="Times New Roman" panose="02020603050405020304" pitchFamily="18" charset="0"/>
                <a:cs typeface="Times New Roman" panose="02020603050405020304" pitchFamily="18" charset="0"/>
              </a:rPr>
              <a:t>xăng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mét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bởi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ảnh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nghĩnh</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và </a:t>
            </a:r>
            <a:r>
              <a:rPr lang="en-US" sz="4000" dirty="0" err="1">
                <a:latin typeface="Times New Roman" panose="02020603050405020304" pitchFamily="18" charset="0"/>
                <a:cs typeface="Times New Roman" panose="02020603050405020304" pitchFamily="18" charset="0"/>
              </a:rPr>
              <a:t>đáng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in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đen</a:t>
            </a:r>
            <a:r>
              <a:rPr lang="en-US" sz="4000" dirty="0">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chia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mét</a:t>
            </a:r>
            <a:r>
              <a:rPr lang="vi-VN" sz="4000" dirty="0">
                <a:latin typeface="Times New Roman" panose="02020603050405020304" pitchFamily="18" charset="0"/>
                <a:cs typeface="Times New Roman" panose="02020603050405020304" pitchFamily="18" charset="0"/>
              </a:rPr>
              <a:t> rất đều nhau, ở dưới có các số màu </a:t>
            </a:r>
            <a:r>
              <a:rPr lang="en-US" sz="4000" dirty="0" err="1">
                <a:latin typeface="Times New Roman" panose="02020603050405020304" pitchFamily="18" charset="0"/>
                <a:cs typeface="Times New Roman" panose="02020603050405020304" pitchFamily="18" charset="0"/>
              </a:rPr>
              <a:t>đen</a:t>
            </a:r>
            <a:r>
              <a:rPr lang="vi-VN" sz="4000" dirty="0">
                <a:latin typeface="Times New Roman" panose="02020603050405020304" pitchFamily="18" charset="0"/>
                <a:cs typeface="Times New Roman" panose="02020603050405020304" pitchFamily="18" charset="0"/>
              </a:rPr>
              <a:t> từ </a:t>
            </a:r>
            <a:r>
              <a:rPr lang="en-US" sz="4000" dirty="0">
                <a:latin typeface="Times New Roman" panose="02020603050405020304" pitchFamily="18" charset="0"/>
                <a:cs typeface="Times New Roman" panose="02020603050405020304" pitchFamily="18" charset="0"/>
              </a:rPr>
              <a:t>0</a:t>
            </a:r>
            <a:r>
              <a:rPr lang="vi-VN" sz="4000" dirty="0">
                <a:latin typeface="Times New Roman" panose="02020603050405020304" pitchFamily="18" charset="0"/>
                <a:cs typeface="Times New Roman" panose="02020603050405020304" pitchFamily="18" charset="0"/>
              </a:rPr>
              <a:t> đến 20. </a:t>
            </a:r>
            <a:r>
              <a:rPr lang="en-US" sz="4000" dirty="0" err="1">
                <a:latin typeface="Times New Roman" panose="02020603050405020304" pitchFamily="18" charset="0"/>
                <a:cs typeface="Times New Roman" panose="02020603050405020304" pitchFamily="18" charset="0"/>
              </a:rPr>
              <a:t>Chiếc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vi-VN" sz="4000" dirty="0">
                <a:latin typeface="Times New Roman" panose="02020603050405020304" pitchFamily="18" charset="0"/>
                <a:cs typeface="Times New Roman" panose="02020603050405020304" pitchFamily="18" charset="0"/>
              </a:rPr>
              <a:t> như kẻ, đo các vật</a:t>
            </a:r>
            <a:r>
              <a:rPr lang="en-US" sz="4000" dirty="0">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thận</a:t>
            </a:r>
            <a:r>
              <a:rPr lang="en-US" sz="4000" dirty="0">
                <a:latin typeface="Times New Roman" panose="02020603050405020304" pitchFamily="18" charset="0"/>
                <a:cs typeface="Times New Roman" panose="02020603050405020304" pitchFamily="18" charset="0"/>
              </a:rPr>
              <a:t>.</a:t>
            </a: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endParaRPr lang="en-US" sz="2700" dirty="0"/>
          </a:p>
        </p:txBody>
      </p:sp>
    </p:spTree>
    <p:extLst>
      <p:ext uri="{BB962C8B-B14F-4D97-AF65-F5344CB8AC3E}">
        <p14:creationId xmlns:p14="http://schemas.microsoft.com/office/powerpoint/2010/main" val="276272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6371" y="434341"/>
            <a:ext cx="9144000" cy="4795581"/>
          </a:xfrm>
        </p:spPr>
        <p:txBody>
          <a:bodyPr>
            <a:normAutofit/>
          </a:bodyPr>
          <a:lstStyle/>
          <a:p>
            <a:pPr algn="l"/>
            <a:br>
              <a:rPr lang="en-US"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br>
              <a:rPr lang="en-US"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vi-VN" sz="2700" dirty="0"/>
              <a:t>Hôm qua là sinh nhật của em. Em đã được bạn Lan tặng cho một chiếc thước kẻ. Nó được làm bằng nhựa, màu hồng. Trên thước còn có hình chú mèo máy Đô-ra-ê-mon. Chiều dài c</a:t>
            </a:r>
            <a:r>
              <a:rPr lang="en-US" sz="2700" dirty="0" err="1"/>
              <a:t>hiếc</a:t>
            </a:r>
            <a:r>
              <a:rPr lang="en-US" sz="2700" dirty="0"/>
              <a:t> </a:t>
            </a:r>
            <a:r>
              <a:rPr lang="vi-VN" sz="2700" dirty="0"/>
              <a:t>thước là 30cm. Còn chiều ngang là 5cm. Trên mặt thước có in những vạch kẻ màu đen chia theo đơn vị xăng-ti-mét, ở dưới có các số từ 1 đến 30 màu xanh. Thước giúp em kẻ, đo . Em rất thích chiếc thước này, em phải giữ gìn nó cẩn thận.</a:t>
            </a:r>
            <a:br>
              <a:rPr lang="vi-VN" sz="2700" dirty="0"/>
            </a:br>
            <a:br>
              <a:rPr lang="en-US" sz="2700" dirty="0"/>
            </a:br>
            <a:endParaRPr lang="en-US" sz="2700" dirty="0">
              <a:cs typeface="Times New Roman" panose="02020603050405020304" pitchFamily="18" charset="0"/>
            </a:endParaRPr>
          </a:p>
        </p:txBody>
      </p:sp>
    </p:spTree>
    <p:extLst>
      <p:ext uri="{BB962C8B-B14F-4D97-AF65-F5344CB8AC3E}">
        <p14:creationId xmlns:p14="http://schemas.microsoft.com/office/powerpoint/2010/main" val="4124299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6371" y="434341"/>
            <a:ext cx="9144000" cy="4795581"/>
          </a:xfrm>
        </p:spPr>
        <p:txBody>
          <a:bodyPr>
            <a:normAutofit/>
          </a:bodyPr>
          <a:lstStyle/>
          <a:p>
            <a:pPr algn="l"/>
            <a:br>
              <a:rPr lang="en-US"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Bài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làm</a:t>
            </a:r>
            <a:br>
              <a:rPr lang="en-US" sz="2700" b="1"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r>
              <a:rPr lang="vi-VN" sz="2700" dirty="0">
                <a:latin typeface="Times New Roman" panose="02020603050405020304" pitchFamily="18" charset="0"/>
                <a:cs typeface="Times New Roman" panose="02020603050405020304" pitchFamily="18" charset="0"/>
              </a:rPr>
              <a:t>        Em vừa mua một chiếc thước kẻ mới. </a:t>
            </a:r>
            <a:r>
              <a:rPr lang="en-US" sz="2700" dirty="0" err="1">
                <a:latin typeface="Times New Roman" panose="02020603050405020304" pitchFamily="18" charset="0"/>
                <a:cs typeface="Times New Roman" panose="02020603050405020304" pitchFamily="18" charset="0"/>
              </a:rPr>
              <a:t>Chiếc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thước</a:t>
            </a:r>
            <a:r>
              <a:rPr lang="vi-VN" sz="2700" dirty="0">
                <a:latin typeface="Times New Roman" panose="02020603050405020304" pitchFamily="18" charset="0"/>
                <a:cs typeface="Times New Roman" panose="02020603050405020304" pitchFamily="18" charset="0"/>
              </a:rPr>
              <a:t> được làm bằng gỗ có màu vàng. Chiều dài thước là 20cm, chiều ngang là 5cm. Mặt thước có in các vạch kẻ chia đều nhau, ở dưới vạch có các số từ 1 đến 20. Thước đã giúp em rất nhiều trong việc học tập như kẻ bài, đo độ dài. Em rất thích chiếc thước kẻ này, em sẽ giữ gìn nó cẩn thận.</a:t>
            </a:r>
            <a:br>
              <a:rPr lang="vi-VN" sz="2700" dirty="0">
                <a:latin typeface="Times New Roman" panose="02020603050405020304" pitchFamily="18" charset="0"/>
                <a:cs typeface="Times New Roman" panose="02020603050405020304" pitchFamily="18" charset="0"/>
              </a:rPr>
            </a:b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622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D4FB897-1F53-4F38-810B-72D48793A62F}"/>
              </a:ext>
            </a:extLst>
          </p:cNvPr>
          <p:cNvPicPr>
            <a:picLocks noChangeAspect="1"/>
          </p:cNvPicPr>
          <p:nvPr/>
        </p:nvPicPr>
        <p:blipFill>
          <a:blip r:embed="rId4"/>
          <a:stretch>
            <a:fillRect/>
          </a:stretch>
        </p:blipFill>
        <p:spPr>
          <a:xfrm>
            <a:off x="4666527" y="3513045"/>
            <a:ext cx="2439123" cy="3116353"/>
          </a:xfrm>
          <a:prstGeom prst="rect">
            <a:avLst/>
          </a:prstGeom>
        </p:spPr>
      </p:pic>
      <p:pic>
        <p:nvPicPr>
          <p:cNvPr id="9" name="Picture 8">
            <a:extLst>
              <a:ext uri="{FF2B5EF4-FFF2-40B4-BE49-F238E27FC236}">
                <a16:creationId xmlns:a16="http://schemas.microsoft.com/office/drawing/2014/main" id="{1716F99E-26C8-440C-B7E7-47B64E1823A6}"/>
              </a:ext>
            </a:extLst>
          </p:cNvPr>
          <p:cNvPicPr>
            <a:picLocks noChangeAspect="1"/>
          </p:cNvPicPr>
          <p:nvPr/>
        </p:nvPicPr>
        <p:blipFill>
          <a:blip r:embed="rId5"/>
          <a:stretch>
            <a:fillRect/>
          </a:stretch>
        </p:blipFill>
        <p:spPr>
          <a:xfrm>
            <a:off x="2433418" y="3429000"/>
            <a:ext cx="2233109" cy="3225918"/>
          </a:xfrm>
          <a:prstGeom prst="rect">
            <a:avLst/>
          </a:prstGeom>
        </p:spPr>
      </p:pic>
      <p:sp>
        <p:nvSpPr>
          <p:cNvPr id="2" name="TextBox 1"/>
          <p:cNvSpPr txBox="1"/>
          <p:nvPr/>
        </p:nvSpPr>
        <p:spPr>
          <a:xfrm>
            <a:off x="1257300" y="1947528"/>
            <a:ext cx="6648450" cy="1200329"/>
          </a:xfrm>
          <a:prstGeom prst="rect">
            <a:avLst/>
          </a:prstGeom>
          <a:noFill/>
        </p:spPr>
        <p:txBody>
          <a:bodyPr wrap="square" rtlCol="0">
            <a:spAutoFit/>
          </a:bodyPr>
          <a:lstStyle/>
          <a:p>
            <a:r>
              <a:rPr lang="en-US" sz="7200" dirty="0">
                <a:solidFill>
                  <a:schemeClr val="bg1"/>
                </a:solidFill>
                <a:latin typeface="Baloo" panose="03080902040302020200" pitchFamily="66" charset="0"/>
                <a:cs typeface="Baloo" panose="03080902040302020200" pitchFamily="66" charset="0"/>
              </a:rPr>
              <a:t>Chia </a:t>
            </a:r>
            <a:r>
              <a:rPr lang="en-US" sz="7200" dirty="0" err="1">
                <a:solidFill>
                  <a:schemeClr val="bg1"/>
                </a:solidFill>
                <a:latin typeface="Baloo" panose="03080902040302020200" pitchFamily="66" charset="0"/>
                <a:cs typeface="Baloo" panose="03080902040302020200" pitchFamily="66" charset="0"/>
              </a:rPr>
              <a:t>sẻ</a:t>
            </a:r>
            <a:r>
              <a:rPr lang="en-US" sz="7200" dirty="0">
                <a:solidFill>
                  <a:schemeClr val="bg1"/>
                </a:solidFill>
                <a:latin typeface="Baloo" panose="03080902040302020200" pitchFamily="66" charset="0"/>
                <a:cs typeface="Baloo" panose="03080902040302020200" pitchFamily="66" charset="0"/>
              </a:rPr>
              <a:t> </a:t>
            </a:r>
            <a:r>
              <a:rPr lang="en-US" sz="7200" dirty="0" err="1">
                <a:solidFill>
                  <a:schemeClr val="bg1"/>
                </a:solidFill>
                <a:latin typeface="Baloo" panose="03080902040302020200" pitchFamily="66" charset="0"/>
                <a:cs typeface="Baloo" panose="03080902040302020200" pitchFamily="66" charset="0"/>
              </a:rPr>
              <a:t>bài</a:t>
            </a:r>
            <a:r>
              <a:rPr lang="en-US" sz="7200" dirty="0">
                <a:solidFill>
                  <a:schemeClr val="bg1"/>
                </a:solidFill>
                <a:latin typeface="Baloo" panose="03080902040302020200" pitchFamily="66" charset="0"/>
                <a:cs typeface="Baloo" panose="03080902040302020200" pitchFamily="66" charset="0"/>
              </a:rPr>
              <a:t> </a:t>
            </a:r>
            <a:r>
              <a:rPr lang="en-US" sz="7200" dirty="0" err="1">
                <a:solidFill>
                  <a:schemeClr val="bg1"/>
                </a:solidFill>
                <a:latin typeface="Baloo" panose="03080902040302020200" pitchFamily="66" charset="0"/>
                <a:cs typeface="Baloo" panose="03080902040302020200" pitchFamily="66" charset="0"/>
              </a:rPr>
              <a:t>viết</a:t>
            </a:r>
            <a:endParaRPr lang="en-US" sz="7200" dirty="0">
              <a:solidFill>
                <a:schemeClr val="bg1"/>
              </a:solidFill>
              <a:latin typeface="Baloo" panose="03080902040302020200" pitchFamily="66" charset="0"/>
              <a:cs typeface="Baloo" panose="03080902040302020200" pitchFamily="66" charset="0"/>
            </a:endParaRPr>
          </a:p>
        </p:txBody>
      </p:sp>
    </p:spTree>
    <p:extLst>
      <p:ext uri="{BB962C8B-B14F-4D97-AF65-F5344CB8AC3E}">
        <p14:creationId xmlns:p14="http://schemas.microsoft.com/office/powerpoint/2010/main" val="15812280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pSp>
        <p:nvGrpSpPr>
          <p:cNvPr id="1157" name="Google Shape;1157;p33"/>
          <p:cNvGrpSpPr/>
          <p:nvPr/>
        </p:nvGrpSpPr>
        <p:grpSpPr>
          <a:xfrm>
            <a:off x="4672987" y="4498940"/>
            <a:ext cx="3192833" cy="2317471"/>
            <a:chOff x="3587075" y="2798640"/>
            <a:chExt cx="2198114" cy="1595468"/>
          </a:xfrm>
        </p:grpSpPr>
        <p:sp>
          <p:nvSpPr>
            <p:cNvPr id="1158" name="Google Shape;1158;p33"/>
            <p:cNvSpPr/>
            <p:nvPr/>
          </p:nvSpPr>
          <p:spPr>
            <a:xfrm>
              <a:off x="5584471" y="3846360"/>
              <a:ext cx="200718" cy="441555"/>
            </a:xfrm>
            <a:custGeom>
              <a:avLst/>
              <a:gdLst/>
              <a:ahLst/>
              <a:cxnLst/>
              <a:rect l="l" t="t" r="r" b="b"/>
              <a:pathLst>
                <a:path w="9901" h="21781" extrusionOk="0">
                  <a:moveTo>
                    <a:pt x="4737" y="151"/>
                  </a:moveTo>
                  <a:cubicBezTo>
                    <a:pt x="3208" y="2006"/>
                    <a:pt x="1980" y="4838"/>
                    <a:pt x="1203" y="7419"/>
                  </a:cubicBezTo>
                  <a:cubicBezTo>
                    <a:pt x="577" y="9499"/>
                    <a:pt x="126" y="11855"/>
                    <a:pt x="51" y="14111"/>
                  </a:cubicBezTo>
                  <a:cubicBezTo>
                    <a:pt x="0" y="16041"/>
                    <a:pt x="251" y="18146"/>
                    <a:pt x="1178" y="19675"/>
                  </a:cubicBezTo>
                  <a:cubicBezTo>
                    <a:pt x="2131" y="21229"/>
                    <a:pt x="3509" y="21780"/>
                    <a:pt x="4963" y="21780"/>
                  </a:cubicBezTo>
                  <a:cubicBezTo>
                    <a:pt x="6391" y="21780"/>
                    <a:pt x="7795" y="21229"/>
                    <a:pt x="8747" y="19675"/>
                  </a:cubicBezTo>
                  <a:cubicBezTo>
                    <a:pt x="9675" y="18146"/>
                    <a:pt x="9900" y="16041"/>
                    <a:pt x="9850" y="14111"/>
                  </a:cubicBezTo>
                  <a:cubicBezTo>
                    <a:pt x="9800" y="11855"/>
                    <a:pt x="9324" y="9499"/>
                    <a:pt x="8722" y="7419"/>
                  </a:cubicBezTo>
                  <a:cubicBezTo>
                    <a:pt x="7945" y="4838"/>
                    <a:pt x="6717" y="2006"/>
                    <a:pt x="5163" y="151"/>
                  </a:cubicBezTo>
                  <a:cubicBezTo>
                    <a:pt x="5038" y="1"/>
                    <a:pt x="4863" y="1"/>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9" name="Google Shape;1159;p33"/>
            <p:cNvSpPr/>
            <p:nvPr/>
          </p:nvSpPr>
          <p:spPr>
            <a:xfrm>
              <a:off x="5599717" y="3928164"/>
              <a:ext cx="170735" cy="436467"/>
            </a:xfrm>
            <a:custGeom>
              <a:avLst/>
              <a:gdLst/>
              <a:ahLst/>
              <a:cxnLst/>
              <a:rect l="l" t="t" r="r" b="b"/>
              <a:pathLst>
                <a:path w="8422" h="21530" extrusionOk="0">
                  <a:moveTo>
                    <a:pt x="3985" y="21304"/>
                  </a:moveTo>
                  <a:cubicBezTo>
                    <a:pt x="3985" y="21429"/>
                    <a:pt x="4086" y="21530"/>
                    <a:pt x="4211" y="21530"/>
                  </a:cubicBezTo>
                  <a:cubicBezTo>
                    <a:pt x="4336" y="21530"/>
                    <a:pt x="4436" y="21429"/>
                    <a:pt x="4436" y="21304"/>
                  </a:cubicBezTo>
                  <a:lnTo>
                    <a:pt x="4436" y="15514"/>
                  </a:lnTo>
                  <a:lnTo>
                    <a:pt x="8371" y="11580"/>
                  </a:lnTo>
                  <a:cubicBezTo>
                    <a:pt x="8421" y="11530"/>
                    <a:pt x="8421" y="11429"/>
                    <a:pt x="8371" y="11379"/>
                  </a:cubicBezTo>
                  <a:cubicBezTo>
                    <a:pt x="8296" y="11304"/>
                    <a:pt x="8196" y="11304"/>
                    <a:pt x="8146" y="11379"/>
                  </a:cubicBezTo>
                  <a:lnTo>
                    <a:pt x="4436" y="15088"/>
                  </a:lnTo>
                  <a:lnTo>
                    <a:pt x="4436" y="11705"/>
                  </a:lnTo>
                  <a:lnTo>
                    <a:pt x="8121" y="7996"/>
                  </a:lnTo>
                  <a:cubicBezTo>
                    <a:pt x="8171" y="7946"/>
                    <a:pt x="8171" y="7845"/>
                    <a:pt x="8121" y="7795"/>
                  </a:cubicBezTo>
                  <a:cubicBezTo>
                    <a:pt x="8045" y="7720"/>
                    <a:pt x="7945" y="7720"/>
                    <a:pt x="7895" y="7795"/>
                  </a:cubicBezTo>
                  <a:lnTo>
                    <a:pt x="4436" y="11279"/>
                  </a:lnTo>
                  <a:lnTo>
                    <a:pt x="4436" y="7895"/>
                  </a:lnTo>
                  <a:lnTo>
                    <a:pt x="7394" y="4938"/>
                  </a:lnTo>
                  <a:cubicBezTo>
                    <a:pt x="7444" y="4863"/>
                    <a:pt x="7444" y="4788"/>
                    <a:pt x="7394" y="4712"/>
                  </a:cubicBezTo>
                  <a:cubicBezTo>
                    <a:pt x="7344" y="4662"/>
                    <a:pt x="7243" y="4662"/>
                    <a:pt x="7168" y="4712"/>
                  </a:cubicBezTo>
                  <a:lnTo>
                    <a:pt x="4436" y="7469"/>
                  </a:lnTo>
                  <a:lnTo>
                    <a:pt x="4436" y="4086"/>
                  </a:lnTo>
                  <a:lnTo>
                    <a:pt x="6091" y="2432"/>
                  </a:lnTo>
                  <a:cubicBezTo>
                    <a:pt x="6141" y="2382"/>
                    <a:pt x="6141" y="2281"/>
                    <a:pt x="6091" y="2231"/>
                  </a:cubicBezTo>
                  <a:cubicBezTo>
                    <a:pt x="6015" y="2156"/>
                    <a:pt x="5915" y="2156"/>
                    <a:pt x="5865" y="2231"/>
                  </a:cubicBezTo>
                  <a:lnTo>
                    <a:pt x="4436" y="3660"/>
                  </a:lnTo>
                  <a:lnTo>
                    <a:pt x="4436" y="251"/>
                  </a:lnTo>
                  <a:cubicBezTo>
                    <a:pt x="4436" y="126"/>
                    <a:pt x="4336" y="1"/>
                    <a:pt x="4211" y="1"/>
                  </a:cubicBezTo>
                  <a:cubicBezTo>
                    <a:pt x="4086" y="1"/>
                    <a:pt x="3985" y="126"/>
                    <a:pt x="3985" y="251"/>
                  </a:cubicBezTo>
                  <a:lnTo>
                    <a:pt x="3985" y="3660"/>
                  </a:lnTo>
                  <a:lnTo>
                    <a:pt x="2557" y="2231"/>
                  </a:lnTo>
                  <a:cubicBezTo>
                    <a:pt x="2482" y="2156"/>
                    <a:pt x="2406" y="2156"/>
                    <a:pt x="2331" y="2231"/>
                  </a:cubicBezTo>
                  <a:cubicBezTo>
                    <a:pt x="2281" y="2281"/>
                    <a:pt x="2281" y="2382"/>
                    <a:pt x="2331" y="2432"/>
                  </a:cubicBezTo>
                  <a:lnTo>
                    <a:pt x="3985" y="4086"/>
                  </a:lnTo>
                  <a:lnTo>
                    <a:pt x="3985" y="7469"/>
                  </a:lnTo>
                  <a:lnTo>
                    <a:pt x="1379" y="4813"/>
                  </a:lnTo>
                  <a:cubicBezTo>
                    <a:pt x="1329" y="4763"/>
                    <a:pt x="1228" y="4763"/>
                    <a:pt x="1153" y="4813"/>
                  </a:cubicBezTo>
                  <a:cubicBezTo>
                    <a:pt x="1103" y="4863"/>
                    <a:pt x="1103" y="4963"/>
                    <a:pt x="1153" y="5038"/>
                  </a:cubicBezTo>
                  <a:lnTo>
                    <a:pt x="3985" y="7895"/>
                  </a:lnTo>
                  <a:lnTo>
                    <a:pt x="3985" y="11279"/>
                  </a:lnTo>
                  <a:lnTo>
                    <a:pt x="627" y="7946"/>
                  </a:lnTo>
                  <a:cubicBezTo>
                    <a:pt x="577" y="7895"/>
                    <a:pt x="477" y="7895"/>
                    <a:pt x="426" y="7946"/>
                  </a:cubicBezTo>
                  <a:cubicBezTo>
                    <a:pt x="351" y="8021"/>
                    <a:pt x="351" y="8096"/>
                    <a:pt x="426" y="8171"/>
                  </a:cubicBezTo>
                  <a:lnTo>
                    <a:pt x="3985" y="11705"/>
                  </a:lnTo>
                  <a:lnTo>
                    <a:pt x="3985" y="15088"/>
                  </a:lnTo>
                  <a:lnTo>
                    <a:pt x="276" y="11379"/>
                  </a:lnTo>
                  <a:cubicBezTo>
                    <a:pt x="201" y="11304"/>
                    <a:pt x="101" y="11304"/>
                    <a:pt x="50" y="11379"/>
                  </a:cubicBezTo>
                  <a:cubicBezTo>
                    <a:pt x="0" y="11429"/>
                    <a:pt x="0" y="11530"/>
                    <a:pt x="50" y="11580"/>
                  </a:cubicBezTo>
                  <a:lnTo>
                    <a:pt x="3985" y="15514"/>
                  </a:lnTo>
                  <a:lnTo>
                    <a:pt x="3985" y="21304"/>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0" name="Google Shape;1160;p33"/>
            <p:cNvSpPr/>
            <p:nvPr/>
          </p:nvSpPr>
          <p:spPr>
            <a:xfrm>
              <a:off x="3587075" y="3875838"/>
              <a:ext cx="200718" cy="441535"/>
            </a:xfrm>
            <a:custGeom>
              <a:avLst/>
              <a:gdLst/>
              <a:ahLst/>
              <a:cxnLst/>
              <a:rect l="l" t="t" r="r" b="b"/>
              <a:pathLst>
                <a:path w="9901" h="21780" extrusionOk="0">
                  <a:moveTo>
                    <a:pt x="4737" y="151"/>
                  </a:moveTo>
                  <a:cubicBezTo>
                    <a:pt x="3184" y="2005"/>
                    <a:pt x="1956" y="4837"/>
                    <a:pt x="1204" y="7419"/>
                  </a:cubicBezTo>
                  <a:cubicBezTo>
                    <a:pt x="577" y="9524"/>
                    <a:pt x="101" y="11855"/>
                    <a:pt x="51" y="14111"/>
                  </a:cubicBezTo>
                  <a:cubicBezTo>
                    <a:pt x="1" y="16040"/>
                    <a:pt x="226" y="18146"/>
                    <a:pt x="1154" y="19674"/>
                  </a:cubicBezTo>
                  <a:cubicBezTo>
                    <a:pt x="2106" y="21253"/>
                    <a:pt x="3509" y="21780"/>
                    <a:pt x="4938" y="21780"/>
                  </a:cubicBezTo>
                  <a:cubicBezTo>
                    <a:pt x="6392" y="21780"/>
                    <a:pt x="7770" y="21253"/>
                    <a:pt x="8722" y="19674"/>
                  </a:cubicBezTo>
                  <a:cubicBezTo>
                    <a:pt x="9650" y="18146"/>
                    <a:pt x="9900" y="16040"/>
                    <a:pt x="9850" y="14111"/>
                  </a:cubicBezTo>
                  <a:cubicBezTo>
                    <a:pt x="9775" y="11855"/>
                    <a:pt x="9324" y="9524"/>
                    <a:pt x="8697" y="7419"/>
                  </a:cubicBezTo>
                  <a:cubicBezTo>
                    <a:pt x="7920" y="4837"/>
                    <a:pt x="6692" y="2005"/>
                    <a:pt x="5164" y="151"/>
                  </a:cubicBezTo>
                  <a:cubicBezTo>
                    <a:pt x="5038" y="0"/>
                    <a:pt x="4863" y="0"/>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1" name="Google Shape;1161;p33"/>
            <p:cNvSpPr/>
            <p:nvPr/>
          </p:nvSpPr>
          <p:spPr>
            <a:xfrm>
              <a:off x="3601814" y="3958149"/>
              <a:ext cx="171242" cy="435960"/>
            </a:xfrm>
            <a:custGeom>
              <a:avLst/>
              <a:gdLst/>
              <a:ahLst/>
              <a:cxnLst/>
              <a:rect l="l" t="t" r="r" b="b"/>
              <a:pathLst>
                <a:path w="8447" h="21505" extrusionOk="0">
                  <a:moveTo>
                    <a:pt x="3985" y="21279"/>
                  </a:moveTo>
                  <a:cubicBezTo>
                    <a:pt x="3985" y="21404"/>
                    <a:pt x="4086" y="21504"/>
                    <a:pt x="4211" y="21504"/>
                  </a:cubicBezTo>
                  <a:cubicBezTo>
                    <a:pt x="4336" y="21504"/>
                    <a:pt x="4437" y="21404"/>
                    <a:pt x="4437" y="21279"/>
                  </a:cubicBezTo>
                  <a:lnTo>
                    <a:pt x="4437" y="15514"/>
                  </a:lnTo>
                  <a:lnTo>
                    <a:pt x="8371" y="11579"/>
                  </a:lnTo>
                  <a:cubicBezTo>
                    <a:pt x="8447" y="11504"/>
                    <a:pt x="8447" y="11429"/>
                    <a:pt x="8371" y="11354"/>
                  </a:cubicBezTo>
                  <a:cubicBezTo>
                    <a:pt x="8321" y="11304"/>
                    <a:pt x="8221" y="11304"/>
                    <a:pt x="8171" y="11354"/>
                  </a:cubicBezTo>
                  <a:lnTo>
                    <a:pt x="4437" y="15063"/>
                  </a:lnTo>
                  <a:lnTo>
                    <a:pt x="4437" y="11680"/>
                  </a:lnTo>
                  <a:lnTo>
                    <a:pt x="8121" y="7995"/>
                  </a:lnTo>
                  <a:cubicBezTo>
                    <a:pt x="8196" y="7920"/>
                    <a:pt x="8196" y="7845"/>
                    <a:pt x="8121" y="7770"/>
                  </a:cubicBezTo>
                  <a:cubicBezTo>
                    <a:pt x="8071" y="7720"/>
                    <a:pt x="7970" y="7720"/>
                    <a:pt x="7920" y="7770"/>
                  </a:cubicBezTo>
                  <a:lnTo>
                    <a:pt x="4437" y="11254"/>
                  </a:lnTo>
                  <a:lnTo>
                    <a:pt x="4437" y="7870"/>
                  </a:lnTo>
                  <a:lnTo>
                    <a:pt x="7394" y="4913"/>
                  </a:lnTo>
                  <a:cubicBezTo>
                    <a:pt x="7469" y="4863"/>
                    <a:pt x="7469" y="4762"/>
                    <a:pt x="7394" y="4712"/>
                  </a:cubicBezTo>
                  <a:cubicBezTo>
                    <a:pt x="7344" y="4637"/>
                    <a:pt x="7244" y="4637"/>
                    <a:pt x="7193" y="4712"/>
                  </a:cubicBezTo>
                  <a:lnTo>
                    <a:pt x="4437" y="7444"/>
                  </a:lnTo>
                  <a:lnTo>
                    <a:pt x="4437" y="4061"/>
                  </a:lnTo>
                  <a:lnTo>
                    <a:pt x="6091" y="2431"/>
                  </a:lnTo>
                  <a:cubicBezTo>
                    <a:pt x="6141" y="2356"/>
                    <a:pt x="6141" y="2256"/>
                    <a:pt x="6091" y="2206"/>
                  </a:cubicBezTo>
                  <a:cubicBezTo>
                    <a:pt x="6041" y="2156"/>
                    <a:pt x="5940" y="2156"/>
                    <a:pt x="5865" y="2206"/>
                  </a:cubicBezTo>
                  <a:lnTo>
                    <a:pt x="4437" y="3634"/>
                  </a:lnTo>
                  <a:lnTo>
                    <a:pt x="4437" y="226"/>
                  </a:lnTo>
                  <a:cubicBezTo>
                    <a:pt x="4437" y="101"/>
                    <a:pt x="4336" y="0"/>
                    <a:pt x="4211" y="0"/>
                  </a:cubicBezTo>
                  <a:cubicBezTo>
                    <a:pt x="4086" y="0"/>
                    <a:pt x="3985" y="101"/>
                    <a:pt x="3985" y="226"/>
                  </a:cubicBezTo>
                  <a:lnTo>
                    <a:pt x="3985" y="3634"/>
                  </a:lnTo>
                  <a:lnTo>
                    <a:pt x="2557" y="2206"/>
                  </a:lnTo>
                  <a:cubicBezTo>
                    <a:pt x="2507" y="2156"/>
                    <a:pt x="2406" y="2156"/>
                    <a:pt x="2356" y="2206"/>
                  </a:cubicBezTo>
                  <a:cubicBezTo>
                    <a:pt x="2281" y="2256"/>
                    <a:pt x="2281" y="2356"/>
                    <a:pt x="2356" y="2431"/>
                  </a:cubicBezTo>
                  <a:lnTo>
                    <a:pt x="3985" y="4061"/>
                  </a:lnTo>
                  <a:lnTo>
                    <a:pt x="3985" y="7444"/>
                  </a:lnTo>
                  <a:lnTo>
                    <a:pt x="1379" y="4787"/>
                  </a:lnTo>
                  <a:cubicBezTo>
                    <a:pt x="1329" y="4737"/>
                    <a:pt x="1229" y="4737"/>
                    <a:pt x="1178" y="4787"/>
                  </a:cubicBezTo>
                  <a:cubicBezTo>
                    <a:pt x="1103" y="4863"/>
                    <a:pt x="1103" y="4963"/>
                    <a:pt x="1178" y="5013"/>
                  </a:cubicBezTo>
                  <a:lnTo>
                    <a:pt x="3985" y="7870"/>
                  </a:lnTo>
                  <a:lnTo>
                    <a:pt x="3985" y="11254"/>
                  </a:lnTo>
                  <a:lnTo>
                    <a:pt x="652" y="7945"/>
                  </a:lnTo>
                  <a:cubicBezTo>
                    <a:pt x="577" y="7870"/>
                    <a:pt x="502" y="7870"/>
                    <a:pt x="427" y="7945"/>
                  </a:cubicBezTo>
                  <a:cubicBezTo>
                    <a:pt x="376" y="7995"/>
                    <a:pt x="376" y="8096"/>
                    <a:pt x="427" y="8146"/>
                  </a:cubicBezTo>
                  <a:lnTo>
                    <a:pt x="3985" y="11680"/>
                  </a:lnTo>
                  <a:lnTo>
                    <a:pt x="3985" y="15063"/>
                  </a:lnTo>
                  <a:lnTo>
                    <a:pt x="276" y="11354"/>
                  </a:lnTo>
                  <a:cubicBezTo>
                    <a:pt x="226" y="11304"/>
                    <a:pt x="126" y="11304"/>
                    <a:pt x="76" y="11354"/>
                  </a:cubicBezTo>
                  <a:cubicBezTo>
                    <a:pt x="0" y="11429"/>
                    <a:pt x="0" y="11504"/>
                    <a:pt x="76" y="11579"/>
                  </a:cubicBezTo>
                  <a:lnTo>
                    <a:pt x="3985" y="15514"/>
                  </a:lnTo>
                  <a:lnTo>
                    <a:pt x="3985" y="21279"/>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2" name="Google Shape;1162;p33"/>
            <p:cNvSpPr/>
            <p:nvPr/>
          </p:nvSpPr>
          <p:spPr>
            <a:xfrm>
              <a:off x="5403083" y="3692909"/>
              <a:ext cx="250487" cy="550784"/>
            </a:xfrm>
            <a:custGeom>
              <a:avLst/>
              <a:gdLst/>
              <a:ahLst/>
              <a:cxnLst/>
              <a:rect l="l" t="t" r="r" b="b"/>
              <a:pathLst>
                <a:path w="12356" h="27169" extrusionOk="0">
                  <a:moveTo>
                    <a:pt x="5890" y="176"/>
                  </a:moveTo>
                  <a:cubicBezTo>
                    <a:pt x="3985" y="2507"/>
                    <a:pt x="2456" y="6041"/>
                    <a:pt x="1479" y="9249"/>
                  </a:cubicBezTo>
                  <a:cubicBezTo>
                    <a:pt x="702" y="11855"/>
                    <a:pt x="125" y="14788"/>
                    <a:pt x="50" y="17595"/>
                  </a:cubicBezTo>
                  <a:cubicBezTo>
                    <a:pt x="0" y="20026"/>
                    <a:pt x="301" y="22632"/>
                    <a:pt x="1454" y="24537"/>
                  </a:cubicBezTo>
                  <a:cubicBezTo>
                    <a:pt x="2632" y="26492"/>
                    <a:pt x="4361" y="27169"/>
                    <a:pt x="6165" y="27169"/>
                  </a:cubicBezTo>
                  <a:cubicBezTo>
                    <a:pt x="7970" y="27169"/>
                    <a:pt x="9699" y="26492"/>
                    <a:pt x="10877" y="24537"/>
                  </a:cubicBezTo>
                  <a:cubicBezTo>
                    <a:pt x="12055" y="22632"/>
                    <a:pt x="12356" y="20026"/>
                    <a:pt x="12281" y="17595"/>
                  </a:cubicBezTo>
                  <a:cubicBezTo>
                    <a:pt x="12206" y="14788"/>
                    <a:pt x="11629" y="11855"/>
                    <a:pt x="10852" y="9249"/>
                  </a:cubicBezTo>
                  <a:cubicBezTo>
                    <a:pt x="9900" y="6041"/>
                    <a:pt x="8346" y="2507"/>
                    <a:pt x="6441" y="176"/>
                  </a:cubicBezTo>
                  <a:cubicBezTo>
                    <a:pt x="6291" y="1"/>
                    <a:pt x="6065" y="1"/>
                    <a:pt x="5890"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3" name="Google Shape;1163;p33"/>
            <p:cNvSpPr/>
            <p:nvPr/>
          </p:nvSpPr>
          <p:spPr>
            <a:xfrm>
              <a:off x="5421370" y="3795554"/>
              <a:ext cx="213409" cy="544175"/>
            </a:xfrm>
            <a:custGeom>
              <a:avLst/>
              <a:gdLst/>
              <a:ahLst/>
              <a:cxnLst/>
              <a:rect l="l" t="t" r="r" b="b"/>
              <a:pathLst>
                <a:path w="10527" h="26843" extrusionOk="0">
                  <a:moveTo>
                    <a:pt x="4988" y="26542"/>
                  </a:moveTo>
                  <a:cubicBezTo>
                    <a:pt x="4988" y="26717"/>
                    <a:pt x="5113" y="26842"/>
                    <a:pt x="5263" y="26842"/>
                  </a:cubicBezTo>
                  <a:cubicBezTo>
                    <a:pt x="5414" y="26842"/>
                    <a:pt x="5539" y="26717"/>
                    <a:pt x="5539" y="26542"/>
                  </a:cubicBezTo>
                  <a:lnTo>
                    <a:pt x="5539" y="19324"/>
                  </a:lnTo>
                  <a:lnTo>
                    <a:pt x="10451" y="14436"/>
                  </a:lnTo>
                  <a:cubicBezTo>
                    <a:pt x="10527" y="14361"/>
                    <a:pt x="10527" y="14236"/>
                    <a:pt x="10451" y="14161"/>
                  </a:cubicBezTo>
                  <a:cubicBezTo>
                    <a:pt x="10376" y="14086"/>
                    <a:pt x="10251" y="14086"/>
                    <a:pt x="10176" y="14161"/>
                  </a:cubicBezTo>
                  <a:lnTo>
                    <a:pt x="5539" y="18797"/>
                  </a:lnTo>
                  <a:lnTo>
                    <a:pt x="5539" y="14587"/>
                  </a:lnTo>
                  <a:lnTo>
                    <a:pt x="10151" y="9950"/>
                  </a:lnTo>
                  <a:cubicBezTo>
                    <a:pt x="10201" y="9875"/>
                    <a:pt x="10201" y="9775"/>
                    <a:pt x="10151" y="9700"/>
                  </a:cubicBezTo>
                  <a:cubicBezTo>
                    <a:pt x="10076" y="9624"/>
                    <a:pt x="9950" y="9624"/>
                    <a:pt x="9875" y="9700"/>
                  </a:cubicBezTo>
                  <a:lnTo>
                    <a:pt x="5539" y="14035"/>
                  </a:lnTo>
                  <a:lnTo>
                    <a:pt x="5539" y="9825"/>
                  </a:lnTo>
                  <a:lnTo>
                    <a:pt x="9248" y="6141"/>
                  </a:lnTo>
                  <a:cubicBezTo>
                    <a:pt x="9324" y="6065"/>
                    <a:pt x="9324" y="5940"/>
                    <a:pt x="9248" y="5865"/>
                  </a:cubicBezTo>
                  <a:cubicBezTo>
                    <a:pt x="9173" y="5790"/>
                    <a:pt x="9048" y="5790"/>
                    <a:pt x="8973" y="5865"/>
                  </a:cubicBezTo>
                  <a:lnTo>
                    <a:pt x="5539" y="9273"/>
                  </a:lnTo>
                  <a:lnTo>
                    <a:pt x="5539" y="5063"/>
                  </a:lnTo>
                  <a:lnTo>
                    <a:pt x="7594" y="3008"/>
                  </a:lnTo>
                  <a:cubicBezTo>
                    <a:pt x="7670" y="2933"/>
                    <a:pt x="7670" y="2807"/>
                    <a:pt x="7594" y="2757"/>
                  </a:cubicBezTo>
                  <a:cubicBezTo>
                    <a:pt x="7519" y="2682"/>
                    <a:pt x="7394" y="2682"/>
                    <a:pt x="7319" y="2757"/>
                  </a:cubicBezTo>
                  <a:lnTo>
                    <a:pt x="5539" y="4537"/>
                  </a:lnTo>
                  <a:lnTo>
                    <a:pt x="5539" y="276"/>
                  </a:lnTo>
                  <a:cubicBezTo>
                    <a:pt x="5539" y="126"/>
                    <a:pt x="5414" y="0"/>
                    <a:pt x="5263" y="0"/>
                  </a:cubicBezTo>
                  <a:cubicBezTo>
                    <a:pt x="5113" y="0"/>
                    <a:pt x="4988" y="126"/>
                    <a:pt x="4988" y="276"/>
                  </a:cubicBezTo>
                  <a:lnTo>
                    <a:pt x="4988" y="4537"/>
                  </a:lnTo>
                  <a:lnTo>
                    <a:pt x="3208" y="2757"/>
                  </a:lnTo>
                  <a:cubicBezTo>
                    <a:pt x="3133" y="2682"/>
                    <a:pt x="3008" y="2682"/>
                    <a:pt x="2933" y="2757"/>
                  </a:cubicBezTo>
                  <a:cubicBezTo>
                    <a:pt x="2857" y="2807"/>
                    <a:pt x="2857" y="2933"/>
                    <a:pt x="2933" y="3008"/>
                  </a:cubicBezTo>
                  <a:lnTo>
                    <a:pt x="4988" y="5063"/>
                  </a:lnTo>
                  <a:lnTo>
                    <a:pt x="4988" y="9273"/>
                  </a:lnTo>
                  <a:lnTo>
                    <a:pt x="1730" y="5990"/>
                  </a:lnTo>
                  <a:cubicBezTo>
                    <a:pt x="1654" y="5915"/>
                    <a:pt x="1529" y="5915"/>
                    <a:pt x="1454" y="5990"/>
                  </a:cubicBezTo>
                  <a:cubicBezTo>
                    <a:pt x="1379" y="6065"/>
                    <a:pt x="1379" y="6166"/>
                    <a:pt x="1454" y="6241"/>
                  </a:cubicBezTo>
                  <a:lnTo>
                    <a:pt x="4988" y="9825"/>
                  </a:lnTo>
                  <a:lnTo>
                    <a:pt x="4988" y="14035"/>
                  </a:lnTo>
                  <a:lnTo>
                    <a:pt x="802" y="9900"/>
                  </a:lnTo>
                  <a:cubicBezTo>
                    <a:pt x="727" y="9825"/>
                    <a:pt x="602" y="9825"/>
                    <a:pt x="527" y="9900"/>
                  </a:cubicBezTo>
                  <a:cubicBezTo>
                    <a:pt x="451" y="9975"/>
                    <a:pt x="451" y="10101"/>
                    <a:pt x="527" y="10176"/>
                  </a:cubicBezTo>
                  <a:lnTo>
                    <a:pt x="4988" y="14587"/>
                  </a:lnTo>
                  <a:lnTo>
                    <a:pt x="4988" y="18797"/>
                  </a:lnTo>
                  <a:lnTo>
                    <a:pt x="351" y="14161"/>
                  </a:lnTo>
                  <a:cubicBezTo>
                    <a:pt x="276" y="14086"/>
                    <a:pt x="151" y="14086"/>
                    <a:pt x="75" y="14161"/>
                  </a:cubicBezTo>
                  <a:cubicBezTo>
                    <a:pt x="0" y="14236"/>
                    <a:pt x="0" y="14361"/>
                    <a:pt x="75" y="14436"/>
                  </a:cubicBezTo>
                  <a:lnTo>
                    <a:pt x="4988" y="19324"/>
                  </a:lnTo>
                  <a:lnTo>
                    <a:pt x="4988" y="26542"/>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4" name="Google Shape;1164;p33"/>
            <p:cNvSpPr/>
            <p:nvPr/>
          </p:nvSpPr>
          <p:spPr>
            <a:xfrm>
              <a:off x="3709528" y="3731024"/>
              <a:ext cx="250507" cy="550784"/>
            </a:xfrm>
            <a:custGeom>
              <a:avLst/>
              <a:gdLst/>
              <a:ahLst/>
              <a:cxnLst/>
              <a:rect l="l" t="t" r="r" b="b"/>
              <a:pathLst>
                <a:path w="12357" h="27169" extrusionOk="0">
                  <a:moveTo>
                    <a:pt x="5916" y="176"/>
                  </a:moveTo>
                  <a:cubicBezTo>
                    <a:pt x="3986" y="2507"/>
                    <a:pt x="2457" y="6040"/>
                    <a:pt x="1479" y="9248"/>
                  </a:cubicBezTo>
                  <a:cubicBezTo>
                    <a:pt x="703" y="11855"/>
                    <a:pt x="126" y="14787"/>
                    <a:pt x="51" y="17619"/>
                  </a:cubicBezTo>
                  <a:cubicBezTo>
                    <a:pt x="1" y="20025"/>
                    <a:pt x="301" y="22632"/>
                    <a:pt x="1454" y="24537"/>
                  </a:cubicBezTo>
                  <a:cubicBezTo>
                    <a:pt x="2632" y="26492"/>
                    <a:pt x="4387" y="27168"/>
                    <a:pt x="6166" y="27168"/>
                  </a:cubicBezTo>
                  <a:cubicBezTo>
                    <a:pt x="7971" y="27168"/>
                    <a:pt x="9700" y="26492"/>
                    <a:pt x="10903" y="24537"/>
                  </a:cubicBezTo>
                  <a:cubicBezTo>
                    <a:pt x="12056" y="22632"/>
                    <a:pt x="12357" y="20025"/>
                    <a:pt x="12282" y="17619"/>
                  </a:cubicBezTo>
                  <a:cubicBezTo>
                    <a:pt x="12206" y="14787"/>
                    <a:pt x="11630" y="11855"/>
                    <a:pt x="10853" y="9248"/>
                  </a:cubicBezTo>
                  <a:cubicBezTo>
                    <a:pt x="9901" y="6040"/>
                    <a:pt x="8372" y="2507"/>
                    <a:pt x="6442" y="176"/>
                  </a:cubicBezTo>
                  <a:cubicBezTo>
                    <a:pt x="6292" y="0"/>
                    <a:pt x="6066" y="0"/>
                    <a:pt x="5916"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5" name="Google Shape;1165;p33"/>
            <p:cNvSpPr/>
            <p:nvPr/>
          </p:nvSpPr>
          <p:spPr>
            <a:xfrm>
              <a:off x="3727835" y="3833649"/>
              <a:ext cx="213409" cy="544195"/>
            </a:xfrm>
            <a:custGeom>
              <a:avLst/>
              <a:gdLst/>
              <a:ahLst/>
              <a:cxnLst/>
              <a:rect l="l" t="t" r="r" b="b"/>
              <a:pathLst>
                <a:path w="10527" h="26844" extrusionOk="0">
                  <a:moveTo>
                    <a:pt x="4988" y="26568"/>
                  </a:moveTo>
                  <a:cubicBezTo>
                    <a:pt x="4988" y="26718"/>
                    <a:pt x="5113" y="26843"/>
                    <a:pt x="5263" y="26843"/>
                  </a:cubicBezTo>
                  <a:cubicBezTo>
                    <a:pt x="5439" y="26843"/>
                    <a:pt x="5564" y="26718"/>
                    <a:pt x="5564" y="26568"/>
                  </a:cubicBezTo>
                  <a:lnTo>
                    <a:pt x="5564" y="19349"/>
                  </a:lnTo>
                  <a:lnTo>
                    <a:pt x="10451" y="14437"/>
                  </a:lnTo>
                  <a:cubicBezTo>
                    <a:pt x="10526" y="14362"/>
                    <a:pt x="10526" y="14237"/>
                    <a:pt x="10451" y="14161"/>
                  </a:cubicBezTo>
                  <a:cubicBezTo>
                    <a:pt x="10376" y="14086"/>
                    <a:pt x="10251" y="14086"/>
                    <a:pt x="10175" y="14161"/>
                  </a:cubicBezTo>
                  <a:lnTo>
                    <a:pt x="5564" y="18798"/>
                  </a:lnTo>
                  <a:lnTo>
                    <a:pt x="5564" y="14587"/>
                  </a:lnTo>
                  <a:lnTo>
                    <a:pt x="10150" y="9976"/>
                  </a:lnTo>
                  <a:cubicBezTo>
                    <a:pt x="10226" y="9901"/>
                    <a:pt x="10226" y="9775"/>
                    <a:pt x="10150" y="9700"/>
                  </a:cubicBezTo>
                  <a:cubicBezTo>
                    <a:pt x="10075" y="9625"/>
                    <a:pt x="9950" y="9625"/>
                    <a:pt x="9875" y="9700"/>
                  </a:cubicBezTo>
                  <a:lnTo>
                    <a:pt x="5564" y="14036"/>
                  </a:lnTo>
                  <a:lnTo>
                    <a:pt x="5564" y="9826"/>
                  </a:lnTo>
                  <a:lnTo>
                    <a:pt x="9248" y="6141"/>
                  </a:lnTo>
                  <a:cubicBezTo>
                    <a:pt x="9323" y="6066"/>
                    <a:pt x="9323" y="5941"/>
                    <a:pt x="9248" y="5866"/>
                  </a:cubicBezTo>
                  <a:cubicBezTo>
                    <a:pt x="9173" y="5790"/>
                    <a:pt x="9048" y="5790"/>
                    <a:pt x="8972" y="5866"/>
                  </a:cubicBezTo>
                  <a:lnTo>
                    <a:pt x="5564" y="9274"/>
                  </a:lnTo>
                  <a:lnTo>
                    <a:pt x="5564" y="5064"/>
                  </a:lnTo>
                  <a:lnTo>
                    <a:pt x="7594" y="3008"/>
                  </a:lnTo>
                  <a:cubicBezTo>
                    <a:pt x="7669" y="2933"/>
                    <a:pt x="7669" y="2833"/>
                    <a:pt x="7594" y="2758"/>
                  </a:cubicBezTo>
                  <a:cubicBezTo>
                    <a:pt x="7519" y="2683"/>
                    <a:pt x="7419" y="2683"/>
                    <a:pt x="7343" y="2758"/>
                  </a:cubicBezTo>
                  <a:lnTo>
                    <a:pt x="5564" y="4537"/>
                  </a:lnTo>
                  <a:lnTo>
                    <a:pt x="5564" y="277"/>
                  </a:lnTo>
                  <a:cubicBezTo>
                    <a:pt x="5564" y="126"/>
                    <a:pt x="5439" y="1"/>
                    <a:pt x="5263" y="1"/>
                  </a:cubicBezTo>
                  <a:cubicBezTo>
                    <a:pt x="5113" y="1"/>
                    <a:pt x="4988" y="126"/>
                    <a:pt x="4988" y="277"/>
                  </a:cubicBezTo>
                  <a:lnTo>
                    <a:pt x="4988" y="4537"/>
                  </a:lnTo>
                  <a:lnTo>
                    <a:pt x="3208" y="2758"/>
                  </a:lnTo>
                  <a:cubicBezTo>
                    <a:pt x="3133" y="2683"/>
                    <a:pt x="3008" y="2683"/>
                    <a:pt x="2932" y="2758"/>
                  </a:cubicBezTo>
                  <a:cubicBezTo>
                    <a:pt x="2857" y="2833"/>
                    <a:pt x="2857" y="2933"/>
                    <a:pt x="2932" y="3008"/>
                  </a:cubicBezTo>
                  <a:lnTo>
                    <a:pt x="4988" y="5064"/>
                  </a:lnTo>
                  <a:lnTo>
                    <a:pt x="4988" y="9274"/>
                  </a:lnTo>
                  <a:lnTo>
                    <a:pt x="1729" y="5991"/>
                  </a:lnTo>
                  <a:cubicBezTo>
                    <a:pt x="1654" y="5916"/>
                    <a:pt x="1554" y="5916"/>
                    <a:pt x="1479" y="5991"/>
                  </a:cubicBezTo>
                  <a:cubicBezTo>
                    <a:pt x="1404" y="6066"/>
                    <a:pt x="1404" y="6191"/>
                    <a:pt x="1479" y="6242"/>
                  </a:cubicBezTo>
                  <a:lnTo>
                    <a:pt x="4988" y="9826"/>
                  </a:lnTo>
                  <a:lnTo>
                    <a:pt x="4988" y="14036"/>
                  </a:lnTo>
                  <a:lnTo>
                    <a:pt x="802" y="9901"/>
                  </a:lnTo>
                  <a:cubicBezTo>
                    <a:pt x="727" y="9826"/>
                    <a:pt x="627" y="9826"/>
                    <a:pt x="551" y="9901"/>
                  </a:cubicBezTo>
                  <a:cubicBezTo>
                    <a:pt x="476" y="9976"/>
                    <a:pt x="476" y="10101"/>
                    <a:pt x="551" y="10176"/>
                  </a:cubicBezTo>
                  <a:lnTo>
                    <a:pt x="4988" y="14587"/>
                  </a:lnTo>
                  <a:lnTo>
                    <a:pt x="4988" y="18798"/>
                  </a:lnTo>
                  <a:lnTo>
                    <a:pt x="351" y="14161"/>
                  </a:lnTo>
                  <a:cubicBezTo>
                    <a:pt x="276" y="14086"/>
                    <a:pt x="150" y="14086"/>
                    <a:pt x="75" y="14161"/>
                  </a:cubicBezTo>
                  <a:cubicBezTo>
                    <a:pt x="0" y="14237"/>
                    <a:pt x="0" y="14362"/>
                    <a:pt x="75" y="14437"/>
                  </a:cubicBezTo>
                  <a:lnTo>
                    <a:pt x="4988" y="19349"/>
                  </a:lnTo>
                  <a:lnTo>
                    <a:pt x="4988" y="26568"/>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6" name="Google Shape;1166;p33"/>
            <p:cNvSpPr/>
            <p:nvPr/>
          </p:nvSpPr>
          <p:spPr>
            <a:xfrm>
              <a:off x="3914311" y="4210170"/>
              <a:ext cx="1531385" cy="45248"/>
            </a:xfrm>
            <a:custGeom>
              <a:avLst/>
              <a:gdLst/>
              <a:ahLst/>
              <a:cxnLst/>
              <a:rect l="l" t="t" r="r" b="b"/>
              <a:pathLst>
                <a:path w="75540" h="2232" extrusionOk="0">
                  <a:moveTo>
                    <a:pt x="75539" y="0"/>
                  </a:moveTo>
                  <a:lnTo>
                    <a:pt x="0" y="0"/>
                  </a:lnTo>
                  <a:lnTo>
                    <a:pt x="0" y="2231"/>
                  </a:lnTo>
                  <a:lnTo>
                    <a:pt x="75539" y="2231"/>
                  </a:lnTo>
                  <a:lnTo>
                    <a:pt x="755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7" name="Google Shape;1167;p33"/>
            <p:cNvSpPr/>
            <p:nvPr/>
          </p:nvSpPr>
          <p:spPr>
            <a:xfrm>
              <a:off x="3883820" y="4255400"/>
              <a:ext cx="1592364" cy="45228"/>
            </a:xfrm>
            <a:custGeom>
              <a:avLst/>
              <a:gdLst/>
              <a:ahLst/>
              <a:cxnLst/>
              <a:rect l="l" t="t" r="r" b="b"/>
              <a:pathLst>
                <a:path w="78548" h="2231" extrusionOk="0">
                  <a:moveTo>
                    <a:pt x="78547" y="2231"/>
                  </a:moveTo>
                  <a:lnTo>
                    <a:pt x="0" y="2231"/>
                  </a:lnTo>
                  <a:lnTo>
                    <a:pt x="0" y="0"/>
                  </a:lnTo>
                  <a:lnTo>
                    <a:pt x="78547" y="0"/>
                  </a:lnTo>
                  <a:lnTo>
                    <a:pt x="78547" y="223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8" name="Google Shape;1168;p33"/>
            <p:cNvSpPr/>
            <p:nvPr/>
          </p:nvSpPr>
          <p:spPr>
            <a:xfrm>
              <a:off x="3838589" y="3391096"/>
              <a:ext cx="684420" cy="818543"/>
            </a:xfrm>
            <a:custGeom>
              <a:avLst/>
              <a:gdLst/>
              <a:ahLst/>
              <a:cxnLst/>
              <a:rect l="l" t="t" r="r" b="b"/>
              <a:pathLst>
                <a:path w="33761" h="40377" extrusionOk="0">
                  <a:moveTo>
                    <a:pt x="1" y="0"/>
                  </a:moveTo>
                  <a:lnTo>
                    <a:pt x="16517" y="0"/>
                  </a:lnTo>
                  <a:lnTo>
                    <a:pt x="33008" y="0"/>
                  </a:lnTo>
                  <a:cubicBezTo>
                    <a:pt x="33134" y="6717"/>
                    <a:pt x="33259" y="13459"/>
                    <a:pt x="33384" y="20201"/>
                  </a:cubicBezTo>
                  <a:cubicBezTo>
                    <a:pt x="33510" y="26918"/>
                    <a:pt x="33635" y="33660"/>
                    <a:pt x="33760" y="40376"/>
                  </a:cubicBezTo>
                  <a:lnTo>
                    <a:pt x="19249" y="40376"/>
                  </a:lnTo>
                  <a:lnTo>
                    <a:pt x="4738" y="40376"/>
                  </a:lnTo>
                  <a:cubicBezTo>
                    <a:pt x="3961" y="33660"/>
                    <a:pt x="3184" y="26918"/>
                    <a:pt x="2382" y="20201"/>
                  </a:cubicBezTo>
                  <a:cubicBezTo>
                    <a:pt x="1605" y="13459"/>
                    <a:pt x="803" y="6717"/>
                    <a:pt x="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9" name="Google Shape;1169;p33"/>
            <p:cNvSpPr/>
            <p:nvPr/>
          </p:nvSpPr>
          <p:spPr>
            <a:xfrm>
              <a:off x="3808098" y="3304710"/>
              <a:ext cx="491345" cy="86401"/>
            </a:xfrm>
            <a:custGeom>
              <a:avLst/>
              <a:gdLst/>
              <a:ahLst/>
              <a:cxnLst/>
              <a:rect l="l" t="t" r="r" b="b"/>
              <a:pathLst>
                <a:path w="24237" h="4262" extrusionOk="0">
                  <a:moveTo>
                    <a:pt x="23710" y="1"/>
                  </a:moveTo>
                  <a:lnTo>
                    <a:pt x="12633" y="1"/>
                  </a:lnTo>
                  <a:lnTo>
                    <a:pt x="1555" y="1"/>
                  </a:lnTo>
                  <a:cubicBezTo>
                    <a:pt x="1029" y="1429"/>
                    <a:pt x="527" y="2833"/>
                    <a:pt x="1" y="4261"/>
                  </a:cubicBezTo>
                  <a:lnTo>
                    <a:pt x="12131" y="4261"/>
                  </a:lnTo>
                  <a:lnTo>
                    <a:pt x="24237" y="4261"/>
                  </a:lnTo>
                  <a:cubicBezTo>
                    <a:pt x="24061" y="2833"/>
                    <a:pt x="23886" y="1429"/>
                    <a:pt x="237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0" name="Google Shape;1170;p33"/>
            <p:cNvSpPr/>
            <p:nvPr/>
          </p:nvSpPr>
          <p:spPr>
            <a:xfrm>
              <a:off x="4825853" y="3391096"/>
              <a:ext cx="695590" cy="818543"/>
            </a:xfrm>
            <a:custGeom>
              <a:avLst/>
              <a:gdLst/>
              <a:ahLst/>
              <a:cxnLst/>
              <a:rect l="l" t="t" r="r" b="b"/>
              <a:pathLst>
                <a:path w="34312" h="40377" extrusionOk="0">
                  <a:moveTo>
                    <a:pt x="34312" y="0"/>
                  </a:moveTo>
                  <a:lnTo>
                    <a:pt x="17820" y="0"/>
                  </a:lnTo>
                  <a:lnTo>
                    <a:pt x="1304" y="0"/>
                  </a:lnTo>
                  <a:cubicBezTo>
                    <a:pt x="1103" y="6717"/>
                    <a:pt x="878" y="13459"/>
                    <a:pt x="652" y="20201"/>
                  </a:cubicBezTo>
                  <a:cubicBezTo>
                    <a:pt x="427" y="26918"/>
                    <a:pt x="226" y="33660"/>
                    <a:pt x="1" y="40376"/>
                  </a:cubicBezTo>
                  <a:lnTo>
                    <a:pt x="14512" y="40376"/>
                  </a:lnTo>
                  <a:lnTo>
                    <a:pt x="28998" y="40376"/>
                  </a:lnTo>
                  <a:cubicBezTo>
                    <a:pt x="29876" y="33660"/>
                    <a:pt x="30778" y="26918"/>
                    <a:pt x="31655" y="20201"/>
                  </a:cubicBezTo>
                  <a:cubicBezTo>
                    <a:pt x="32532" y="13459"/>
                    <a:pt x="33409" y="6717"/>
                    <a:pt x="3431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1" name="Google Shape;1171;p33"/>
            <p:cNvSpPr/>
            <p:nvPr/>
          </p:nvSpPr>
          <p:spPr>
            <a:xfrm>
              <a:off x="5060601" y="3304710"/>
              <a:ext cx="490838" cy="86401"/>
            </a:xfrm>
            <a:custGeom>
              <a:avLst/>
              <a:gdLst/>
              <a:ahLst/>
              <a:cxnLst/>
              <a:rect l="l" t="t" r="r" b="b"/>
              <a:pathLst>
                <a:path w="24212" h="4262" extrusionOk="0">
                  <a:moveTo>
                    <a:pt x="627" y="1"/>
                  </a:moveTo>
                  <a:lnTo>
                    <a:pt x="11705" y="1"/>
                  </a:lnTo>
                  <a:lnTo>
                    <a:pt x="22758" y="1"/>
                  </a:lnTo>
                  <a:cubicBezTo>
                    <a:pt x="23259" y="1429"/>
                    <a:pt x="23735" y="2833"/>
                    <a:pt x="24211" y="4261"/>
                  </a:cubicBezTo>
                  <a:lnTo>
                    <a:pt x="12131" y="4261"/>
                  </a:lnTo>
                  <a:lnTo>
                    <a:pt x="1" y="4261"/>
                  </a:lnTo>
                  <a:cubicBezTo>
                    <a:pt x="201" y="2833"/>
                    <a:pt x="402" y="1429"/>
                    <a:pt x="627" y="1"/>
                  </a:cubicBezTo>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2" name="Google Shape;1172;p33"/>
            <p:cNvSpPr/>
            <p:nvPr/>
          </p:nvSpPr>
          <p:spPr>
            <a:xfrm>
              <a:off x="5070251" y="3450031"/>
              <a:ext cx="403950" cy="734209"/>
            </a:xfrm>
            <a:custGeom>
              <a:avLst/>
              <a:gdLst/>
              <a:ahLst/>
              <a:cxnLst/>
              <a:rect l="l" t="t" r="r" b="b"/>
              <a:pathLst>
                <a:path w="19926" h="36217" extrusionOk="0">
                  <a:moveTo>
                    <a:pt x="14161" y="7394"/>
                  </a:moveTo>
                  <a:lnTo>
                    <a:pt x="14161" y="7444"/>
                  </a:lnTo>
                  <a:cubicBezTo>
                    <a:pt x="14036" y="8447"/>
                    <a:pt x="13936" y="9474"/>
                    <a:pt x="13811" y="10477"/>
                  </a:cubicBezTo>
                  <a:lnTo>
                    <a:pt x="13785" y="10803"/>
                  </a:lnTo>
                  <a:lnTo>
                    <a:pt x="14111" y="10803"/>
                  </a:lnTo>
                  <a:lnTo>
                    <a:pt x="16066" y="10803"/>
                  </a:lnTo>
                  <a:lnTo>
                    <a:pt x="16342" y="10803"/>
                  </a:lnTo>
                  <a:lnTo>
                    <a:pt x="18322" y="10803"/>
                  </a:lnTo>
                  <a:lnTo>
                    <a:pt x="18572" y="10803"/>
                  </a:lnTo>
                  <a:lnTo>
                    <a:pt x="18623" y="10552"/>
                  </a:lnTo>
                  <a:cubicBezTo>
                    <a:pt x="18723" y="9524"/>
                    <a:pt x="18848" y="8522"/>
                    <a:pt x="18999" y="7494"/>
                  </a:cubicBezTo>
                  <a:lnTo>
                    <a:pt x="18999" y="7394"/>
                  </a:lnTo>
                  <a:lnTo>
                    <a:pt x="18999" y="7394"/>
                  </a:lnTo>
                  <a:lnTo>
                    <a:pt x="19049" y="7143"/>
                  </a:lnTo>
                  <a:cubicBezTo>
                    <a:pt x="19174" y="6016"/>
                    <a:pt x="19299" y="4863"/>
                    <a:pt x="19450" y="3735"/>
                  </a:cubicBezTo>
                  <a:lnTo>
                    <a:pt x="19475" y="3635"/>
                  </a:lnTo>
                  <a:lnTo>
                    <a:pt x="19475" y="3635"/>
                  </a:lnTo>
                  <a:lnTo>
                    <a:pt x="19500" y="3384"/>
                  </a:lnTo>
                  <a:cubicBezTo>
                    <a:pt x="19625" y="2356"/>
                    <a:pt x="19750" y="1354"/>
                    <a:pt x="19876" y="326"/>
                  </a:cubicBezTo>
                  <a:lnTo>
                    <a:pt x="19926" y="1"/>
                  </a:lnTo>
                  <a:lnTo>
                    <a:pt x="19575" y="1"/>
                  </a:lnTo>
                  <a:lnTo>
                    <a:pt x="17545" y="1"/>
                  </a:lnTo>
                  <a:lnTo>
                    <a:pt x="17269" y="1"/>
                  </a:lnTo>
                  <a:lnTo>
                    <a:pt x="15239" y="1"/>
                  </a:lnTo>
                  <a:lnTo>
                    <a:pt x="14988" y="1"/>
                  </a:lnTo>
                  <a:lnTo>
                    <a:pt x="14963" y="251"/>
                  </a:lnTo>
                  <a:cubicBezTo>
                    <a:pt x="14838" y="1279"/>
                    <a:pt x="14738" y="2281"/>
                    <a:pt x="14613" y="3309"/>
                  </a:cubicBezTo>
                  <a:lnTo>
                    <a:pt x="14587" y="3635"/>
                  </a:lnTo>
                  <a:lnTo>
                    <a:pt x="14587" y="3635"/>
                  </a:lnTo>
                  <a:lnTo>
                    <a:pt x="14587" y="3660"/>
                  </a:lnTo>
                  <a:cubicBezTo>
                    <a:pt x="14437" y="4788"/>
                    <a:pt x="14312" y="5940"/>
                    <a:pt x="14186" y="7068"/>
                  </a:cubicBezTo>
                  <a:lnTo>
                    <a:pt x="14161" y="7394"/>
                  </a:lnTo>
                  <a:close/>
                  <a:moveTo>
                    <a:pt x="8247" y="7168"/>
                  </a:moveTo>
                  <a:lnTo>
                    <a:pt x="8272" y="7068"/>
                  </a:lnTo>
                  <a:cubicBezTo>
                    <a:pt x="8372" y="5940"/>
                    <a:pt x="8472" y="4813"/>
                    <a:pt x="8572" y="3685"/>
                  </a:cubicBezTo>
                  <a:lnTo>
                    <a:pt x="8597" y="3409"/>
                  </a:lnTo>
                  <a:lnTo>
                    <a:pt x="8597" y="3409"/>
                  </a:lnTo>
                  <a:lnTo>
                    <a:pt x="8597" y="3309"/>
                  </a:lnTo>
                  <a:cubicBezTo>
                    <a:pt x="8698" y="2306"/>
                    <a:pt x="8798" y="1279"/>
                    <a:pt x="8898" y="276"/>
                  </a:cubicBezTo>
                  <a:lnTo>
                    <a:pt x="8923" y="1"/>
                  </a:lnTo>
                  <a:lnTo>
                    <a:pt x="9174" y="1"/>
                  </a:lnTo>
                  <a:lnTo>
                    <a:pt x="11229" y="1"/>
                  </a:lnTo>
                  <a:lnTo>
                    <a:pt x="11505" y="1"/>
                  </a:lnTo>
                  <a:lnTo>
                    <a:pt x="13535" y="1"/>
                  </a:lnTo>
                  <a:lnTo>
                    <a:pt x="13861" y="1"/>
                  </a:lnTo>
                  <a:lnTo>
                    <a:pt x="13811" y="326"/>
                  </a:lnTo>
                  <a:cubicBezTo>
                    <a:pt x="13710" y="1354"/>
                    <a:pt x="13610" y="2356"/>
                    <a:pt x="13510" y="3384"/>
                  </a:cubicBezTo>
                  <a:lnTo>
                    <a:pt x="13510" y="3409"/>
                  </a:lnTo>
                  <a:lnTo>
                    <a:pt x="13510" y="3409"/>
                  </a:lnTo>
                  <a:lnTo>
                    <a:pt x="13460" y="3735"/>
                  </a:lnTo>
                  <a:cubicBezTo>
                    <a:pt x="13334" y="4863"/>
                    <a:pt x="13209" y="5991"/>
                    <a:pt x="13109" y="7143"/>
                  </a:cubicBezTo>
                  <a:lnTo>
                    <a:pt x="13109" y="7168"/>
                  </a:lnTo>
                  <a:lnTo>
                    <a:pt x="13109" y="7168"/>
                  </a:lnTo>
                  <a:lnTo>
                    <a:pt x="13084" y="7319"/>
                  </a:lnTo>
                  <a:lnTo>
                    <a:pt x="13084" y="7394"/>
                  </a:lnTo>
                  <a:lnTo>
                    <a:pt x="13084" y="7394"/>
                  </a:lnTo>
                  <a:lnTo>
                    <a:pt x="13059" y="7494"/>
                  </a:lnTo>
                  <a:cubicBezTo>
                    <a:pt x="12958" y="8522"/>
                    <a:pt x="12833" y="9524"/>
                    <a:pt x="12758" y="10552"/>
                  </a:cubicBezTo>
                  <a:lnTo>
                    <a:pt x="12733" y="10803"/>
                  </a:lnTo>
                  <a:lnTo>
                    <a:pt x="12457" y="10803"/>
                  </a:lnTo>
                  <a:lnTo>
                    <a:pt x="10477" y="10803"/>
                  </a:lnTo>
                  <a:lnTo>
                    <a:pt x="10201" y="10803"/>
                  </a:lnTo>
                  <a:lnTo>
                    <a:pt x="8222" y="10803"/>
                  </a:lnTo>
                  <a:lnTo>
                    <a:pt x="7921" y="10803"/>
                  </a:lnTo>
                  <a:lnTo>
                    <a:pt x="7946" y="10477"/>
                  </a:lnTo>
                  <a:cubicBezTo>
                    <a:pt x="8021" y="9474"/>
                    <a:pt x="8121" y="8447"/>
                    <a:pt x="8222" y="7444"/>
                  </a:cubicBezTo>
                  <a:lnTo>
                    <a:pt x="8247" y="7168"/>
                  </a:lnTo>
                  <a:close/>
                  <a:moveTo>
                    <a:pt x="2181" y="7168"/>
                  </a:moveTo>
                  <a:lnTo>
                    <a:pt x="2181" y="7093"/>
                  </a:lnTo>
                  <a:cubicBezTo>
                    <a:pt x="2257" y="5940"/>
                    <a:pt x="2332" y="4813"/>
                    <a:pt x="2432" y="3685"/>
                  </a:cubicBezTo>
                  <a:lnTo>
                    <a:pt x="2432" y="3635"/>
                  </a:lnTo>
                  <a:lnTo>
                    <a:pt x="2432" y="3635"/>
                  </a:lnTo>
                  <a:lnTo>
                    <a:pt x="2457" y="3309"/>
                  </a:lnTo>
                  <a:cubicBezTo>
                    <a:pt x="2532" y="2306"/>
                    <a:pt x="2607" y="1279"/>
                    <a:pt x="2683" y="276"/>
                  </a:cubicBezTo>
                  <a:lnTo>
                    <a:pt x="2708" y="1"/>
                  </a:lnTo>
                  <a:lnTo>
                    <a:pt x="2983" y="1"/>
                  </a:lnTo>
                  <a:lnTo>
                    <a:pt x="5013" y="1"/>
                  </a:lnTo>
                  <a:lnTo>
                    <a:pt x="5289" y="1"/>
                  </a:lnTo>
                  <a:lnTo>
                    <a:pt x="7319" y="1"/>
                  </a:lnTo>
                  <a:lnTo>
                    <a:pt x="7645" y="1"/>
                  </a:lnTo>
                  <a:lnTo>
                    <a:pt x="7620" y="326"/>
                  </a:lnTo>
                  <a:cubicBezTo>
                    <a:pt x="7520" y="1329"/>
                    <a:pt x="7445" y="2356"/>
                    <a:pt x="7344" y="3359"/>
                  </a:cubicBezTo>
                  <a:lnTo>
                    <a:pt x="7344" y="3409"/>
                  </a:lnTo>
                  <a:lnTo>
                    <a:pt x="7344" y="3409"/>
                  </a:lnTo>
                  <a:lnTo>
                    <a:pt x="7319" y="3735"/>
                  </a:lnTo>
                  <a:cubicBezTo>
                    <a:pt x="7219" y="4863"/>
                    <a:pt x="7119" y="5991"/>
                    <a:pt x="7018" y="7118"/>
                  </a:cubicBezTo>
                  <a:lnTo>
                    <a:pt x="7018" y="7168"/>
                  </a:lnTo>
                  <a:lnTo>
                    <a:pt x="7018" y="7168"/>
                  </a:lnTo>
                  <a:lnTo>
                    <a:pt x="6993" y="7494"/>
                  </a:lnTo>
                  <a:cubicBezTo>
                    <a:pt x="6893" y="8497"/>
                    <a:pt x="6818" y="9524"/>
                    <a:pt x="6718" y="10527"/>
                  </a:cubicBezTo>
                  <a:lnTo>
                    <a:pt x="6693" y="10803"/>
                  </a:lnTo>
                  <a:lnTo>
                    <a:pt x="6417" y="10803"/>
                  </a:lnTo>
                  <a:lnTo>
                    <a:pt x="4462" y="10803"/>
                  </a:lnTo>
                  <a:lnTo>
                    <a:pt x="4186" y="10803"/>
                  </a:lnTo>
                  <a:lnTo>
                    <a:pt x="2206" y="10803"/>
                  </a:lnTo>
                  <a:lnTo>
                    <a:pt x="1906" y="10803"/>
                  </a:lnTo>
                  <a:lnTo>
                    <a:pt x="1931" y="10502"/>
                  </a:lnTo>
                  <a:cubicBezTo>
                    <a:pt x="2006" y="9474"/>
                    <a:pt x="2081" y="8447"/>
                    <a:pt x="2156" y="7444"/>
                  </a:cubicBezTo>
                  <a:lnTo>
                    <a:pt x="2156" y="7168"/>
                  </a:lnTo>
                  <a:close/>
                  <a:moveTo>
                    <a:pt x="1204" y="20201"/>
                  </a:moveTo>
                  <a:lnTo>
                    <a:pt x="1204" y="20201"/>
                  </a:lnTo>
                  <a:lnTo>
                    <a:pt x="1229" y="19900"/>
                  </a:lnTo>
                  <a:cubicBezTo>
                    <a:pt x="1304" y="18748"/>
                    <a:pt x="1404" y="17620"/>
                    <a:pt x="1480" y="16492"/>
                  </a:cubicBezTo>
                  <a:lnTo>
                    <a:pt x="1480" y="16442"/>
                  </a:lnTo>
                  <a:lnTo>
                    <a:pt x="1480" y="16442"/>
                  </a:lnTo>
                  <a:lnTo>
                    <a:pt x="1505" y="16116"/>
                  </a:lnTo>
                  <a:cubicBezTo>
                    <a:pt x="1580" y="15113"/>
                    <a:pt x="1655" y="14086"/>
                    <a:pt x="1730" y="13083"/>
                  </a:cubicBezTo>
                  <a:lnTo>
                    <a:pt x="1755" y="12808"/>
                  </a:lnTo>
                  <a:lnTo>
                    <a:pt x="2031" y="12808"/>
                  </a:lnTo>
                  <a:lnTo>
                    <a:pt x="3986" y="12808"/>
                  </a:lnTo>
                  <a:lnTo>
                    <a:pt x="4262" y="12808"/>
                  </a:lnTo>
                  <a:lnTo>
                    <a:pt x="6191" y="12808"/>
                  </a:lnTo>
                  <a:lnTo>
                    <a:pt x="6517" y="12808"/>
                  </a:lnTo>
                  <a:lnTo>
                    <a:pt x="6492" y="13133"/>
                  </a:lnTo>
                  <a:cubicBezTo>
                    <a:pt x="6392" y="14136"/>
                    <a:pt x="6317" y="15164"/>
                    <a:pt x="6216" y="16166"/>
                  </a:cubicBezTo>
                  <a:lnTo>
                    <a:pt x="6216" y="16216"/>
                  </a:lnTo>
                  <a:lnTo>
                    <a:pt x="6216" y="16216"/>
                  </a:lnTo>
                  <a:lnTo>
                    <a:pt x="6191" y="16542"/>
                  </a:lnTo>
                  <a:cubicBezTo>
                    <a:pt x="6091" y="17670"/>
                    <a:pt x="5991" y="18798"/>
                    <a:pt x="5891" y="19951"/>
                  </a:cubicBezTo>
                  <a:lnTo>
                    <a:pt x="5891" y="19976"/>
                  </a:lnTo>
                  <a:lnTo>
                    <a:pt x="5891" y="19976"/>
                  </a:lnTo>
                  <a:lnTo>
                    <a:pt x="5866" y="20301"/>
                  </a:lnTo>
                  <a:cubicBezTo>
                    <a:pt x="5790" y="21304"/>
                    <a:pt x="5690" y="22331"/>
                    <a:pt x="5590" y="23334"/>
                  </a:cubicBezTo>
                  <a:lnTo>
                    <a:pt x="5590" y="23610"/>
                  </a:lnTo>
                  <a:lnTo>
                    <a:pt x="5314" y="23610"/>
                  </a:lnTo>
                  <a:lnTo>
                    <a:pt x="3435" y="23610"/>
                  </a:lnTo>
                  <a:lnTo>
                    <a:pt x="3159" y="23610"/>
                  </a:lnTo>
                  <a:lnTo>
                    <a:pt x="1254" y="23610"/>
                  </a:lnTo>
                  <a:lnTo>
                    <a:pt x="953" y="23610"/>
                  </a:lnTo>
                  <a:lnTo>
                    <a:pt x="978" y="23309"/>
                  </a:lnTo>
                  <a:cubicBezTo>
                    <a:pt x="1054" y="22281"/>
                    <a:pt x="1129" y="21254"/>
                    <a:pt x="1204" y="20251"/>
                  </a:cubicBezTo>
                  <a:close/>
                  <a:moveTo>
                    <a:pt x="7044" y="20201"/>
                  </a:moveTo>
                  <a:lnTo>
                    <a:pt x="7044" y="20251"/>
                  </a:lnTo>
                  <a:cubicBezTo>
                    <a:pt x="6943" y="21254"/>
                    <a:pt x="6843" y="22281"/>
                    <a:pt x="6743" y="23284"/>
                  </a:cubicBezTo>
                  <a:lnTo>
                    <a:pt x="6718" y="23610"/>
                  </a:lnTo>
                  <a:lnTo>
                    <a:pt x="7044" y="23610"/>
                  </a:lnTo>
                  <a:lnTo>
                    <a:pt x="8948" y="23610"/>
                  </a:lnTo>
                  <a:lnTo>
                    <a:pt x="9224" y="23610"/>
                  </a:lnTo>
                  <a:lnTo>
                    <a:pt x="11079" y="23610"/>
                  </a:lnTo>
                  <a:lnTo>
                    <a:pt x="11354" y="23610"/>
                  </a:lnTo>
                  <a:lnTo>
                    <a:pt x="11379" y="23359"/>
                  </a:lnTo>
                  <a:cubicBezTo>
                    <a:pt x="11480" y="22331"/>
                    <a:pt x="11605" y="21329"/>
                    <a:pt x="11705" y="20301"/>
                  </a:cubicBezTo>
                  <a:lnTo>
                    <a:pt x="11730" y="20201"/>
                  </a:lnTo>
                  <a:lnTo>
                    <a:pt x="11730" y="20201"/>
                  </a:lnTo>
                  <a:lnTo>
                    <a:pt x="11730" y="20126"/>
                  </a:lnTo>
                  <a:lnTo>
                    <a:pt x="11755" y="19976"/>
                  </a:lnTo>
                  <a:lnTo>
                    <a:pt x="11755" y="19976"/>
                  </a:lnTo>
                  <a:lnTo>
                    <a:pt x="11755" y="19951"/>
                  </a:lnTo>
                  <a:cubicBezTo>
                    <a:pt x="11856" y="18798"/>
                    <a:pt x="11981" y="17670"/>
                    <a:pt x="12106" y="16542"/>
                  </a:cubicBezTo>
                  <a:lnTo>
                    <a:pt x="12106" y="16442"/>
                  </a:lnTo>
                  <a:lnTo>
                    <a:pt x="12106" y="16442"/>
                  </a:lnTo>
                  <a:lnTo>
                    <a:pt x="12131" y="16316"/>
                  </a:lnTo>
                  <a:lnTo>
                    <a:pt x="12131" y="16216"/>
                  </a:lnTo>
                  <a:lnTo>
                    <a:pt x="12131" y="16216"/>
                  </a:lnTo>
                  <a:lnTo>
                    <a:pt x="12156" y="16191"/>
                  </a:lnTo>
                  <a:cubicBezTo>
                    <a:pt x="12257" y="15164"/>
                    <a:pt x="12357" y="14161"/>
                    <a:pt x="12457" y="13133"/>
                  </a:cubicBezTo>
                  <a:lnTo>
                    <a:pt x="12507" y="12808"/>
                  </a:lnTo>
                  <a:lnTo>
                    <a:pt x="12181" y="12808"/>
                  </a:lnTo>
                  <a:lnTo>
                    <a:pt x="10227" y="12808"/>
                  </a:lnTo>
                  <a:lnTo>
                    <a:pt x="9951" y="12808"/>
                  </a:lnTo>
                  <a:lnTo>
                    <a:pt x="7996" y="12808"/>
                  </a:lnTo>
                  <a:lnTo>
                    <a:pt x="7720" y="12808"/>
                  </a:lnTo>
                  <a:lnTo>
                    <a:pt x="7695" y="13083"/>
                  </a:lnTo>
                  <a:cubicBezTo>
                    <a:pt x="7620" y="14086"/>
                    <a:pt x="7520" y="15113"/>
                    <a:pt x="7419" y="16116"/>
                  </a:cubicBezTo>
                  <a:lnTo>
                    <a:pt x="7369" y="16442"/>
                  </a:lnTo>
                  <a:lnTo>
                    <a:pt x="7394" y="16442"/>
                  </a:lnTo>
                  <a:lnTo>
                    <a:pt x="7394" y="16492"/>
                  </a:lnTo>
                  <a:cubicBezTo>
                    <a:pt x="7269" y="17620"/>
                    <a:pt x="7169" y="18748"/>
                    <a:pt x="7069" y="19900"/>
                  </a:cubicBezTo>
                  <a:lnTo>
                    <a:pt x="7044" y="20201"/>
                  </a:lnTo>
                  <a:close/>
                  <a:moveTo>
                    <a:pt x="12733" y="20201"/>
                  </a:moveTo>
                  <a:lnTo>
                    <a:pt x="12733" y="20201"/>
                  </a:lnTo>
                  <a:lnTo>
                    <a:pt x="12758" y="19875"/>
                  </a:lnTo>
                  <a:cubicBezTo>
                    <a:pt x="12883" y="18748"/>
                    <a:pt x="13034" y="17620"/>
                    <a:pt x="13134" y="16467"/>
                  </a:cubicBezTo>
                  <a:lnTo>
                    <a:pt x="13159" y="16442"/>
                  </a:lnTo>
                  <a:lnTo>
                    <a:pt x="13134" y="16442"/>
                  </a:lnTo>
                  <a:lnTo>
                    <a:pt x="13184" y="16116"/>
                  </a:lnTo>
                  <a:cubicBezTo>
                    <a:pt x="13309" y="15113"/>
                    <a:pt x="13409" y="14086"/>
                    <a:pt x="13510" y="13083"/>
                  </a:cubicBezTo>
                  <a:lnTo>
                    <a:pt x="13560" y="12808"/>
                  </a:lnTo>
                  <a:lnTo>
                    <a:pt x="13811" y="12808"/>
                  </a:lnTo>
                  <a:lnTo>
                    <a:pt x="15765" y="12808"/>
                  </a:lnTo>
                  <a:lnTo>
                    <a:pt x="16041" y="12808"/>
                  </a:lnTo>
                  <a:lnTo>
                    <a:pt x="17996" y="12808"/>
                  </a:lnTo>
                  <a:lnTo>
                    <a:pt x="18322" y="12808"/>
                  </a:lnTo>
                  <a:lnTo>
                    <a:pt x="18272" y="13133"/>
                  </a:lnTo>
                  <a:cubicBezTo>
                    <a:pt x="18171" y="14161"/>
                    <a:pt x="18046" y="15164"/>
                    <a:pt x="17896" y="16191"/>
                  </a:cubicBezTo>
                  <a:lnTo>
                    <a:pt x="17871" y="16442"/>
                  </a:lnTo>
                  <a:lnTo>
                    <a:pt x="17871" y="16442"/>
                  </a:lnTo>
                  <a:lnTo>
                    <a:pt x="17846" y="16542"/>
                  </a:lnTo>
                  <a:cubicBezTo>
                    <a:pt x="17720" y="17670"/>
                    <a:pt x="17570" y="18823"/>
                    <a:pt x="17445" y="19951"/>
                  </a:cubicBezTo>
                  <a:lnTo>
                    <a:pt x="17420" y="20201"/>
                  </a:lnTo>
                  <a:lnTo>
                    <a:pt x="17420" y="20201"/>
                  </a:lnTo>
                  <a:lnTo>
                    <a:pt x="17394" y="20301"/>
                  </a:lnTo>
                  <a:cubicBezTo>
                    <a:pt x="17269" y="21329"/>
                    <a:pt x="17144" y="22331"/>
                    <a:pt x="17019" y="23359"/>
                  </a:cubicBezTo>
                  <a:lnTo>
                    <a:pt x="16993" y="23610"/>
                  </a:lnTo>
                  <a:lnTo>
                    <a:pt x="16718" y="23610"/>
                  </a:lnTo>
                  <a:lnTo>
                    <a:pt x="14838" y="23610"/>
                  </a:lnTo>
                  <a:lnTo>
                    <a:pt x="14587" y="23610"/>
                  </a:lnTo>
                  <a:lnTo>
                    <a:pt x="12683" y="23610"/>
                  </a:lnTo>
                  <a:lnTo>
                    <a:pt x="12357" y="23610"/>
                  </a:lnTo>
                  <a:lnTo>
                    <a:pt x="12382" y="23284"/>
                  </a:lnTo>
                  <a:cubicBezTo>
                    <a:pt x="12507" y="22281"/>
                    <a:pt x="12607" y="21254"/>
                    <a:pt x="12733" y="20251"/>
                  </a:cubicBezTo>
                  <a:close/>
                  <a:moveTo>
                    <a:pt x="11329" y="32808"/>
                  </a:moveTo>
                  <a:lnTo>
                    <a:pt x="11329" y="32833"/>
                  </a:lnTo>
                  <a:cubicBezTo>
                    <a:pt x="11204" y="33860"/>
                    <a:pt x="11104" y="34863"/>
                    <a:pt x="10978" y="35890"/>
                  </a:cubicBezTo>
                  <a:lnTo>
                    <a:pt x="10953" y="36216"/>
                  </a:lnTo>
                  <a:lnTo>
                    <a:pt x="11279" y="36216"/>
                  </a:lnTo>
                  <a:lnTo>
                    <a:pt x="13109" y="36216"/>
                  </a:lnTo>
                  <a:lnTo>
                    <a:pt x="13359" y="36216"/>
                  </a:lnTo>
                  <a:lnTo>
                    <a:pt x="15164" y="36216"/>
                  </a:lnTo>
                  <a:lnTo>
                    <a:pt x="15415" y="36216"/>
                  </a:lnTo>
                  <a:lnTo>
                    <a:pt x="15465" y="35966"/>
                  </a:lnTo>
                  <a:cubicBezTo>
                    <a:pt x="15565" y="34938"/>
                    <a:pt x="15690" y="33936"/>
                    <a:pt x="15841" y="32908"/>
                  </a:cubicBezTo>
                  <a:lnTo>
                    <a:pt x="15866" y="32582"/>
                  </a:lnTo>
                  <a:lnTo>
                    <a:pt x="15866" y="32582"/>
                  </a:lnTo>
                  <a:lnTo>
                    <a:pt x="15866" y="32557"/>
                  </a:lnTo>
                  <a:cubicBezTo>
                    <a:pt x="16016" y="31429"/>
                    <a:pt x="16141" y="30276"/>
                    <a:pt x="16292" y="29149"/>
                  </a:cubicBezTo>
                  <a:lnTo>
                    <a:pt x="16317" y="29048"/>
                  </a:lnTo>
                  <a:lnTo>
                    <a:pt x="16317" y="29048"/>
                  </a:lnTo>
                  <a:lnTo>
                    <a:pt x="16342" y="28798"/>
                  </a:lnTo>
                  <a:cubicBezTo>
                    <a:pt x="16467" y="27770"/>
                    <a:pt x="16592" y="26743"/>
                    <a:pt x="16718" y="25740"/>
                  </a:cubicBezTo>
                  <a:lnTo>
                    <a:pt x="16768" y="25414"/>
                  </a:lnTo>
                  <a:lnTo>
                    <a:pt x="16417" y="25414"/>
                  </a:lnTo>
                  <a:lnTo>
                    <a:pt x="14537" y="25414"/>
                  </a:lnTo>
                  <a:lnTo>
                    <a:pt x="14287" y="25414"/>
                  </a:lnTo>
                  <a:lnTo>
                    <a:pt x="12407" y="25414"/>
                  </a:lnTo>
                  <a:lnTo>
                    <a:pt x="12156" y="25414"/>
                  </a:lnTo>
                  <a:lnTo>
                    <a:pt x="12131" y="25665"/>
                  </a:lnTo>
                  <a:cubicBezTo>
                    <a:pt x="12006" y="26692"/>
                    <a:pt x="11906" y="27695"/>
                    <a:pt x="11780" y="28722"/>
                  </a:cubicBezTo>
                  <a:lnTo>
                    <a:pt x="11755" y="29048"/>
                  </a:lnTo>
                  <a:lnTo>
                    <a:pt x="11755" y="29048"/>
                  </a:lnTo>
                  <a:lnTo>
                    <a:pt x="11755" y="29073"/>
                  </a:lnTo>
                  <a:cubicBezTo>
                    <a:pt x="11605" y="30201"/>
                    <a:pt x="11505" y="31354"/>
                    <a:pt x="11354" y="32482"/>
                  </a:cubicBezTo>
                  <a:lnTo>
                    <a:pt x="11329" y="32808"/>
                  </a:lnTo>
                  <a:close/>
                  <a:moveTo>
                    <a:pt x="5866" y="32808"/>
                  </a:moveTo>
                  <a:lnTo>
                    <a:pt x="5866" y="32808"/>
                  </a:lnTo>
                  <a:lnTo>
                    <a:pt x="5891" y="32482"/>
                  </a:lnTo>
                  <a:cubicBezTo>
                    <a:pt x="6016" y="31354"/>
                    <a:pt x="6116" y="30226"/>
                    <a:pt x="6216" y="29073"/>
                  </a:cubicBezTo>
                  <a:lnTo>
                    <a:pt x="6216" y="29048"/>
                  </a:lnTo>
                  <a:lnTo>
                    <a:pt x="6216" y="29048"/>
                  </a:lnTo>
                  <a:lnTo>
                    <a:pt x="6242" y="28722"/>
                  </a:lnTo>
                  <a:cubicBezTo>
                    <a:pt x="6342" y="27720"/>
                    <a:pt x="6442" y="26692"/>
                    <a:pt x="6517" y="25690"/>
                  </a:cubicBezTo>
                  <a:lnTo>
                    <a:pt x="6542" y="25414"/>
                  </a:lnTo>
                  <a:lnTo>
                    <a:pt x="6818" y="25414"/>
                  </a:lnTo>
                  <a:lnTo>
                    <a:pt x="8698" y="25414"/>
                  </a:lnTo>
                  <a:lnTo>
                    <a:pt x="8948" y="25414"/>
                  </a:lnTo>
                  <a:lnTo>
                    <a:pt x="10828" y="25414"/>
                  </a:lnTo>
                  <a:lnTo>
                    <a:pt x="11154" y="25414"/>
                  </a:lnTo>
                  <a:lnTo>
                    <a:pt x="11129" y="25740"/>
                  </a:lnTo>
                  <a:cubicBezTo>
                    <a:pt x="11029" y="26743"/>
                    <a:pt x="10928" y="27770"/>
                    <a:pt x="10803" y="28773"/>
                  </a:cubicBezTo>
                  <a:lnTo>
                    <a:pt x="10803" y="28823"/>
                  </a:lnTo>
                  <a:lnTo>
                    <a:pt x="10803" y="28823"/>
                  </a:lnTo>
                  <a:lnTo>
                    <a:pt x="10778" y="29149"/>
                  </a:lnTo>
                  <a:cubicBezTo>
                    <a:pt x="10653" y="30276"/>
                    <a:pt x="10527" y="31404"/>
                    <a:pt x="10402" y="32557"/>
                  </a:cubicBezTo>
                  <a:lnTo>
                    <a:pt x="10402" y="32582"/>
                  </a:lnTo>
                  <a:lnTo>
                    <a:pt x="10402" y="32582"/>
                  </a:lnTo>
                  <a:lnTo>
                    <a:pt x="10377" y="32908"/>
                  </a:lnTo>
                  <a:cubicBezTo>
                    <a:pt x="10252" y="33910"/>
                    <a:pt x="10151" y="34938"/>
                    <a:pt x="10051" y="35941"/>
                  </a:cubicBezTo>
                  <a:lnTo>
                    <a:pt x="10026" y="36216"/>
                  </a:lnTo>
                  <a:lnTo>
                    <a:pt x="9750" y="36216"/>
                  </a:lnTo>
                  <a:lnTo>
                    <a:pt x="7946" y="36216"/>
                  </a:lnTo>
                  <a:lnTo>
                    <a:pt x="7695" y="36216"/>
                  </a:lnTo>
                  <a:lnTo>
                    <a:pt x="5866" y="36216"/>
                  </a:lnTo>
                  <a:lnTo>
                    <a:pt x="5540" y="36216"/>
                  </a:lnTo>
                  <a:lnTo>
                    <a:pt x="5590" y="35890"/>
                  </a:lnTo>
                  <a:cubicBezTo>
                    <a:pt x="5665" y="34888"/>
                    <a:pt x="5765" y="33860"/>
                    <a:pt x="5866" y="32833"/>
                  </a:cubicBezTo>
                  <a:close/>
                  <a:moveTo>
                    <a:pt x="277" y="32582"/>
                  </a:moveTo>
                  <a:lnTo>
                    <a:pt x="302" y="32482"/>
                  </a:lnTo>
                  <a:cubicBezTo>
                    <a:pt x="377" y="31354"/>
                    <a:pt x="452" y="30226"/>
                    <a:pt x="552" y="29098"/>
                  </a:cubicBezTo>
                  <a:lnTo>
                    <a:pt x="552" y="29048"/>
                  </a:lnTo>
                  <a:lnTo>
                    <a:pt x="552" y="29048"/>
                  </a:lnTo>
                  <a:lnTo>
                    <a:pt x="552" y="28722"/>
                  </a:lnTo>
                  <a:cubicBezTo>
                    <a:pt x="627" y="27720"/>
                    <a:pt x="728" y="26692"/>
                    <a:pt x="778" y="25690"/>
                  </a:cubicBezTo>
                  <a:lnTo>
                    <a:pt x="803" y="25414"/>
                  </a:lnTo>
                  <a:lnTo>
                    <a:pt x="1079" y="25414"/>
                  </a:lnTo>
                  <a:lnTo>
                    <a:pt x="2958" y="25414"/>
                  </a:lnTo>
                  <a:lnTo>
                    <a:pt x="3234" y="25414"/>
                  </a:lnTo>
                  <a:lnTo>
                    <a:pt x="5089" y="25414"/>
                  </a:lnTo>
                  <a:lnTo>
                    <a:pt x="5414" y="25414"/>
                  </a:lnTo>
                  <a:lnTo>
                    <a:pt x="5389" y="25740"/>
                  </a:lnTo>
                  <a:cubicBezTo>
                    <a:pt x="5314" y="26743"/>
                    <a:pt x="5214" y="27770"/>
                    <a:pt x="5114" y="28773"/>
                  </a:cubicBezTo>
                  <a:lnTo>
                    <a:pt x="5114" y="28823"/>
                  </a:lnTo>
                  <a:lnTo>
                    <a:pt x="5114" y="28823"/>
                  </a:lnTo>
                  <a:lnTo>
                    <a:pt x="5089" y="29124"/>
                  </a:lnTo>
                  <a:cubicBezTo>
                    <a:pt x="4988" y="30276"/>
                    <a:pt x="4913" y="31404"/>
                    <a:pt x="4788" y="32532"/>
                  </a:cubicBezTo>
                  <a:lnTo>
                    <a:pt x="4763" y="32808"/>
                  </a:lnTo>
                  <a:lnTo>
                    <a:pt x="4763" y="32808"/>
                  </a:lnTo>
                  <a:lnTo>
                    <a:pt x="4763" y="32908"/>
                  </a:lnTo>
                  <a:cubicBezTo>
                    <a:pt x="4688" y="33910"/>
                    <a:pt x="4587" y="34938"/>
                    <a:pt x="4487" y="35941"/>
                  </a:cubicBezTo>
                  <a:lnTo>
                    <a:pt x="4462" y="36216"/>
                  </a:lnTo>
                  <a:lnTo>
                    <a:pt x="4211" y="36216"/>
                  </a:lnTo>
                  <a:lnTo>
                    <a:pt x="2432" y="36216"/>
                  </a:lnTo>
                  <a:lnTo>
                    <a:pt x="2156" y="36216"/>
                  </a:lnTo>
                  <a:lnTo>
                    <a:pt x="327" y="36216"/>
                  </a:lnTo>
                  <a:lnTo>
                    <a:pt x="1" y="36216"/>
                  </a:lnTo>
                  <a:lnTo>
                    <a:pt x="26" y="35890"/>
                  </a:lnTo>
                  <a:cubicBezTo>
                    <a:pt x="101" y="34888"/>
                    <a:pt x="176" y="33860"/>
                    <a:pt x="252" y="32858"/>
                  </a:cubicBezTo>
                  <a:lnTo>
                    <a:pt x="277" y="32582"/>
                  </a:lnTo>
                  <a:lnTo>
                    <a:pt x="277" y="32582"/>
                  </a:lnTo>
                  <a:lnTo>
                    <a:pt x="277" y="32582"/>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3" name="Google Shape;1173;p33"/>
            <p:cNvSpPr/>
            <p:nvPr/>
          </p:nvSpPr>
          <p:spPr>
            <a:xfrm>
              <a:off x="3885847" y="3456641"/>
              <a:ext cx="392780" cy="727600"/>
            </a:xfrm>
            <a:custGeom>
              <a:avLst/>
              <a:gdLst/>
              <a:ahLst/>
              <a:cxnLst/>
              <a:rect l="l" t="t" r="r" b="b"/>
              <a:pathLst>
                <a:path w="19375" h="35891" extrusionOk="0">
                  <a:moveTo>
                    <a:pt x="5615" y="7118"/>
                  </a:moveTo>
                  <a:lnTo>
                    <a:pt x="5615" y="7118"/>
                  </a:lnTo>
                  <a:lnTo>
                    <a:pt x="5640" y="7369"/>
                  </a:lnTo>
                  <a:cubicBezTo>
                    <a:pt x="5740" y="8371"/>
                    <a:pt x="5840" y="9374"/>
                    <a:pt x="5940" y="10401"/>
                  </a:cubicBezTo>
                  <a:lnTo>
                    <a:pt x="5965" y="10702"/>
                  </a:lnTo>
                  <a:lnTo>
                    <a:pt x="5640" y="10702"/>
                  </a:lnTo>
                  <a:lnTo>
                    <a:pt x="3735" y="10702"/>
                  </a:lnTo>
                  <a:lnTo>
                    <a:pt x="3409" y="10702"/>
                  </a:lnTo>
                  <a:lnTo>
                    <a:pt x="1429" y="10702"/>
                  </a:lnTo>
                  <a:lnTo>
                    <a:pt x="1178" y="10702"/>
                  </a:lnTo>
                  <a:lnTo>
                    <a:pt x="1153" y="10452"/>
                  </a:lnTo>
                  <a:cubicBezTo>
                    <a:pt x="1028" y="9449"/>
                    <a:pt x="928" y="8447"/>
                    <a:pt x="803" y="7444"/>
                  </a:cubicBezTo>
                  <a:lnTo>
                    <a:pt x="803" y="7344"/>
                  </a:lnTo>
                  <a:lnTo>
                    <a:pt x="803" y="7344"/>
                  </a:lnTo>
                  <a:lnTo>
                    <a:pt x="752" y="7068"/>
                  </a:lnTo>
                  <a:cubicBezTo>
                    <a:pt x="652" y="5940"/>
                    <a:pt x="527" y="4837"/>
                    <a:pt x="402" y="3710"/>
                  </a:cubicBezTo>
                  <a:lnTo>
                    <a:pt x="402" y="3609"/>
                  </a:lnTo>
                  <a:lnTo>
                    <a:pt x="376" y="3609"/>
                  </a:lnTo>
                  <a:lnTo>
                    <a:pt x="351" y="3359"/>
                  </a:lnTo>
                  <a:cubicBezTo>
                    <a:pt x="251" y="2331"/>
                    <a:pt x="151" y="1329"/>
                    <a:pt x="26" y="326"/>
                  </a:cubicBezTo>
                  <a:lnTo>
                    <a:pt x="1" y="0"/>
                  </a:lnTo>
                  <a:lnTo>
                    <a:pt x="326" y="0"/>
                  </a:lnTo>
                  <a:lnTo>
                    <a:pt x="2306" y="0"/>
                  </a:lnTo>
                  <a:lnTo>
                    <a:pt x="2632" y="0"/>
                  </a:lnTo>
                  <a:lnTo>
                    <a:pt x="4662" y="0"/>
                  </a:lnTo>
                  <a:lnTo>
                    <a:pt x="4913" y="0"/>
                  </a:lnTo>
                  <a:lnTo>
                    <a:pt x="4938" y="276"/>
                  </a:lnTo>
                  <a:cubicBezTo>
                    <a:pt x="5063" y="1279"/>
                    <a:pt x="5138" y="2281"/>
                    <a:pt x="5239" y="3284"/>
                  </a:cubicBezTo>
                  <a:lnTo>
                    <a:pt x="5264" y="3384"/>
                  </a:lnTo>
                  <a:lnTo>
                    <a:pt x="5264" y="3384"/>
                  </a:lnTo>
                  <a:lnTo>
                    <a:pt x="5289" y="3634"/>
                  </a:lnTo>
                  <a:cubicBezTo>
                    <a:pt x="5389" y="4762"/>
                    <a:pt x="5489" y="5890"/>
                    <a:pt x="5615" y="7018"/>
                  </a:cubicBezTo>
                  <a:close/>
                  <a:moveTo>
                    <a:pt x="11254" y="3384"/>
                  </a:moveTo>
                  <a:lnTo>
                    <a:pt x="11279" y="3384"/>
                  </a:lnTo>
                  <a:lnTo>
                    <a:pt x="11279" y="3660"/>
                  </a:lnTo>
                  <a:cubicBezTo>
                    <a:pt x="11354" y="4787"/>
                    <a:pt x="11454" y="5890"/>
                    <a:pt x="11554" y="7018"/>
                  </a:cubicBezTo>
                  <a:lnTo>
                    <a:pt x="11554" y="7118"/>
                  </a:lnTo>
                  <a:lnTo>
                    <a:pt x="11554" y="7118"/>
                  </a:lnTo>
                  <a:lnTo>
                    <a:pt x="11580" y="7369"/>
                  </a:lnTo>
                  <a:cubicBezTo>
                    <a:pt x="11655" y="8396"/>
                    <a:pt x="11730" y="9399"/>
                    <a:pt x="11805" y="10401"/>
                  </a:cubicBezTo>
                  <a:lnTo>
                    <a:pt x="11830" y="10702"/>
                  </a:lnTo>
                  <a:lnTo>
                    <a:pt x="11529" y="10702"/>
                  </a:lnTo>
                  <a:lnTo>
                    <a:pt x="9600" y="10702"/>
                  </a:lnTo>
                  <a:lnTo>
                    <a:pt x="9274" y="10702"/>
                  </a:lnTo>
                  <a:lnTo>
                    <a:pt x="7294" y="10702"/>
                  </a:lnTo>
                  <a:lnTo>
                    <a:pt x="7043" y="10702"/>
                  </a:lnTo>
                  <a:lnTo>
                    <a:pt x="7018" y="10452"/>
                  </a:lnTo>
                  <a:cubicBezTo>
                    <a:pt x="6918" y="9449"/>
                    <a:pt x="6818" y="8421"/>
                    <a:pt x="6742" y="7419"/>
                  </a:cubicBezTo>
                  <a:lnTo>
                    <a:pt x="6717" y="7344"/>
                  </a:lnTo>
                  <a:lnTo>
                    <a:pt x="6717" y="7344"/>
                  </a:lnTo>
                  <a:lnTo>
                    <a:pt x="6692" y="7068"/>
                  </a:lnTo>
                  <a:cubicBezTo>
                    <a:pt x="6592" y="5940"/>
                    <a:pt x="6492" y="4812"/>
                    <a:pt x="6392" y="3685"/>
                  </a:cubicBezTo>
                  <a:lnTo>
                    <a:pt x="6392" y="3609"/>
                  </a:lnTo>
                  <a:lnTo>
                    <a:pt x="6392" y="3609"/>
                  </a:lnTo>
                  <a:lnTo>
                    <a:pt x="6366" y="3334"/>
                  </a:lnTo>
                  <a:cubicBezTo>
                    <a:pt x="6266" y="2331"/>
                    <a:pt x="6166" y="1329"/>
                    <a:pt x="6091" y="326"/>
                  </a:cubicBezTo>
                  <a:lnTo>
                    <a:pt x="6066" y="0"/>
                  </a:lnTo>
                  <a:lnTo>
                    <a:pt x="6366" y="0"/>
                  </a:lnTo>
                  <a:lnTo>
                    <a:pt x="8346" y="0"/>
                  </a:lnTo>
                  <a:lnTo>
                    <a:pt x="8672" y="0"/>
                  </a:lnTo>
                  <a:lnTo>
                    <a:pt x="10727" y="0"/>
                  </a:lnTo>
                  <a:lnTo>
                    <a:pt x="11003" y="0"/>
                  </a:lnTo>
                  <a:lnTo>
                    <a:pt x="11003" y="276"/>
                  </a:lnTo>
                  <a:cubicBezTo>
                    <a:pt x="11078" y="1279"/>
                    <a:pt x="11179" y="2281"/>
                    <a:pt x="11254" y="3284"/>
                  </a:cubicBezTo>
                  <a:close/>
                  <a:moveTo>
                    <a:pt x="17620" y="7118"/>
                  </a:moveTo>
                  <a:lnTo>
                    <a:pt x="17645" y="7118"/>
                  </a:lnTo>
                  <a:lnTo>
                    <a:pt x="17645" y="7394"/>
                  </a:lnTo>
                  <a:cubicBezTo>
                    <a:pt x="17720" y="8396"/>
                    <a:pt x="17770" y="9399"/>
                    <a:pt x="17845" y="10401"/>
                  </a:cubicBezTo>
                  <a:lnTo>
                    <a:pt x="17845" y="10702"/>
                  </a:lnTo>
                  <a:lnTo>
                    <a:pt x="17544" y="10702"/>
                  </a:lnTo>
                  <a:lnTo>
                    <a:pt x="15590" y="10702"/>
                  </a:lnTo>
                  <a:lnTo>
                    <a:pt x="15289" y="10702"/>
                  </a:lnTo>
                  <a:lnTo>
                    <a:pt x="13334" y="10702"/>
                  </a:lnTo>
                  <a:lnTo>
                    <a:pt x="13058" y="10702"/>
                  </a:lnTo>
                  <a:lnTo>
                    <a:pt x="13033" y="10452"/>
                  </a:lnTo>
                  <a:cubicBezTo>
                    <a:pt x="12958" y="9424"/>
                    <a:pt x="12883" y="8421"/>
                    <a:pt x="12808" y="7419"/>
                  </a:cubicBezTo>
                  <a:lnTo>
                    <a:pt x="12808" y="7344"/>
                  </a:lnTo>
                  <a:lnTo>
                    <a:pt x="12808" y="7344"/>
                  </a:lnTo>
                  <a:lnTo>
                    <a:pt x="12783" y="7068"/>
                  </a:lnTo>
                  <a:cubicBezTo>
                    <a:pt x="12707" y="5940"/>
                    <a:pt x="12607" y="4812"/>
                    <a:pt x="12532" y="3685"/>
                  </a:cubicBezTo>
                  <a:lnTo>
                    <a:pt x="12532" y="3609"/>
                  </a:lnTo>
                  <a:lnTo>
                    <a:pt x="12532" y="3609"/>
                  </a:lnTo>
                  <a:lnTo>
                    <a:pt x="12507" y="3334"/>
                  </a:lnTo>
                  <a:cubicBezTo>
                    <a:pt x="12432" y="2331"/>
                    <a:pt x="12356" y="1329"/>
                    <a:pt x="12306" y="326"/>
                  </a:cubicBezTo>
                  <a:lnTo>
                    <a:pt x="12281" y="0"/>
                  </a:lnTo>
                  <a:lnTo>
                    <a:pt x="12582" y="0"/>
                  </a:lnTo>
                  <a:lnTo>
                    <a:pt x="14587" y="0"/>
                  </a:lnTo>
                  <a:lnTo>
                    <a:pt x="14888" y="0"/>
                  </a:lnTo>
                  <a:lnTo>
                    <a:pt x="16918" y="0"/>
                  </a:lnTo>
                  <a:lnTo>
                    <a:pt x="17194" y="0"/>
                  </a:lnTo>
                  <a:lnTo>
                    <a:pt x="17219" y="276"/>
                  </a:lnTo>
                  <a:cubicBezTo>
                    <a:pt x="17294" y="1279"/>
                    <a:pt x="17344" y="2281"/>
                    <a:pt x="17394" y="3309"/>
                  </a:cubicBezTo>
                  <a:lnTo>
                    <a:pt x="17394" y="3384"/>
                  </a:lnTo>
                  <a:lnTo>
                    <a:pt x="17419" y="3384"/>
                  </a:lnTo>
                  <a:lnTo>
                    <a:pt x="17419" y="3660"/>
                  </a:lnTo>
                  <a:cubicBezTo>
                    <a:pt x="17494" y="4787"/>
                    <a:pt x="17570" y="5915"/>
                    <a:pt x="17620" y="7018"/>
                  </a:cubicBezTo>
                  <a:close/>
                  <a:moveTo>
                    <a:pt x="18171" y="16066"/>
                  </a:moveTo>
                  <a:lnTo>
                    <a:pt x="18171" y="16066"/>
                  </a:lnTo>
                  <a:lnTo>
                    <a:pt x="18196" y="16341"/>
                  </a:lnTo>
                  <a:cubicBezTo>
                    <a:pt x="18271" y="17469"/>
                    <a:pt x="18321" y="18597"/>
                    <a:pt x="18397" y="19725"/>
                  </a:cubicBezTo>
                  <a:lnTo>
                    <a:pt x="18422" y="20026"/>
                  </a:lnTo>
                  <a:lnTo>
                    <a:pt x="18422" y="20026"/>
                  </a:lnTo>
                  <a:lnTo>
                    <a:pt x="18422" y="20076"/>
                  </a:lnTo>
                  <a:cubicBezTo>
                    <a:pt x="18472" y="21078"/>
                    <a:pt x="18547" y="22081"/>
                    <a:pt x="18597" y="23108"/>
                  </a:cubicBezTo>
                  <a:lnTo>
                    <a:pt x="18622" y="23409"/>
                  </a:lnTo>
                  <a:lnTo>
                    <a:pt x="18296" y="23409"/>
                  </a:lnTo>
                  <a:lnTo>
                    <a:pt x="16467" y="23409"/>
                  </a:lnTo>
                  <a:lnTo>
                    <a:pt x="16166" y="23409"/>
                  </a:lnTo>
                  <a:lnTo>
                    <a:pt x="14261" y="23409"/>
                  </a:lnTo>
                  <a:lnTo>
                    <a:pt x="13986" y="23409"/>
                  </a:lnTo>
                  <a:lnTo>
                    <a:pt x="13986" y="23133"/>
                  </a:lnTo>
                  <a:cubicBezTo>
                    <a:pt x="13910" y="22131"/>
                    <a:pt x="13835" y="21128"/>
                    <a:pt x="13760" y="20126"/>
                  </a:cubicBezTo>
                  <a:lnTo>
                    <a:pt x="13735" y="20026"/>
                  </a:lnTo>
                  <a:lnTo>
                    <a:pt x="13735" y="20026"/>
                  </a:lnTo>
                  <a:lnTo>
                    <a:pt x="13710" y="19750"/>
                  </a:lnTo>
                  <a:cubicBezTo>
                    <a:pt x="13635" y="18647"/>
                    <a:pt x="13560" y="17519"/>
                    <a:pt x="13484" y="16391"/>
                  </a:cubicBezTo>
                  <a:lnTo>
                    <a:pt x="13459" y="16291"/>
                  </a:lnTo>
                  <a:lnTo>
                    <a:pt x="13459" y="16291"/>
                  </a:lnTo>
                  <a:lnTo>
                    <a:pt x="13459" y="16041"/>
                  </a:lnTo>
                  <a:cubicBezTo>
                    <a:pt x="13359" y="15013"/>
                    <a:pt x="13284" y="14010"/>
                    <a:pt x="13234" y="13008"/>
                  </a:cubicBezTo>
                  <a:lnTo>
                    <a:pt x="13209" y="12682"/>
                  </a:lnTo>
                  <a:lnTo>
                    <a:pt x="13534" y="12682"/>
                  </a:lnTo>
                  <a:lnTo>
                    <a:pt x="15414" y="12682"/>
                  </a:lnTo>
                  <a:lnTo>
                    <a:pt x="15740" y="12682"/>
                  </a:lnTo>
                  <a:lnTo>
                    <a:pt x="17695" y="12682"/>
                  </a:lnTo>
                  <a:lnTo>
                    <a:pt x="17971" y="12682"/>
                  </a:lnTo>
                  <a:lnTo>
                    <a:pt x="17996" y="12958"/>
                  </a:lnTo>
                  <a:cubicBezTo>
                    <a:pt x="18046" y="13985"/>
                    <a:pt x="18096" y="14988"/>
                    <a:pt x="18171" y="15990"/>
                  </a:cubicBezTo>
                  <a:close/>
                  <a:moveTo>
                    <a:pt x="12557" y="19800"/>
                  </a:moveTo>
                  <a:lnTo>
                    <a:pt x="12557" y="19800"/>
                  </a:lnTo>
                  <a:lnTo>
                    <a:pt x="12582" y="20076"/>
                  </a:lnTo>
                  <a:cubicBezTo>
                    <a:pt x="12657" y="21078"/>
                    <a:pt x="12732" y="22081"/>
                    <a:pt x="12833" y="23083"/>
                  </a:cubicBezTo>
                  <a:lnTo>
                    <a:pt x="12858" y="23409"/>
                  </a:lnTo>
                  <a:lnTo>
                    <a:pt x="12532" y="23409"/>
                  </a:lnTo>
                  <a:lnTo>
                    <a:pt x="10702" y="23409"/>
                  </a:lnTo>
                  <a:lnTo>
                    <a:pt x="10377" y="23409"/>
                  </a:lnTo>
                  <a:lnTo>
                    <a:pt x="8472" y="23409"/>
                  </a:lnTo>
                  <a:lnTo>
                    <a:pt x="8196" y="23409"/>
                  </a:lnTo>
                  <a:lnTo>
                    <a:pt x="8196" y="23133"/>
                  </a:lnTo>
                  <a:cubicBezTo>
                    <a:pt x="8096" y="22131"/>
                    <a:pt x="7996" y="21128"/>
                    <a:pt x="7920" y="20126"/>
                  </a:cubicBezTo>
                  <a:lnTo>
                    <a:pt x="7895" y="20026"/>
                  </a:lnTo>
                  <a:lnTo>
                    <a:pt x="7895" y="20026"/>
                  </a:lnTo>
                  <a:lnTo>
                    <a:pt x="7870" y="19775"/>
                  </a:lnTo>
                  <a:cubicBezTo>
                    <a:pt x="7770" y="18647"/>
                    <a:pt x="7670" y="17519"/>
                    <a:pt x="7569" y="16391"/>
                  </a:cubicBezTo>
                  <a:lnTo>
                    <a:pt x="7544" y="16291"/>
                  </a:lnTo>
                  <a:lnTo>
                    <a:pt x="7544" y="16291"/>
                  </a:lnTo>
                  <a:lnTo>
                    <a:pt x="7519" y="16041"/>
                  </a:lnTo>
                  <a:cubicBezTo>
                    <a:pt x="7444" y="15038"/>
                    <a:pt x="7344" y="14010"/>
                    <a:pt x="7244" y="13008"/>
                  </a:cubicBezTo>
                  <a:lnTo>
                    <a:pt x="7219" y="12682"/>
                  </a:lnTo>
                  <a:lnTo>
                    <a:pt x="7544" y="12682"/>
                  </a:lnTo>
                  <a:lnTo>
                    <a:pt x="9449" y="12682"/>
                  </a:lnTo>
                  <a:lnTo>
                    <a:pt x="9750" y="12682"/>
                  </a:lnTo>
                  <a:lnTo>
                    <a:pt x="11730" y="12682"/>
                  </a:lnTo>
                  <a:lnTo>
                    <a:pt x="12006" y="12682"/>
                  </a:lnTo>
                  <a:lnTo>
                    <a:pt x="12031" y="12958"/>
                  </a:lnTo>
                  <a:cubicBezTo>
                    <a:pt x="12106" y="13960"/>
                    <a:pt x="12181" y="14988"/>
                    <a:pt x="12256" y="15990"/>
                  </a:cubicBezTo>
                  <a:lnTo>
                    <a:pt x="12281" y="16291"/>
                  </a:lnTo>
                  <a:lnTo>
                    <a:pt x="12281" y="16291"/>
                  </a:lnTo>
                  <a:lnTo>
                    <a:pt x="12281" y="16341"/>
                  </a:lnTo>
                  <a:cubicBezTo>
                    <a:pt x="12382" y="17469"/>
                    <a:pt x="12457" y="18597"/>
                    <a:pt x="12557" y="19725"/>
                  </a:cubicBezTo>
                  <a:close/>
                  <a:moveTo>
                    <a:pt x="6868" y="19800"/>
                  </a:moveTo>
                  <a:lnTo>
                    <a:pt x="6868" y="19800"/>
                  </a:lnTo>
                  <a:lnTo>
                    <a:pt x="6893" y="20076"/>
                  </a:lnTo>
                  <a:cubicBezTo>
                    <a:pt x="6993" y="21078"/>
                    <a:pt x="7093" y="22081"/>
                    <a:pt x="7194" y="23083"/>
                  </a:cubicBezTo>
                  <a:lnTo>
                    <a:pt x="7219" y="23409"/>
                  </a:lnTo>
                  <a:lnTo>
                    <a:pt x="6893" y="23409"/>
                  </a:lnTo>
                  <a:lnTo>
                    <a:pt x="5063" y="23409"/>
                  </a:lnTo>
                  <a:lnTo>
                    <a:pt x="4737" y="23409"/>
                  </a:lnTo>
                  <a:lnTo>
                    <a:pt x="2858" y="23409"/>
                  </a:lnTo>
                  <a:lnTo>
                    <a:pt x="2582" y="23409"/>
                  </a:lnTo>
                  <a:lnTo>
                    <a:pt x="2557" y="23133"/>
                  </a:lnTo>
                  <a:cubicBezTo>
                    <a:pt x="2432" y="22131"/>
                    <a:pt x="2331" y="21128"/>
                    <a:pt x="2231" y="20126"/>
                  </a:cubicBezTo>
                  <a:lnTo>
                    <a:pt x="2206" y="20026"/>
                  </a:lnTo>
                  <a:lnTo>
                    <a:pt x="2206" y="20026"/>
                  </a:lnTo>
                  <a:lnTo>
                    <a:pt x="2181" y="19775"/>
                  </a:lnTo>
                  <a:cubicBezTo>
                    <a:pt x="2056" y="18647"/>
                    <a:pt x="1930" y="17519"/>
                    <a:pt x="1805" y="16391"/>
                  </a:cubicBezTo>
                  <a:lnTo>
                    <a:pt x="1805" y="16291"/>
                  </a:lnTo>
                  <a:lnTo>
                    <a:pt x="1805" y="16291"/>
                  </a:lnTo>
                  <a:lnTo>
                    <a:pt x="1755" y="16041"/>
                  </a:lnTo>
                  <a:cubicBezTo>
                    <a:pt x="1655" y="15038"/>
                    <a:pt x="1554" y="14036"/>
                    <a:pt x="1429" y="13033"/>
                  </a:cubicBezTo>
                  <a:lnTo>
                    <a:pt x="1404" y="12682"/>
                  </a:lnTo>
                  <a:lnTo>
                    <a:pt x="1730" y="12682"/>
                  </a:lnTo>
                  <a:lnTo>
                    <a:pt x="3610" y="12682"/>
                  </a:lnTo>
                  <a:lnTo>
                    <a:pt x="3935" y="12682"/>
                  </a:lnTo>
                  <a:lnTo>
                    <a:pt x="5915" y="12682"/>
                  </a:lnTo>
                  <a:lnTo>
                    <a:pt x="6166" y="12682"/>
                  </a:lnTo>
                  <a:lnTo>
                    <a:pt x="6191" y="12958"/>
                  </a:lnTo>
                  <a:cubicBezTo>
                    <a:pt x="6291" y="13960"/>
                    <a:pt x="6392" y="14963"/>
                    <a:pt x="6492" y="15965"/>
                  </a:cubicBezTo>
                  <a:lnTo>
                    <a:pt x="6492" y="16066"/>
                  </a:lnTo>
                  <a:lnTo>
                    <a:pt x="6492" y="16066"/>
                  </a:lnTo>
                  <a:lnTo>
                    <a:pt x="6517" y="16341"/>
                  </a:lnTo>
                  <a:cubicBezTo>
                    <a:pt x="6642" y="17469"/>
                    <a:pt x="6742" y="18572"/>
                    <a:pt x="6843" y="19700"/>
                  </a:cubicBezTo>
                  <a:close/>
                  <a:moveTo>
                    <a:pt x="8096" y="32507"/>
                  </a:moveTo>
                  <a:lnTo>
                    <a:pt x="8096" y="32507"/>
                  </a:lnTo>
                  <a:lnTo>
                    <a:pt x="8071" y="32206"/>
                  </a:lnTo>
                  <a:cubicBezTo>
                    <a:pt x="7945" y="31078"/>
                    <a:pt x="7845" y="29950"/>
                    <a:pt x="7745" y="28823"/>
                  </a:cubicBezTo>
                  <a:lnTo>
                    <a:pt x="7720" y="28547"/>
                  </a:lnTo>
                  <a:lnTo>
                    <a:pt x="7720" y="28547"/>
                  </a:lnTo>
                  <a:lnTo>
                    <a:pt x="7695" y="28472"/>
                  </a:lnTo>
                  <a:cubicBezTo>
                    <a:pt x="7620" y="27469"/>
                    <a:pt x="7519" y="26442"/>
                    <a:pt x="7419" y="25439"/>
                  </a:cubicBezTo>
                  <a:lnTo>
                    <a:pt x="7394" y="25188"/>
                  </a:lnTo>
                  <a:lnTo>
                    <a:pt x="7118" y="25188"/>
                  </a:lnTo>
                  <a:lnTo>
                    <a:pt x="5239" y="25188"/>
                  </a:lnTo>
                  <a:lnTo>
                    <a:pt x="4913" y="25188"/>
                  </a:lnTo>
                  <a:lnTo>
                    <a:pt x="3108" y="25188"/>
                  </a:lnTo>
                  <a:lnTo>
                    <a:pt x="2783" y="25188"/>
                  </a:lnTo>
                  <a:lnTo>
                    <a:pt x="2833" y="25514"/>
                  </a:lnTo>
                  <a:cubicBezTo>
                    <a:pt x="2933" y="26517"/>
                    <a:pt x="3058" y="27519"/>
                    <a:pt x="3158" y="28522"/>
                  </a:cubicBezTo>
                  <a:lnTo>
                    <a:pt x="3184" y="28798"/>
                  </a:lnTo>
                  <a:lnTo>
                    <a:pt x="3184" y="28798"/>
                  </a:lnTo>
                  <a:lnTo>
                    <a:pt x="3209" y="28873"/>
                  </a:lnTo>
                  <a:cubicBezTo>
                    <a:pt x="3309" y="30001"/>
                    <a:pt x="3434" y="31128"/>
                    <a:pt x="3585" y="32256"/>
                  </a:cubicBezTo>
                  <a:lnTo>
                    <a:pt x="3585" y="32281"/>
                  </a:lnTo>
                  <a:lnTo>
                    <a:pt x="3559" y="32281"/>
                  </a:lnTo>
                  <a:lnTo>
                    <a:pt x="3610" y="32607"/>
                  </a:lnTo>
                  <a:cubicBezTo>
                    <a:pt x="3710" y="33610"/>
                    <a:pt x="3835" y="34637"/>
                    <a:pt x="3935" y="35640"/>
                  </a:cubicBezTo>
                  <a:lnTo>
                    <a:pt x="3960" y="35890"/>
                  </a:lnTo>
                  <a:lnTo>
                    <a:pt x="4236" y="35890"/>
                  </a:lnTo>
                  <a:lnTo>
                    <a:pt x="6066" y="35890"/>
                  </a:lnTo>
                  <a:lnTo>
                    <a:pt x="6392" y="35890"/>
                  </a:lnTo>
                  <a:lnTo>
                    <a:pt x="8121" y="35890"/>
                  </a:lnTo>
                  <a:lnTo>
                    <a:pt x="8447" y="35890"/>
                  </a:lnTo>
                  <a:lnTo>
                    <a:pt x="8397" y="35564"/>
                  </a:lnTo>
                  <a:cubicBezTo>
                    <a:pt x="8296" y="34562"/>
                    <a:pt x="8196" y="33559"/>
                    <a:pt x="8096" y="32557"/>
                  </a:cubicBezTo>
                  <a:close/>
                  <a:moveTo>
                    <a:pt x="13259" y="28547"/>
                  </a:moveTo>
                  <a:lnTo>
                    <a:pt x="13259" y="28547"/>
                  </a:lnTo>
                  <a:lnTo>
                    <a:pt x="13284" y="28823"/>
                  </a:lnTo>
                  <a:cubicBezTo>
                    <a:pt x="13359" y="29950"/>
                    <a:pt x="13459" y="31078"/>
                    <a:pt x="13560" y="32206"/>
                  </a:cubicBezTo>
                  <a:lnTo>
                    <a:pt x="13585" y="32507"/>
                  </a:lnTo>
                  <a:lnTo>
                    <a:pt x="13560" y="32507"/>
                  </a:lnTo>
                  <a:lnTo>
                    <a:pt x="13560" y="32557"/>
                  </a:lnTo>
                  <a:cubicBezTo>
                    <a:pt x="13635" y="33559"/>
                    <a:pt x="13735" y="34562"/>
                    <a:pt x="13810" y="35564"/>
                  </a:cubicBezTo>
                  <a:lnTo>
                    <a:pt x="13835" y="35890"/>
                  </a:lnTo>
                  <a:lnTo>
                    <a:pt x="13534" y="35890"/>
                  </a:lnTo>
                  <a:lnTo>
                    <a:pt x="11780" y="35890"/>
                  </a:lnTo>
                  <a:lnTo>
                    <a:pt x="11454" y="35890"/>
                  </a:lnTo>
                  <a:lnTo>
                    <a:pt x="9650" y="35890"/>
                  </a:lnTo>
                  <a:lnTo>
                    <a:pt x="9374" y="35890"/>
                  </a:lnTo>
                  <a:lnTo>
                    <a:pt x="9349" y="35640"/>
                  </a:lnTo>
                  <a:cubicBezTo>
                    <a:pt x="9249" y="34612"/>
                    <a:pt x="9148" y="33610"/>
                    <a:pt x="9073" y="32607"/>
                  </a:cubicBezTo>
                  <a:lnTo>
                    <a:pt x="9023" y="32281"/>
                  </a:lnTo>
                  <a:lnTo>
                    <a:pt x="9048" y="32281"/>
                  </a:lnTo>
                  <a:lnTo>
                    <a:pt x="9023" y="32256"/>
                  </a:lnTo>
                  <a:cubicBezTo>
                    <a:pt x="8923" y="31128"/>
                    <a:pt x="8823" y="30001"/>
                    <a:pt x="8722" y="28873"/>
                  </a:cubicBezTo>
                  <a:lnTo>
                    <a:pt x="8722" y="28798"/>
                  </a:lnTo>
                  <a:lnTo>
                    <a:pt x="8722" y="28798"/>
                  </a:lnTo>
                  <a:lnTo>
                    <a:pt x="8697" y="28522"/>
                  </a:lnTo>
                  <a:cubicBezTo>
                    <a:pt x="8597" y="27519"/>
                    <a:pt x="8497" y="26517"/>
                    <a:pt x="8422" y="25514"/>
                  </a:cubicBezTo>
                  <a:lnTo>
                    <a:pt x="8372" y="25188"/>
                  </a:lnTo>
                  <a:lnTo>
                    <a:pt x="8697" y="25188"/>
                  </a:lnTo>
                  <a:lnTo>
                    <a:pt x="10527" y="25188"/>
                  </a:lnTo>
                  <a:lnTo>
                    <a:pt x="10828" y="25188"/>
                  </a:lnTo>
                  <a:lnTo>
                    <a:pt x="12732" y="25188"/>
                  </a:lnTo>
                  <a:lnTo>
                    <a:pt x="12983" y="25188"/>
                  </a:lnTo>
                  <a:lnTo>
                    <a:pt x="13008" y="25464"/>
                  </a:lnTo>
                  <a:cubicBezTo>
                    <a:pt x="13083" y="26467"/>
                    <a:pt x="13184" y="27469"/>
                    <a:pt x="13259" y="28472"/>
                  </a:cubicBezTo>
                  <a:close/>
                  <a:moveTo>
                    <a:pt x="18948" y="28798"/>
                  </a:moveTo>
                  <a:lnTo>
                    <a:pt x="18948" y="28823"/>
                  </a:lnTo>
                  <a:cubicBezTo>
                    <a:pt x="19023" y="29950"/>
                    <a:pt x="19098" y="31078"/>
                    <a:pt x="19149" y="32206"/>
                  </a:cubicBezTo>
                  <a:lnTo>
                    <a:pt x="19174" y="32507"/>
                  </a:lnTo>
                  <a:lnTo>
                    <a:pt x="19174" y="32507"/>
                  </a:lnTo>
                  <a:lnTo>
                    <a:pt x="19174" y="32557"/>
                  </a:lnTo>
                  <a:cubicBezTo>
                    <a:pt x="19224" y="33559"/>
                    <a:pt x="19299" y="34587"/>
                    <a:pt x="19349" y="35590"/>
                  </a:cubicBezTo>
                  <a:lnTo>
                    <a:pt x="19374" y="35890"/>
                  </a:lnTo>
                  <a:lnTo>
                    <a:pt x="19073" y="35890"/>
                  </a:lnTo>
                  <a:lnTo>
                    <a:pt x="17319" y="35890"/>
                  </a:lnTo>
                  <a:lnTo>
                    <a:pt x="16993" y="35890"/>
                  </a:lnTo>
                  <a:lnTo>
                    <a:pt x="15189" y="35890"/>
                  </a:lnTo>
                  <a:lnTo>
                    <a:pt x="14913" y="35890"/>
                  </a:lnTo>
                  <a:lnTo>
                    <a:pt x="14888" y="35615"/>
                  </a:lnTo>
                  <a:cubicBezTo>
                    <a:pt x="14813" y="34612"/>
                    <a:pt x="14737" y="33610"/>
                    <a:pt x="14662" y="32607"/>
                  </a:cubicBezTo>
                  <a:lnTo>
                    <a:pt x="14637" y="32281"/>
                  </a:lnTo>
                  <a:lnTo>
                    <a:pt x="14637" y="32281"/>
                  </a:lnTo>
                  <a:lnTo>
                    <a:pt x="14637" y="32256"/>
                  </a:lnTo>
                  <a:cubicBezTo>
                    <a:pt x="14562" y="31128"/>
                    <a:pt x="14487" y="30001"/>
                    <a:pt x="14412" y="28873"/>
                  </a:cubicBezTo>
                  <a:lnTo>
                    <a:pt x="14387" y="28798"/>
                  </a:lnTo>
                  <a:lnTo>
                    <a:pt x="14387" y="28798"/>
                  </a:lnTo>
                  <a:lnTo>
                    <a:pt x="14362" y="28522"/>
                  </a:lnTo>
                  <a:cubicBezTo>
                    <a:pt x="14286" y="27519"/>
                    <a:pt x="14211" y="26492"/>
                    <a:pt x="14136" y="25489"/>
                  </a:cubicBezTo>
                  <a:lnTo>
                    <a:pt x="14111" y="25188"/>
                  </a:lnTo>
                  <a:lnTo>
                    <a:pt x="14437" y="25188"/>
                  </a:lnTo>
                  <a:lnTo>
                    <a:pt x="16241" y="25188"/>
                  </a:lnTo>
                  <a:lnTo>
                    <a:pt x="16567" y="25188"/>
                  </a:lnTo>
                  <a:lnTo>
                    <a:pt x="18447" y="25188"/>
                  </a:lnTo>
                  <a:lnTo>
                    <a:pt x="18722" y="25188"/>
                  </a:lnTo>
                  <a:lnTo>
                    <a:pt x="18748" y="25464"/>
                  </a:lnTo>
                  <a:cubicBezTo>
                    <a:pt x="18798" y="26467"/>
                    <a:pt x="18873" y="27469"/>
                    <a:pt x="18923" y="28472"/>
                  </a:cubicBezTo>
                  <a:lnTo>
                    <a:pt x="18948" y="28798"/>
                  </a:lnTo>
                  <a:lnTo>
                    <a:pt x="18948" y="28798"/>
                  </a:lnTo>
                  <a:lnTo>
                    <a:pt x="18948" y="28798"/>
                  </a:lnTo>
                  <a:close/>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4" name="Google Shape;1174;p33"/>
            <p:cNvSpPr/>
            <p:nvPr/>
          </p:nvSpPr>
          <p:spPr>
            <a:xfrm>
              <a:off x="3812680" y="3406849"/>
              <a:ext cx="1737678" cy="22361"/>
            </a:xfrm>
            <a:custGeom>
              <a:avLst/>
              <a:gdLst/>
              <a:ahLst/>
              <a:cxnLst/>
              <a:rect l="l" t="t" r="r" b="b"/>
              <a:pathLst>
                <a:path w="85716" h="1103" extrusionOk="0">
                  <a:moveTo>
                    <a:pt x="0" y="1103"/>
                  </a:moveTo>
                  <a:lnTo>
                    <a:pt x="85715" y="1103"/>
                  </a:lnTo>
                  <a:lnTo>
                    <a:pt x="85715" y="0"/>
                  </a:lnTo>
                  <a:lnTo>
                    <a:pt x="0" y="0"/>
                  </a:lnTo>
                  <a:lnTo>
                    <a:pt x="0"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5" name="Google Shape;1175;p33"/>
            <p:cNvSpPr/>
            <p:nvPr/>
          </p:nvSpPr>
          <p:spPr>
            <a:xfrm>
              <a:off x="4261335" y="3068948"/>
              <a:ext cx="840396" cy="1140673"/>
            </a:xfrm>
            <a:custGeom>
              <a:avLst/>
              <a:gdLst/>
              <a:ahLst/>
              <a:cxnLst/>
              <a:rect l="l" t="t" r="r" b="b"/>
              <a:pathLst>
                <a:path w="41455" h="56267" extrusionOk="0">
                  <a:moveTo>
                    <a:pt x="41455" y="0"/>
                  </a:moveTo>
                  <a:lnTo>
                    <a:pt x="41455" y="0"/>
                  </a:lnTo>
                  <a:lnTo>
                    <a:pt x="1" y="0"/>
                  </a:lnTo>
                  <a:lnTo>
                    <a:pt x="1" y="0"/>
                  </a:lnTo>
                  <a:lnTo>
                    <a:pt x="1" y="0"/>
                  </a:lnTo>
                  <a:cubicBezTo>
                    <a:pt x="452" y="8823"/>
                    <a:pt x="878" y="21003"/>
                    <a:pt x="1329" y="29825"/>
                  </a:cubicBezTo>
                  <a:cubicBezTo>
                    <a:pt x="1755" y="38647"/>
                    <a:pt x="2206" y="47469"/>
                    <a:pt x="2633" y="56266"/>
                  </a:cubicBezTo>
                  <a:lnTo>
                    <a:pt x="20377" y="56266"/>
                  </a:lnTo>
                  <a:lnTo>
                    <a:pt x="38096" y="56266"/>
                  </a:lnTo>
                  <a:cubicBezTo>
                    <a:pt x="38673" y="47469"/>
                    <a:pt x="39224" y="38647"/>
                    <a:pt x="39776" y="29825"/>
                  </a:cubicBezTo>
                  <a:cubicBezTo>
                    <a:pt x="40327" y="21003"/>
                    <a:pt x="40903" y="8823"/>
                    <a:pt x="41455" y="0"/>
                  </a:cubicBezTo>
                  <a:lnTo>
                    <a:pt x="41455"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6" name="Google Shape;1176;p33"/>
            <p:cNvSpPr/>
            <p:nvPr/>
          </p:nvSpPr>
          <p:spPr>
            <a:xfrm>
              <a:off x="4293853" y="3817389"/>
              <a:ext cx="766219" cy="102660"/>
            </a:xfrm>
            <a:custGeom>
              <a:avLst/>
              <a:gdLst/>
              <a:ahLst/>
              <a:cxnLst/>
              <a:rect l="l" t="t" r="r" b="b"/>
              <a:pathLst>
                <a:path w="37796" h="5064" extrusionOk="0">
                  <a:moveTo>
                    <a:pt x="37796" y="1"/>
                  </a:moveTo>
                  <a:lnTo>
                    <a:pt x="18898" y="1"/>
                  </a:lnTo>
                  <a:lnTo>
                    <a:pt x="1" y="1"/>
                  </a:lnTo>
                  <a:cubicBezTo>
                    <a:pt x="26" y="1705"/>
                    <a:pt x="76" y="3384"/>
                    <a:pt x="101" y="5064"/>
                  </a:cubicBezTo>
                  <a:lnTo>
                    <a:pt x="18898" y="5064"/>
                  </a:lnTo>
                  <a:lnTo>
                    <a:pt x="37670" y="5064"/>
                  </a:lnTo>
                  <a:cubicBezTo>
                    <a:pt x="37720" y="3384"/>
                    <a:pt x="37771" y="1705"/>
                    <a:pt x="3779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7" name="Google Shape;1177;p33"/>
            <p:cNvSpPr/>
            <p:nvPr/>
          </p:nvSpPr>
          <p:spPr>
            <a:xfrm>
              <a:off x="4317229" y="3144650"/>
              <a:ext cx="728614" cy="658512"/>
            </a:xfrm>
            <a:custGeom>
              <a:avLst/>
              <a:gdLst/>
              <a:ahLst/>
              <a:cxnLst/>
              <a:rect l="l" t="t" r="r" b="b"/>
              <a:pathLst>
                <a:path w="35941" h="32483" extrusionOk="0">
                  <a:moveTo>
                    <a:pt x="35440" y="9825"/>
                  </a:moveTo>
                  <a:lnTo>
                    <a:pt x="35440" y="9825"/>
                  </a:lnTo>
                  <a:lnTo>
                    <a:pt x="35440" y="10126"/>
                  </a:lnTo>
                  <a:cubicBezTo>
                    <a:pt x="35364" y="11530"/>
                    <a:pt x="35289" y="12908"/>
                    <a:pt x="35214" y="14312"/>
                  </a:cubicBezTo>
                  <a:lnTo>
                    <a:pt x="35214" y="14587"/>
                  </a:lnTo>
                  <a:lnTo>
                    <a:pt x="34913" y="14587"/>
                  </a:lnTo>
                  <a:lnTo>
                    <a:pt x="32532" y="14587"/>
                  </a:lnTo>
                  <a:lnTo>
                    <a:pt x="32207" y="14587"/>
                  </a:lnTo>
                  <a:lnTo>
                    <a:pt x="29826" y="14587"/>
                  </a:lnTo>
                  <a:lnTo>
                    <a:pt x="29525" y="14587"/>
                  </a:lnTo>
                  <a:lnTo>
                    <a:pt x="29525" y="14287"/>
                  </a:lnTo>
                  <a:cubicBezTo>
                    <a:pt x="29575" y="12883"/>
                    <a:pt x="29625" y="11505"/>
                    <a:pt x="29675" y="10101"/>
                  </a:cubicBezTo>
                  <a:lnTo>
                    <a:pt x="29700" y="9825"/>
                  </a:lnTo>
                  <a:lnTo>
                    <a:pt x="29700" y="9825"/>
                  </a:lnTo>
                  <a:lnTo>
                    <a:pt x="29700" y="9625"/>
                  </a:lnTo>
                  <a:cubicBezTo>
                    <a:pt x="29750" y="8071"/>
                    <a:pt x="29826" y="6517"/>
                    <a:pt x="29876" y="4963"/>
                  </a:cubicBezTo>
                  <a:lnTo>
                    <a:pt x="29876" y="4763"/>
                  </a:lnTo>
                  <a:lnTo>
                    <a:pt x="29876" y="4763"/>
                  </a:lnTo>
                  <a:lnTo>
                    <a:pt x="29876" y="4688"/>
                  </a:lnTo>
                  <a:lnTo>
                    <a:pt x="29876" y="4662"/>
                  </a:lnTo>
                  <a:lnTo>
                    <a:pt x="29876" y="4662"/>
                  </a:lnTo>
                  <a:lnTo>
                    <a:pt x="29901" y="4462"/>
                  </a:lnTo>
                  <a:cubicBezTo>
                    <a:pt x="29951" y="3084"/>
                    <a:pt x="30001" y="1680"/>
                    <a:pt x="30051" y="302"/>
                  </a:cubicBezTo>
                  <a:lnTo>
                    <a:pt x="30051" y="1"/>
                  </a:lnTo>
                  <a:lnTo>
                    <a:pt x="30327" y="1"/>
                  </a:lnTo>
                  <a:lnTo>
                    <a:pt x="32808" y="1"/>
                  </a:lnTo>
                  <a:lnTo>
                    <a:pt x="33134" y="1"/>
                  </a:lnTo>
                  <a:lnTo>
                    <a:pt x="35615" y="1"/>
                  </a:lnTo>
                  <a:lnTo>
                    <a:pt x="35941" y="1"/>
                  </a:lnTo>
                  <a:lnTo>
                    <a:pt x="35916" y="327"/>
                  </a:lnTo>
                  <a:cubicBezTo>
                    <a:pt x="35841" y="1705"/>
                    <a:pt x="35791" y="3109"/>
                    <a:pt x="35715" y="4487"/>
                  </a:cubicBezTo>
                  <a:lnTo>
                    <a:pt x="35690" y="4763"/>
                  </a:lnTo>
                  <a:lnTo>
                    <a:pt x="35690" y="4763"/>
                  </a:lnTo>
                  <a:lnTo>
                    <a:pt x="35690" y="4988"/>
                  </a:lnTo>
                  <a:cubicBezTo>
                    <a:pt x="35615" y="6542"/>
                    <a:pt x="35540" y="8096"/>
                    <a:pt x="35465" y="9650"/>
                  </a:cubicBezTo>
                  <a:close/>
                  <a:moveTo>
                    <a:pt x="28222" y="4763"/>
                  </a:moveTo>
                  <a:lnTo>
                    <a:pt x="28222" y="4963"/>
                  </a:lnTo>
                  <a:cubicBezTo>
                    <a:pt x="28171" y="6517"/>
                    <a:pt x="28121" y="8071"/>
                    <a:pt x="28071" y="9625"/>
                  </a:cubicBezTo>
                  <a:lnTo>
                    <a:pt x="28071" y="9825"/>
                  </a:lnTo>
                  <a:lnTo>
                    <a:pt x="28071" y="9825"/>
                  </a:lnTo>
                  <a:lnTo>
                    <a:pt x="28071" y="10126"/>
                  </a:lnTo>
                  <a:cubicBezTo>
                    <a:pt x="28021" y="11505"/>
                    <a:pt x="27971" y="12908"/>
                    <a:pt x="27921" y="14287"/>
                  </a:cubicBezTo>
                  <a:lnTo>
                    <a:pt x="27921" y="14587"/>
                  </a:lnTo>
                  <a:lnTo>
                    <a:pt x="27645" y="14587"/>
                  </a:lnTo>
                  <a:lnTo>
                    <a:pt x="25239" y="14587"/>
                  </a:lnTo>
                  <a:lnTo>
                    <a:pt x="24913" y="14587"/>
                  </a:lnTo>
                  <a:lnTo>
                    <a:pt x="22532" y="14587"/>
                  </a:lnTo>
                  <a:lnTo>
                    <a:pt x="22232" y="14587"/>
                  </a:lnTo>
                  <a:lnTo>
                    <a:pt x="22232" y="14287"/>
                  </a:lnTo>
                  <a:cubicBezTo>
                    <a:pt x="22257" y="12883"/>
                    <a:pt x="22282" y="11505"/>
                    <a:pt x="22307" y="10101"/>
                  </a:cubicBezTo>
                  <a:lnTo>
                    <a:pt x="22332" y="9876"/>
                  </a:lnTo>
                  <a:lnTo>
                    <a:pt x="22332" y="9625"/>
                  </a:lnTo>
                  <a:cubicBezTo>
                    <a:pt x="22357" y="8071"/>
                    <a:pt x="22382" y="6517"/>
                    <a:pt x="22407" y="4963"/>
                  </a:cubicBezTo>
                  <a:lnTo>
                    <a:pt x="22407" y="4763"/>
                  </a:lnTo>
                  <a:lnTo>
                    <a:pt x="22407" y="4763"/>
                  </a:lnTo>
                  <a:lnTo>
                    <a:pt x="22407" y="4688"/>
                  </a:lnTo>
                  <a:lnTo>
                    <a:pt x="22407" y="4662"/>
                  </a:lnTo>
                  <a:lnTo>
                    <a:pt x="22407" y="4662"/>
                  </a:lnTo>
                  <a:lnTo>
                    <a:pt x="22407" y="4462"/>
                  </a:lnTo>
                  <a:cubicBezTo>
                    <a:pt x="22432" y="3084"/>
                    <a:pt x="22457" y="1680"/>
                    <a:pt x="22482" y="302"/>
                  </a:cubicBezTo>
                  <a:lnTo>
                    <a:pt x="22482" y="1"/>
                  </a:lnTo>
                  <a:lnTo>
                    <a:pt x="22783" y="1"/>
                  </a:lnTo>
                  <a:lnTo>
                    <a:pt x="25239" y="1"/>
                  </a:lnTo>
                  <a:lnTo>
                    <a:pt x="25590" y="1"/>
                  </a:lnTo>
                  <a:lnTo>
                    <a:pt x="28071" y="1"/>
                  </a:lnTo>
                  <a:lnTo>
                    <a:pt x="28372" y="1"/>
                  </a:lnTo>
                  <a:lnTo>
                    <a:pt x="28372" y="302"/>
                  </a:lnTo>
                  <a:cubicBezTo>
                    <a:pt x="28322" y="1705"/>
                    <a:pt x="28272" y="3084"/>
                    <a:pt x="28222" y="4487"/>
                  </a:cubicBezTo>
                  <a:lnTo>
                    <a:pt x="28222" y="4763"/>
                  </a:lnTo>
                  <a:close/>
                  <a:moveTo>
                    <a:pt x="34537" y="27720"/>
                  </a:moveTo>
                  <a:lnTo>
                    <a:pt x="34537" y="27720"/>
                  </a:lnTo>
                  <a:lnTo>
                    <a:pt x="34537" y="28046"/>
                  </a:lnTo>
                  <a:cubicBezTo>
                    <a:pt x="34462" y="29425"/>
                    <a:pt x="34387" y="30828"/>
                    <a:pt x="34312" y="32206"/>
                  </a:cubicBezTo>
                  <a:lnTo>
                    <a:pt x="34312" y="32482"/>
                  </a:lnTo>
                  <a:lnTo>
                    <a:pt x="34036" y="32482"/>
                  </a:lnTo>
                  <a:lnTo>
                    <a:pt x="31730" y="32482"/>
                  </a:lnTo>
                  <a:lnTo>
                    <a:pt x="31430" y="32482"/>
                  </a:lnTo>
                  <a:lnTo>
                    <a:pt x="29149" y="32482"/>
                  </a:lnTo>
                  <a:lnTo>
                    <a:pt x="28848" y="32482"/>
                  </a:lnTo>
                  <a:lnTo>
                    <a:pt x="28848" y="32181"/>
                  </a:lnTo>
                  <a:cubicBezTo>
                    <a:pt x="28923" y="30803"/>
                    <a:pt x="28973" y="29399"/>
                    <a:pt x="29024" y="28021"/>
                  </a:cubicBezTo>
                  <a:lnTo>
                    <a:pt x="29024" y="27720"/>
                  </a:lnTo>
                  <a:lnTo>
                    <a:pt x="29024" y="27720"/>
                  </a:lnTo>
                  <a:lnTo>
                    <a:pt x="29049" y="27520"/>
                  </a:lnTo>
                  <a:cubicBezTo>
                    <a:pt x="29099" y="25966"/>
                    <a:pt x="29149" y="24412"/>
                    <a:pt x="29199" y="22858"/>
                  </a:cubicBezTo>
                  <a:lnTo>
                    <a:pt x="29224" y="22683"/>
                  </a:lnTo>
                  <a:lnTo>
                    <a:pt x="29224" y="22683"/>
                  </a:lnTo>
                  <a:lnTo>
                    <a:pt x="29224" y="22582"/>
                  </a:lnTo>
                  <a:lnTo>
                    <a:pt x="29224" y="22582"/>
                  </a:lnTo>
                  <a:lnTo>
                    <a:pt x="29224" y="22582"/>
                  </a:lnTo>
                  <a:lnTo>
                    <a:pt x="29224" y="22357"/>
                  </a:lnTo>
                  <a:cubicBezTo>
                    <a:pt x="29274" y="20978"/>
                    <a:pt x="29324" y="19600"/>
                    <a:pt x="29374" y="18196"/>
                  </a:cubicBezTo>
                  <a:lnTo>
                    <a:pt x="29400" y="17921"/>
                  </a:lnTo>
                  <a:lnTo>
                    <a:pt x="29675" y="17921"/>
                  </a:lnTo>
                  <a:lnTo>
                    <a:pt x="32031" y="17921"/>
                  </a:lnTo>
                  <a:lnTo>
                    <a:pt x="32357" y="17921"/>
                  </a:lnTo>
                  <a:lnTo>
                    <a:pt x="34738" y="17921"/>
                  </a:lnTo>
                  <a:lnTo>
                    <a:pt x="35039" y="17921"/>
                  </a:lnTo>
                  <a:lnTo>
                    <a:pt x="35014" y="18221"/>
                  </a:lnTo>
                  <a:cubicBezTo>
                    <a:pt x="34963" y="19625"/>
                    <a:pt x="34888" y="21003"/>
                    <a:pt x="34813" y="22407"/>
                  </a:cubicBezTo>
                  <a:lnTo>
                    <a:pt x="34813" y="22582"/>
                  </a:lnTo>
                  <a:lnTo>
                    <a:pt x="34813" y="22582"/>
                  </a:lnTo>
                  <a:lnTo>
                    <a:pt x="34788" y="22883"/>
                  </a:lnTo>
                  <a:cubicBezTo>
                    <a:pt x="34713" y="24437"/>
                    <a:pt x="34638" y="25991"/>
                    <a:pt x="34537" y="27545"/>
                  </a:cubicBezTo>
                  <a:close/>
                  <a:moveTo>
                    <a:pt x="27495" y="27821"/>
                  </a:moveTo>
                  <a:lnTo>
                    <a:pt x="27495" y="28021"/>
                  </a:lnTo>
                  <a:cubicBezTo>
                    <a:pt x="27470" y="29425"/>
                    <a:pt x="27420" y="30803"/>
                    <a:pt x="27369" y="32206"/>
                  </a:cubicBezTo>
                  <a:lnTo>
                    <a:pt x="27344" y="32482"/>
                  </a:lnTo>
                  <a:lnTo>
                    <a:pt x="27069" y="32482"/>
                  </a:lnTo>
                  <a:lnTo>
                    <a:pt x="24788" y="32482"/>
                  </a:lnTo>
                  <a:lnTo>
                    <a:pt x="24487" y="32482"/>
                  </a:lnTo>
                  <a:lnTo>
                    <a:pt x="22206" y="32482"/>
                  </a:lnTo>
                  <a:lnTo>
                    <a:pt x="21906" y="32482"/>
                  </a:lnTo>
                  <a:lnTo>
                    <a:pt x="21906" y="32181"/>
                  </a:lnTo>
                  <a:cubicBezTo>
                    <a:pt x="21931" y="30803"/>
                    <a:pt x="21956" y="29399"/>
                    <a:pt x="21981" y="28021"/>
                  </a:cubicBezTo>
                  <a:lnTo>
                    <a:pt x="21981" y="27795"/>
                  </a:lnTo>
                  <a:lnTo>
                    <a:pt x="22006" y="27520"/>
                  </a:lnTo>
                  <a:cubicBezTo>
                    <a:pt x="22031" y="25966"/>
                    <a:pt x="22056" y="24412"/>
                    <a:pt x="22081" y="22858"/>
                  </a:cubicBezTo>
                  <a:lnTo>
                    <a:pt x="22081" y="22683"/>
                  </a:lnTo>
                  <a:lnTo>
                    <a:pt x="22081" y="22683"/>
                  </a:lnTo>
                  <a:lnTo>
                    <a:pt x="22081" y="22607"/>
                  </a:lnTo>
                  <a:lnTo>
                    <a:pt x="22081" y="22582"/>
                  </a:lnTo>
                  <a:lnTo>
                    <a:pt x="22081" y="22582"/>
                  </a:lnTo>
                  <a:lnTo>
                    <a:pt x="22081" y="22382"/>
                  </a:lnTo>
                  <a:cubicBezTo>
                    <a:pt x="22106" y="20978"/>
                    <a:pt x="22131" y="19600"/>
                    <a:pt x="22156" y="18196"/>
                  </a:cubicBezTo>
                  <a:lnTo>
                    <a:pt x="22181" y="17921"/>
                  </a:lnTo>
                  <a:lnTo>
                    <a:pt x="22457" y="17921"/>
                  </a:lnTo>
                  <a:lnTo>
                    <a:pt x="24813" y="17921"/>
                  </a:lnTo>
                  <a:lnTo>
                    <a:pt x="25139" y="17921"/>
                  </a:lnTo>
                  <a:lnTo>
                    <a:pt x="27495" y="17921"/>
                  </a:lnTo>
                  <a:lnTo>
                    <a:pt x="27795" y="17921"/>
                  </a:lnTo>
                  <a:lnTo>
                    <a:pt x="27795" y="18221"/>
                  </a:lnTo>
                  <a:cubicBezTo>
                    <a:pt x="27770" y="19600"/>
                    <a:pt x="27720" y="21003"/>
                    <a:pt x="27670" y="22382"/>
                  </a:cubicBezTo>
                  <a:lnTo>
                    <a:pt x="27670" y="22683"/>
                  </a:lnTo>
                  <a:lnTo>
                    <a:pt x="27670" y="22683"/>
                  </a:lnTo>
                  <a:lnTo>
                    <a:pt x="27645" y="22883"/>
                  </a:lnTo>
                  <a:cubicBezTo>
                    <a:pt x="27620" y="24437"/>
                    <a:pt x="27570" y="25991"/>
                    <a:pt x="27520" y="27545"/>
                  </a:cubicBezTo>
                  <a:lnTo>
                    <a:pt x="27495" y="27821"/>
                  </a:lnTo>
                  <a:close/>
                  <a:moveTo>
                    <a:pt x="20628" y="27720"/>
                  </a:moveTo>
                  <a:lnTo>
                    <a:pt x="20653" y="27720"/>
                  </a:lnTo>
                  <a:lnTo>
                    <a:pt x="20628" y="28021"/>
                  </a:lnTo>
                  <a:cubicBezTo>
                    <a:pt x="20628" y="29425"/>
                    <a:pt x="20602" y="30803"/>
                    <a:pt x="20577" y="32206"/>
                  </a:cubicBezTo>
                  <a:lnTo>
                    <a:pt x="20577" y="32482"/>
                  </a:lnTo>
                  <a:lnTo>
                    <a:pt x="20302" y="32482"/>
                  </a:lnTo>
                  <a:lnTo>
                    <a:pt x="17996" y="32482"/>
                  </a:lnTo>
                  <a:lnTo>
                    <a:pt x="17695" y="32482"/>
                  </a:lnTo>
                  <a:lnTo>
                    <a:pt x="15414" y="32482"/>
                  </a:lnTo>
                  <a:lnTo>
                    <a:pt x="15114" y="32482"/>
                  </a:lnTo>
                  <a:lnTo>
                    <a:pt x="15114" y="32206"/>
                  </a:lnTo>
                  <a:lnTo>
                    <a:pt x="15114" y="28021"/>
                  </a:lnTo>
                  <a:lnTo>
                    <a:pt x="15114" y="27821"/>
                  </a:lnTo>
                  <a:lnTo>
                    <a:pt x="15114" y="27821"/>
                  </a:lnTo>
                  <a:lnTo>
                    <a:pt x="15114" y="27545"/>
                  </a:lnTo>
                  <a:cubicBezTo>
                    <a:pt x="15114" y="25991"/>
                    <a:pt x="15114" y="24437"/>
                    <a:pt x="15114" y="22883"/>
                  </a:cubicBezTo>
                  <a:lnTo>
                    <a:pt x="15114" y="22683"/>
                  </a:lnTo>
                  <a:lnTo>
                    <a:pt x="15114" y="22683"/>
                  </a:lnTo>
                  <a:lnTo>
                    <a:pt x="15114" y="22382"/>
                  </a:lnTo>
                  <a:cubicBezTo>
                    <a:pt x="15114" y="20978"/>
                    <a:pt x="15114" y="19600"/>
                    <a:pt x="15114" y="18221"/>
                  </a:cubicBezTo>
                  <a:lnTo>
                    <a:pt x="15114" y="17921"/>
                  </a:lnTo>
                  <a:lnTo>
                    <a:pt x="15414" y="17921"/>
                  </a:lnTo>
                  <a:lnTo>
                    <a:pt x="17770" y="17921"/>
                  </a:lnTo>
                  <a:lnTo>
                    <a:pt x="18096" y="17921"/>
                  </a:lnTo>
                  <a:lnTo>
                    <a:pt x="20477" y="17921"/>
                  </a:lnTo>
                  <a:lnTo>
                    <a:pt x="20778" y="17921"/>
                  </a:lnTo>
                  <a:lnTo>
                    <a:pt x="20753" y="18221"/>
                  </a:lnTo>
                  <a:cubicBezTo>
                    <a:pt x="20753" y="19600"/>
                    <a:pt x="20728" y="21003"/>
                    <a:pt x="20703" y="22382"/>
                  </a:cubicBezTo>
                  <a:lnTo>
                    <a:pt x="20703" y="22582"/>
                  </a:lnTo>
                  <a:lnTo>
                    <a:pt x="20703" y="22582"/>
                  </a:lnTo>
                  <a:lnTo>
                    <a:pt x="20703" y="22883"/>
                  </a:lnTo>
                  <a:cubicBezTo>
                    <a:pt x="20678" y="24437"/>
                    <a:pt x="20653" y="25991"/>
                    <a:pt x="20628" y="27545"/>
                  </a:cubicBezTo>
                  <a:close/>
                  <a:moveTo>
                    <a:pt x="20878" y="9926"/>
                  </a:moveTo>
                  <a:lnTo>
                    <a:pt x="20878" y="10126"/>
                  </a:lnTo>
                  <a:cubicBezTo>
                    <a:pt x="20853" y="11505"/>
                    <a:pt x="20828" y="12908"/>
                    <a:pt x="20803" y="14287"/>
                  </a:cubicBezTo>
                  <a:lnTo>
                    <a:pt x="20803" y="14587"/>
                  </a:lnTo>
                  <a:lnTo>
                    <a:pt x="20527" y="14587"/>
                  </a:lnTo>
                  <a:lnTo>
                    <a:pt x="18121" y="14587"/>
                  </a:lnTo>
                  <a:lnTo>
                    <a:pt x="17795" y="14587"/>
                  </a:lnTo>
                  <a:lnTo>
                    <a:pt x="15414" y="14587"/>
                  </a:lnTo>
                  <a:lnTo>
                    <a:pt x="15114" y="14587"/>
                  </a:lnTo>
                  <a:lnTo>
                    <a:pt x="15114" y="14287"/>
                  </a:lnTo>
                  <a:lnTo>
                    <a:pt x="15114" y="10126"/>
                  </a:lnTo>
                  <a:lnTo>
                    <a:pt x="15114" y="9625"/>
                  </a:lnTo>
                  <a:lnTo>
                    <a:pt x="15114" y="4963"/>
                  </a:lnTo>
                  <a:lnTo>
                    <a:pt x="15114" y="4462"/>
                  </a:lnTo>
                  <a:cubicBezTo>
                    <a:pt x="15114" y="3084"/>
                    <a:pt x="15114" y="1705"/>
                    <a:pt x="15114" y="302"/>
                  </a:cubicBezTo>
                  <a:lnTo>
                    <a:pt x="15089" y="1"/>
                  </a:lnTo>
                  <a:lnTo>
                    <a:pt x="15389" y="1"/>
                  </a:lnTo>
                  <a:lnTo>
                    <a:pt x="17896" y="1"/>
                  </a:lnTo>
                  <a:lnTo>
                    <a:pt x="18196" y="1"/>
                  </a:lnTo>
                  <a:lnTo>
                    <a:pt x="20703" y="1"/>
                  </a:lnTo>
                  <a:lnTo>
                    <a:pt x="20978" y="1"/>
                  </a:lnTo>
                  <a:lnTo>
                    <a:pt x="20978" y="302"/>
                  </a:lnTo>
                  <a:cubicBezTo>
                    <a:pt x="20978" y="1705"/>
                    <a:pt x="20953" y="3084"/>
                    <a:pt x="20953" y="4487"/>
                  </a:cubicBezTo>
                  <a:lnTo>
                    <a:pt x="20928" y="4763"/>
                  </a:lnTo>
                  <a:lnTo>
                    <a:pt x="20928" y="4763"/>
                  </a:lnTo>
                  <a:lnTo>
                    <a:pt x="20928" y="4963"/>
                  </a:lnTo>
                  <a:cubicBezTo>
                    <a:pt x="20903" y="6517"/>
                    <a:pt x="20903" y="8071"/>
                    <a:pt x="20878" y="9625"/>
                  </a:cubicBezTo>
                  <a:lnTo>
                    <a:pt x="20878" y="9926"/>
                  </a:lnTo>
                  <a:close/>
                  <a:moveTo>
                    <a:pt x="13635" y="4763"/>
                  </a:moveTo>
                  <a:lnTo>
                    <a:pt x="13635" y="4963"/>
                  </a:lnTo>
                  <a:cubicBezTo>
                    <a:pt x="13660" y="6517"/>
                    <a:pt x="13660" y="8071"/>
                    <a:pt x="13685" y="9625"/>
                  </a:cubicBezTo>
                  <a:lnTo>
                    <a:pt x="13685" y="9926"/>
                  </a:lnTo>
                  <a:lnTo>
                    <a:pt x="13685" y="9926"/>
                  </a:lnTo>
                  <a:lnTo>
                    <a:pt x="13685" y="10126"/>
                  </a:lnTo>
                  <a:cubicBezTo>
                    <a:pt x="13685" y="11505"/>
                    <a:pt x="13685" y="12883"/>
                    <a:pt x="13710" y="14287"/>
                  </a:cubicBezTo>
                  <a:lnTo>
                    <a:pt x="13710" y="14587"/>
                  </a:lnTo>
                  <a:lnTo>
                    <a:pt x="13409" y="14587"/>
                  </a:lnTo>
                  <a:lnTo>
                    <a:pt x="11003" y="14587"/>
                  </a:lnTo>
                  <a:lnTo>
                    <a:pt x="10678" y="14587"/>
                  </a:lnTo>
                  <a:lnTo>
                    <a:pt x="8297" y="14587"/>
                  </a:lnTo>
                  <a:lnTo>
                    <a:pt x="7996" y="14587"/>
                  </a:lnTo>
                  <a:lnTo>
                    <a:pt x="7996" y="14287"/>
                  </a:lnTo>
                  <a:cubicBezTo>
                    <a:pt x="7971" y="12908"/>
                    <a:pt x="7946" y="11505"/>
                    <a:pt x="7946" y="10126"/>
                  </a:cubicBezTo>
                  <a:lnTo>
                    <a:pt x="7921" y="9926"/>
                  </a:lnTo>
                  <a:lnTo>
                    <a:pt x="7921" y="9926"/>
                  </a:lnTo>
                  <a:lnTo>
                    <a:pt x="7921" y="9625"/>
                  </a:lnTo>
                  <a:cubicBezTo>
                    <a:pt x="7896" y="8071"/>
                    <a:pt x="7871" y="6517"/>
                    <a:pt x="7820" y="4963"/>
                  </a:cubicBezTo>
                  <a:lnTo>
                    <a:pt x="7820" y="4763"/>
                  </a:lnTo>
                  <a:lnTo>
                    <a:pt x="7820" y="4763"/>
                  </a:lnTo>
                  <a:lnTo>
                    <a:pt x="7820" y="4487"/>
                  </a:lnTo>
                  <a:cubicBezTo>
                    <a:pt x="7795" y="3084"/>
                    <a:pt x="7770" y="1705"/>
                    <a:pt x="7745" y="302"/>
                  </a:cubicBezTo>
                  <a:lnTo>
                    <a:pt x="7745" y="1"/>
                  </a:lnTo>
                  <a:lnTo>
                    <a:pt x="8046" y="1"/>
                  </a:lnTo>
                  <a:lnTo>
                    <a:pt x="10502" y="1"/>
                  </a:lnTo>
                  <a:lnTo>
                    <a:pt x="10853" y="1"/>
                  </a:lnTo>
                  <a:lnTo>
                    <a:pt x="13334" y="1"/>
                  </a:lnTo>
                  <a:lnTo>
                    <a:pt x="13610" y="1"/>
                  </a:lnTo>
                  <a:lnTo>
                    <a:pt x="13635" y="302"/>
                  </a:lnTo>
                  <a:cubicBezTo>
                    <a:pt x="13635" y="1680"/>
                    <a:pt x="13635" y="3084"/>
                    <a:pt x="13635" y="4462"/>
                  </a:cubicBezTo>
                  <a:lnTo>
                    <a:pt x="13635" y="4763"/>
                  </a:lnTo>
                  <a:close/>
                  <a:moveTo>
                    <a:pt x="13785" y="27821"/>
                  </a:moveTo>
                  <a:lnTo>
                    <a:pt x="13785" y="28021"/>
                  </a:lnTo>
                  <a:cubicBezTo>
                    <a:pt x="13785" y="29425"/>
                    <a:pt x="13785" y="30803"/>
                    <a:pt x="13785" y="32206"/>
                  </a:cubicBezTo>
                  <a:lnTo>
                    <a:pt x="13785" y="32482"/>
                  </a:lnTo>
                  <a:lnTo>
                    <a:pt x="13510" y="32482"/>
                  </a:lnTo>
                  <a:lnTo>
                    <a:pt x="11229" y="32482"/>
                  </a:lnTo>
                  <a:lnTo>
                    <a:pt x="10903" y="32482"/>
                  </a:lnTo>
                  <a:lnTo>
                    <a:pt x="8622" y="32482"/>
                  </a:lnTo>
                  <a:lnTo>
                    <a:pt x="8347" y="32482"/>
                  </a:lnTo>
                  <a:lnTo>
                    <a:pt x="8347" y="32206"/>
                  </a:lnTo>
                  <a:cubicBezTo>
                    <a:pt x="8322" y="30803"/>
                    <a:pt x="8297" y="29425"/>
                    <a:pt x="8272" y="28021"/>
                  </a:cubicBezTo>
                  <a:lnTo>
                    <a:pt x="8272" y="27821"/>
                  </a:lnTo>
                  <a:lnTo>
                    <a:pt x="8272" y="27821"/>
                  </a:lnTo>
                  <a:lnTo>
                    <a:pt x="8272" y="27821"/>
                  </a:lnTo>
                  <a:lnTo>
                    <a:pt x="8272" y="27720"/>
                  </a:lnTo>
                  <a:lnTo>
                    <a:pt x="8272" y="27720"/>
                  </a:lnTo>
                  <a:lnTo>
                    <a:pt x="8247" y="27545"/>
                  </a:lnTo>
                  <a:cubicBezTo>
                    <a:pt x="8221" y="25991"/>
                    <a:pt x="8196" y="24437"/>
                    <a:pt x="8171" y="22883"/>
                  </a:cubicBezTo>
                  <a:lnTo>
                    <a:pt x="8171" y="22607"/>
                  </a:lnTo>
                  <a:lnTo>
                    <a:pt x="8171" y="22382"/>
                  </a:lnTo>
                  <a:cubicBezTo>
                    <a:pt x="8121" y="21003"/>
                    <a:pt x="8096" y="19600"/>
                    <a:pt x="8071" y="18221"/>
                  </a:cubicBezTo>
                  <a:lnTo>
                    <a:pt x="8071" y="17921"/>
                  </a:lnTo>
                  <a:lnTo>
                    <a:pt x="8372" y="17921"/>
                  </a:lnTo>
                  <a:lnTo>
                    <a:pt x="10728" y="17921"/>
                  </a:lnTo>
                  <a:lnTo>
                    <a:pt x="11054" y="17921"/>
                  </a:lnTo>
                  <a:lnTo>
                    <a:pt x="13435" y="17921"/>
                  </a:lnTo>
                  <a:lnTo>
                    <a:pt x="13710" y="17921"/>
                  </a:lnTo>
                  <a:lnTo>
                    <a:pt x="13710" y="18221"/>
                  </a:lnTo>
                  <a:cubicBezTo>
                    <a:pt x="13735" y="19600"/>
                    <a:pt x="13735" y="20978"/>
                    <a:pt x="13735" y="22382"/>
                  </a:cubicBezTo>
                  <a:lnTo>
                    <a:pt x="13760" y="22683"/>
                  </a:lnTo>
                  <a:lnTo>
                    <a:pt x="13735" y="22683"/>
                  </a:lnTo>
                  <a:lnTo>
                    <a:pt x="13735" y="22883"/>
                  </a:lnTo>
                  <a:cubicBezTo>
                    <a:pt x="13760" y="24437"/>
                    <a:pt x="13760" y="25966"/>
                    <a:pt x="13785" y="27520"/>
                  </a:cubicBezTo>
                  <a:lnTo>
                    <a:pt x="13785" y="27821"/>
                  </a:lnTo>
                  <a:close/>
                  <a:moveTo>
                    <a:pt x="6567" y="27720"/>
                  </a:moveTo>
                  <a:lnTo>
                    <a:pt x="6567" y="27720"/>
                  </a:lnTo>
                  <a:lnTo>
                    <a:pt x="6567" y="28021"/>
                  </a:lnTo>
                  <a:cubicBezTo>
                    <a:pt x="6617" y="29399"/>
                    <a:pt x="6642" y="30803"/>
                    <a:pt x="6693" y="32181"/>
                  </a:cubicBezTo>
                  <a:lnTo>
                    <a:pt x="6693" y="32482"/>
                  </a:lnTo>
                  <a:lnTo>
                    <a:pt x="6392" y="32482"/>
                  </a:lnTo>
                  <a:lnTo>
                    <a:pt x="4111" y="32482"/>
                  </a:lnTo>
                  <a:lnTo>
                    <a:pt x="3785" y="32482"/>
                  </a:lnTo>
                  <a:lnTo>
                    <a:pt x="1505" y="32482"/>
                  </a:lnTo>
                  <a:lnTo>
                    <a:pt x="1229" y="32482"/>
                  </a:lnTo>
                  <a:lnTo>
                    <a:pt x="1229" y="32206"/>
                  </a:lnTo>
                  <a:cubicBezTo>
                    <a:pt x="1179" y="30803"/>
                    <a:pt x="1129" y="29425"/>
                    <a:pt x="1079" y="28046"/>
                  </a:cubicBezTo>
                  <a:lnTo>
                    <a:pt x="1053" y="27821"/>
                  </a:lnTo>
                  <a:lnTo>
                    <a:pt x="1053" y="27821"/>
                  </a:lnTo>
                  <a:lnTo>
                    <a:pt x="1053" y="27545"/>
                  </a:lnTo>
                  <a:cubicBezTo>
                    <a:pt x="978" y="25991"/>
                    <a:pt x="928" y="24437"/>
                    <a:pt x="878" y="22883"/>
                  </a:cubicBezTo>
                  <a:lnTo>
                    <a:pt x="853" y="22607"/>
                  </a:lnTo>
                  <a:lnTo>
                    <a:pt x="853" y="22382"/>
                  </a:lnTo>
                  <a:cubicBezTo>
                    <a:pt x="803" y="21003"/>
                    <a:pt x="753" y="19625"/>
                    <a:pt x="703" y="18221"/>
                  </a:cubicBezTo>
                  <a:lnTo>
                    <a:pt x="678" y="17921"/>
                  </a:lnTo>
                  <a:lnTo>
                    <a:pt x="978" y="17921"/>
                  </a:lnTo>
                  <a:lnTo>
                    <a:pt x="3334" y="17921"/>
                  </a:lnTo>
                  <a:lnTo>
                    <a:pt x="3660" y="17921"/>
                  </a:lnTo>
                  <a:lnTo>
                    <a:pt x="6041" y="17921"/>
                  </a:lnTo>
                  <a:lnTo>
                    <a:pt x="6317" y="17921"/>
                  </a:lnTo>
                  <a:lnTo>
                    <a:pt x="6342" y="18196"/>
                  </a:lnTo>
                  <a:cubicBezTo>
                    <a:pt x="6367" y="19600"/>
                    <a:pt x="6392" y="20978"/>
                    <a:pt x="6442" y="22382"/>
                  </a:cubicBezTo>
                  <a:lnTo>
                    <a:pt x="6442" y="22683"/>
                  </a:lnTo>
                  <a:lnTo>
                    <a:pt x="6442" y="22683"/>
                  </a:lnTo>
                  <a:lnTo>
                    <a:pt x="6442" y="22858"/>
                  </a:lnTo>
                  <a:cubicBezTo>
                    <a:pt x="6492" y="24412"/>
                    <a:pt x="6517" y="25966"/>
                    <a:pt x="6567" y="27520"/>
                  </a:cubicBezTo>
                  <a:close/>
                  <a:moveTo>
                    <a:pt x="5991" y="4763"/>
                  </a:moveTo>
                  <a:lnTo>
                    <a:pt x="6016" y="4963"/>
                  </a:lnTo>
                  <a:cubicBezTo>
                    <a:pt x="6041" y="6517"/>
                    <a:pt x="6091" y="8071"/>
                    <a:pt x="6116" y="9625"/>
                  </a:cubicBezTo>
                  <a:lnTo>
                    <a:pt x="6141" y="9926"/>
                  </a:lnTo>
                  <a:lnTo>
                    <a:pt x="6141" y="9926"/>
                  </a:lnTo>
                  <a:lnTo>
                    <a:pt x="6141" y="10101"/>
                  </a:lnTo>
                  <a:cubicBezTo>
                    <a:pt x="6166" y="11505"/>
                    <a:pt x="6191" y="12883"/>
                    <a:pt x="6241" y="14287"/>
                  </a:cubicBezTo>
                  <a:lnTo>
                    <a:pt x="6241" y="14587"/>
                  </a:lnTo>
                  <a:lnTo>
                    <a:pt x="5941" y="14587"/>
                  </a:lnTo>
                  <a:lnTo>
                    <a:pt x="3535" y="14587"/>
                  </a:lnTo>
                  <a:lnTo>
                    <a:pt x="3209" y="14587"/>
                  </a:lnTo>
                  <a:lnTo>
                    <a:pt x="828" y="14587"/>
                  </a:lnTo>
                  <a:lnTo>
                    <a:pt x="552" y="14587"/>
                  </a:lnTo>
                  <a:lnTo>
                    <a:pt x="552" y="14287"/>
                  </a:lnTo>
                  <a:cubicBezTo>
                    <a:pt x="502" y="12908"/>
                    <a:pt x="427" y="11505"/>
                    <a:pt x="377" y="10126"/>
                  </a:cubicBezTo>
                  <a:lnTo>
                    <a:pt x="377" y="9825"/>
                  </a:lnTo>
                  <a:lnTo>
                    <a:pt x="377" y="9825"/>
                  </a:lnTo>
                  <a:lnTo>
                    <a:pt x="377" y="9625"/>
                  </a:lnTo>
                  <a:cubicBezTo>
                    <a:pt x="327" y="8071"/>
                    <a:pt x="251" y="6517"/>
                    <a:pt x="176" y="4988"/>
                  </a:cubicBezTo>
                  <a:lnTo>
                    <a:pt x="176" y="4662"/>
                  </a:lnTo>
                  <a:lnTo>
                    <a:pt x="176" y="4662"/>
                  </a:lnTo>
                  <a:lnTo>
                    <a:pt x="176" y="4487"/>
                  </a:lnTo>
                  <a:cubicBezTo>
                    <a:pt x="126" y="3084"/>
                    <a:pt x="76" y="1705"/>
                    <a:pt x="26" y="327"/>
                  </a:cubicBezTo>
                  <a:lnTo>
                    <a:pt x="1" y="1"/>
                  </a:lnTo>
                  <a:lnTo>
                    <a:pt x="302" y="1"/>
                  </a:lnTo>
                  <a:lnTo>
                    <a:pt x="2783" y="1"/>
                  </a:lnTo>
                  <a:lnTo>
                    <a:pt x="3109" y="1"/>
                  </a:lnTo>
                  <a:lnTo>
                    <a:pt x="5590" y="1"/>
                  </a:lnTo>
                  <a:lnTo>
                    <a:pt x="5866" y="1"/>
                  </a:lnTo>
                  <a:lnTo>
                    <a:pt x="5891" y="302"/>
                  </a:lnTo>
                  <a:cubicBezTo>
                    <a:pt x="5941" y="1680"/>
                    <a:pt x="5966" y="3084"/>
                    <a:pt x="5991" y="4462"/>
                  </a:cubicBezTo>
                  <a:lnTo>
                    <a:pt x="5991" y="4763"/>
                  </a:lnTo>
                  <a:lnTo>
                    <a:pt x="5991" y="4763"/>
                  </a:lnTo>
                  <a:lnTo>
                    <a:pt x="5991" y="4763"/>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8" name="Google Shape;1178;p33"/>
            <p:cNvSpPr/>
            <p:nvPr/>
          </p:nvSpPr>
          <p:spPr>
            <a:xfrm>
              <a:off x="4434613" y="3938828"/>
              <a:ext cx="491851" cy="250507"/>
            </a:xfrm>
            <a:custGeom>
              <a:avLst/>
              <a:gdLst/>
              <a:ahLst/>
              <a:cxnLst/>
              <a:rect l="l" t="t" r="r" b="b"/>
              <a:pathLst>
                <a:path w="24262" h="12357" extrusionOk="0">
                  <a:moveTo>
                    <a:pt x="15389" y="8422"/>
                  </a:moveTo>
                  <a:lnTo>
                    <a:pt x="15389" y="8547"/>
                  </a:lnTo>
                  <a:cubicBezTo>
                    <a:pt x="15364" y="9725"/>
                    <a:pt x="15339" y="10903"/>
                    <a:pt x="15339" y="12056"/>
                  </a:cubicBezTo>
                  <a:lnTo>
                    <a:pt x="15314" y="12357"/>
                  </a:lnTo>
                  <a:lnTo>
                    <a:pt x="15038" y="12357"/>
                  </a:lnTo>
                  <a:lnTo>
                    <a:pt x="12206" y="12357"/>
                  </a:lnTo>
                  <a:lnTo>
                    <a:pt x="11830" y="12357"/>
                  </a:lnTo>
                  <a:lnTo>
                    <a:pt x="8998" y="12357"/>
                  </a:lnTo>
                  <a:lnTo>
                    <a:pt x="8697" y="12357"/>
                  </a:lnTo>
                  <a:lnTo>
                    <a:pt x="8697" y="12056"/>
                  </a:lnTo>
                  <a:lnTo>
                    <a:pt x="8697" y="8547"/>
                  </a:lnTo>
                  <a:lnTo>
                    <a:pt x="8697" y="8121"/>
                  </a:lnTo>
                  <a:lnTo>
                    <a:pt x="8697" y="4211"/>
                  </a:lnTo>
                  <a:lnTo>
                    <a:pt x="8697" y="3785"/>
                  </a:lnTo>
                  <a:cubicBezTo>
                    <a:pt x="8697" y="2633"/>
                    <a:pt x="8697" y="1455"/>
                    <a:pt x="8697" y="277"/>
                  </a:cubicBezTo>
                  <a:lnTo>
                    <a:pt x="8697" y="1"/>
                  </a:lnTo>
                  <a:lnTo>
                    <a:pt x="8973" y="1"/>
                  </a:lnTo>
                  <a:lnTo>
                    <a:pt x="11930" y="1"/>
                  </a:lnTo>
                  <a:lnTo>
                    <a:pt x="12306" y="1"/>
                  </a:lnTo>
                  <a:lnTo>
                    <a:pt x="15239" y="1"/>
                  </a:lnTo>
                  <a:lnTo>
                    <a:pt x="15539" y="1"/>
                  </a:lnTo>
                  <a:lnTo>
                    <a:pt x="15539" y="277"/>
                  </a:lnTo>
                  <a:cubicBezTo>
                    <a:pt x="15539" y="1455"/>
                    <a:pt x="15514" y="2633"/>
                    <a:pt x="15489" y="3810"/>
                  </a:cubicBezTo>
                  <a:lnTo>
                    <a:pt x="15489" y="4086"/>
                  </a:lnTo>
                  <a:lnTo>
                    <a:pt x="15464" y="4086"/>
                  </a:lnTo>
                  <a:lnTo>
                    <a:pt x="15464" y="4211"/>
                  </a:lnTo>
                  <a:cubicBezTo>
                    <a:pt x="15464" y="5515"/>
                    <a:pt x="15439" y="6818"/>
                    <a:pt x="15414" y="8146"/>
                  </a:cubicBezTo>
                  <a:lnTo>
                    <a:pt x="15414" y="8422"/>
                  </a:lnTo>
                  <a:close/>
                  <a:moveTo>
                    <a:pt x="24086" y="4086"/>
                  </a:moveTo>
                  <a:lnTo>
                    <a:pt x="24086" y="4211"/>
                  </a:lnTo>
                  <a:cubicBezTo>
                    <a:pt x="24011" y="5540"/>
                    <a:pt x="23985" y="6843"/>
                    <a:pt x="23910" y="8146"/>
                  </a:cubicBezTo>
                  <a:lnTo>
                    <a:pt x="23910" y="8247"/>
                  </a:lnTo>
                  <a:lnTo>
                    <a:pt x="23910" y="8247"/>
                  </a:lnTo>
                  <a:lnTo>
                    <a:pt x="23910" y="8572"/>
                  </a:lnTo>
                  <a:cubicBezTo>
                    <a:pt x="23835" y="9725"/>
                    <a:pt x="23785" y="10903"/>
                    <a:pt x="23735" y="12056"/>
                  </a:cubicBezTo>
                  <a:lnTo>
                    <a:pt x="23735" y="12357"/>
                  </a:lnTo>
                  <a:lnTo>
                    <a:pt x="23459" y="12357"/>
                  </a:lnTo>
                  <a:lnTo>
                    <a:pt x="20602" y="12357"/>
                  </a:lnTo>
                  <a:lnTo>
                    <a:pt x="20226" y="12357"/>
                  </a:lnTo>
                  <a:lnTo>
                    <a:pt x="17419" y="12357"/>
                  </a:lnTo>
                  <a:lnTo>
                    <a:pt x="17118" y="12357"/>
                  </a:lnTo>
                  <a:lnTo>
                    <a:pt x="17118" y="12056"/>
                  </a:lnTo>
                  <a:cubicBezTo>
                    <a:pt x="17143" y="10878"/>
                    <a:pt x="17193" y="9700"/>
                    <a:pt x="17218" y="8547"/>
                  </a:cubicBezTo>
                  <a:lnTo>
                    <a:pt x="17218" y="8347"/>
                  </a:lnTo>
                  <a:lnTo>
                    <a:pt x="17218" y="8121"/>
                  </a:lnTo>
                  <a:cubicBezTo>
                    <a:pt x="17269" y="6818"/>
                    <a:pt x="17294" y="5515"/>
                    <a:pt x="17319" y="4211"/>
                  </a:cubicBezTo>
                  <a:lnTo>
                    <a:pt x="17319" y="4086"/>
                  </a:lnTo>
                  <a:lnTo>
                    <a:pt x="17319" y="4086"/>
                  </a:lnTo>
                  <a:lnTo>
                    <a:pt x="17319" y="3961"/>
                  </a:lnTo>
                  <a:lnTo>
                    <a:pt x="17319" y="3911"/>
                  </a:lnTo>
                  <a:lnTo>
                    <a:pt x="17319" y="3911"/>
                  </a:lnTo>
                  <a:lnTo>
                    <a:pt x="17319" y="3785"/>
                  </a:lnTo>
                  <a:cubicBezTo>
                    <a:pt x="17369" y="2607"/>
                    <a:pt x="17394" y="1455"/>
                    <a:pt x="17419" y="277"/>
                  </a:cubicBezTo>
                  <a:lnTo>
                    <a:pt x="17419" y="1"/>
                  </a:lnTo>
                  <a:lnTo>
                    <a:pt x="17720" y="1"/>
                  </a:lnTo>
                  <a:lnTo>
                    <a:pt x="20627" y="1"/>
                  </a:lnTo>
                  <a:lnTo>
                    <a:pt x="21028" y="1"/>
                  </a:lnTo>
                  <a:lnTo>
                    <a:pt x="23960" y="1"/>
                  </a:lnTo>
                  <a:lnTo>
                    <a:pt x="24261" y="1"/>
                  </a:lnTo>
                  <a:lnTo>
                    <a:pt x="24261" y="302"/>
                  </a:lnTo>
                  <a:cubicBezTo>
                    <a:pt x="24211" y="1455"/>
                    <a:pt x="24161" y="2633"/>
                    <a:pt x="24111" y="3810"/>
                  </a:cubicBezTo>
                  <a:lnTo>
                    <a:pt x="24086" y="4086"/>
                  </a:lnTo>
                  <a:close/>
                  <a:moveTo>
                    <a:pt x="6868" y="4086"/>
                  </a:moveTo>
                  <a:lnTo>
                    <a:pt x="6868" y="4211"/>
                  </a:lnTo>
                  <a:cubicBezTo>
                    <a:pt x="6868" y="5515"/>
                    <a:pt x="6893" y="6818"/>
                    <a:pt x="6893" y="8121"/>
                  </a:cubicBezTo>
                  <a:lnTo>
                    <a:pt x="6918" y="8422"/>
                  </a:lnTo>
                  <a:lnTo>
                    <a:pt x="6893" y="8422"/>
                  </a:lnTo>
                  <a:lnTo>
                    <a:pt x="6893" y="8547"/>
                  </a:lnTo>
                  <a:cubicBezTo>
                    <a:pt x="6893" y="9725"/>
                    <a:pt x="6918" y="10878"/>
                    <a:pt x="6918" y="12056"/>
                  </a:cubicBezTo>
                  <a:lnTo>
                    <a:pt x="6918" y="12357"/>
                  </a:lnTo>
                  <a:lnTo>
                    <a:pt x="6642" y="12357"/>
                  </a:lnTo>
                  <a:lnTo>
                    <a:pt x="3810" y="12357"/>
                  </a:lnTo>
                  <a:lnTo>
                    <a:pt x="3409" y="12357"/>
                  </a:lnTo>
                  <a:lnTo>
                    <a:pt x="602" y="12357"/>
                  </a:lnTo>
                  <a:lnTo>
                    <a:pt x="301" y="12357"/>
                  </a:lnTo>
                  <a:lnTo>
                    <a:pt x="301" y="12056"/>
                  </a:lnTo>
                  <a:cubicBezTo>
                    <a:pt x="276" y="10903"/>
                    <a:pt x="251" y="9725"/>
                    <a:pt x="226" y="8547"/>
                  </a:cubicBezTo>
                  <a:lnTo>
                    <a:pt x="226" y="8422"/>
                  </a:lnTo>
                  <a:lnTo>
                    <a:pt x="226" y="8422"/>
                  </a:lnTo>
                  <a:lnTo>
                    <a:pt x="201" y="8146"/>
                  </a:lnTo>
                  <a:cubicBezTo>
                    <a:pt x="176" y="6843"/>
                    <a:pt x="126" y="5515"/>
                    <a:pt x="101" y="4211"/>
                  </a:cubicBezTo>
                  <a:lnTo>
                    <a:pt x="101" y="4086"/>
                  </a:lnTo>
                  <a:lnTo>
                    <a:pt x="101" y="4086"/>
                  </a:lnTo>
                  <a:lnTo>
                    <a:pt x="76" y="3810"/>
                  </a:lnTo>
                  <a:cubicBezTo>
                    <a:pt x="76" y="2633"/>
                    <a:pt x="25" y="1455"/>
                    <a:pt x="0" y="302"/>
                  </a:cubicBezTo>
                  <a:lnTo>
                    <a:pt x="0" y="1"/>
                  </a:lnTo>
                  <a:lnTo>
                    <a:pt x="301" y="1"/>
                  </a:lnTo>
                  <a:lnTo>
                    <a:pt x="3208" y="1"/>
                  </a:lnTo>
                  <a:lnTo>
                    <a:pt x="3609" y="1"/>
                  </a:lnTo>
                  <a:lnTo>
                    <a:pt x="6542" y="1"/>
                  </a:lnTo>
                  <a:lnTo>
                    <a:pt x="6842" y="1"/>
                  </a:lnTo>
                  <a:lnTo>
                    <a:pt x="6842" y="277"/>
                  </a:lnTo>
                  <a:cubicBezTo>
                    <a:pt x="6842" y="1455"/>
                    <a:pt x="6868" y="2633"/>
                    <a:pt x="6868" y="3785"/>
                  </a:cubicBezTo>
                  <a:lnTo>
                    <a:pt x="6868" y="4086"/>
                  </a:lnTo>
                  <a:lnTo>
                    <a:pt x="6868" y="4086"/>
                  </a:lnTo>
                  <a:lnTo>
                    <a:pt x="6868" y="4086"/>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9" name="Google Shape;1179;p33"/>
            <p:cNvSpPr/>
            <p:nvPr/>
          </p:nvSpPr>
          <p:spPr>
            <a:xfrm>
              <a:off x="4314188" y="4210170"/>
              <a:ext cx="731148" cy="45248"/>
            </a:xfrm>
            <a:custGeom>
              <a:avLst/>
              <a:gdLst/>
              <a:ahLst/>
              <a:cxnLst/>
              <a:rect l="l" t="t" r="r" b="b"/>
              <a:pathLst>
                <a:path w="36066" h="2232" extrusionOk="0">
                  <a:moveTo>
                    <a:pt x="36066" y="0"/>
                  </a:moveTo>
                  <a:lnTo>
                    <a:pt x="0" y="0"/>
                  </a:lnTo>
                  <a:lnTo>
                    <a:pt x="0" y="2231"/>
                  </a:lnTo>
                  <a:lnTo>
                    <a:pt x="36066" y="2231"/>
                  </a:lnTo>
                  <a:lnTo>
                    <a:pt x="36066" y="0"/>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0" name="Google Shape;1180;p33"/>
            <p:cNvSpPr/>
            <p:nvPr/>
          </p:nvSpPr>
          <p:spPr>
            <a:xfrm>
              <a:off x="4271512" y="4255400"/>
              <a:ext cx="816515" cy="45228"/>
            </a:xfrm>
            <a:custGeom>
              <a:avLst/>
              <a:gdLst/>
              <a:ahLst/>
              <a:cxnLst/>
              <a:rect l="l" t="t" r="r" b="b"/>
              <a:pathLst>
                <a:path w="40277" h="2231" extrusionOk="0">
                  <a:moveTo>
                    <a:pt x="40276" y="2231"/>
                  </a:moveTo>
                  <a:lnTo>
                    <a:pt x="0" y="2231"/>
                  </a:lnTo>
                  <a:lnTo>
                    <a:pt x="0" y="0"/>
                  </a:lnTo>
                  <a:lnTo>
                    <a:pt x="40276" y="0"/>
                  </a:lnTo>
                  <a:lnTo>
                    <a:pt x="40276" y="2231"/>
                  </a:lnTo>
                  <a:close/>
                </a:path>
              </a:pathLst>
            </a:custGeom>
            <a:solidFill>
              <a:srgbClr val="372A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1" name="Google Shape;1181;p33"/>
            <p:cNvSpPr/>
            <p:nvPr/>
          </p:nvSpPr>
          <p:spPr>
            <a:xfrm>
              <a:off x="4251684" y="3029820"/>
              <a:ext cx="859696" cy="44741"/>
            </a:xfrm>
            <a:custGeom>
              <a:avLst/>
              <a:gdLst/>
              <a:ahLst/>
              <a:cxnLst/>
              <a:rect l="l" t="t" r="r" b="b"/>
              <a:pathLst>
                <a:path w="42407" h="2207" extrusionOk="0">
                  <a:moveTo>
                    <a:pt x="1" y="2206"/>
                  </a:moveTo>
                  <a:lnTo>
                    <a:pt x="42407" y="2206"/>
                  </a:lnTo>
                  <a:lnTo>
                    <a:pt x="42407" y="1"/>
                  </a:lnTo>
                  <a:lnTo>
                    <a:pt x="1" y="1"/>
                  </a:lnTo>
                  <a:lnTo>
                    <a:pt x="1" y="2206"/>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2" name="Google Shape;1182;p33"/>
            <p:cNvSpPr/>
            <p:nvPr/>
          </p:nvSpPr>
          <p:spPr>
            <a:xfrm>
              <a:off x="4251684" y="3092831"/>
              <a:ext cx="859696" cy="22381"/>
            </a:xfrm>
            <a:custGeom>
              <a:avLst/>
              <a:gdLst/>
              <a:ahLst/>
              <a:cxnLst/>
              <a:rect l="l" t="t" r="r" b="b"/>
              <a:pathLst>
                <a:path w="42407" h="1104" extrusionOk="0">
                  <a:moveTo>
                    <a:pt x="1" y="1103"/>
                  </a:moveTo>
                  <a:lnTo>
                    <a:pt x="42407" y="1103"/>
                  </a:lnTo>
                  <a:lnTo>
                    <a:pt x="42407" y="0"/>
                  </a:lnTo>
                  <a:lnTo>
                    <a:pt x="1" y="0"/>
                  </a:lnTo>
                  <a:lnTo>
                    <a:pt x="1"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3" name="Google Shape;1183;p33"/>
            <p:cNvSpPr/>
            <p:nvPr/>
          </p:nvSpPr>
          <p:spPr>
            <a:xfrm>
              <a:off x="4293853" y="3817389"/>
              <a:ext cx="766219" cy="17820"/>
            </a:xfrm>
            <a:custGeom>
              <a:avLst/>
              <a:gdLst/>
              <a:ahLst/>
              <a:cxnLst/>
              <a:rect l="l" t="t" r="r" b="b"/>
              <a:pathLst>
                <a:path w="37796" h="879" extrusionOk="0">
                  <a:moveTo>
                    <a:pt x="37796" y="1"/>
                  </a:moveTo>
                  <a:lnTo>
                    <a:pt x="18898" y="1"/>
                  </a:lnTo>
                  <a:lnTo>
                    <a:pt x="1" y="1"/>
                  </a:lnTo>
                  <a:cubicBezTo>
                    <a:pt x="26" y="302"/>
                    <a:pt x="76" y="577"/>
                    <a:pt x="101" y="878"/>
                  </a:cubicBezTo>
                  <a:lnTo>
                    <a:pt x="18898" y="878"/>
                  </a:lnTo>
                  <a:lnTo>
                    <a:pt x="37670" y="878"/>
                  </a:lnTo>
                  <a:cubicBezTo>
                    <a:pt x="37720" y="577"/>
                    <a:pt x="37771" y="302"/>
                    <a:pt x="377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4" name="Google Shape;1184;p33"/>
            <p:cNvSpPr/>
            <p:nvPr/>
          </p:nvSpPr>
          <p:spPr>
            <a:xfrm>
              <a:off x="4770972" y="2848939"/>
              <a:ext cx="104687" cy="109249"/>
            </a:xfrm>
            <a:custGeom>
              <a:avLst/>
              <a:gdLst/>
              <a:ahLst/>
              <a:cxnLst/>
              <a:rect l="l" t="t" r="r" b="b"/>
              <a:pathLst>
                <a:path w="5164" h="5389" extrusionOk="0">
                  <a:moveTo>
                    <a:pt x="1" y="5389"/>
                  </a:moveTo>
                  <a:lnTo>
                    <a:pt x="5164" y="2657"/>
                  </a:lnTo>
                  <a:lnTo>
                    <a:pt x="76" y="0"/>
                  </a:lnTo>
                  <a:cubicBezTo>
                    <a:pt x="26" y="1780"/>
                    <a:pt x="1" y="3584"/>
                    <a:pt x="1" y="5389"/>
                  </a:cubicBezTo>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5" name="Google Shape;1185;p33"/>
            <p:cNvSpPr/>
            <p:nvPr/>
          </p:nvSpPr>
          <p:spPr>
            <a:xfrm>
              <a:off x="4683593" y="2799654"/>
              <a:ext cx="112289" cy="151415"/>
            </a:xfrm>
            <a:custGeom>
              <a:avLst/>
              <a:gdLst/>
              <a:ahLst/>
              <a:cxnLst/>
              <a:rect l="l" t="t" r="r" b="b"/>
              <a:pathLst>
                <a:path w="5539" h="7469" extrusionOk="0">
                  <a:moveTo>
                    <a:pt x="75" y="0"/>
                  </a:moveTo>
                  <a:lnTo>
                    <a:pt x="5539" y="1404"/>
                  </a:lnTo>
                  <a:lnTo>
                    <a:pt x="5539" y="6115"/>
                  </a:lnTo>
                  <a:lnTo>
                    <a:pt x="0" y="7469"/>
                  </a:lnTo>
                  <a:lnTo>
                    <a:pt x="75" y="0"/>
                  </a:lnTo>
                  <a:close/>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6" name="Google Shape;1186;p33"/>
            <p:cNvSpPr/>
            <p:nvPr/>
          </p:nvSpPr>
          <p:spPr>
            <a:xfrm>
              <a:off x="4682052" y="2798640"/>
              <a:ext cx="7136" cy="231188"/>
            </a:xfrm>
            <a:custGeom>
              <a:avLst/>
              <a:gdLst/>
              <a:ahLst/>
              <a:cxnLst/>
              <a:rect l="l" t="t" r="r" b="b"/>
              <a:pathLst>
                <a:path w="352" h="11404" extrusionOk="0">
                  <a:moveTo>
                    <a:pt x="352" y="11228"/>
                  </a:moveTo>
                  <a:cubicBezTo>
                    <a:pt x="352" y="11328"/>
                    <a:pt x="277" y="11404"/>
                    <a:pt x="176" y="11404"/>
                  </a:cubicBezTo>
                  <a:cubicBezTo>
                    <a:pt x="76" y="11404"/>
                    <a:pt x="1" y="11328"/>
                    <a:pt x="1" y="11228"/>
                  </a:cubicBezTo>
                  <a:lnTo>
                    <a:pt x="1" y="201"/>
                  </a:lnTo>
                  <a:cubicBezTo>
                    <a:pt x="1" y="100"/>
                    <a:pt x="76" y="0"/>
                    <a:pt x="176" y="0"/>
                  </a:cubicBezTo>
                  <a:cubicBezTo>
                    <a:pt x="277" y="0"/>
                    <a:pt x="352" y="100"/>
                    <a:pt x="352" y="201"/>
                  </a:cubicBezTo>
                  <a:lnTo>
                    <a:pt x="352" y="11228"/>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7" name="Google Shape;1187;p33"/>
            <p:cNvSpPr/>
            <p:nvPr/>
          </p:nvSpPr>
          <p:spPr>
            <a:xfrm>
              <a:off x="4505246" y="3850435"/>
              <a:ext cx="39126" cy="53864"/>
            </a:xfrm>
            <a:custGeom>
              <a:avLst/>
              <a:gdLst/>
              <a:ahLst/>
              <a:cxnLst/>
              <a:rect l="l" t="t" r="r" b="b"/>
              <a:pathLst>
                <a:path w="1930" h="2657" extrusionOk="0">
                  <a:moveTo>
                    <a:pt x="952" y="0"/>
                  </a:moveTo>
                  <a:cubicBezTo>
                    <a:pt x="677" y="0"/>
                    <a:pt x="451" y="75"/>
                    <a:pt x="276" y="201"/>
                  </a:cubicBezTo>
                  <a:cubicBezTo>
                    <a:pt x="100" y="326"/>
                    <a:pt x="0" y="501"/>
                    <a:pt x="0" y="702"/>
                  </a:cubicBezTo>
                  <a:cubicBezTo>
                    <a:pt x="0" y="927"/>
                    <a:pt x="75" y="1078"/>
                    <a:pt x="251" y="1203"/>
                  </a:cubicBezTo>
                  <a:cubicBezTo>
                    <a:pt x="401" y="1328"/>
                    <a:pt x="627" y="1429"/>
                    <a:pt x="927" y="1529"/>
                  </a:cubicBezTo>
                  <a:cubicBezTo>
                    <a:pt x="1103" y="1579"/>
                    <a:pt x="1228" y="1629"/>
                    <a:pt x="1303" y="1704"/>
                  </a:cubicBezTo>
                  <a:cubicBezTo>
                    <a:pt x="1379" y="1754"/>
                    <a:pt x="1404" y="1830"/>
                    <a:pt x="1404" y="1930"/>
                  </a:cubicBezTo>
                  <a:cubicBezTo>
                    <a:pt x="1404" y="2030"/>
                    <a:pt x="1379" y="2105"/>
                    <a:pt x="1303" y="2155"/>
                  </a:cubicBezTo>
                  <a:cubicBezTo>
                    <a:pt x="1228" y="2231"/>
                    <a:pt x="1128" y="2256"/>
                    <a:pt x="978" y="2256"/>
                  </a:cubicBezTo>
                  <a:cubicBezTo>
                    <a:pt x="877" y="2256"/>
                    <a:pt x="777" y="2231"/>
                    <a:pt x="677" y="2206"/>
                  </a:cubicBezTo>
                  <a:cubicBezTo>
                    <a:pt x="602" y="2180"/>
                    <a:pt x="526" y="2155"/>
                    <a:pt x="476" y="2105"/>
                  </a:cubicBezTo>
                  <a:lnTo>
                    <a:pt x="401" y="1729"/>
                  </a:lnTo>
                  <a:lnTo>
                    <a:pt x="0" y="1729"/>
                  </a:lnTo>
                  <a:lnTo>
                    <a:pt x="0" y="2281"/>
                  </a:lnTo>
                  <a:cubicBezTo>
                    <a:pt x="125" y="2406"/>
                    <a:pt x="251" y="2481"/>
                    <a:pt x="426" y="2556"/>
                  </a:cubicBezTo>
                  <a:cubicBezTo>
                    <a:pt x="602" y="2607"/>
                    <a:pt x="777" y="2657"/>
                    <a:pt x="978" y="2657"/>
                  </a:cubicBezTo>
                  <a:cubicBezTo>
                    <a:pt x="1253" y="2657"/>
                    <a:pt x="1504" y="2581"/>
                    <a:pt x="1679" y="2456"/>
                  </a:cubicBezTo>
                  <a:cubicBezTo>
                    <a:pt x="1855" y="2331"/>
                    <a:pt x="1930" y="2155"/>
                    <a:pt x="1930" y="1930"/>
                  </a:cubicBezTo>
                  <a:cubicBezTo>
                    <a:pt x="1930" y="1729"/>
                    <a:pt x="1855" y="1554"/>
                    <a:pt x="1704" y="1429"/>
                  </a:cubicBezTo>
                  <a:cubicBezTo>
                    <a:pt x="1554" y="1278"/>
                    <a:pt x="1353" y="1178"/>
                    <a:pt x="1053" y="1103"/>
                  </a:cubicBezTo>
                  <a:cubicBezTo>
                    <a:pt x="877" y="1053"/>
                    <a:pt x="727" y="977"/>
                    <a:pt x="652" y="927"/>
                  </a:cubicBezTo>
                  <a:cubicBezTo>
                    <a:pt x="551" y="877"/>
                    <a:pt x="526" y="802"/>
                    <a:pt x="526" y="702"/>
                  </a:cubicBezTo>
                  <a:cubicBezTo>
                    <a:pt x="526" y="627"/>
                    <a:pt x="551" y="551"/>
                    <a:pt x="627" y="476"/>
                  </a:cubicBezTo>
                  <a:cubicBezTo>
                    <a:pt x="727" y="426"/>
                    <a:pt x="827" y="401"/>
                    <a:pt x="978" y="401"/>
                  </a:cubicBezTo>
                  <a:cubicBezTo>
                    <a:pt x="1053" y="401"/>
                    <a:pt x="1153" y="401"/>
                    <a:pt x="1253" y="426"/>
                  </a:cubicBezTo>
                  <a:cubicBezTo>
                    <a:pt x="1328" y="451"/>
                    <a:pt x="1404" y="476"/>
                    <a:pt x="1429" y="501"/>
                  </a:cubicBezTo>
                  <a:lnTo>
                    <a:pt x="1504" y="852"/>
                  </a:lnTo>
                  <a:lnTo>
                    <a:pt x="1905" y="852"/>
                  </a:lnTo>
                  <a:lnTo>
                    <a:pt x="1905" y="326"/>
                  </a:lnTo>
                  <a:cubicBezTo>
                    <a:pt x="1780" y="226"/>
                    <a:pt x="1654" y="150"/>
                    <a:pt x="1479" y="75"/>
                  </a:cubicBezTo>
                  <a:cubicBezTo>
                    <a:pt x="1328" y="25"/>
                    <a:pt x="1128" y="0"/>
                    <a:pt x="9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8" name="Google Shape;1188;p33"/>
            <p:cNvSpPr/>
            <p:nvPr/>
          </p:nvSpPr>
          <p:spPr>
            <a:xfrm>
              <a:off x="4561120" y="3850435"/>
              <a:ext cx="42714" cy="53864"/>
            </a:xfrm>
            <a:custGeom>
              <a:avLst/>
              <a:gdLst/>
              <a:ahLst/>
              <a:cxnLst/>
              <a:rect l="l" t="t" r="r" b="b"/>
              <a:pathLst>
                <a:path w="2107" h="2657" extrusionOk="0">
                  <a:moveTo>
                    <a:pt x="1179" y="0"/>
                  </a:moveTo>
                  <a:cubicBezTo>
                    <a:pt x="828" y="0"/>
                    <a:pt x="552" y="100"/>
                    <a:pt x="327" y="351"/>
                  </a:cubicBezTo>
                  <a:cubicBezTo>
                    <a:pt x="101" y="602"/>
                    <a:pt x="1" y="902"/>
                    <a:pt x="1" y="1278"/>
                  </a:cubicBezTo>
                  <a:lnTo>
                    <a:pt x="1" y="1353"/>
                  </a:lnTo>
                  <a:cubicBezTo>
                    <a:pt x="1" y="1729"/>
                    <a:pt x="101" y="2055"/>
                    <a:pt x="327" y="2281"/>
                  </a:cubicBezTo>
                  <a:cubicBezTo>
                    <a:pt x="552" y="2531"/>
                    <a:pt x="828" y="2657"/>
                    <a:pt x="1179" y="2657"/>
                  </a:cubicBezTo>
                  <a:cubicBezTo>
                    <a:pt x="1379" y="2657"/>
                    <a:pt x="1555" y="2607"/>
                    <a:pt x="1705" y="2531"/>
                  </a:cubicBezTo>
                  <a:cubicBezTo>
                    <a:pt x="1881" y="2456"/>
                    <a:pt x="2006" y="2381"/>
                    <a:pt x="2106" y="2256"/>
                  </a:cubicBezTo>
                  <a:lnTo>
                    <a:pt x="2106" y="1729"/>
                  </a:lnTo>
                  <a:lnTo>
                    <a:pt x="1730" y="1729"/>
                  </a:lnTo>
                  <a:lnTo>
                    <a:pt x="1680" y="2080"/>
                  </a:lnTo>
                  <a:cubicBezTo>
                    <a:pt x="1630" y="2130"/>
                    <a:pt x="1555" y="2180"/>
                    <a:pt x="1480" y="2206"/>
                  </a:cubicBezTo>
                  <a:cubicBezTo>
                    <a:pt x="1405" y="2231"/>
                    <a:pt x="1304" y="2256"/>
                    <a:pt x="1204" y="2256"/>
                  </a:cubicBezTo>
                  <a:cubicBezTo>
                    <a:pt x="978" y="2256"/>
                    <a:pt x="803" y="2155"/>
                    <a:pt x="703" y="2005"/>
                  </a:cubicBezTo>
                  <a:cubicBezTo>
                    <a:pt x="577" y="1830"/>
                    <a:pt x="502" y="1629"/>
                    <a:pt x="502" y="1353"/>
                  </a:cubicBezTo>
                  <a:lnTo>
                    <a:pt x="502" y="1278"/>
                  </a:lnTo>
                  <a:cubicBezTo>
                    <a:pt x="502" y="1003"/>
                    <a:pt x="577" y="802"/>
                    <a:pt x="703" y="627"/>
                  </a:cubicBezTo>
                  <a:cubicBezTo>
                    <a:pt x="803" y="476"/>
                    <a:pt x="978" y="401"/>
                    <a:pt x="1204" y="401"/>
                  </a:cubicBezTo>
                  <a:cubicBezTo>
                    <a:pt x="1304" y="401"/>
                    <a:pt x="1405" y="401"/>
                    <a:pt x="1480" y="426"/>
                  </a:cubicBezTo>
                  <a:cubicBezTo>
                    <a:pt x="1555" y="451"/>
                    <a:pt x="1630" y="501"/>
                    <a:pt x="1680" y="551"/>
                  </a:cubicBezTo>
                  <a:lnTo>
                    <a:pt x="1730" y="902"/>
                  </a:lnTo>
                  <a:lnTo>
                    <a:pt x="2106" y="902"/>
                  </a:lnTo>
                  <a:lnTo>
                    <a:pt x="2106" y="376"/>
                  </a:lnTo>
                  <a:cubicBezTo>
                    <a:pt x="2006" y="276"/>
                    <a:pt x="1881" y="175"/>
                    <a:pt x="1705" y="100"/>
                  </a:cubicBezTo>
                  <a:cubicBezTo>
                    <a:pt x="1555" y="25"/>
                    <a:pt x="1379" y="0"/>
                    <a:pt x="11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9" name="Google Shape;1189;p33"/>
            <p:cNvSpPr/>
            <p:nvPr/>
          </p:nvSpPr>
          <p:spPr>
            <a:xfrm>
              <a:off x="4621596" y="3850942"/>
              <a:ext cx="53377" cy="52344"/>
            </a:xfrm>
            <a:custGeom>
              <a:avLst/>
              <a:gdLst/>
              <a:ahLst/>
              <a:cxnLst/>
              <a:rect l="l" t="t" r="r" b="b"/>
              <a:pathLst>
                <a:path w="2633" h="2582" extrusionOk="0">
                  <a:moveTo>
                    <a:pt x="0" y="0"/>
                  </a:moveTo>
                  <a:lnTo>
                    <a:pt x="0" y="326"/>
                  </a:lnTo>
                  <a:lnTo>
                    <a:pt x="276" y="376"/>
                  </a:lnTo>
                  <a:lnTo>
                    <a:pt x="276" y="2231"/>
                  </a:lnTo>
                  <a:lnTo>
                    <a:pt x="0" y="2281"/>
                  </a:lnTo>
                  <a:lnTo>
                    <a:pt x="0" y="2582"/>
                  </a:lnTo>
                  <a:lnTo>
                    <a:pt x="1053" y="2582"/>
                  </a:lnTo>
                  <a:lnTo>
                    <a:pt x="1053" y="2281"/>
                  </a:lnTo>
                  <a:lnTo>
                    <a:pt x="777" y="2231"/>
                  </a:lnTo>
                  <a:lnTo>
                    <a:pt x="777" y="1504"/>
                  </a:lnTo>
                  <a:lnTo>
                    <a:pt x="1830" y="1504"/>
                  </a:lnTo>
                  <a:lnTo>
                    <a:pt x="1830" y="2231"/>
                  </a:lnTo>
                  <a:lnTo>
                    <a:pt x="1554" y="2281"/>
                  </a:lnTo>
                  <a:lnTo>
                    <a:pt x="1554" y="2582"/>
                  </a:lnTo>
                  <a:lnTo>
                    <a:pt x="2632" y="2582"/>
                  </a:lnTo>
                  <a:lnTo>
                    <a:pt x="2632" y="2281"/>
                  </a:lnTo>
                  <a:lnTo>
                    <a:pt x="2356" y="2231"/>
                  </a:lnTo>
                  <a:lnTo>
                    <a:pt x="2356" y="376"/>
                  </a:lnTo>
                  <a:lnTo>
                    <a:pt x="2632" y="326"/>
                  </a:lnTo>
                  <a:lnTo>
                    <a:pt x="2632" y="0"/>
                  </a:lnTo>
                  <a:lnTo>
                    <a:pt x="1554" y="0"/>
                  </a:lnTo>
                  <a:lnTo>
                    <a:pt x="1554" y="326"/>
                  </a:lnTo>
                  <a:lnTo>
                    <a:pt x="1830" y="376"/>
                  </a:lnTo>
                  <a:lnTo>
                    <a:pt x="1830" y="1103"/>
                  </a:lnTo>
                  <a:lnTo>
                    <a:pt x="777" y="1103"/>
                  </a:lnTo>
                  <a:lnTo>
                    <a:pt x="777" y="376"/>
                  </a:lnTo>
                  <a:lnTo>
                    <a:pt x="1053" y="326"/>
                  </a:lnTo>
                  <a:lnTo>
                    <a:pt x="10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0" name="Google Shape;1190;p33"/>
            <p:cNvSpPr/>
            <p:nvPr/>
          </p:nvSpPr>
          <p:spPr>
            <a:xfrm>
              <a:off x="4691723" y="3850435"/>
              <a:ext cx="47782" cy="53864"/>
            </a:xfrm>
            <a:custGeom>
              <a:avLst/>
              <a:gdLst/>
              <a:ahLst/>
              <a:cxnLst/>
              <a:rect l="l" t="t" r="r" b="b"/>
              <a:pathLst>
                <a:path w="2357" h="2657" extrusionOk="0">
                  <a:moveTo>
                    <a:pt x="1178" y="401"/>
                  </a:moveTo>
                  <a:cubicBezTo>
                    <a:pt x="1379" y="401"/>
                    <a:pt x="1554" y="476"/>
                    <a:pt x="1654"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3" y="2256"/>
                    <a:pt x="802" y="2155"/>
                    <a:pt x="677" y="2005"/>
                  </a:cubicBezTo>
                  <a:cubicBezTo>
                    <a:pt x="577" y="1830"/>
                    <a:pt x="526" y="1604"/>
                    <a:pt x="526" y="1328"/>
                  </a:cubicBezTo>
                  <a:lnTo>
                    <a:pt x="526" y="1303"/>
                  </a:lnTo>
                  <a:cubicBezTo>
                    <a:pt x="526" y="1028"/>
                    <a:pt x="577" y="802"/>
                    <a:pt x="677" y="652"/>
                  </a:cubicBezTo>
                  <a:cubicBezTo>
                    <a:pt x="802" y="476"/>
                    <a:pt x="953" y="401"/>
                    <a:pt x="1178" y="401"/>
                  </a:cubicBezTo>
                  <a:close/>
                  <a:moveTo>
                    <a:pt x="1178" y="0"/>
                  </a:moveTo>
                  <a:cubicBezTo>
                    <a:pt x="827" y="0"/>
                    <a:pt x="552" y="125"/>
                    <a:pt x="326" y="351"/>
                  </a:cubicBezTo>
                  <a:cubicBezTo>
                    <a:pt x="125" y="602"/>
                    <a:pt x="0" y="927"/>
                    <a:pt x="0" y="1303"/>
                  </a:cubicBezTo>
                  <a:lnTo>
                    <a:pt x="0" y="1328"/>
                  </a:lnTo>
                  <a:cubicBezTo>
                    <a:pt x="0" y="1704"/>
                    <a:pt x="125" y="2030"/>
                    <a:pt x="326" y="2281"/>
                  </a:cubicBezTo>
                  <a:cubicBezTo>
                    <a:pt x="552" y="2531"/>
                    <a:pt x="827" y="2657"/>
                    <a:pt x="1178" y="2657"/>
                  </a:cubicBezTo>
                  <a:cubicBezTo>
                    <a:pt x="1529" y="2657"/>
                    <a:pt x="1805" y="2531"/>
                    <a:pt x="2030" y="2281"/>
                  </a:cubicBezTo>
                  <a:cubicBezTo>
                    <a:pt x="2231" y="2030"/>
                    <a:pt x="2356" y="1704"/>
                    <a:pt x="2356" y="1328"/>
                  </a:cubicBezTo>
                  <a:lnTo>
                    <a:pt x="2356" y="1303"/>
                  </a:lnTo>
                  <a:cubicBezTo>
                    <a:pt x="2356" y="927"/>
                    <a:pt x="2231"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1" name="Google Shape;1191;p33"/>
            <p:cNvSpPr/>
            <p:nvPr/>
          </p:nvSpPr>
          <p:spPr>
            <a:xfrm>
              <a:off x="4756254" y="3850435"/>
              <a:ext cx="47762" cy="53864"/>
            </a:xfrm>
            <a:custGeom>
              <a:avLst/>
              <a:gdLst/>
              <a:ahLst/>
              <a:cxnLst/>
              <a:rect l="l" t="t" r="r" b="b"/>
              <a:pathLst>
                <a:path w="2356" h="2657" extrusionOk="0">
                  <a:moveTo>
                    <a:pt x="1178" y="401"/>
                  </a:moveTo>
                  <a:cubicBezTo>
                    <a:pt x="1404" y="401"/>
                    <a:pt x="1554" y="476"/>
                    <a:pt x="1679"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2" y="2256"/>
                    <a:pt x="802" y="2155"/>
                    <a:pt x="702" y="2005"/>
                  </a:cubicBezTo>
                  <a:cubicBezTo>
                    <a:pt x="577" y="1830"/>
                    <a:pt x="526" y="1604"/>
                    <a:pt x="526" y="1328"/>
                  </a:cubicBezTo>
                  <a:lnTo>
                    <a:pt x="526" y="1303"/>
                  </a:lnTo>
                  <a:cubicBezTo>
                    <a:pt x="526" y="1028"/>
                    <a:pt x="577" y="802"/>
                    <a:pt x="702" y="652"/>
                  </a:cubicBezTo>
                  <a:cubicBezTo>
                    <a:pt x="802" y="476"/>
                    <a:pt x="952" y="401"/>
                    <a:pt x="1178" y="401"/>
                  </a:cubicBezTo>
                  <a:close/>
                  <a:moveTo>
                    <a:pt x="1178" y="0"/>
                  </a:moveTo>
                  <a:cubicBezTo>
                    <a:pt x="827" y="0"/>
                    <a:pt x="551" y="125"/>
                    <a:pt x="326" y="351"/>
                  </a:cubicBezTo>
                  <a:cubicBezTo>
                    <a:pt x="125" y="602"/>
                    <a:pt x="0" y="927"/>
                    <a:pt x="0" y="1303"/>
                  </a:cubicBezTo>
                  <a:lnTo>
                    <a:pt x="0" y="1328"/>
                  </a:lnTo>
                  <a:cubicBezTo>
                    <a:pt x="0" y="1704"/>
                    <a:pt x="125" y="2030"/>
                    <a:pt x="326" y="2281"/>
                  </a:cubicBezTo>
                  <a:cubicBezTo>
                    <a:pt x="551" y="2531"/>
                    <a:pt x="827" y="2657"/>
                    <a:pt x="1178" y="2657"/>
                  </a:cubicBezTo>
                  <a:cubicBezTo>
                    <a:pt x="1529" y="2657"/>
                    <a:pt x="1805" y="2531"/>
                    <a:pt x="2030" y="2281"/>
                  </a:cubicBezTo>
                  <a:cubicBezTo>
                    <a:pt x="2256" y="2030"/>
                    <a:pt x="2356" y="1704"/>
                    <a:pt x="2356" y="1328"/>
                  </a:cubicBezTo>
                  <a:lnTo>
                    <a:pt x="2356" y="1303"/>
                  </a:lnTo>
                  <a:cubicBezTo>
                    <a:pt x="2356" y="927"/>
                    <a:pt x="2256"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2" name="Google Shape;1192;p33"/>
            <p:cNvSpPr/>
            <p:nvPr/>
          </p:nvSpPr>
          <p:spPr>
            <a:xfrm>
              <a:off x="4820785" y="3850942"/>
              <a:ext cx="39126" cy="52344"/>
            </a:xfrm>
            <a:custGeom>
              <a:avLst/>
              <a:gdLst/>
              <a:ahLst/>
              <a:cxnLst/>
              <a:rect l="l" t="t" r="r" b="b"/>
              <a:pathLst>
                <a:path w="1930" h="2582" extrusionOk="0">
                  <a:moveTo>
                    <a:pt x="0" y="0"/>
                  </a:moveTo>
                  <a:lnTo>
                    <a:pt x="0" y="326"/>
                  </a:lnTo>
                  <a:lnTo>
                    <a:pt x="276" y="376"/>
                  </a:lnTo>
                  <a:lnTo>
                    <a:pt x="276" y="2231"/>
                  </a:lnTo>
                  <a:lnTo>
                    <a:pt x="0" y="2281"/>
                  </a:lnTo>
                  <a:lnTo>
                    <a:pt x="0" y="2582"/>
                  </a:lnTo>
                  <a:lnTo>
                    <a:pt x="1930" y="2582"/>
                  </a:lnTo>
                  <a:lnTo>
                    <a:pt x="1930" y="1855"/>
                  </a:lnTo>
                  <a:lnTo>
                    <a:pt x="1554" y="1855"/>
                  </a:lnTo>
                  <a:lnTo>
                    <a:pt x="1529" y="2181"/>
                  </a:lnTo>
                  <a:lnTo>
                    <a:pt x="777" y="2181"/>
                  </a:lnTo>
                  <a:lnTo>
                    <a:pt x="777" y="376"/>
                  </a:lnTo>
                  <a:lnTo>
                    <a:pt x="1078" y="326"/>
                  </a:lnTo>
                  <a:lnTo>
                    <a:pt x="107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93" name="Google Shape;1193;p33"/>
          <p:cNvSpPr/>
          <p:nvPr/>
        </p:nvSpPr>
        <p:spPr>
          <a:xfrm flipH="1">
            <a:off x="1926918" y="210202"/>
            <a:ext cx="1666148" cy="52730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4" name="Google Shape;1194;p33"/>
          <p:cNvSpPr/>
          <p:nvPr/>
        </p:nvSpPr>
        <p:spPr>
          <a:xfrm>
            <a:off x="8886336" y="3522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5" name="Google Shape;1195;p33"/>
          <p:cNvSpPr/>
          <p:nvPr/>
        </p:nvSpPr>
        <p:spPr>
          <a:xfrm>
            <a:off x="1372404" y="3063052"/>
            <a:ext cx="856057" cy="356664"/>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6" name="Google Shape;1196;p33"/>
          <p:cNvSpPr/>
          <p:nvPr/>
        </p:nvSpPr>
        <p:spPr>
          <a:xfrm>
            <a:off x="732669" y="2383662"/>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7" name="Google Shape;1197;p33"/>
          <p:cNvSpPr/>
          <p:nvPr/>
        </p:nvSpPr>
        <p:spPr>
          <a:xfrm flipH="1">
            <a:off x="10005110" y="3603051"/>
            <a:ext cx="1228892" cy="388907"/>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2" name="Picture 1"/>
          <p:cNvPicPr>
            <a:picLocks noChangeAspect="1"/>
          </p:cNvPicPr>
          <p:nvPr/>
        </p:nvPicPr>
        <p:blipFill>
          <a:blip r:embed="rId3"/>
          <a:stretch>
            <a:fillRect/>
          </a:stretch>
        </p:blipFill>
        <p:spPr>
          <a:xfrm>
            <a:off x="1124281" y="2359059"/>
            <a:ext cx="9943438" cy="2139881"/>
          </a:xfrm>
          <a:prstGeom prst="rect">
            <a:avLst/>
          </a:prstGeom>
        </p:spPr>
      </p:pic>
    </p:spTree>
    <p:extLst>
      <p:ext uri="{BB962C8B-B14F-4D97-AF65-F5344CB8AC3E}">
        <p14:creationId xmlns:p14="http://schemas.microsoft.com/office/powerpoint/2010/main" val="424338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4"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9688" t="7521" r="17656" b="6094"/>
          <a:stretch/>
        </p:blipFill>
        <p:spPr>
          <a:xfrm rot="5400000">
            <a:off x="2083499" y="-2641382"/>
            <a:ext cx="7640144" cy="12158728"/>
          </a:xfrm>
          <a:prstGeom prst="rect">
            <a:avLst/>
          </a:prstGeom>
          <a:ln>
            <a:noFill/>
          </a:ln>
          <a:effectLst>
            <a:outerShdw blurRad="190500" algn="tl" rotWithShape="0">
              <a:srgbClr val="000000">
                <a:alpha val="70000"/>
              </a:srgbClr>
            </a:outerShdw>
          </a:effectLst>
        </p:spPr>
      </p:pic>
      <p:grpSp>
        <p:nvGrpSpPr>
          <p:cNvPr id="20" name="Group 19"/>
          <p:cNvGrpSpPr/>
          <p:nvPr/>
        </p:nvGrpSpPr>
        <p:grpSpPr>
          <a:xfrm>
            <a:off x="487643" y="485006"/>
            <a:ext cx="1479042" cy="1007595"/>
            <a:chOff x="988388" y="974725"/>
            <a:chExt cx="1479042" cy="1007595"/>
          </a:xfrm>
        </p:grpSpPr>
        <p:grpSp>
          <p:nvGrpSpPr>
            <p:cNvPr id="8" name="Group 7"/>
            <p:cNvGrpSpPr/>
            <p:nvPr/>
          </p:nvGrpSpPr>
          <p:grpSpPr>
            <a:xfrm>
              <a:off x="988388" y="974725"/>
              <a:ext cx="1479042" cy="936625"/>
              <a:chOff x="988388" y="974725"/>
              <a:chExt cx="1479042" cy="936625"/>
            </a:xfrm>
          </p:grpSpPr>
          <p:sp>
            <p:nvSpPr>
              <p:cNvPr id="6" name="Oval 5"/>
              <p:cNvSpPr/>
              <p:nvPr/>
            </p:nvSpPr>
            <p:spPr>
              <a:xfrm>
                <a:off x="1396192" y="1257300"/>
                <a:ext cx="663433" cy="654050"/>
              </a:xfrm>
              <a:prstGeom prst="ellipse">
                <a:avLst/>
              </a:prstGeom>
              <a:solidFill>
                <a:srgbClr val="FFE448"/>
              </a:solidFill>
              <a:ln>
                <a:solidFill>
                  <a:srgbClr val="FFE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图片 17"/>
              <p:cNvPicPr>
                <a:picLocks noChangeAspect="1"/>
              </p:cNvPicPr>
              <p:nvPr/>
            </p:nvPicPr>
            <p:blipFill rotWithShape="1">
              <a:blip r:embed="rId6" cstate="print">
                <a:extLst>
                  <a:ext uri="{28A0092B-C50C-407E-A947-70E740481C1C}">
                    <a14:useLocalDpi xmlns:a14="http://schemas.microsoft.com/office/drawing/2010/main" val="0"/>
                  </a:ext>
                </a:extLst>
              </a:blip>
              <a:srcRect t="21366" b="25612"/>
              <a:stretch/>
            </p:blipFill>
            <p:spPr>
              <a:xfrm>
                <a:off x="988388" y="974725"/>
                <a:ext cx="1479042" cy="784225"/>
              </a:xfrm>
              <a:prstGeom prst="rect">
                <a:avLst/>
              </a:prstGeom>
            </p:spPr>
          </p:pic>
        </p:grpSp>
        <p:sp>
          <p:nvSpPr>
            <p:cNvPr id="19" name="TextBox 18"/>
            <p:cNvSpPr txBox="1"/>
            <p:nvPr/>
          </p:nvSpPr>
          <p:spPr>
            <a:xfrm>
              <a:off x="1511300" y="1274434"/>
              <a:ext cx="311150" cy="707886"/>
            </a:xfrm>
            <a:prstGeom prst="rect">
              <a:avLst/>
            </a:prstGeom>
            <a:noFill/>
          </p:spPr>
          <p:txBody>
            <a:bodyPr wrap="square" rtlCol="0">
              <a:spAutoFit/>
            </a:bodyPr>
            <a:lstStyle/>
            <a:p>
              <a:r>
                <a:rPr lang="en-US" sz="4000" b="1" dirty="0"/>
                <a:t>1</a:t>
              </a:r>
            </a:p>
          </p:txBody>
        </p:sp>
      </p:grpSp>
      <p:sp>
        <p:nvSpPr>
          <p:cNvPr id="21" name="TextBox 20"/>
          <p:cNvSpPr txBox="1"/>
          <p:nvPr/>
        </p:nvSpPr>
        <p:spPr>
          <a:xfrm>
            <a:off x="1825171" y="415383"/>
            <a:ext cx="10281920" cy="1077218"/>
          </a:xfrm>
          <a:prstGeom prst="rect">
            <a:avLst/>
          </a:prstGeom>
          <a:noFill/>
        </p:spPr>
        <p:txBody>
          <a:bodyPr wrap="square" rtlCol="0">
            <a:spAutoFit/>
          </a:bodyPr>
          <a:lstStyle/>
          <a:p>
            <a:r>
              <a:rPr lang="en-US" sz="3200" dirty="0"/>
              <a:t>a. </a:t>
            </a:r>
            <a:r>
              <a:rPr lang="en-US" sz="3200" b="1" dirty="0" err="1"/>
              <a:t>Sắp</a:t>
            </a:r>
            <a:r>
              <a:rPr lang="en-US" sz="3200" b="1" dirty="0"/>
              <a:t> </a:t>
            </a:r>
            <a:r>
              <a:rPr lang="en-US" sz="3200" b="1" dirty="0" err="1"/>
              <a:t>xếp</a:t>
            </a:r>
            <a:r>
              <a:rPr lang="en-US" sz="3200" b="1" dirty="0"/>
              <a:t> </a:t>
            </a:r>
            <a:r>
              <a:rPr lang="en-US" sz="3200" b="1" dirty="0" err="1"/>
              <a:t>các</a:t>
            </a:r>
            <a:r>
              <a:rPr lang="en-US" sz="3200" b="1" dirty="0"/>
              <a:t> </a:t>
            </a:r>
            <a:r>
              <a:rPr lang="en-US" sz="3200" b="1" dirty="0" err="1"/>
              <a:t>câu</a:t>
            </a:r>
            <a:r>
              <a:rPr lang="en-US" sz="3200" b="1" dirty="0"/>
              <a:t> </a:t>
            </a:r>
            <a:r>
              <a:rPr lang="en-US" sz="3200" dirty="0" err="1"/>
              <a:t>dưới</a:t>
            </a:r>
            <a:r>
              <a:rPr lang="en-US" sz="3200" dirty="0"/>
              <a:t> </a:t>
            </a:r>
            <a:r>
              <a:rPr lang="en-US" sz="3200" dirty="0" err="1"/>
              <a:t>đây</a:t>
            </a:r>
            <a:r>
              <a:rPr lang="en-US" sz="3200" dirty="0"/>
              <a:t> </a:t>
            </a:r>
            <a:r>
              <a:rPr lang="en-US" sz="3200" dirty="0" err="1"/>
              <a:t>theo</a:t>
            </a:r>
            <a:r>
              <a:rPr lang="en-US" sz="3200" dirty="0"/>
              <a:t> </a:t>
            </a:r>
            <a:r>
              <a:rPr lang="en-US" sz="3200" b="1" dirty="0" err="1"/>
              <a:t>thứ</a:t>
            </a:r>
            <a:r>
              <a:rPr lang="en-US" sz="3200" b="1" dirty="0"/>
              <a:t> </a:t>
            </a:r>
            <a:r>
              <a:rPr lang="en-US" sz="3200" b="1" dirty="0" err="1"/>
              <a:t>tự</a:t>
            </a:r>
            <a:r>
              <a:rPr lang="en-US" sz="3200" b="1" dirty="0"/>
              <a:t> </a:t>
            </a:r>
            <a:r>
              <a:rPr lang="en-US" sz="3200" b="1" dirty="0" err="1"/>
              <a:t>hợp</a:t>
            </a:r>
            <a:r>
              <a:rPr lang="en-US" sz="3200" b="1" dirty="0"/>
              <a:t> </a:t>
            </a:r>
            <a:r>
              <a:rPr lang="en-US" sz="3200" b="1" dirty="0" err="1"/>
              <a:t>lí</a:t>
            </a:r>
            <a:r>
              <a:rPr lang="en-US" sz="3200" b="1" dirty="0"/>
              <a:t> </a:t>
            </a:r>
            <a:r>
              <a:rPr lang="en-US" sz="3200" dirty="0" err="1"/>
              <a:t>để</a:t>
            </a:r>
            <a:r>
              <a:rPr lang="en-US" sz="3200" dirty="0"/>
              <a:t> </a:t>
            </a:r>
            <a:r>
              <a:rPr lang="en-US" sz="3200" b="1" dirty="0" err="1"/>
              <a:t>tạo</a:t>
            </a:r>
            <a:r>
              <a:rPr lang="en-US" sz="3200" b="1" dirty="0"/>
              <a:t> </a:t>
            </a:r>
            <a:r>
              <a:rPr lang="en-US" sz="3200" b="1" dirty="0" err="1"/>
              <a:t>thành</a:t>
            </a:r>
            <a:r>
              <a:rPr lang="en-US" sz="3200" b="1" dirty="0"/>
              <a:t> </a:t>
            </a:r>
            <a:r>
              <a:rPr lang="en-US" sz="3200" b="1" dirty="0" err="1"/>
              <a:t>đoạn</a:t>
            </a:r>
            <a:r>
              <a:rPr lang="en-US" sz="3200" b="1" dirty="0"/>
              <a:t> </a:t>
            </a:r>
            <a:r>
              <a:rPr lang="en-US" sz="3200" b="1" dirty="0" err="1"/>
              <a:t>văn</a:t>
            </a:r>
            <a:r>
              <a:rPr lang="en-US" sz="3200" b="1" dirty="0"/>
              <a:t>. </a:t>
            </a:r>
          </a:p>
        </p:txBody>
      </p:sp>
      <p:pic>
        <p:nvPicPr>
          <p:cNvPr id="23" name="Picture 22"/>
          <p:cNvPicPr>
            <a:picLocks noChangeAspect="1"/>
          </p:cNvPicPr>
          <p:nvPr/>
        </p:nvPicPr>
        <p:blipFill rotWithShape="1">
          <a:blip r:embed="rId7">
            <a:extLst>
              <a:ext uri="{BEBA8EAE-BF5A-486C-A8C5-ECC9F3942E4B}">
                <a14:imgProps xmlns:a14="http://schemas.microsoft.com/office/drawing/2010/main">
                  <a14:imgLayer r:embed="rId8">
                    <a14:imgEffect>
                      <a14:backgroundRemoval t="39292" b="81875" l="29167" r="88519"/>
                    </a14:imgEffect>
                    <a14:imgEffect>
                      <a14:sharpenSoften amount="25000"/>
                    </a14:imgEffect>
                    <a14:imgEffect>
                      <a14:saturation sat="200000"/>
                    </a14:imgEffect>
                  </a14:imgLayer>
                </a14:imgProps>
              </a:ext>
            </a:extLst>
          </a:blip>
          <a:srcRect l="30247" t="38556" r="8519" b="18332"/>
          <a:stretch/>
        </p:blipFill>
        <p:spPr>
          <a:xfrm>
            <a:off x="9515289" y="1724979"/>
            <a:ext cx="2513787" cy="3205838"/>
          </a:xfrm>
          <a:prstGeom prst="rect">
            <a:avLst/>
          </a:prstGeom>
        </p:spPr>
      </p:pic>
      <p:grpSp>
        <p:nvGrpSpPr>
          <p:cNvPr id="24" name="Group 23"/>
          <p:cNvGrpSpPr/>
          <p:nvPr/>
        </p:nvGrpSpPr>
        <p:grpSpPr>
          <a:xfrm>
            <a:off x="733425" y="1540500"/>
            <a:ext cx="8618940" cy="1136702"/>
            <a:chOff x="6293079" y="2610487"/>
            <a:chExt cx="8618940" cy="1136702"/>
          </a:xfrm>
        </p:grpSpPr>
        <p:grpSp>
          <p:nvGrpSpPr>
            <p:cNvPr id="25" name="Group 24"/>
            <p:cNvGrpSpPr/>
            <p:nvPr/>
          </p:nvGrpSpPr>
          <p:grpSpPr>
            <a:xfrm>
              <a:off x="6720105" y="2735307"/>
              <a:ext cx="8191914" cy="1011882"/>
              <a:chOff x="954451" y="3594210"/>
              <a:chExt cx="8191914" cy="1011882"/>
            </a:xfrm>
          </p:grpSpPr>
          <p:sp>
            <p:nvSpPr>
              <p:cNvPr id="27" name="Rectangle 26"/>
              <p:cNvSpPr/>
              <p:nvPr/>
            </p:nvSpPr>
            <p:spPr>
              <a:xfrm>
                <a:off x="954451" y="3594210"/>
                <a:ext cx="8191914" cy="101188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28" name="TextBox 27"/>
              <p:cNvSpPr txBox="1"/>
              <p:nvPr/>
            </p:nvSpPr>
            <p:spPr>
              <a:xfrm>
                <a:off x="1266071" y="3610327"/>
                <a:ext cx="7695583" cy="954107"/>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Bác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vệ</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cầm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dùi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bằng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đánh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tiếng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vang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lên</a:t>
                </a:r>
                <a:r>
                  <a:rPr lang="en-US" sz="2800" dirty="0">
                    <a:latin typeface="Calibri" panose="020F0502020204030204" pitchFamily="34" charset="0"/>
                    <a:cs typeface="Calibri" panose="020F0502020204030204" pitchFamily="34" charset="0"/>
                  </a:rPr>
                  <a:t>. </a:t>
                </a:r>
              </a:p>
            </p:txBody>
          </p:sp>
        </p:grpSp>
        <p:sp>
          <p:nvSpPr>
            <p:cNvPr id="26" name="Oval 25"/>
            <p:cNvSpPr/>
            <p:nvPr/>
          </p:nvSpPr>
          <p:spPr>
            <a:xfrm>
              <a:off x="6293079" y="2610487"/>
              <a:ext cx="720495" cy="720495"/>
            </a:xfrm>
            <a:prstGeom prst="ellipse">
              <a:avLst/>
            </a:prstGeom>
            <a:solidFill>
              <a:srgbClr val="E9A6E0"/>
            </a:solidFill>
            <a:ln>
              <a:solidFill>
                <a:srgbClr val="E9A6E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grpSp>
        <p:nvGrpSpPr>
          <p:cNvPr id="30" name="Group 29"/>
          <p:cNvGrpSpPr/>
          <p:nvPr/>
        </p:nvGrpSpPr>
        <p:grpSpPr>
          <a:xfrm>
            <a:off x="785575" y="3604977"/>
            <a:ext cx="8526058" cy="1093159"/>
            <a:chOff x="6345229" y="2654030"/>
            <a:chExt cx="8526058" cy="1093159"/>
          </a:xfrm>
        </p:grpSpPr>
        <p:grpSp>
          <p:nvGrpSpPr>
            <p:cNvPr id="31" name="Group 30"/>
            <p:cNvGrpSpPr/>
            <p:nvPr/>
          </p:nvGrpSpPr>
          <p:grpSpPr>
            <a:xfrm>
              <a:off x="6720105" y="2735307"/>
              <a:ext cx="8151182" cy="1011882"/>
              <a:chOff x="954451" y="3594210"/>
              <a:chExt cx="8151182" cy="1011882"/>
            </a:xfrm>
          </p:grpSpPr>
          <p:sp>
            <p:nvSpPr>
              <p:cNvPr id="33" name="Rectangle 32"/>
              <p:cNvSpPr/>
              <p:nvPr/>
            </p:nvSpPr>
            <p:spPr>
              <a:xfrm>
                <a:off x="954451" y="3594210"/>
                <a:ext cx="8151182" cy="101188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34" name="TextBox 33"/>
              <p:cNvSpPr txBox="1"/>
              <p:nvPr/>
            </p:nvSpPr>
            <p:spPr>
              <a:xfrm>
                <a:off x="1266070" y="3610327"/>
                <a:ext cx="7776371" cy="954107"/>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Tiếng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luôn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nhắc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nhở</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chúng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biết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giờ</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học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giờ</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chơi</a:t>
                </a:r>
                <a:r>
                  <a:rPr lang="en-US" sz="2800" dirty="0">
                    <a:latin typeface="Calibri" panose="020F0502020204030204" pitchFamily="34" charset="0"/>
                    <a:cs typeface="Calibri" panose="020F0502020204030204" pitchFamily="34" charset="0"/>
                  </a:rPr>
                  <a:t>. </a:t>
                </a:r>
              </a:p>
            </p:txBody>
          </p:sp>
        </p:grpSp>
        <p:sp>
          <p:nvSpPr>
            <p:cNvPr id="32" name="Oval 31"/>
            <p:cNvSpPr/>
            <p:nvPr/>
          </p:nvSpPr>
          <p:spPr>
            <a:xfrm>
              <a:off x="6345229" y="2654030"/>
              <a:ext cx="668345" cy="668345"/>
            </a:xfrm>
            <a:prstGeom prst="ellipse">
              <a:avLst/>
            </a:prstGeom>
            <a:solidFill>
              <a:srgbClr val="C3EDAB"/>
            </a:solidFill>
            <a:ln>
              <a:solidFill>
                <a:srgbClr val="C3EDA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grpSp>
        <p:nvGrpSpPr>
          <p:cNvPr id="35" name="Group 34"/>
          <p:cNvGrpSpPr/>
          <p:nvPr/>
        </p:nvGrpSpPr>
        <p:grpSpPr>
          <a:xfrm>
            <a:off x="803596" y="4767909"/>
            <a:ext cx="8548769" cy="783573"/>
            <a:chOff x="6368054" y="2624497"/>
            <a:chExt cx="8350327" cy="783573"/>
          </a:xfrm>
        </p:grpSpPr>
        <p:grpSp>
          <p:nvGrpSpPr>
            <p:cNvPr id="36" name="Group 35"/>
            <p:cNvGrpSpPr/>
            <p:nvPr/>
          </p:nvGrpSpPr>
          <p:grpSpPr>
            <a:xfrm>
              <a:off x="6720105" y="2735307"/>
              <a:ext cx="7998276" cy="672763"/>
              <a:chOff x="954451" y="3594210"/>
              <a:chExt cx="7998276" cy="672763"/>
            </a:xfrm>
          </p:grpSpPr>
          <p:sp>
            <p:nvSpPr>
              <p:cNvPr id="38" name="Rectangle 37"/>
              <p:cNvSpPr/>
              <p:nvPr/>
            </p:nvSpPr>
            <p:spPr>
              <a:xfrm>
                <a:off x="954451" y="3594210"/>
                <a:ext cx="7998276" cy="67276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39" name="TextBox 38"/>
              <p:cNvSpPr txBox="1"/>
              <p:nvPr/>
            </p:nvSpPr>
            <p:spPr>
              <a:xfrm>
                <a:off x="1266071" y="3685090"/>
                <a:ext cx="7154537" cy="523220"/>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Thân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ghép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bằng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mảnh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nhỏ</a:t>
                </a:r>
                <a:r>
                  <a:rPr lang="en-US" sz="2800" dirty="0">
                    <a:latin typeface="Calibri" panose="020F0502020204030204" pitchFamily="34" charset="0"/>
                    <a:cs typeface="Calibri" panose="020F0502020204030204" pitchFamily="34" charset="0"/>
                  </a:rPr>
                  <a:t>. </a:t>
                </a:r>
              </a:p>
            </p:txBody>
          </p:sp>
        </p:grpSp>
        <p:sp>
          <p:nvSpPr>
            <p:cNvPr id="37" name="Oval 36"/>
            <p:cNvSpPr/>
            <p:nvPr/>
          </p:nvSpPr>
          <p:spPr>
            <a:xfrm>
              <a:off x="6368054" y="2624497"/>
              <a:ext cx="625125" cy="625126"/>
            </a:xfrm>
            <a:prstGeom prst="ellipse">
              <a:avLst/>
            </a:prstGeom>
            <a:solidFill>
              <a:srgbClr val="C2F1FB"/>
            </a:solidFill>
            <a:ln>
              <a:solidFill>
                <a:srgbClr val="C2F1F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grpSp>
        <p:nvGrpSpPr>
          <p:cNvPr id="40" name="Group 39"/>
          <p:cNvGrpSpPr/>
          <p:nvPr/>
        </p:nvGrpSpPr>
        <p:grpSpPr>
          <a:xfrm>
            <a:off x="811049" y="5632432"/>
            <a:ext cx="8518359" cy="734367"/>
            <a:chOff x="6370703" y="2594105"/>
            <a:chExt cx="8518359" cy="734367"/>
          </a:xfrm>
        </p:grpSpPr>
        <p:grpSp>
          <p:nvGrpSpPr>
            <p:cNvPr id="41" name="Group 40"/>
            <p:cNvGrpSpPr/>
            <p:nvPr/>
          </p:nvGrpSpPr>
          <p:grpSpPr>
            <a:xfrm>
              <a:off x="6720105" y="2735307"/>
              <a:ext cx="8168957" cy="593165"/>
              <a:chOff x="954451" y="3594210"/>
              <a:chExt cx="8168957" cy="593165"/>
            </a:xfrm>
          </p:grpSpPr>
          <p:sp>
            <p:nvSpPr>
              <p:cNvPr id="43" name="Rectangle 42"/>
              <p:cNvSpPr/>
              <p:nvPr/>
            </p:nvSpPr>
            <p:spPr>
              <a:xfrm>
                <a:off x="954451" y="3594210"/>
                <a:ext cx="8168957" cy="5931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44" name="TextBox 43"/>
              <p:cNvSpPr txBox="1"/>
              <p:nvPr/>
            </p:nvSpPr>
            <p:spPr>
              <a:xfrm>
                <a:off x="1266071" y="3610327"/>
                <a:ext cx="7023909" cy="523220"/>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Hai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hình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tròn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bịt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bằng</a:t>
                </a:r>
                <a:r>
                  <a:rPr lang="en-US" sz="2800" dirty="0">
                    <a:latin typeface="Calibri" panose="020F0502020204030204" pitchFamily="34" charset="0"/>
                    <a:cs typeface="Calibri" panose="020F0502020204030204" pitchFamily="34" charset="0"/>
                  </a:rPr>
                  <a:t> da. </a:t>
                </a:r>
              </a:p>
            </p:txBody>
          </p:sp>
        </p:grpSp>
        <p:sp>
          <p:nvSpPr>
            <p:cNvPr id="42" name="Oval 41"/>
            <p:cNvSpPr/>
            <p:nvPr/>
          </p:nvSpPr>
          <p:spPr>
            <a:xfrm>
              <a:off x="6370703" y="2594105"/>
              <a:ext cx="632528" cy="632528"/>
            </a:xfrm>
            <a:prstGeom prst="ellipse">
              <a:avLst/>
            </a:prstGeom>
            <a:solidFill>
              <a:srgbClr val="E79285"/>
            </a:solidFill>
            <a:ln>
              <a:solidFill>
                <a:srgbClr val="E7928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grpSp>
        <p:nvGrpSpPr>
          <p:cNvPr id="45" name="Group 44"/>
          <p:cNvGrpSpPr/>
          <p:nvPr/>
        </p:nvGrpSpPr>
        <p:grpSpPr>
          <a:xfrm>
            <a:off x="8778481" y="4642813"/>
            <a:ext cx="2949585" cy="1750346"/>
            <a:chOff x="5876916" y="975793"/>
            <a:chExt cx="4684259" cy="2779739"/>
          </a:xfrm>
        </p:grpSpPr>
        <p:grpSp>
          <p:nvGrpSpPr>
            <p:cNvPr id="46" name="Group 45"/>
            <p:cNvGrpSpPr/>
            <p:nvPr/>
          </p:nvGrpSpPr>
          <p:grpSpPr>
            <a:xfrm>
              <a:off x="5876916" y="975793"/>
              <a:ext cx="4684259" cy="2113916"/>
              <a:chOff x="2387762" y="551055"/>
              <a:chExt cx="7051289" cy="3182111"/>
            </a:xfrm>
          </p:grpSpPr>
          <p:pic>
            <p:nvPicPr>
              <p:cNvPr id="48" name="图片 2" descr="2"/>
              <p:cNvPicPr>
                <a:picLocks noChangeAspect="1"/>
              </p:cNvPicPr>
              <p:nvPr/>
            </p:nvPicPr>
            <p:blipFill>
              <a:blip r:embed="rId9"/>
              <a:stretch>
                <a:fillRect/>
              </a:stretch>
            </p:blipFill>
            <p:spPr>
              <a:xfrm>
                <a:off x="4238307" y="551055"/>
                <a:ext cx="3689350" cy="3127375"/>
              </a:xfrm>
              <a:prstGeom prst="rect">
                <a:avLst/>
              </a:prstGeom>
            </p:spPr>
          </p:pic>
          <p:pic>
            <p:nvPicPr>
              <p:cNvPr id="49" name="图片 1" descr="1"/>
              <p:cNvPicPr>
                <a:picLocks noChangeAspect="1"/>
              </p:cNvPicPr>
              <p:nvPr/>
            </p:nvPicPr>
            <p:blipFill>
              <a:blip r:embed="rId10"/>
              <a:stretch>
                <a:fillRect/>
              </a:stretch>
            </p:blipFill>
            <p:spPr>
              <a:xfrm>
                <a:off x="5999058" y="790165"/>
                <a:ext cx="3439993" cy="2915633"/>
              </a:xfrm>
              <a:prstGeom prst="rect">
                <a:avLst/>
              </a:prstGeom>
            </p:spPr>
          </p:pic>
          <p:pic>
            <p:nvPicPr>
              <p:cNvPr id="50" name="图片 2" descr="3"/>
              <p:cNvPicPr>
                <a:picLocks noChangeAspect="1"/>
              </p:cNvPicPr>
              <p:nvPr/>
            </p:nvPicPr>
            <p:blipFill>
              <a:blip r:embed="rId11"/>
              <a:stretch>
                <a:fillRect/>
              </a:stretch>
            </p:blipFill>
            <p:spPr>
              <a:xfrm flipH="1">
                <a:off x="2387762" y="872971"/>
                <a:ext cx="3374585" cy="2860195"/>
              </a:xfrm>
              <a:prstGeom prst="rect">
                <a:avLst/>
              </a:prstGeom>
            </p:spPr>
          </p:pic>
        </p:grpSp>
        <p:sp>
          <p:nvSpPr>
            <p:cNvPr id="47" name="Rounded Rectangle 46"/>
            <p:cNvSpPr/>
            <p:nvPr/>
          </p:nvSpPr>
          <p:spPr>
            <a:xfrm>
              <a:off x="6494965" y="2510020"/>
              <a:ext cx="3671532" cy="1245512"/>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err="1">
                  <a:solidFill>
                    <a:srgbClr val="C00000"/>
                  </a:solidFill>
                  <a:latin typeface="Calibri" panose="020F0502020204030204" pitchFamily="34" charset="0"/>
                  <a:cs typeface="Calibri" panose="020F0502020204030204" pitchFamily="34" charset="0"/>
                </a:rPr>
                <a:t>Hoạt</a:t>
              </a:r>
              <a:r>
                <a:rPr lang="en-US" sz="2400" b="1" dirty="0">
                  <a:solidFill>
                    <a:srgbClr val="C00000"/>
                  </a:solidFill>
                  <a:latin typeface="Calibri" panose="020F0502020204030204" pitchFamily="34" charset="0"/>
                  <a:cs typeface="Calibri" panose="020F0502020204030204" pitchFamily="34" charset="0"/>
                </a:rPr>
                <a:t> </a:t>
              </a:r>
              <a:r>
                <a:rPr lang="en-US" sz="2400" b="1" dirty="0" err="1">
                  <a:solidFill>
                    <a:srgbClr val="C00000"/>
                  </a:solidFill>
                  <a:latin typeface="Calibri" panose="020F0502020204030204" pitchFamily="34" charset="0"/>
                  <a:cs typeface="Calibri" panose="020F0502020204030204" pitchFamily="34" charset="0"/>
                </a:rPr>
                <a:t>động</a:t>
              </a:r>
              <a:r>
                <a:rPr lang="en-US" sz="2400" b="1" dirty="0">
                  <a:solidFill>
                    <a:srgbClr val="C00000"/>
                  </a:solidFill>
                  <a:latin typeface="Calibri" panose="020F0502020204030204" pitchFamily="34" charset="0"/>
                  <a:cs typeface="Calibri" panose="020F0502020204030204" pitchFamily="34" charset="0"/>
                </a:rPr>
                <a:t> </a:t>
              </a:r>
              <a:r>
                <a:rPr lang="en-US" sz="2400" b="1" dirty="0" err="1">
                  <a:solidFill>
                    <a:srgbClr val="C00000"/>
                  </a:solidFill>
                  <a:latin typeface="Calibri" panose="020F0502020204030204" pitchFamily="34" charset="0"/>
                  <a:cs typeface="Calibri" panose="020F0502020204030204" pitchFamily="34" charset="0"/>
                </a:rPr>
                <a:t>nhóm</a:t>
              </a:r>
              <a:r>
                <a:rPr lang="en-US" sz="2400" b="1" dirty="0">
                  <a:solidFill>
                    <a:srgbClr val="C00000"/>
                  </a:solidFill>
                  <a:latin typeface="Calibri" panose="020F0502020204030204" pitchFamily="34" charset="0"/>
                  <a:cs typeface="Calibri" panose="020F0502020204030204" pitchFamily="34" charset="0"/>
                </a:rPr>
                <a:t> 4</a:t>
              </a:r>
            </a:p>
          </p:txBody>
        </p:sp>
      </p:grpSp>
      <p:sp>
        <p:nvSpPr>
          <p:cNvPr id="52" name="TextBox 51"/>
          <p:cNvSpPr txBox="1"/>
          <p:nvPr/>
        </p:nvSpPr>
        <p:spPr>
          <a:xfrm>
            <a:off x="910498" y="5629700"/>
            <a:ext cx="311150" cy="707886"/>
          </a:xfrm>
          <a:prstGeom prst="rect">
            <a:avLst/>
          </a:prstGeom>
          <a:noFill/>
        </p:spPr>
        <p:txBody>
          <a:bodyPr wrap="square" rtlCol="0">
            <a:spAutoFit/>
          </a:bodyPr>
          <a:lstStyle/>
          <a:p>
            <a:r>
              <a:rPr lang="en-US" sz="4000" b="1" dirty="0"/>
              <a:t>2</a:t>
            </a:r>
          </a:p>
        </p:txBody>
      </p:sp>
      <p:sp>
        <p:nvSpPr>
          <p:cNvPr id="53" name="TextBox 52"/>
          <p:cNvSpPr txBox="1"/>
          <p:nvPr/>
        </p:nvSpPr>
        <p:spPr>
          <a:xfrm>
            <a:off x="904604" y="4743712"/>
            <a:ext cx="311150" cy="707886"/>
          </a:xfrm>
          <a:prstGeom prst="rect">
            <a:avLst/>
          </a:prstGeom>
          <a:noFill/>
        </p:spPr>
        <p:txBody>
          <a:bodyPr wrap="square" rtlCol="0">
            <a:spAutoFit/>
          </a:bodyPr>
          <a:lstStyle/>
          <a:p>
            <a:r>
              <a:rPr lang="en-US" sz="4000" b="1" dirty="0"/>
              <a:t>3</a:t>
            </a:r>
          </a:p>
        </p:txBody>
      </p:sp>
      <p:sp>
        <p:nvSpPr>
          <p:cNvPr id="54" name="TextBox 53"/>
          <p:cNvSpPr txBox="1"/>
          <p:nvPr/>
        </p:nvSpPr>
        <p:spPr>
          <a:xfrm>
            <a:off x="904604" y="1553109"/>
            <a:ext cx="311150" cy="707886"/>
          </a:xfrm>
          <a:prstGeom prst="rect">
            <a:avLst/>
          </a:prstGeom>
          <a:noFill/>
        </p:spPr>
        <p:txBody>
          <a:bodyPr wrap="square" rtlCol="0">
            <a:spAutoFit/>
          </a:bodyPr>
          <a:lstStyle/>
          <a:p>
            <a:r>
              <a:rPr lang="en-US" sz="4000" b="1" dirty="0"/>
              <a:t>4</a:t>
            </a:r>
          </a:p>
        </p:txBody>
      </p:sp>
      <p:grpSp>
        <p:nvGrpSpPr>
          <p:cNvPr id="57" name="Group 56"/>
          <p:cNvGrpSpPr/>
          <p:nvPr/>
        </p:nvGrpSpPr>
        <p:grpSpPr>
          <a:xfrm>
            <a:off x="733078" y="2708386"/>
            <a:ext cx="8590259" cy="844990"/>
            <a:chOff x="6293079" y="2625001"/>
            <a:chExt cx="8590259" cy="844990"/>
          </a:xfrm>
        </p:grpSpPr>
        <p:grpSp>
          <p:nvGrpSpPr>
            <p:cNvPr id="58" name="Group 57"/>
            <p:cNvGrpSpPr/>
            <p:nvPr/>
          </p:nvGrpSpPr>
          <p:grpSpPr>
            <a:xfrm>
              <a:off x="6720105" y="2735307"/>
              <a:ext cx="8163233" cy="734684"/>
              <a:chOff x="954451" y="3594210"/>
              <a:chExt cx="8163233" cy="734684"/>
            </a:xfrm>
          </p:grpSpPr>
          <p:sp>
            <p:nvSpPr>
              <p:cNvPr id="60" name="Rectangle 59"/>
              <p:cNvSpPr/>
              <p:nvPr/>
            </p:nvSpPr>
            <p:spPr>
              <a:xfrm>
                <a:off x="954451" y="3594210"/>
                <a:ext cx="8140276" cy="73468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61" name="TextBox 60"/>
              <p:cNvSpPr txBox="1"/>
              <p:nvPr/>
            </p:nvSpPr>
            <p:spPr>
              <a:xfrm>
                <a:off x="1266071" y="3610327"/>
                <a:ext cx="7851613" cy="523220"/>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Cái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trường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chắc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chắn</a:t>
                </a:r>
                <a:r>
                  <a:rPr lang="en-US" sz="2800" dirty="0">
                    <a:latin typeface="Calibri" panose="020F0502020204030204" pitchFamily="34" charset="0"/>
                    <a:cs typeface="Calibri" panose="020F0502020204030204" pitchFamily="34" charset="0"/>
                  </a:rPr>
                  <a:t>.</a:t>
                </a:r>
              </a:p>
            </p:txBody>
          </p:sp>
        </p:grpSp>
        <p:sp>
          <p:nvSpPr>
            <p:cNvPr id="59" name="Oval 58"/>
            <p:cNvSpPr/>
            <p:nvPr/>
          </p:nvSpPr>
          <p:spPr>
            <a:xfrm>
              <a:off x="6293079" y="2625001"/>
              <a:ext cx="720495" cy="720495"/>
            </a:xfrm>
            <a:prstGeom prst="ellipse">
              <a:avLst/>
            </a:prstGeom>
            <a:solidFill>
              <a:srgbClr val="F9A489"/>
            </a:solidFill>
            <a:ln>
              <a:solidFill>
                <a:srgbClr val="F9A48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62" name="TextBox 61"/>
          <p:cNvSpPr txBox="1"/>
          <p:nvPr/>
        </p:nvSpPr>
        <p:spPr>
          <a:xfrm>
            <a:off x="910498" y="2713398"/>
            <a:ext cx="311150" cy="707886"/>
          </a:xfrm>
          <a:prstGeom prst="rect">
            <a:avLst/>
          </a:prstGeom>
          <a:noFill/>
        </p:spPr>
        <p:txBody>
          <a:bodyPr wrap="square" rtlCol="0">
            <a:spAutoFit/>
          </a:bodyPr>
          <a:lstStyle/>
          <a:p>
            <a:r>
              <a:rPr lang="en-US" sz="4000" b="1" dirty="0"/>
              <a:t>1</a:t>
            </a:r>
          </a:p>
        </p:txBody>
      </p:sp>
      <p:sp>
        <p:nvSpPr>
          <p:cNvPr id="63" name="TextBox 62"/>
          <p:cNvSpPr txBox="1"/>
          <p:nvPr/>
        </p:nvSpPr>
        <p:spPr>
          <a:xfrm>
            <a:off x="904604" y="3582532"/>
            <a:ext cx="311150" cy="707886"/>
          </a:xfrm>
          <a:prstGeom prst="rect">
            <a:avLst/>
          </a:prstGeom>
          <a:noFill/>
        </p:spPr>
        <p:txBody>
          <a:bodyPr wrap="square" rtlCol="0">
            <a:spAutoFit/>
          </a:bodyPr>
          <a:lstStyle/>
          <a:p>
            <a:r>
              <a:rPr lang="en-US" sz="4000" b="1" dirty="0"/>
              <a:t>5</a:t>
            </a:r>
          </a:p>
        </p:txBody>
      </p:sp>
    </p:spTree>
    <p:extLst>
      <p:ext uri="{BB962C8B-B14F-4D97-AF65-F5344CB8AC3E}">
        <p14:creationId xmlns:p14="http://schemas.microsoft.com/office/powerpoint/2010/main" val="3019797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additive="base">
                                        <p:cTn id="14" dur="500" fill="hold"/>
                                        <p:tgtEl>
                                          <p:spTgt spid="62"/>
                                        </p:tgtEl>
                                        <p:attrNameLst>
                                          <p:attrName>ppt_x</p:attrName>
                                        </p:attrNameLst>
                                      </p:cBhvr>
                                      <p:tavLst>
                                        <p:tav tm="0">
                                          <p:val>
                                            <p:strVal val="0-#ppt_w/2"/>
                                          </p:val>
                                        </p:tav>
                                        <p:tav tm="100000">
                                          <p:val>
                                            <p:strVal val="#ppt_x"/>
                                          </p:val>
                                        </p:tav>
                                      </p:tavLst>
                                    </p:anim>
                                    <p:anim calcmode="lin" valueType="num">
                                      <p:cBhvr additive="base">
                                        <p:cTn id="15"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0-#ppt_w/2"/>
                                          </p:val>
                                        </p:tav>
                                        <p:tav tm="100000">
                                          <p:val>
                                            <p:strVal val="#ppt_x"/>
                                          </p:val>
                                        </p:tav>
                                      </p:tavLst>
                                    </p:anim>
                                    <p:anim calcmode="lin" valueType="num">
                                      <p:cBhvr additive="base">
                                        <p:cTn id="21"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500" fill="hold"/>
                                        <p:tgtEl>
                                          <p:spTgt spid="53"/>
                                        </p:tgtEl>
                                        <p:attrNameLst>
                                          <p:attrName>ppt_x</p:attrName>
                                        </p:attrNameLst>
                                      </p:cBhvr>
                                      <p:tavLst>
                                        <p:tav tm="0">
                                          <p:val>
                                            <p:strVal val="0-#ppt_w/2"/>
                                          </p:val>
                                        </p:tav>
                                        <p:tav tm="100000">
                                          <p:val>
                                            <p:strVal val="#ppt_x"/>
                                          </p:val>
                                        </p:tav>
                                      </p:tavLst>
                                    </p:anim>
                                    <p:anim calcmode="lin" valueType="num">
                                      <p:cBhvr additive="base">
                                        <p:cTn id="27"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fill="hold"/>
                                        <p:tgtEl>
                                          <p:spTgt spid="54"/>
                                        </p:tgtEl>
                                        <p:attrNameLst>
                                          <p:attrName>ppt_x</p:attrName>
                                        </p:attrNameLst>
                                      </p:cBhvr>
                                      <p:tavLst>
                                        <p:tav tm="0">
                                          <p:val>
                                            <p:strVal val="0-#ppt_w/2"/>
                                          </p:val>
                                        </p:tav>
                                        <p:tav tm="100000">
                                          <p:val>
                                            <p:strVal val="#ppt_x"/>
                                          </p:val>
                                        </p:tav>
                                      </p:tavLst>
                                    </p:anim>
                                    <p:anim calcmode="lin" valueType="num">
                                      <p:cBhvr additive="base">
                                        <p:cTn id="33"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additive="base">
                                        <p:cTn id="38" dur="500" fill="hold"/>
                                        <p:tgtEl>
                                          <p:spTgt spid="63"/>
                                        </p:tgtEl>
                                        <p:attrNameLst>
                                          <p:attrName>ppt_x</p:attrName>
                                        </p:attrNameLst>
                                      </p:cBhvr>
                                      <p:tavLst>
                                        <p:tav tm="0">
                                          <p:val>
                                            <p:strVal val="0-#ppt_w/2"/>
                                          </p:val>
                                        </p:tav>
                                        <p:tav tm="100000">
                                          <p:val>
                                            <p:strVal val="#ppt_x"/>
                                          </p:val>
                                        </p:tav>
                                      </p:tavLst>
                                    </p:anim>
                                    <p:anim calcmode="lin" valueType="num">
                                      <p:cBhvr additive="base">
                                        <p:cTn id="39"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62" grpId="0"/>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724650"/>
          </a:xfrm>
          <a:prstGeom prst="rect">
            <a:avLst/>
          </a:prstGeom>
        </p:spPr>
      </p:pic>
      <p:pic>
        <p:nvPicPr>
          <p:cNvPr id="55"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9688" t="7521" r="17656" b="6094"/>
          <a:stretch/>
        </p:blipFill>
        <p:spPr>
          <a:xfrm rot="5400000">
            <a:off x="2055516" y="-2613402"/>
            <a:ext cx="7696109" cy="12158728"/>
          </a:xfrm>
          <a:prstGeom prst="rect">
            <a:avLst/>
          </a:prstGeom>
          <a:ln>
            <a:noFill/>
          </a:ln>
          <a:effectLst>
            <a:outerShdw blurRad="190500" algn="tl" rotWithShape="0">
              <a:srgbClr val="000000">
                <a:alpha val="70000"/>
              </a:srgbClr>
            </a:outerShdw>
          </a:effectLst>
        </p:spPr>
      </p:pic>
      <p:grpSp>
        <p:nvGrpSpPr>
          <p:cNvPr id="20" name="Group 19"/>
          <p:cNvGrpSpPr/>
          <p:nvPr/>
        </p:nvGrpSpPr>
        <p:grpSpPr>
          <a:xfrm>
            <a:off x="487643" y="485006"/>
            <a:ext cx="1479042" cy="1007595"/>
            <a:chOff x="988388" y="974725"/>
            <a:chExt cx="1479042" cy="1007595"/>
          </a:xfrm>
        </p:grpSpPr>
        <p:grpSp>
          <p:nvGrpSpPr>
            <p:cNvPr id="8" name="Group 7"/>
            <p:cNvGrpSpPr/>
            <p:nvPr/>
          </p:nvGrpSpPr>
          <p:grpSpPr>
            <a:xfrm>
              <a:off x="988388" y="974725"/>
              <a:ext cx="1479042" cy="936625"/>
              <a:chOff x="988388" y="974725"/>
              <a:chExt cx="1479042" cy="936625"/>
            </a:xfrm>
          </p:grpSpPr>
          <p:sp>
            <p:nvSpPr>
              <p:cNvPr id="6" name="Oval 5"/>
              <p:cNvSpPr/>
              <p:nvPr/>
            </p:nvSpPr>
            <p:spPr>
              <a:xfrm>
                <a:off x="1396192" y="1257300"/>
                <a:ext cx="663433" cy="654050"/>
              </a:xfrm>
              <a:prstGeom prst="ellipse">
                <a:avLst/>
              </a:prstGeom>
              <a:solidFill>
                <a:srgbClr val="FFE448"/>
              </a:solidFill>
              <a:ln>
                <a:solidFill>
                  <a:srgbClr val="FFE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图片 17"/>
              <p:cNvPicPr>
                <a:picLocks noChangeAspect="1"/>
              </p:cNvPicPr>
              <p:nvPr/>
            </p:nvPicPr>
            <p:blipFill rotWithShape="1">
              <a:blip r:embed="rId6" cstate="print">
                <a:extLst>
                  <a:ext uri="{28A0092B-C50C-407E-A947-70E740481C1C}">
                    <a14:useLocalDpi xmlns:a14="http://schemas.microsoft.com/office/drawing/2010/main" val="0"/>
                  </a:ext>
                </a:extLst>
              </a:blip>
              <a:srcRect t="21366" b="25612"/>
              <a:stretch/>
            </p:blipFill>
            <p:spPr>
              <a:xfrm>
                <a:off x="988388" y="974725"/>
                <a:ext cx="1479042" cy="784225"/>
              </a:xfrm>
              <a:prstGeom prst="rect">
                <a:avLst/>
              </a:prstGeom>
            </p:spPr>
          </p:pic>
        </p:grpSp>
        <p:sp>
          <p:nvSpPr>
            <p:cNvPr id="19" name="TextBox 18"/>
            <p:cNvSpPr txBox="1"/>
            <p:nvPr/>
          </p:nvSpPr>
          <p:spPr>
            <a:xfrm>
              <a:off x="1511300" y="1274434"/>
              <a:ext cx="311150" cy="707886"/>
            </a:xfrm>
            <a:prstGeom prst="rect">
              <a:avLst/>
            </a:prstGeom>
            <a:noFill/>
          </p:spPr>
          <p:txBody>
            <a:bodyPr wrap="square" rtlCol="0">
              <a:spAutoFit/>
            </a:bodyPr>
            <a:lstStyle/>
            <a:p>
              <a:r>
                <a:rPr lang="en-US" sz="4000" b="1" dirty="0"/>
                <a:t>1</a:t>
              </a:r>
            </a:p>
          </p:txBody>
        </p:sp>
      </p:grpSp>
      <p:sp>
        <p:nvSpPr>
          <p:cNvPr id="21" name="TextBox 20"/>
          <p:cNvSpPr txBox="1"/>
          <p:nvPr/>
        </p:nvSpPr>
        <p:spPr>
          <a:xfrm>
            <a:off x="1825171" y="415383"/>
            <a:ext cx="10281920" cy="1077218"/>
          </a:xfrm>
          <a:prstGeom prst="rect">
            <a:avLst/>
          </a:prstGeom>
          <a:noFill/>
        </p:spPr>
        <p:txBody>
          <a:bodyPr wrap="square" rtlCol="0">
            <a:spAutoFit/>
          </a:bodyPr>
          <a:lstStyle/>
          <a:p>
            <a:r>
              <a:rPr lang="en-US" sz="3200" dirty="0"/>
              <a:t>a. </a:t>
            </a:r>
            <a:r>
              <a:rPr lang="en-US" sz="3200" b="1" dirty="0" err="1"/>
              <a:t>Sắp</a:t>
            </a:r>
            <a:r>
              <a:rPr lang="en-US" sz="3200" b="1" dirty="0"/>
              <a:t> </a:t>
            </a:r>
            <a:r>
              <a:rPr lang="en-US" sz="3200" b="1" dirty="0" err="1"/>
              <a:t>xếp</a:t>
            </a:r>
            <a:r>
              <a:rPr lang="en-US" sz="3200" b="1" dirty="0"/>
              <a:t> </a:t>
            </a:r>
            <a:r>
              <a:rPr lang="en-US" sz="3200" b="1" dirty="0" err="1"/>
              <a:t>các</a:t>
            </a:r>
            <a:r>
              <a:rPr lang="en-US" sz="3200" b="1" dirty="0"/>
              <a:t> </a:t>
            </a:r>
            <a:r>
              <a:rPr lang="en-US" sz="3200" b="1" dirty="0" err="1"/>
              <a:t>câu</a:t>
            </a:r>
            <a:r>
              <a:rPr lang="en-US" sz="3200" b="1" dirty="0"/>
              <a:t> </a:t>
            </a:r>
            <a:r>
              <a:rPr lang="en-US" sz="3200" dirty="0" err="1"/>
              <a:t>dưới</a:t>
            </a:r>
            <a:r>
              <a:rPr lang="en-US" sz="3200" dirty="0"/>
              <a:t> </a:t>
            </a:r>
            <a:r>
              <a:rPr lang="en-US" sz="3200" dirty="0" err="1"/>
              <a:t>đây</a:t>
            </a:r>
            <a:r>
              <a:rPr lang="en-US" sz="3200" dirty="0"/>
              <a:t> </a:t>
            </a:r>
            <a:r>
              <a:rPr lang="en-US" sz="3200" dirty="0" err="1"/>
              <a:t>theo</a:t>
            </a:r>
            <a:r>
              <a:rPr lang="en-US" sz="3200" dirty="0"/>
              <a:t> </a:t>
            </a:r>
            <a:r>
              <a:rPr lang="en-US" sz="3200" b="1" dirty="0" err="1"/>
              <a:t>thứ</a:t>
            </a:r>
            <a:r>
              <a:rPr lang="en-US" sz="3200" b="1" dirty="0"/>
              <a:t> </a:t>
            </a:r>
            <a:r>
              <a:rPr lang="en-US" sz="3200" b="1" dirty="0" err="1"/>
              <a:t>tự</a:t>
            </a:r>
            <a:r>
              <a:rPr lang="en-US" sz="3200" b="1" dirty="0"/>
              <a:t> </a:t>
            </a:r>
            <a:r>
              <a:rPr lang="en-US" sz="3200" b="1" dirty="0" err="1"/>
              <a:t>hợp</a:t>
            </a:r>
            <a:r>
              <a:rPr lang="en-US" sz="3200" b="1" dirty="0"/>
              <a:t> </a:t>
            </a:r>
            <a:r>
              <a:rPr lang="en-US" sz="3200" b="1" dirty="0" err="1"/>
              <a:t>lí</a:t>
            </a:r>
            <a:r>
              <a:rPr lang="en-US" sz="3200" b="1" dirty="0"/>
              <a:t> </a:t>
            </a:r>
            <a:r>
              <a:rPr lang="en-US" sz="3200" dirty="0" err="1"/>
              <a:t>để</a:t>
            </a:r>
            <a:r>
              <a:rPr lang="en-US" sz="3200" dirty="0"/>
              <a:t> </a:t>
            </a:r>
            <a:r>
              <a:rPr lang="en-US" sz="3200" b="1" dirty="0" err="1"/>
              <a:t>tạo</a:t>
            </a:r>
            <a:r>
              <a:rPr lang="en-US" sz="3200" b="1" dirty="0"/>
              <a:t> </a:t>
            </a:r>
            <a:r>
              <a:rPr lang="en-US" sz="3200" b="1" dirty="0" err="1"/>
              <a:t>thành</a:t>
            </a:r>
            <a:r>
              <a:rPr lang="en-US" sz="3200" b="1" dirty="0"/>
              <a:t> </a:t>
            </a:r>
            <a:r>
              <a:rPr lang="en-US" sz="3200" b="1" dirty="0" err="1"/>
              <a:t>đoạn</a:t>
            </a:r>
            <a:r>
              <a:rPr lang="en-US" sz="3200" b="1" dirty="0"/>
              <a:t> </a:t>
            </a:r>
            <a:r>
              <a:rPr lang="en-US" sz="3200" b="1" dirty="0" err="1"/>
              <a:t>văn</a:t>
            </a:r>
            <a:r>
              <a:rPr lang="en-US" sz="3200" b="1" dirty="0"/>
              <a:t>. </a:t>
            </a:r>
          </a:p>
        </p:txBody>
      </p:sp>
      <p:pic>
        <p:nvPicPr>
          <p:cNvPr id="23" name="Picture 22"/>
          <p:cNvPicPr>
            <a:picLocks noChangeAspect="1"/>
          </p:cNvPicPr>
          <p:nvPr/>
        </p:nvPicPr>
        <p:blipFill rotWithShape="1">
          <a:blip r:embed="rId7">
            <a:extLst>
              <a:ext uri="{BEBA8EAE-BF5A-486C-A8C5-ECC9F3942E4B}">
                <a14:imgProps xmlns:a14="http://schemas.microsoft.com/office/drawing/2010/main">
                  <a14:imgLayer r:embed="rId8">
                    <a14:imgEffect>
                      <a14:backgroundRemoval t="39292" b="81875" l="29167" r="88519"/>
                    </a14:imgEffect>
                    <a14:imgEffect>
                      <a14:sharpenSoften amount="25000"/>
                    </a14:imgEffect>
                    <a14:imgEffect>
                      <a14:saturation sat="200000"/>
                    </a14:imgEffect>
                  </a14:imgLayer>
                </a14:imgProps>
              </a:ext>
            </a:extLst>
          </a:blip>
          <a:srcRect l="30247" t="38556" r="8519" b="18332"/>
          <a:stretch/>
        </p:blipFill>
        <p:spPr>
          <a:xfrm>
            <a:off x="9515289" y="1724979"/>
            <a:ext cx="2513787" cy="3205838"/>
          </a:xfrm>
          <a:prstGeom prst="rect">
            <a:avLst/>
          </a:prstGeom>
        </p:spPr>
      </p:pic>
      <p:grpSp>
        <p:nvGrpSpPr>
          <p:cNvPr id="10" name="Group 9"/>
          <p:cNvGrpSpPr/>
          <p:nvPr/>
        </p:nvGrpSpPr>
        <p:grpSpPr>
          <a:xfrm>
            <a:off x="811049" y="2403726"/>
            <a:ext cx="8518359" cy="737099"/>
            <a:chOff x="811049" y="5629700"/>
            <a:chExt cx="8518359" cy="737099"/>
          </a:xfrm>
        </p:grpSpPr>
        <p:grpSp>
          <p:nvGrpSpPr>
            <p:cNvPr id="40" name="Group 39"/>
            <p:cNvGrpSpPr/>
            <p:nvPr/>
          </p:nvGrpSpPr>
          <p:grpSpPr>
            <a:xfrm>
              <a:off x="811049" y="5632432"/>
              <a:ext cx="8518359" cy="734367"/>
              <a:chOff x="6370703" y="2594105"/>
              <a:chExt cx="8518359" cy="734367"/>
            </a:xfrm>
          </p:grpSpPr>
          <p:grpSp>
            <p:nvGrpSpPr>
              <p:cNvPr id="41" name="Group 40"/>
              <p:cNvGrpSpPr/>
              <p:nvPr/>
            </p:nvGrpSpPr>
            <p:grpSpPr>
              <a:xfrm>
                <a:off x="6720105" y="2735307"/>
                <a:ext cx="8168957" cy="593165"/>
                <a:chOff x="954451" y="3594210"/>
                <a:chExt cx="8168957" cy="593165"/>
              </a:xfrm>
            </p:grpSpPr>
            <p:sp>
              <p:nvSpPr>
                <p:cNvPr id="43" name="Rectangle 42"/>
                <p:cNvSpPr/>
                <p:nvPr/>
              </p:nvSpPr>
              <p:spPr>
                <a:xfrm>
                  <a:off x="954451" y="3594210"/>
                  <a:ext cx="8168957" cy="5931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44" name="TextBox 43"/>
                <p:cNvSpPr txBox="1"/>
                <p:nvPr/>
              </p:nvSpPr>
              <p:spPr>
                <a:xfrm>
                  <a:off x="1266071" y="3610327"/>
                  <a:ext cx="7023909" cy="523220"/>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Hai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hình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tròn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bịt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bằng</a:t>
                  </a:r>
                  <a:r>
                    <a:rPr lang="en-US" sz="2800" dirty="0">
                      <a:latin typeface="Calibri" panose="020F0502020204030204" pitchFamily="34" charset="0"/>
                      <a:cs typeface="Calibri" panose="020F0502020204030204" pitchFamily="34" charset="0"/>
                    </a:rPr>
                    <a:t> da. </a:t>
                  </a:r>
                </a:p>
              </p:txBody>
            </p:sp>
          </p:grpSp>
          <p:sp>
            <p:nvSpPr>
              <p:cNvPr id="42" name="Oval 41"/>
              <p:cNvSpPr/>
              <p:nvPr/>
            </p:nvSpPr>
            <p:spPr>
              <a:xfrm>
                <a:off x="6370703" y="2594105"/>
                <a:ext cx="632528" cy="632528"/>
              </a:xfrm>
              <a:prstGeom prst="ellipse">
                <a:avLst/>
              </a:prstGeom>
              <a:solidFill>
                <a:srgbClr val="E79285"/>
              </a:solidFill>
              <a:ln>
                <a:solidFill>
                  <a:srgbClr val="E7928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52" name="TextBox 51"/>
            <p:cNvSpPr txBox="1"/>
            <p:nvPr/>
          </p:nvSpPr>
          <p:spPr>
            <a:xfrm>
              <a:off x="910498" y="5629700"/>
              <a:ext cx="311150" cy="707886"/>
            </a:xfrm>
            <a:prstGeom prst="rect">
              <a:avLst/>
            </a:prstGeom>
            <a:noFill/>
          </p:spPr>
          <p:txBody>
            <a:bodyPr wrap="square" rtlCol="0">
              <a:spAutoFit/>
            </a:bodyPr>
            <a:lstStyle/>
            <a:p>
              <a:r>
                <a:rPr lang="en-US" sz="4000" b="1" dirty="0"/>
                <a:t>2</a:t>
              </a:r>
            </a:p>
          </p:txBody>
        </p:sp>
      </p:grpSp>
      <p:grpSp>
        <p:nvGrpSpPr>
          <p:cNvPr id="9" name="Group 8"/>
          <p:cNvGrpSpPr/>
          <p:nvPr/>
        </p:nvGrpSpPr>
        <p:grpSpPr>
          <a:xfrm>
            <a:off x="803596" y="3240075"/>
            <a:ext cx="8548769" cy="807770"/>
            <a:chOff x="803596" y="4743712"/>
            <a:chExt cx="8548769" cy="807770"/>
          </a:xfrm>
        </p:grpSpPr>
        <p:grpSp>
          <p:nvGrpSpPr>
            <p:cNvPr id="35" name="Group 34"/>
            <p:cNvGrpSpPr/>
            <p:nvPr/>
          </p:nvGrpSpPr>
          <p:grpSpPr>
            <a:xfrm>
              <a:off x="803596" y="4767909"/>
              <a:ext cx="8548769" cy="783573"/>
              <a:chOff x="6368054" y="2624497"/>
              <a:chExt cx="8350327" cy="783573"/>
            </a:xfrm>
          </p:grpSpPr>
          <p:grpSp>
            <p:nvGrpSpPr>
              <p:cNvPr id="36" name="Group 35"/>
              <p:cNvGrpSpPr/>
              <p:nvPr/>
            </p:nvGrpSpPr>
            <p:grpSpPr>
              <a:xfrm>
                <a:off x="6720105" y="2735307"/>
                <a:ext cx="7998276" cy="672763"/>
                <a:chOff x="954451" y="3594210"/>
                <a:chExt cx="7998276" cy="672763"/>
              </a:xfrm>
            </p:grpSpPr>
            <p:sp>
              <p:nvSpPr>
                <p:cNvPr id="38" name="Rectangle 37"/>
                <p:cNvSpPr/>
                <p:nvPr/>
              </p:nvSpPr>
              <p:spPr>
                <a:xfrm>
                  <a:off x="954451" y="3594210"/>
                  <a:ext cx="7998276" cy="67276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39" name="TextBox 38"/>
                <p:cNvSpPr txBox="1"/>
                <p:nvPr/>
              </p:nvSpPr>
              <p:spPr>
                <a:xfrm>
                  <a:off x="1266071" y="3685090"/>
                  <a:ext cx="7154537" cy="523220"/>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Thân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ghép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bằng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mảnh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nhỏ</a:t>
                  </a:r>
                  <a:r>
                    <a:rPr lang="en-US" sz="2800" dirty="0">
                      <a:latin typeface="Calibri" panose="020F0502020204030204" pitchFamily="34" charset="0"/>
                      <a:cs typeface="Calibri" panose="020F0502020204030204" pitchFamily="34" charset="0"/>
                    </a:rPr>
                    <a:t>. </a:t>
                  </a:r>
                </a:p>
              </p:txBody>
            </p:sp>
          </p:grpSp>
          <p:sp>
            <p:nvSpPr>
              <p:cNvPr id="37" name="Oval 36"/>
              <p:cNvSpPr/>
              <p:nvPr/>
            </p:nvSpPr>
            <p:spPr>
              <a:xfrm>
                <a:off x="6368054" y="2624497"/>
                <a:ext cx="625125" cy="625126"/>
              </a:xfrm>
              <a:prstGeom prst="ellipse">
                <a:avLst/>
              </a:prstGeom>
              <a:solidFill>
                <a:srgbClr val="C2F1FB"/>
              </a:solidFill>
              <a:ln>
                <a:solidFill>
                  <a:srgbClr val="C2F1F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53" name="TextBox 52"/>
            <p:cNvSpPr txBox="1"/>
            <p:nvPr/>
          </p:nvSpPr>
          <p:spPr>
            <a:xfrm>
              <a:off x="904604" y="4743712"/>
              <a:ext cx="311150" cy="707886"/>
            </a:xfrm>
            <a:prstGeom prst="rect">
              <a:avLst/>
            </a:prstGeom>
            <a:noFill/>
          </p:spPr>
          <p:txBody>
            <a:bodyPr wrap="square" rtlCol="0">
              <a:spAutoFit/>
            </a:bodyPr>
            <a:lstStyle/>
            <a:p>
              <a:r>
                <a:rPr lang="en-US" sz="4000" b="1" dirty="0"/>
                <a:t>3</a:t>
              </a:r>
            </a:p>
          </p:txBody>
        </p:sp>
      </p:grpSp>
      <p:grpSp>
        <p:nvGrpSpPr>
          <p:cNvPr id="4" name="Group 3"/>
          <p:cNvGrpSpPr/>
          <p:nvPr/>
        </p:nvGrpSpPr>
        <p:grpSpPr>
          <a:xfrm>
            <a:off x="733425" y="4058150"/>
            <a:ext cx="8618940" cy="1136702"/>
            <a:chOff x="733425" y="1540500"/>
            <a:chExt cx="8618940" cy="1136702"/>
          </a:xfrm>
        </p:grpSpPr>
        <p:grpSp>
          <p:nvGrpSpPr>
            <p:cNvPr id="24" name="Group 23"/>
            <p:cNvGrpSpPr/>
            <p:nvPr/>
          </p:nvGrpSpPr>
          <p:grpSpPr>
            <a:xfrm>
              <a:off x="733425" y="1540500"/>
              <a:ext cx="8618940" cy="1136702"/>
              <a:chOff x="6293079" y="2610487"/>
              <a:chExt cx="8618940" cy="1136702"/>
            </a:xfrm>
          </p:grpSpPr>
          <p:grpSp>
            <p:nvGrpSpPr>
              <p:cNvPr id="25" name="Group 24"/>
              <p:cNvGrpSpPr/>
              <p:nvPr/>
            </p:nvGrpSpPr>
            <p:grpSpPr>
              <a:xfrm>
                <a:off x="6720105" y="2735307"/>
                <a:ext cx="8191914" cy="1011882"/>
                <a:chOff x="954451" y="3594210"/>
                <a:chExt cx="8191914" cy="1011882"/>
              </a:xfrm>
            </p:grpSpPr>
            <p:sp>
              <p:nvSpPr>
                <p:cNvPr id="27" name="Rectangle 26"/>
                <p:cNvSpPr/>
                <p:nvPr/>
              </p:nvSpPr>
              <p:spPr>
                <a:xfrm>
                  <a:off x="954451" y="3594210"/>
                  <a:ext cx="8191914" cy="101188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28" name="TextBox 27"/>
                <p:cNvSpPr txBox="1"/>
                <p:nvPr/>
              </p:nvSpPr>
              <p:spPr>
                <a:xfrm>
                  <a:off x="1266071" y="3610327"/>
                  <a:ext cx="7695583" cy="954107"/>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Bác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vệ</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cầm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dùi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bằng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đánh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tiếng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vang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lên</a:t>
                  </a:r>
                  <a:r>
                    <a:rPr lang="en-US" sz="2800" dirty="0">
                      <a:latin typeface="Calibri" panose="020F0502020204030204" pitchFamily="34" charset="0"/>
                      <a:cs typeface="Calibri" panose="020F0502020204030204" pitchFamily="34" charset="0"/>
                    </a:rPr>
                    <a:t>. </a:t>
                  </a:r>
                </a:p>
              </p:txBody>
            </p:sp>
          </p:grpSp>
          <p:sp>
            <p:nvSpPr>
              <p:cNvPr id="26" name="Oval 25"/>
              <p:cNvSpPr/>
              <p:nvPr/>
            </p:nvSpPr>
            <p:spPr>
              <a:xfrm>
                <a:off x="6293079" y="2610487"/>
                <a:ext cx="720495" cy="720495"/>
              </a:xfrm>
              <a:prstGeom prst="ellipse">
                <a:avLst/>
              </a:prstGeom>
              <a:solidFill>
                <a:srgbClr val="E9A6E0"/>
              </a:solidFill>
              <a:ln>
                <a:solidFill>
                  <a:srgbClr val="E9A6E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54" name="TextBox 53"/>
            <p:cNvSpPr txBox="1"/>
            <p:nvPr/>
          </p:nvSpPr>
          <p:spPr>
            <a:xfrm>
              <a:off x="866504" y="1553109"/>
              <a:ext cx="311150" cy="707886"/>
            </a:xfrm>
            <a:prstGeom prst="rect">
              <a:avLst/>
            </a:prstGeom>
            <a:noFill/>
          </p:spPr>
          <p:txBody>
            <a:bodyPr wrap="square" rtlCol="0">
              <a:spAutoFit/>
            </a:bodyPr>
            <a:lstStyle/>
            <a:p>
              <a:r>
                <a:rPr lang="en-US" sz="4000" b="1" dirty="0"/>
                <a:t>4</a:t>
              </a:r>
            </a:p>
          </p:txBody>
        </p:sp>
      </p:grpSp>
      <p:grpSp>
        <p:nvGrpSpPr>
          <p:cNvPr id="5" name="Group 4"/>
          <p:cNvGrpSpPr/>
          <p:nvPr/>
        </p:nvGrpSpPr>
        <p:grpSpPr>
          <a:xfrm>
            <a:off x="764627" y="1475188"/>
            <a:ext cx="8558710" cy="839978"/>
            <a:chOff x="764627" y="2713398"/>
            <a:chExt cx="8558710" cy="839978"/>
          </a:xfrm>
        </p:grpSpPr>
        <p:grpSp>
          <p:nvGrpSpPr>
            <p:cNvPr id="57" name="Group 56"/>
            <p:cNvGrpSpPr/>
            <p:nvPr/>
          </p:nvGrpSpPr>
          <p:grpSpPr>
            <a:xfrm>
              <a:off x="764627" y="2739935"/>
              <a:ext cx="8558710" cy="813441"/>
              <a:chOff x="6324628" y="2656550"/>
              <a:chExt cx="8558710" cy="813441"/>
            </a:xfrm>
          </p:grpSpPr>
          <p:grpSp>
            <p:nvGrpSpPr>
              <p:cNvPr id="58" name="Group 57"/>
              <p:cNvGrpSpPr/>
              <p:nvPr/>
            </p:nvGrpSpPr>
            <p:grpSpPr>
              <a:xfrm>
                <a:off x="6720105" y="2735307"/>
                <a:ext cx="8163233" cy="734684"/>
                <a:chOff x="954451" y="3594210"/>
                <a:chExt cx="8163233" cy="734684"/>
              </a:xfrm>
            </p:grpSpPr>
            <p:sp>
              <p:nvSpPr>
                <p:cNvPr id="60" name="Rectangle 59"/>
                <p:cNvSpPr/>
                <p:nvPr/>
              </p:nvSpPr>
              <p:spPr>
                <a:xfrm>
                  <a:off x="954451" y="3594210"/>
                  <a:ext cx="8140276" cy="73468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61" name="TextBox 60"/>
                <p:cNvSpPr txBox="1"/>
                <p:nvPr/>
              </p:nvSpPr>
              <p:spPr>
                <a:xfrm>
                  <a:off x="1266071" y="3610327"/>
                  <a:ext cx="7851613" cy="523220"/>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Cái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trường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chắc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chắn</a:t>
                  </a:r>
                  <a:r>
                    <a:rPr lang="en-US" sz="2800" dirty="0">
                      <a:latin typeface="Calibri" panose="020F0502020204030204" pitchFamily="34" charset="0"/>
                      <a:cs typeface="Calibri" panose="020F0502020204030204" pitchFamily="34" charset="0"/>
                    </a:rPr>
                    <a:t>.</a:t>
                  </a:r>
                </a:p>
              </p:txBody>
            </p:sp>
          </p:grpSp>
          <p:sp>
            <p:nvSpPr>
              <p:cNvPr id="59" name="Oval 58"/>
              <p:cNvSpPr/>
              <p:nvPr/>
            </p:nvSpPr>
            <p:spPr>
              <a:xfrm>
                <a:off x="6324628" y="2656550"/>
                <a:ext cx="688946" cy="688946"/>
              </a:xfrm>
              <a:prstGeom prst="ellipse">
                <a:avLst/>
              </a:prstGeom>
              <a:solidFill>
                <a:srgbClr val="F9A489"/>
              </a:solidFill>
              <a:ln>
                <a:solidFill>
                  <a:srgbClr val="F9A48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62" name="TextBox 61"/>
            <p:cNvSpPr txBox="1"/>
            <p:nvPr/>
          </p:nvSpPr>
          <p:spPr>
            <a:xfrm>
              <a:off x="910498" y="2713398"/>
              <a:ext cx="311150" cy="707886"/>
            </a:xfrm>
            <a:prstGeom prst="rect">
              <a:avLst/>
            </a:prstGeom>
            <a:noFill/>
          </p:spPr>
          <p:txBody>
            <a:bodyPr wrap="square" rtlCol="0">
              <a:spAutoFit/>
            </a:bodyPr>
            <a:lstStyle/>
            <a:p>
              <a:r>
                <a:rPr lang="en-US" sz="4000" b="1" dirty="0"/>
                <a:t>1</a:t>
              </a:r>
            </a:p>
          </p:txBody>
        </p:sp>
      </p:grpSp>
      <p:grpSp>
        <p:nvGrpSpPr>
          <p:cNvPr id="7" name="Group 6"/>
          <p:cNvGrpSpPr/>
          <p:nvPr/>
        </p:nvGrpSpPr>
        <p:grpSpPr>
          <a:xfrm>
            <a:off x="785575" y="5281118"/>
            <a:ext cx="8526058" cy="1115604"/>
            <a:chOff x="785575" y="3582532"/>
            <a:chExt cx="8526058" cy="1115604"/>
          </a:xfrm>
        </p:grpSpPr>
        <p:grpSp>
          <p:nvGrpSpPr>
            <p:cNvPr id="30" name="Group 29"/>
            <p:cNvGrpSpPr/>
            <p:nvPr/>
          </p:nvGrpSpPr>
          <p:grpSpPr>
            <a:xfrm>
              <a:off x="785575" y="3604977"/>
              <a:ext cx="8526058" cy="1093159"/>
              <a:chOff x="6345229" y="2654030"/>
              <a:chExt cx="8526058" cy="1093159"/>
            </a:xfrm>
          </p:grpSpPr>
          <p:grpSp>
            <p:nvGrpSpPr>
              <p:cNvPr id="31" name="Group 30"/>
              <p:cNvGrpSpPr/>
              <p:nvPr/>
            </p:nvGrpSpPr>
            <p:grpSpPr>
              <a:xfrm>
                <a:off x="6720105" y="2735307"/>
                <a:ext cx="8151182" cy="1011882"/>
                <a:chOff x="954451" y="3594210"/>
                <a:chExt cx="8151182" cy="1011882"/>
              </a:xfrm>
            </p:grpSpPr>
            <p:sp>
              <p:nvSpPr>
                <p:cNvPr id="33" name="Rectangle 32"/>
                <p:cNvSpPr/>
                <p:nvPr/>
              </p:nvSpPr>
              <p:spPr>
                <a:xfrm>
                  <a:off x="954451" y="3594210"/>
                  <a:ext cx="8151182" cy="101188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34" name="TextBox 33"/>
                <p:cNvSpPr txBox="1"/>
                <p:nvPr/>
              </p:nvSpPr>
              <p:spPr>
                <a:xfrm>
                  <a:off x="1266070" y="3610327"/>
                  <a:ext cx="7776371" cy="954107"/>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Tiếng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luôn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nhắc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nhở</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chúng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biết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giờ</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học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giờ</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chơi</a:t>
                  </a:r>
                  <a:r>
                    <a:rPr lang="en-US" sz="2800" dirty="0">
                      <a:latin typeface="Calibri" panose="020F0502020204030204" pitchFamily="34" charset="0"/>
                      <a:cs typeface="Calibri" panose="020F0502020204030204" pitchFamily="34" charset="0"/>
                    </a:rPr>
                    <a:t>. </a:t>
                  </a:r>
                </a:p>
              </p:txBody>
            </p:sp>
          </p:grpSp>
          <p:sp>
            <p:nvSpPr>
              <p:cNvPr id="32" name="Oval 31"/>
              <p:cNvSpPr/>
              <p:nvPr/>
            </p:nvSpPr>
            <p:spPr>
              <a:xfrm>
                <a:off x="6345229" y="2654030"/>
                <a:ext cx="668345" cy="668345"/>
              </a:xfrm>
              <a:prstGeom prst="ellipse">
                <a:avLst/>
              </a:prstGeom>
              <a:solidFill>
                <a:srgbClr val="C3EDAB"/>
              </a:solidFill>
              <a:ln>
                <a:solidFill>
                  <a:srgbClr val="C3EDA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63" name="TextBox 62"/>
            <p:cNvSpPr txBox="1"/>
            <p:nvPr/>
          </p:nvSpPr>
          <p:spPr>
            <a:xfrm>
              <a:off x="904604" y="3582532"/>
              <a:ext cx="311150" cy="707886"/>
            </a:xfrm>
            <a:prstGeom prst="rect">
              <a:avLst/>
            </a:prstGeom>
            <a:noFill/>
          </p:spPr>
          <p:txBody>
            <a:bodyPr wrap="square" rtlCol="0">
              <a:spAutoFit/>
            </a:bodyPr>
            <a:lstStyle/>
            <a:p>
              <a:r>
                <a:rPr lang="en-US" sz="4000" b="1" dirty="0"/>
                <a:t>5</a:t>
              </a:r>
            </a:p>
          </p:txBody>
        </p:sp>
      </p:grpSp>
    </p:spTree>
    <p:extLst>
      <p:ext uri="{BB962C8B-B14F-4D97-AF65-F5344CB8AC3E}">
        <p14:creationId xmlns:p14="http://schemas.microsoft.com/office/powerpoint/2010/main" val="422545798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9688" t="7521" r="17656" b="6094"/>
          <a:stretch/>
        </p:blipFill>
        <p:spPr>
          <a:xfrm rot="5400000">
            <a:off x="2023642" y="-2688419"/>
            <a:ext cx="7696109" cy="12158728"/>
          </a:xfrm>
          <a:prstGeom prst="rect">
            <a:avLst/>
          </a:prstGeom>
          <a:ln>
            <a:noFill/>
          </a:ln>
          <a:effectLst>
            <a:outerShdw blurRad="190500" algn="tl" rotWithShape="0">
              <a:srgbClr val="000000">
                <a:alpha val="70000"/>
              </a:srgbClr>
            </a:outerShdw>
          </a:effectLst>
        </p:spPr>
      </p:pic>
      <p:grpSp>
        <p:nvGrpSpPr>
          <p:cNvPr id="20" name="Group 19"/>
          <p:cNvGrpSpPr/>
          <p:nvPr/>
        </p:nvGrpSpPr>
        <p:grpSpPr>
          <a:xfrm>
            <a:off x="487643" y="485006"/>
            <a:ext cx="1479042" cy="1007595"/>
            <a:chOff x="988388" y="974725"/>
            <a:chExt cx="1479042" cy="1007595"/>
          </a:xfrm>
        </p:grpSpPr>
        <p:grpSp>
          <p:nvGrpSpPr>
            <p:cNvPr id="8" name="Group 7"/>
            <p:cNvGrpSpPr/>
            <p:nvPr/>
          </p:nvGrpSpPr>
          <p:grpSpPr>
            <a:xfrm>
              <a:off x="988388" y="974725"/>
              <a:ext cx="1479042" cy="936625"/>
              <a:chOff x="988388" y="974725"/>
              <a:chExt cx="1479042" cy="936625"/>
            </a:xfrm>
          </p:grpSpPr>
          <p:sp>
            <p:nvSpPr>
              <p:cNvPr id="6" name="Oval 5"/>
              <p:cNvSpPr/>
              <p:nvPr/>
            </p:nvSpPr>
            <p:spPr>
              <a:xfrm>
                <a:off x="1396192" y="1257300"/>
                <a:ext cx="663433" cy="654050"/>
              </a:xfrm>
              <a:prstGeom prst="ellipse">
                <a:avLst/>
              </a:prstGeom>
              <a:solidFill>
                <a:srgbClr val="FFE448"/>
              </a:solidFill>
              <a:ln>
                <a:solidFill>
                  <a:srgbClr val="FFE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图片 17"/>
              <p:cNvPicPr>
                <a:picLocks noChangeAspect="1"/>
              </p:cNvPicPr>
              <p:nvPr/>
            </p:nvPicPr>
            <p:blipFill rotWithShape="1">
              <a:blip r:embed="rId6" cstate="print">
                <a:extLst>
                  <a:ext uri="{28A0092B-C50C-407E-A947-70E740481C1C}">
                    <a14:useLocalDpi xmlns:a14="http://schemas.microsoft.com/office/drawing/2010/main" val="0"/>
                  </a:ext>
                </a:extLst>
              </a:blip>
              <a:srcRect t="21366" b="25612"/>
              <a:stretch/>
            </p:blipFill>
            <p:spPr>
              <a:xfrm>
                <a:off x="988388" y="974725"/>
                <a:ext cx="1479042" cy="784225"/>
              </a:xfrm>
              <a:prstGeom prst="rect">
                <a:avLst/>
              </a:prstGeom>
            </p:spPr>
          </p:pic>
        </p:grpSp>
        <p:sp>
          <p:nvSpPr>
            <p:cNvPr id="19" name="TextBox 18"/>
            <p:cNvSpPr txBox="1"/>
            <p:nvPr/>
          </p:nvSpPr>
          <p:spPr>
            <a:xfrm>
              <a:off x="1511300" y="1274434"/>
              <a:ext cx="311150" cy="707886"/>
            </a:xfrm>
            <a:prstGeom prst="rect">
              <a:avLst/>
            </a:prstGeom>
            <a:noFill/>
          </p:spPr>
          <p:txBody>
            <a:bodyPr wrap="square" rtlCol="0">
              <a:spAutoFit/>
            </a:bodyPr>
            <a:lstStyle/>
            <a:p>
              <a:r>
                <a:rPr lang="en-US" sz="4000" b="1" dirty="0"/>
                <a:t>1</a:t>
              </a:r>
            </a:p>
          </p:txBody>
        </p:sp>
      </p:grpSp>
      <p:sp>
        <p:nvSpPr>
          <p:cNvPr id="21" name="TextBox 20"/>
          <p:cNvSpPr txBox="1"/>
          <p:nvPr/>
        </p:nvSpPr>
        <p:spPr>
          <a:xfrm>
            <a:off x="1825171" y="699100"/>
            <a:ext cx="3508829" cy="646331"/>
          </a:xfrm>
          <a:prstGeom prst="rect">
            <a:avLst/>
          </a:prstGeom>
          <a:noFill/>
        </p:spPr>
        <p:txBody>
          <a:bodyPr wrap="square" rtlCol="0">
            <a:spAutoFit/>
          </a:bodyPr>
          <a:lstStyle/>
          <a:p>
            <a:r>
              <a:rPr lang="en-US" sz="3600" b="1" dirty="0"/>
              <a:t>b. </a:t>
            </a:r>
            <a:r>
              <a:rPr lang="en-US" sz="3600" b="1" dirty="0" err="1"/>
              <a:t>Hãy</a:t>
            </a:r>
            <a:r>
              <a:rPr lang="en-US" sz="3600" b="1" dirty="0"/>
              <a:t> </a:t>
            </a:r>
            <a:r>
              <a:rPr lang="en-US" sz="3600" b="1" dirty="0" err="1"/>
              <a:t>cho</a:t>
            </a:r>
            <a:r>
              <a:rPr lang="en-US" sz="3600" b="1" dirty="0"/>
              <a:t> </a:t>
            </a:r>
            <a:r>
              <a:rPr lang="en-US" sz="3600" b="1" dirty="0" err="1"/>
              <a:t>biết</a:t>
            </a:r>
            <a:r>
              <a:rPr lang="en-US" sz="3600" b="1" dirty="0"/>
              <a:t>:</a:t>
            </a:r>
          </a:p>
        </p:txBody>
      </p:sp>
      <p:sp>
        <p:nvSpPr>
          <p:cNvPr id="5" name="TextBox 4"/>
          <p:cNvSpPr txBox="1"/>
          <p:nvPr/>
        </p:nvSpPr>
        <p:spPr>
          <a:xfrm>
            <a:off x="1558880" y="1643239"/>
            <a:ext cx="8463931" cy="2616101"/>
          </a:xfrm>
          <a:prstGeom prst="rect">
            <a:avLst/>
          </a:prstGeom>
          <a:noFill/>
        </p:spPr>
        <p:txBody>
          <a:bodyPr wrap="square" rtlCol="0">
            <a:spAutoFit/>
          </a:bodyPr>
          <a:lstStyle/>
          <a:p>
            <a:pPr marL="571500" indent="-571500">
              <a:spcAft>
                <a:spcPts val="1200"/>
              </a:spcAft>
              <a:buFont typeface="Wingdings" panose="05000000000000000000" pitchFamily="2" charset="2"/>
              <a:buChar char="Ø"/>
            </a:pPr>
            <a:r>
              <a:rPr lang="en-US" sz="3600" dirty="0" err="1"/>
              <a:t>Đoạn</a:t>
            </a:r>
            <a:r>
              <a:rPr lang="en-US" sz="3600" dirty="0"/>
              <a:t> </a:t>
            </a:r>
            <a:r>
              <a:rPr lang="en-US" sz="3600" dirty="0" err="1"/>
              <a:t>văn</a:t>
            </a:r>
            <a:r>
              <a:rPr lang="en-US" sz="3600" dirty="0"/>
              <a:t> </a:t>
            </a:r>
            <a:r>
              <a:rPr lang="en-US" sz="3600" dirty="0" err="1"/>
              <a:t>giới</a:t>
            </a:r>
            <a:r>
              <a:rPr lang="en-US" sz="3600" dirty="0"/>
              <a:t> </a:t>
            </a:r>
            <a:r>
              <a:rPr lang="en-US" sz="3600" dirty="0" err="1"/>
              <a:t>thiệu</a:t>
            </a:r>
            <a:r>
              <a:rPr lang="en-US" sz="3600" dirty="0"/>
              <a:t> </a:t>
            </a:r>
            <a:r>
              <a:rPr lang="en-US" sz="3600" dirty="0" err="1"/>
              <a:t>đồ</a:t>
            </a:r>
            <a:r>
              <a:rPr lang="en-US" sz="3600" dirty="0"/>
              <a:t> </a:t>
            </a:r>
            <a:r>
              <a:rPr lang="en-US" sz="3600" dirty="0" err="1"/>
              <a:t>vật</a:t>
            </a:r>
            <a:r>
              <a:rPr lang="en-US" sz="3600" dirty="0"/>
              <a:t> </a:t>
            </a:r>
            <a:r>
              <a:rPr lang="en-US" sz="3600" dirty="0" err="1"/>
              <a:t>gì</a:t>
            </a:r>
            <a:r>
              <a:rPr lang="en-US" sz="3600" dirty="0"/>
              <a:t>?</a:t>
            </a:r>
          </a:p>
          <a:p>
            <a:pPr marL="571500" indent="-571500">
              <a:spcAft>
                <a:spcPts val="1200"/>
              </a:spcAft>
              <a:buFont typeface="Wingdings" panose="05000000000000000000" pitchFamily="2" charset="2"/>
              <a:buChar char="Ø"/>
            </a:pPr>
            <a:r>
              <a:rPr lang="en-US" sz="3600" dirty="0" err="1"/>
              <a:t>Những</a:t>
            </a:r>
            <a:r>
              <a:rPr lang="en-US" sz="3600" dirty="0"/>
              <a:t> </a:t>
            </a:r>
            <a:r>
              <a:rPr lang="en-US" sz="3600" dirty="0" err="1"/>
              <a:t>bộ</a:t>
            </a:r>
            <a:r>
              <a:rPr lang="en-US" sz="3600" dirty="0"/>
              <a:t> </a:t>
            </a:r>
            <a:r>
              <a:rPr lang="en-US" sz="3600" dirty="0" err="1"/>
              <a:t>phận</a:t>
            </a:r>
            <a:r>
              <a:rPr lang="en-US" sz="3600" dirty="0"/>
              <a:t> </a:t>
            </a:r>
            <a:r>
              <a:rPr lang="en-US" sz="3600" dirty="0" err="1"/>
              <a:t>nào</a:t>
            </a:r>
            <a:r>
              <a:rPr lang="en-US" sz="3600" dirty="0"/>
              <a:t> </a:t>
            </a:r>
            <a:r>
              <a:rPr lang="en-US" sz="3600" dirty="0" err="1"/>
              <a:t>của</a:t>
            </a:r>
            <a:r>
              <a:rPr lang="en-US" sz="3600" dirty="0"/>
              <a:t> </a:t>
            </a:r>
            <a:r>
              <a:rPr lang="en-US" sz="3600" dirty="0" err="1"/>
              <a:t>đồ</a:t>
            </a:r>
            <a:r>
              <a:rPr lang="en-US" sz="3600" dirty="0"/>
              <a:t> </a:t>
            </a:r>
            <a:r>
              <a:rPr lang="en-US" sz="3600" dirty="0" err="1"/>
              <a:t>vật</a:t>
            </a:r>
            <a:r>
              <a:rPr lang="en-US" sz="3600" dirty="0"/>
              <a:t> </a:t>
            </a:r>
            <a:r>
              <a:rPr lang="en-US" sz="3600" dirty="0" err="1"/>
              <a:t>được</a:t>
            </a:r>
            <a:r>
              <a:rPr lang="en-US" sz="3600" dirty="0"/>
              <a:t> </a:t>
            </a:r>
            <a:r>
              <a:rPr lang="en-US" sz="3600" dirty="0" err="1"/>
              <a:t>giới</a:t>
            </a:r>
            <a:r>
              <a:rPr lang="en-US" sz="3600" dirty="0"/>
              <a:t> </a:t>
            </a:r>
            <a:r>
              <a:rPr lang="en-US" sz="3600" dirty="0" err="1"/>
              <a:t>thiệu</a:t>
            </a:r>
            <a:r>
              <a:rPr lang="en-US" sz="3600" dirty="0"/>
              <a:t>?</a:t>
            </a:r>
          </a:p>
          <a:p>
            <a:pPr marL="571500" indent="-571500">
              <a:spcAft>
                <a:spcPts val="1200"/>
              </a:spcAft>
              <a:buFont typeface="Wingdings" panose="05000000000000000000" pitchFamily="2" charset="2"/>
              <a:buChar char="Ø"/>
            </a:pPr>
            <a:r>
              <a:rPr lang="en-US" sz="3600" dirty="0" err="1"/>
              <a:t>Đồ</a:t>
            </a:r>
            <a:r>
              <a:rPr lang="en-US" sz="3600" dirty="0"/>
              <a:t> </a:t>
            </a:r>
            <a:r>
              <a:rPr lang="en-US" sz="3600" dirty="0" err="1"/>
              <a:t>vật</a:t>
            </a:r>
            <a:r>
              <a:rPr lang="en-US" sz="3600" dirty="0"/>
              <a:t> </a:t>
            </a:r>
            <a:r>
              <a:rPr lang="en-US" sz="3600" dirty="0" err="1"/>
              <a:t>đó</a:t>
            </a:r>
            <a:r>
              <a:rPr lang="en-US" sz="3600" dirty="0"/>
              <a:t> </a:t>
            </a:r>
            <a:r>
              <a:rPr lang="en-US" sz="3600" dirty="0" err="1"/>
              <a:t>dùng</a:t>
            </a:r>
            <a:r>
              <a:rPr lang="en-US" sz="3600" dirty="0"/>
              <a:t> </a:t>
            </a:r>
            <a:r>
              <a:rPr lang="en-US" sz="3600" dirty="0" err="1"/>
              <a:t>để</a:t>
            </a:r>
            <a:r>
              <a:rPr lang="en-US" sz="3600" dirty="0"/>
              <a:t> </a:t>
            </a:r>
            <a:r>
              <a:rPr lang="en-US" sz="3600" dirty="0" err="1"/>
              <a:t>làm</a:t>
            </a:r>
            <a:r>
              <a:rPr lang="en-US" sz="3600" dirty="0"/>
              <a:t> </a:t>
            </a:r>
            <a:r>
              <a:rPr lang="en-US" sz="3600" dirty="0" err="1"/>
              <a:t>gì</a:t>
            </a:r>
            <a:r>
              <a:rPr lang="en-US" sz="3600" dirty="0"/>
              <a:t>?</a:t>
            </a:r>
          </a:p>
        </p:txBody>
      </p:sp>
      <p:grpSp>
        <p:nvGrpSpPr>
          <p:cNvPr id="55" name="Group 54">
            <a:extLst>
              <a:ext uri="{FF2B5EF4-FFF2-40B4-BE49-F238E27FC236}">
                <a16:creationId xmlns:a16="http://schemas.microsoft.com/office/drawing/2014/main" id="{04AE6933-DA95-453E-94E5-D98CA95465F9}"/>
              </a:ext>
            </a:extLst>
          </p:cNvPr>
          <p:cNvGrpSpPr/>
          <p:nvPr/>
        </p:nvGrpSpPr>
        <p:grpSpPr>
          <a:xfrm flipH="1">
            <a:off x="7191306" y="4111212"/>
            <a:ext cx="1679307" cy="2709854"/>
            <a:chOff x="10081587" y="2304414"/>
            <a:chExt cx="2014077" cy="3390653"/>
          </a:xfrm>
        </p:grpSpPr>
        <p:pic>
          <p:nvPicPr>
            <p:cNvPr id="56"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57" name="图片 5">
              <a:extLst>
                <a:ext uri="{FF2B5EF4-FFF2-40B4-BE49-F238E27FC236}">
                  <a16:creationId xmlns:a16="http://schemas.microsoft.com/office/drawing/2014/main" id="{0B35F27F-1F7F-439B-A325-BA3A7A9FD4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58" name="图片 2">
            <a:extLst>
              <a:ext uri="{FF2B5EF4-FFF2-40B4-BE49-F238E27FC236}">
                <a16:creationId xmlns:a16="http://schemas.microsoft.com/office/drawing/2014/main" id="{B84DE80C-6D22-45B0-A8F9-AA2EC0F252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29458" y="4083395"/>
            <a:ext cx="1401021" cy="2705100"/>
          </a:xfrm>
          <a:prstGeom prst="rect">
            <a:avLst/>
          </a:prstGeom>
        </p:spPr>
      </p:pic>
      <p:sp>
        <p:nvSpPr>
          <p:cNvPr id="59" name="TextBox 58"/>
          <p:cNvSpPr txBox="1"/>
          <p:nvPr/>
        </p:nvSpPr>
        <p:spPr>
          <a:xfrm>
            <a:off x="2877487" y="5435945"/>
            <a:ext cx="4313819" cy="646331"/>
          </a:xfrm>
          <a:prstGeom prst="rect">
            <a:avLst/>
          </a:prstGeom>
          <a:noFill/>
        </p:spPr>
        <p:txBody>
          <a:bodyPr wrap="square" rtlCol="0">
            <a:spAutoFit/>
          </a:bodyPr>
          <a:lstStyle/>
          <a:p>
            <a:pPr>
              <a:spcAft>
                <a:spcPts val="1200"/>
              </a:spcAft>
            </a:pPr>
            <a:r>
              <a:rPr lang="en-US" sz="3600" b="1" dirty="0" err="1">
                <a:solidFill>
                  <a:srgbClr val="FF0000"/>
                </a:solidFill>
              </a:rPr>
              <a:t>Hoạt</a:t>
            </a:r>
            <a:r>
              <a:rPr lang="en-US" sz="3600" b="1" dirty="0">
                <a:solidFill>
                  <a:srgbClr val="FF0000"/>
                </a:solidFill>
              </a:rPr>
              <a:t> </a:t>
            </a:r>
            <a:r>
              <a:rPr lang="en-US" sz="3600" b="1" dirty="0" err="1">
                <a:solidFill>
                  <a:srgbClr val="FF0000"/>
                </a:solidFill>
              </a:rPr>
              <a:t>động</a:t>
            </a:r>
            <a:r>
              <a:rPr lang="en-US" sz="3600" b="1" dirty="0">
                <a:solidFill>
                  <a:srgbClr val="FF0000"/>
                </a:solidFill>
              </a:rPr>
              <a:t> </a:t>
            </a:r>
            <a:r>
              <a:rPr lang="en-US" sz="3600" b="1" dirty="0" err="1">
                <a:solidFill>
                  <a:srgbClr val="FF0000"/>
                </a:solidFill>
              </a:rPr>
              <a:t>nhóm</a:t>
            </a:r>
            <a:r>
              <a:rPr lang="en-US" sz="3600" b="1" dirty="0">
                <a:solidFill>
                  <a:srgbClr val="FF0000"/>
                </a:solidFill>
              </a:rPr>
              <a:t> </a:t>
            </a:r>
            <a:r>
              <a:rPr lang="en-US" sz="3600" b="1" dirty="0" err="1">
                <a:solidFill>
                  <a:srgbClr val="FF0000"/>
                </a:solidFill>
              </a:rPr>
              <a:t>đôi</a:t>
            </a:r>
            <a:endParaRPr lang="en-US" sz="3600" b="1" dirty="0">
              <a:solidFill>
                <a:srgbClr val="FF0000"/>
              </a:solidFill>
            </a:endParaRPr>
          </a:p>
        </p:txBody>
      </p:sp>
    </p:spTree>
    <p:extLst>
      <p:ext uri="{BB962C8B-B14F-4D97-AF65-F5344CB8AC3E}">
        <p14:creationId xmlns:p14="http://schemas.microsoft.com/office/powerpoint/2010/main" val="28468154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anim calcmode="lin" valueType="num">
                                      <p:cBhvr>
                                        <p:cTn id="8" dur="500" fill="hold"/>
                                        <p:tgtEl>
                                          <p:spTgt spid="58"/>
                                        </p:tgtEl>
                                        <p:attrNameLst>
                                          <p:attrName>ppt_x</p:attrName>
                                        </p:attrNameLst>
                                      </p:cBhvr>
                                      <p:tavLst>
                                        <p:tav tm="0">
                                          <p:val>
                                            <p:strVal val="#ppt_x"/>
                                          </p:val>
                                        </p:tav>
                                        <p:tav tm="100000">
                                          <p:val>
                                            <p:strVal val="#ppt_x"/>
                                          </p:val>
                                        </p:tav>
                                      </p:tavLst>
                                    </p:anim>
                                    <p:anim calcmode="lin" valueType="num">
                                      <p:cBhvr>
                                        <p:cTn id="9" dur="500" fill="hold"/>
                                        <p:tgtEl>
                                          <p:spTgt spid="5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anim calcmode="lin" valueType="num">
                                      <p:cBhvr>
                                        <p:cTn id="13" dur="500" fill="hold"/>
                                        <p:tgtEl>
                                          <p:spTgt spid="55"/>
                                        </p:tgtEl>
                                        <p:attrNameLst>
                                          <p:attrName>ppt_x</p:attrName>
                                        </p:attrNameLst>
                                      </p:cBhvr>
                                      <p:tavLst>
                                        <p:tav tm="0">
                                          <p:val>
                                            <p:strVal val="#ppt_x"/>
                                          </p:val>
                                        </p:tav>
                                        <p:tav tm="100000">
                                          <p:val>
                                            <p:strVal val="#ppt_x"/>
                                          </p:val>
                                        </p:tav>
                                      </p:tavLst>
                                    </p:anim>
                                    <p:anim calcmode="lin" valueType="num">
                                      <p:cBhvr>
                                        <p:cTn id="14" dur="500" fill="hold"/>
                                        <p:tgtEl>
                                          <p:spTgt spid="55"/>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down)">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19688" t="7521" r="17656" b="6094"/>
          <a:stretch/>
        </p:blipFill>
        <p:spPr>
          <a:xfrm rot="5400000">
            <a:off x="2023642" y="-2688419"/>
            <a:ext cx="7696109" cy="12158728"/>
          </a:xfrm>
          <a:prstGeom prst="rect">
            <a:avLst/>
          </a:prstGeom>
          <a:ln>
            <a:noFill/>
          </a:ln>
          <a:effectLst>
            <a:outerShdw blurRad="190500" algn="tl" rotWithShape="0">
              <a:srgbClr val="000000">
                <a:alpha val="70000"/>
              </a:srgbClr>
            </a:outerShdw>
          </a:effectLst>
        </p:spPr>
      </p:pic>
      <p:grpSp>
        <p:nvGrpSpPr>
          <p:cNvPr id="20" name="Group 19"/>
          <p:cNvGrpSpPr/>
          <p:nvPr/>
        </p:nvGrpSpPr>
        <p:grpSpPr>
          <a:xfrm>
            <a:off x="487643" y="485006"/>
            <a:ext cx="1479042" cy="1007595"/>
            <a:chOff x="988388" y="974725"/>
            <a:chExt cx="1479042" cy="1007595"/>
          </a:xfrm>
        </p:grpSpPr>
        <p:grpSp>
          <p:nvGrpSpPr>
            <p:cNvPr id="8" name="Group 7"/>
            <p:cNvGrpSpPr/>
            <p:nvPr/>
          </p:nvGrpSpPr>
          <p:grpSpPr>
            <a:xfrm>
              <a:off x="988388" y="974725"/>
              <a:ext cx="1479042" cy="936625"/>
              <a:chOff x="988388" y="974725"/>
              <a:chExt cx="1479042" cy="936625"/>
            </a:xfrm>
          </p:grpSpPr>
          <p:sp>
            <p:nvSpPr>
              <p:cNvPr id="6" name="Oval 5"/>
              <p:cNvSpPr/>
              <p:nvPr/>
            </p:nvSpPr>
            <p:spPr>
              <a:xfrm>
                <a:off x="1396192" y="1257300"/>
                <a:ext cx="663433" cy="654050"/>
              </a:xfrm>
              <a:prstGeom prst="ellipse">
                <a:avLst/>
              </a:prstGeom>
              <a:solidFill>
                <a:srgbClr val="FFE448"/>
              </a:solidFill>
              <a:ln>
                <a:solidFill>
                  <a:srgbClr val="FFE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图片 17"/>
              <p:cNvPicPr>
                <a:picLocks noChangeAspect="1"/>
              </p:cNvPicPr>
              <p:nvPr/>
            </p:nvPicPr>
            <p:blipFill rotWithShape="1">
              <a:blip r:embed="rId6" cstate="print">
                <a:extLst>
                  <a:ext uri="{28A0092B-C50C-407E-A947-70E740481C1C}">
                    <a14:useLocalDpi xmlns:a14="http://schemas.microsoft.com/office/drawing/2010/main" val="0"/>
                  </a:ext>
                </a:extLst>
              </a:blip>
              <a:srcRect t="21366" b="25612"/>
              <a:stretch/>
            </p:blipFill>
            <p:spPr>
              <a:xfrm>
                <a:off x="988388" y="974725"/>
                <a:ext cx="1479042" cy="784225"/>
              </a:xfrm>
              <a:prstGeom prst="rect">
                <a:avLst/>
              </a:prstGeom>
            </p:spPr>
          </p:pic>
        </p:grpSp>
        <p:sp>
          <p:nvSpPr>
            <p:cNvPr id="19" name="TextBox 18"/>
            <p:cNvSpPr txBox="1"/>
            <p:nvPr/>
          </p:nvSpPr>
          <p:spPr>
            <a:xfrm>
              <a:off x="1511300" y="1274434"/>
              <a:ext cx="311150" cy="707886"/>
            </a:xfrm>
            <a:prstGeom prst="rect">
              <a:avLst/>
            </a:prstGeom>
            <a:noFill/>
          </p:spPr>
          <p:txBody>
            <a:bodyPr wrap="square" rtlCol="0">
              <a:spAutoFit/>
            </a:bodyPr>
            <a:lstStyle/>
            <a:p>
              <a:r>
                <a:rPr lang="en-US" sz="4000" b="1" dirty="0"/>
                <a:t>1</a:t>
              </a:r>
            </a:p>
          </p:txBody>
        </p:sp>
      </p:grpSp>
      <p:sp>
        <p:nvSpPr>
          <p:cNvPr id="21" name="TextBox 20"/>
          <p:cNvSpPr txBox="1"/>
          <p:nvPr/>
        </p:nvSpPr>
        <p:spPr>
          <a:xfrm>
            <a:off x="1842859" y="759204"/>
            <a:ext cx="10281920" cy="646331"/>
          </a:xfrm>
          <a:prstGeom prst="rect">
            <a:avLst/>
          </a:prstGeom>
          <a:noFill/>
        </p:spPr>
        <p:txBody>
          <a:bodyPr wrap="square" rtlCol="0">
            <a:spAutoFit/>
          </a:bodyPr>
          <a:lstStyle/>
          <a:p>
            <a:r>
              <a:rPr lang="en-US" sz="3600" b="1" dirty="0"/>
              <a:t>b. </a:t>
            </a:r>
          </a:p>
        </p:txBody>
      </p:sp>
      <p:pic>
        <p:nvPicPr>
          <p:cNvPr id="23" name="Picture 22"/>
          <p:cNvPicPr>
            <a:picLocks noChangeAspect="1"/>
          </p:cNvPicPr>
          <p:nvPr/>
        </p:nvPicPr>
        <p:blipFill rotWithShape="1">
          <a:blip r:embed="rId7">
            <a:extLst>
              <a:ext uri="{BEBA8EAE-BF5A-486C-A8C5-ECC9F3942E4B}">
                <a14:imgProps xmlns:a14="http://schemas.microsoft.com/office/drawing/2010/main">
                  <a14:imgLayer r:embed="rId8">
                    <a14:imgEffect>
                      <a14:backgroundRemoval t="39292" b="81875" l="29167" r="88519"/>
                    </a14:imgEffect>
                    <a14:imgEffect>
                      <a14:sharpenSoften amount="25000"/>
                    </a14:imgEffect>
                    <a14:imgEffect>
                      <a14:saturation sat="200000"/>
                    </a14:imgEffect>
                  </a14:imgLayer>
                </a14:imgProps>
              </a:ext>
            </a:extLst>
          </a:blip>
          <a:srcRect l="30247" t="38556" r="8519" b="18332"/>
          <a:stretch/>
        </p:blipFill>
        <p:spPr>
          <a:xfrm>
            <a:off x="9248590" y="3965719"/>
            <a:ext cx="2162360" cy="2757662"/>
          </a:xfrm>
          <a:prstGeom prst="rect">
            <a:avLst/>
          </a:prstGeom>
        </p:spPr>
      </p:pic>
      <p:grpSp>
        <p:nvGrpSpPr>
          <p:cNvPr id="10" name="Group 9"/>
          <p:cNvGrpSpPr/>
          <p:nvPr/>
        </p:nvGrpSpPr>
        <p:grpSpPr>
          <a:xfrm>
            <a:off x="344324" y="2403726"/>
            <a:ext cx="8518359" cy="737099"/>
            <a:chOff x="811049" y="5629700"/>
            <a:chExt cx="8518359" cy="737099"/>
          </a:xfrm>
        </p:grpSpPr>
        <p:grpSp>
          <p:nvGrpSpPr>
            <p:cNvPr id="40" name="Group 39"/>
            <p:cNvGrpSpPr/>
            <p:nvPr/>
          </p:nvGrpSpPr>
          <p:grpSpPr>
            <a:xfrm>
              <a:off x="811049" y="5632432"/>
              <a:ext cx="8518359" cy="734367"/>
              <a:chOff x="6370703" y="2594105"/>
              <a:chExt cx="8518359" cy="734367"/>
            </a:xfrm>
          </p:grpSpPr>
          <p:grpSp>
            <p:nvGrpSpPr>
              <p:cNvPr id="41" name="Group 40"/>
              <p:cNvGrpSpPr/>
              <p:nvPr/>
            </p:nvGrpSpPr>
            <p:grpSpPr>
              <a:xfrm>
                <a:off x="6720105" y="2735307"/>
                <a:ext cx="8168957" cy="593165"/>
                <a:chOff x="954451" y="3594210"/>
                <a:chExt cx="8168957" cy="593165"/>
              </a:xfrm>
            </p:grpSpPr>
            <p:sp>
              <p:nvSpPr>
                <p:cNvPr id="43" name="Rectangle 42"/>
                <p:cNvSpPr/>
                <p:nvPr/>
              </p:nvSpPr>
              <p:spPr>
                <a:xfrm>
                  <a:off x="954451" y="3594210"/>
                  <a:ext cx="8168957" cy="5931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44" name="TextBox 43"/>
                <p:cNvSpPr txBox="1"/>
                <p:nvPr/>
              </p:nvSpPr>
              <p:spPr>
                <a:xfrm>
                  <a:off x="1266071" y="3610327"/>
                  <a:ext cx="7023909" cy="523220"/>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Hai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hình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tròn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bịt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bằng</a:t>
                  </a:r>
                  <a:r>
                    <a:rPr lang="en-US" sz="2800" dirty="0">
                      <a:latin typeface="Calibri" panose="020F0502020204030204" pitchFamily="34" charset="0"/>
                      <a:cs typeface="Calibri" panose="020F0502020204030204" pitchFamily="34" charset="0"/>
                    </a:rPr>
                    <a:t> da. </a:t>
                  </a:r>
                </a:p>
              </p:txBody>
            </p:sp>
          </p:grpSp>
          <p:sp>
            <p:nvSpPr>
              <p:cNvPr id="42" name="Oval 41"/>
              <p:cNvSpPr/>
              <p:nvPr/>
            </p:nvSpPr>
            <p:spPr>
              <a:xfrm>
                <a:off x="6370703" y="2594105"/>
                <a:ext cx="632528" cy="632528"/>
              </a:xfrm>
              <a:prstGeom prst="ellipse">
                <a:avLst/>
              </a:prstGeom>
              <a:solidFill>
                <a:srgbClr val="E79285"/>
              </a:solidFill>
              <a:ln>
                <a:solidFill>
                  <a:srgbClr val="E7928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52" name="TextBox 51"/>
            <p:cNvSpPr txBox="1"/>
            <p:nvPr/>
          </p:nvSpPr>
          <p:spPr>
            <a:xfrm>
              <a:off x="910498" y="5629700"/>
              <a:ext cx="311150" cy="707886"/>
            </a:xfrm>
            <a:prstGeom prst="rect">
              <a:avLst/>
            </a:prstGeom>
            <a:noFill/>
          </p:spPr>
          <p:txBody>
            <a:bodyPr wrap="square" rtlCol="0">
              <a:spAutoFit/>
            </a:bodyPr>
            <a:lstStyle/>
            <a:p>
              <a:r>
                <a:rPr lang="en-US" sz="4000" b="1" dirty="0"/>
                <a:t>2</a:t>
              </a:r>
            </a:p>
          </p:txBody>
        </p:sp>
      </p:grpSp>
      <p:grpSp>
        <p:nvGrpSpPr>
          <p:cNvPr id="9" name="Group 8"/>
          <p:cNvGrpSpPr/>
          <p:nvPr/>
        </p:nvGrpSpPr>
        <p:grpSpPr>
          <a:xfrm>
            <a:off x="336871" y="3240075"/>
            <a:ext cx="8548769" cy="807770"/>
            <a:chOff x="803596" y="4743712"/>
            <a:chExt cx="8548769" cy="807770"/>
          </a:xfrm>
        </p:grpSpPr>
        <p:grpSp>
          <p:nvGrpSpPr>
            <p:cNvPr id="35" name="Group 34"/>
            <p:cNvGrpSpPr/>
            <p:nvPr/>
          </p:nvGrpSpPr>
          <p:grpSpPr>
            <a:xfrm>
              <a:off x="803596" y="4767909"/>
              <a:ext cx="8548769" cy="783573"/>
              <a:chOff x="6368054" y="2624497"/>
              <a:chExt cx="8350327" cy="783573"/>
            </a:xfrm>
          </p:grpSpPr>
          <p:grpSp>
            <p:nvGrpSpPr>
              <p:cNvPr id="36" name="Group 35"/>
              <p:cNvGrpSpPr/>
              <p:nvPr/>
            </p:nvGrpSpPr>
            <p:grpSpPr>
              <a:xfrm>
                <a:off x="6720105" y="2735307"/>
                <a:ext cx="7998276" cy="672763"/>
                <a:chOff x="954451" y="3594210"/>
                <a:chExt cx="7998276" cy="672763"/>
              </a:xfrm>
            </p:grpSpPr>
            <p:sp>
              <p:nvSpPr>
                <p:cNvPr id="38" name="Rectangle 37"/>
                <p:cNvSpPr/>
                <p:nvPr/>
              </p:nvSpPr>
              <p:spPr>
                <a:xfrm>
                  <a:off x="954451" y="3594210"/>
                  <a:ext cx="7998276" cy="67276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39" name="TextBox 38"/>
                <p:cNvSpPr txBox="1"/>
                <p:nvPr/>
              </p:nvSpPr>
              <p:spPr>
                <a:xfrm>
                  <a:off x="1266071" y="3685090"/>
                  <a:ext cx="7154537" cy="523220"/>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Thân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ghép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bằng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mảnh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nhỏ</a:t>
                  </a:r>
                  <a:r>
                    <a:rPr lang="en-US" sz="2800" dirty="0">
                      <a:latin typeface="Calibri" panose="020F0502020204030204" pitchFamily="34" charset="0"/>
                      <a:cs typeface="Calibri" panose="020F0502020204030204" pitchFamily="34" charset="0"/>
                    </a:rPr>
                    <a:t>. </a:t>
                  </a:r>
                </a:p>
              </p:txBody>
            </p:sp>
          </p:grpSp>
          <p:sp>
            <p:nvSpPr>
              <p:cNvPr id="37" name="Oval 36"/>
              <p:cNvSpPr/>
              <p:nvPr/>
            </p:nvSpPr>
            <p:spPr>
              <a:xfrm>
                <a:off x="6368054" y="2624497"/>
                <a:ext cx="625125" cy="625126"/>
              </a:xfrm>
              <a:prstGeom prst="ellipse">
                <a:avLst/>
              </a:prstGeom>
              <a:solidFill>
                <a:srgbClr val="C2F1FB"/>
              </a:solidFill>
              <a:ln>
                <a:solidFill>
                  <a:srgbClr val="C2F1F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53" name="TextBox 52"/>
            <p:cNvSpPr txBox="1"/>
            <p:nvPr/>
          </p:nvSpPr>
          <p:spPr>
            <a:xfrm>
              <a:off x="904604" y="4743712"/>
              <a:ext cx="311150" cy="707886"/>
            </a:xfrm>
            <a:prstGeom prst="rect">
              <a:avLst/>
            </a:prstGeom>
            <a:noFill/>
          </p:spPr>
          <p:txBody>
            <a:bodyPr wrap="square" rtlCol="0">
              <a:spAutoFit/>
            </a:bodyPr>
            <a:lstStyle/>
            <a:p>
              <a:r>
                <a:rPr lang="en-US" sz="4000" b="1" dirty="0"/>
                <a:t>3</a:t>
              </a:r>
            </a:p>
          </p:txBody>
        </p:sp>
      </p:grpSp>
      <p:grpSp>
        <p:nvGrpSpPr>
          <p:cNvPr id="4" name="Group 3"/>
          <p:cNvGrpSpPr/>
          <p:nvPr/>
        </p:nvGrpSpPr>
        <p:grpSpPr>
          <a:xfrm>
            <a:off x="266700" y="4058150"/>
            <a:ext cx="8618940" cy="1136702"/>
            <a:chOff x="733425" y="1540500"/>
            <a:chExt cx="8618940" cy="1136702"/>
          </a:xfrm>
        </p:grpSpPr>
        <p:grpSp>
          <p:nvGrpSpPr>
            <p:cNvPr id="24" name="Group 23"/>
            <p:cNvGrpSpPr/>
            <p:nvPr/>
          </p:nvGrpSpPr>
          <p:grpSpPr>
            <a:xfrm>
              <a:off x="733425" y="1540500"/>
              <a:ext cx="8618940" cy="1136702"/>
              <a:chOff x="6293079" y="2610487"/>
              <a:chExt cx="8618940" cy="1136702"/>
            </a:xfrm>
          </p:grpSpPr>
          <p:grpSp>
            <p:nvGrpSpPr>
              <p:cNvPr id="25" name="Group 24"/>
              <p:cNvGrpSpPr/>
              <p:nvPr/>
            </p:nvGrpSpPr>
            <p:grpSpPr>
              <a:xfrm>
                <a:off x="6720105" y="2735307"/>
                <a:ext cx="8191914" cy="1011882"/>
                <a:chOff x="954451" y="3594210"/>
                <a:chExt cx="8191914" cy="1011882"/>
              </a:xfrm>
            </p:grpSpPr>
            <p:sp>
              <p:nvSpPr>
                <p:cNvPr id="27" name="Rectangle 26"/>
                <p:cNvSpPr/>
                <p:nvPr/>
              </p:nvSpPr>
              <p:spPr>
                <a:xfrm>
                  <a:off x="954451" y="3594210"/>
                  <a:ext cx="8191914" cy="101188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28" name="TextBox 27"/>
                <p:cNvSpPr txBox="1"/>
                <p:nvPr/>
              </p:nvSpPr>
              <p:spPr>
                <a:xfrm>
                  <a:off x="1266071" y="3610327"/>
                  <a:ext cx="7695583" cy="954107"/>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Bác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vệ</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cầm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dùi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bằng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đánh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tiếng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vang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lên</a:t>
                  </a:r>
                  <a:r>
                    <a:rPr lang="en-US" sz="2800" dirty="0">
                      <a:latin typeface="Calibri" panose="020F0502020204030204" pitchFamily="34" charset="0"/>
                      <a:cs typeface="Calibri" panose="020F0502020204030204" pitchFamily="34" charset="0"/>
                    </a:rPr>
                    <a:t>. </a:t>
                  </a:r>
                </a:p>
              </p:txBody>
            </p:sp>
          </p:grpSp>
          <p:sp>
            <p:nvSpPr>
              <p:cNvPr id="26" name="Oval 25"/>
              <p:cNvSpPr/>
              <p:nvPr/>
            </p:nvSpPr>
            <p:spPr>
              <a:xfrm>
                <a:off x="6293079" y="2610487"/>
                <a:ext cx="720495" cy="720495"/>
              </a:xfrm>
              <a:prstGeom prst="ellipse">
                <a:avLst/>
              </a:prstGeom>
              <a:solidFill>
                <a:srgbClr val="E9A6E0"/>
              </a:solidFill>
              <a:ln>
                <a:solidFill>
                  <a:srgbClr val="E9A6E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54" name="TextBox 53"/>
            <p:cNvSpPr txBox="1"/>
            <p:nvPr/>
          </p:nvSpPr>
          <p:spPr>
            <a:xfrm>
              <a:off x="866504" y="1553109"/>
              <a:ext cx="311150" cy="707886"/>
            </a:xfrm>
            <a:prstGeom prst="rect">
              <a:avLst/>
            </a:prstGeom>
            <a:noFill/>
          </p:spPr>
          <p:txBody>
            <a:bodyPr wrap="square" rtlCol="0">
              <a:spAutoFit/>
            </a:bodyPr>
            <a:lstStyle/>
            <a:p>
              <a:r>
                <a:rPr lang="en-US" sz="4000" b="1" dirty="0"/>
                <a:t>4</a:t>
              </a:r>
            </a:p>
          </p:txBody>
        </p:sp>
      </p:grpSp>
      <p:grpSp>
        <p:nvGrpSpPr>
          <p:cNvPr id="5" name="Group 4"/>
          <p:cNvGrpSpPr/>
          <p:nvPr/>
        </p:nvGrpSpPr>
        <p:grpSpPr>
          <a:xfrm>
            <a:off x="297902" y="1475188"/>
            <a:ext cx="8558710" cy="839978"/>
            <a:chOff x="764627" y="2713398"/>
            <a:chExt cx="8558710" cy="839978"/>
          </a:xfrm>
        </p:grpSpPr>
        <p:grpSp>
          <p:nvGrpSpPr>
            <p:cNvPr id="57" name="Group 56"/>
            <p:cNvGrpSpPr/>
            <p:nvPr/>
          </p:nvGrpSpPr>
          <p:grpSpPr>
            <a:xfrm>
              <a:off x="764627" y="2739935"/>
              <a:ext cx="8558710" cy="813441"/>
              <a:chOff x="6324628" y="2656550"/>
              <a:chExt cx="8558710" cy="813441"/>
            </a:xfrm>
          </p:grpSpPr>
          <p:grpSp>
            <p:nvGrpSpPr>
              <p:cNvPr id="58" name="Group 57"/>
              <p:cNvGrpSpPr/>
              <p:nvPr/>
            </p:nvGrpSpPr>
            <p:grpSpPr>
              <a:xfrm>
                <a:off x="6720105" y="2735307"/>
                <a:ext cx="8163233" cy="734684"/>
                <a:chOff x="954451" y="3594210"/>
                <a:chExt cx="8163233" cy="734684"/>
              </a:xfrm>
            </p:grpSpPr>
            <p:sp>
              <p:nvSpPr>
                <p:cNvPr id="60" name="Rectangle 59"/>
                <p:cNvSpPr/>
                <p:nvPr/>
              </p:nvSpPr>
              <p:spPr>
                <a:xfrm>
                  <a:off x="954451" y="3594210"/>
                  <a:ext cx="8140276" cy="73468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61" name="TextBox 60"/>
                <p:cNvSpPr txBox="1"/>
                <p:nvPr/>
              </p:nvSpPr>
              <p:spPr>
                <a:xfrm>
                  <a:off x="1266071" y="3610327"/>
                  <a:ext cx="7851613" cy="523220"/>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Cái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trường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chắc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chắn</a:t>
                  </a:r>
                  <a:r>
                    <a:rPr lang="en-US" sz="2800" dirty="0">
                      <a:latin typeface="Calibri" panose="020F0502020204030204" pitchFamily="34" charset="0"/>
                      <a:cs typeface="Calibri" panose="020F0502020204030204" pitchFamily="34" charset="0"/>
                    </a:rPr>
                    <a:t>.</a:t>
                  </a:r>
                </a:p>
              </p:txBody>
            </p:sp>
          </p:grpSp>
          <p:sp>
            <p:nvSpPr>
              <p:cNvPr id="59" name="Oval 58"/>
              <p:cNvSpPr/>
              <p:nvPr/>
            </p:nvSpPr>
            <p:spPr>
              <a:xfrm>
                <a:off x="6324628" y="2656550"/>
                <a:ext cx="688946" cy="688946"/>
              </a:xfrm>
              <a:prstGeom prst="ellipse">
                <a:avLst/>
              </a:prstGeom>
              <a:solidFill>
                <a:srgbClr val="F9A489"/>
              </a:solidFill>
              <a:ln>
                <a:solidFill>
                  <a:srgbClr val="F9A48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62" name="TextBox 61"/>
            <p:cNvSpPr txBox="1"/>
            <p:nvPr/>
          </p:nvSpPr>
          <p:spPr>
            <a:xfrm>
              <a:off x="910498" y="2713398"/>
              <a:ext cx="311150" cy="707886"/>
            </a:xfrm>
            <a:prstGeom prst="rect">
              <a:avLst/>
            </a:prstGeom>
            <a:noFill/>
          </p:spPr>
          <p:txBody>
            <a:bodyPr wrap="square" rtlCol="0">
              <a:spAutoFit/>
            </a:bodyPr>
            <a:lstStyle/>
            <a:p>
              <a:r>
                <a:rPr lang="en-US" sz="4000" b="1" dirty="0"/>
                <a:t>1</a:t>
              </a:r>
            </a:p>
          </p:txBody>
        </p:sp>
      </p:grpSp>
      <p:grpSp>
        <p:nvGrpSpPr>
          <p:cNvPr id="7" name="Group 6"/>
          <p:cNvGrpSpPr/>
          <p:nvPr/>
        </p:nvGrpSpPr>
        <p:grpSpPr>
          <a:xfrm>
            <a:off x="318850" y="5281118"/>
            <a:ext cx="8526058" cy="1115604"/>
            <a:chOff x="785575" y="3582532"/>
            <a:chExt cx="8526058" cy="1115604"/>
          </a:xfrm>
        </p:grpSpPr>
        <p:grpSp>
          <p:nvGrpSpPr>
            <p:cNvPr id="30" name="Group 29"/>
            <p:cNvGrpSpPr/>
            <p:nvPr/>
          </p:nvGrpSpPr>
          <p:grpSpPr>
            <a:xfrm>
              <a:off x="785575" y="3604977"/>
              <a:ext cx="8526058" cy="1093159"/>
              <a:chOff x="6345229" y="2654030"/>
              <a:chExt cx="8526058" cy="1093159"/>
            </a:xfrm>
          </p:grpSpPr>
          <p:grpSp>
            <p:nvGrpSpPr>
              <p:cNvPr id="31" name="Group 30"/>
              <p:cNvGrpSpPr/>
              <p:nvPr/>
            </p:nvGrpSpPr>
            <p:grpSpPr>
              <a:xfrm>
                <a:off x="6720105" y="2735307"/>
                <a:ext cx="8151182" cy="1011882"/>
                <a:chOff x="954451" y="3594210"/>
                <a:chExt cx="8151182" cy="1011882"/>
              </a:xfrm>
            </p:grpSpPr>
            <p:sp>
              <p:nvSpPr>
                <p:cNvPr id="33" name="Rectangle 32"/>
                <p:cNvSpPr/>
                <p:nvPr/>
              </p:nvSpPr>
              <p:spPr>
                <a:xfrm>
                  <a:off x="954451" y="3594210"/>
                  <a:ext cx="8151182" cy="101188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34" name="TextBox 33"/>
                <p:cNvSpPr txBox="1"/>
                <p:nvPr/>
              </p:nvSpPr>
              <p:spPr>
                <a:xfrm>
                  <a:off x="1266070" y="3610327"/>
                  <a:ext cx="7776371" cy="954107"/>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Tiếng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luôn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nhắc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nhở</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chúng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biết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giờ</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học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giờ</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chơi</a:t>
                  </a:r>
                  <a:r>
                    <a:rPr lang="en-US" sz="2800" dirty="0">
                      <a:latin typeface="Calibri" panose="020F0502020204030204" pitchFamily="34" charset="0"/>
                      <a:cs typeface="Calibri" panose="020F0502020204030204" pitchFamily="34" charset="0"/>
                    </a:rPr>
                    <a:t>. </a:t>
                  </a:r>
                </a:p>
              </p:txBody>
            </p:sp>
          </p:grpSp>
          <p:sp>
            <p:nvSpPr>
              <p:cNvPr id="32" name="Oval 31"/>
              <p:cNvSpPr/>
              <p:nvPr/>
            </p:nvSpPr>
            <p:spPr>
              <a:xfrm>
                <a:off x="6345229" y="2654030"/>
                <a:ext cx="668345" cy="668345"/>
              </a:xfrm>
              <a:prstGeom prst="ellipse">
                <a:avLst/>
              </a:prstGeom>
              <a:solidFill>
                <a:srgbClr val="C3EDAB"/>
              </a:solidFill>
              <a:ln>
                <a:solidFill>
                  <a:srgbClr val="C3EDA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63" name="TextBox 62"/>
            <p:cNvSpPr txBox="1"/>
            <p:nvPr/>
          </p:nvSpPr>
          <p:spPr>
            <a:xfrm>
              <a:off x="904604" y="3582532"/>
              <a:ext cx="311150" cy="707886"/>
            </a:xfrm>
            <a:prstGeom prst="rect">
              <a:avLst/>
            </a:prstGeom>
            <a:noFill/>
          </p:spPr>
          <p:txBody>
            <a:bodyPr wrap="square" rtlCol="0">
              <a:spAutoFit/>
            </a:bodyPr>
            <a:lstStyle/>
            <a:p>
              <a:r>
                <a:rPr lang="en-US" sz="4000" b="1" dirty="0"/>
                <a:t>5</a:t>
              </a:r>
            </a:p>
          </p:txBody>
        </p:sp>
      </p:grpSp>
      <p:sp>
        <p:nvSpPr>
          <p:cNvPr id="50" name="TextBox 49"/>
          <p:cNvSpPr txBox="1"/>
          <p:nvPr/>
        </p:nvSpPr>
        <p:spPr>
          <a:xfrm>
            <a:off x="2308251" y="767581"/>
            <a:ext cx="8463931" cy="646331"/>
          </a:xfrm>
          <a:prstGeom prst="rect">
            <a:avLst/>
          </a:prstGeom>
          <a:noFill/>
        </p:spPr>
        <p:txBody>
          <a:bodyPr wrap="square" rtlCol="0">
            <a:spAutoFit/>
          </a:bodyPr>
          <a:lstStyle/>
          <a:p>
            <a:pPr marL="571500" indent="-571500">
              <a:spcAft>
                <a:spcPts val="1200"/>
              </a:spcAft>
              <a:buFont typeface="Wingdings" panose="05000000000000000000" pitchFamily="2" charset="2"/>
              <a:buChar char="Ø"/>
            </a:pPr>
            <a:r>
              <a:rPr lang="en-US" sz="3600" dirty="0" err="1"/>
              <a:t>Đoạn</a:t>
            </a:r>
            <a:r>
              <a:rPr lang="en-US" sz="3600" dirty="0"/>
              <a:t> </a:t>
            </a:r>
            <a:r>
              <a:rPr lang="en-US" sz="3600" dirty="0" err="1"/>
              <a:t>văn</a:t>
            </a:r>
            <a:r>
              <a:rPr lang="en-US" sz="3600" dirty="0"/>
              <a:t> </a:t>
            </a:r>
            <a:r>
              <a:rPr lang="en-US" sz="3600" dirty="0" err="1"/>
              <a:t>giới</a:t>
            </a:r>
            <a:r>
              <a:rPr lang="en-US" sz="3600" dirty="0"/>
              <a:t> </a:t>
            </a:r>
            <a:r>
              <a:rPr lang="en-US" sz="3600" dirty="0" err="1"/>
              <a:t>thiệu</a:t>
            </a:r>
            <a:r>
              <a:rPr lang="en-US" sz="3600" dirty="0"/>
              <a:t> </a:t>
            </a:r>
            <a:r>
              <a:rPr lang="en-US" sz="3600" dirty="0" err="1"/>
              <a:t>đồ</a:t>
            </a:r>
            <a:r>
              <a:rPr lang="en-US" sz="3600" dirty="0"/>
              <a:t> </a:t>
            </a:r>
            <a:r>
              <a:rPr lang="en-US" sz="3600" dirty="0" err="1"/>
              <a:t>vật</a:t>
            </a:r>
            <a:r>
              <a:rPr lang="en-US" sz="3600" dirty="0"/>
              <a:t> </a:t>
            </a:r>
            <a:r>
              <a:rPr lang="en-US" sz="3600" dirty="0" err="1"/>
              <a:t>gì</a:t>
            </a:r>
            <a:r>
              <a:rPr lang="en-US" sz="3600" dirty="0"/>
              <a:t>?</a:t>
            </a:r>
          </a:p>
        </p:txBody>
      </p:sp>
      <p:sp>
        <p:nvSpPr>
          <p:cNvPr id="11" name="Rounded Rectangle 10"/>
          <p:cNvSpPr/>
          <p:nvPr/>
        </p:nvSpPr>
        <p:spPr>
          <a:xfrm>
            <a:off x="9248590" y="2257842"/>
            <a:ext cx="2571750" cy="1081198"/>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0000"/>
                </a:solidFill>
              </a:rPr>
              <a:t>Cái</a:t>
            </a:r>
            <a:r>
              <a:rPr lang="en-US" sz="4000" dirty="0">
                <a:solidFill>
                  <a:srgbClr val="FF0000"/>
                </a:solidFill>
              </a:rPr>
              <a:t> </a:t>
            </a:r>
            <a:r>
              <a:rPr lang="en-US" sz="4000" dirty="0" err="1">
                <a:solidFill>
                  <a:srgbClr val="FF0000"/>
                </a:solidFill>
              </a:rPr>
              <a:t>trống</a:t>
            </a:r>
            <a:endParaRPr lang="en-US" sz="4000" dirty="0">
              <a:solidFill>
                <a:srgbClr val="FF0000"/>
              </a:solidFill>
            </a:endParaRPr>
          </a:p>
        </p:txBody>
      </p:sp>
    </p:spTree>
    <p:extLst>
      <p:ext uri="{BB962C8B-B14F-4D97-AF65-F5344CB8AC3E}">
        <p14:creationId xmlns:p14="http://schemas.microsoft.com/office/powerpoint/2010/main" val="2612247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19688" t="7521" r="17656" b="6094"/>
          <a:stretch/>
        </p:blipFill>
        <p:spPr>
          <a:xfrm rot="5400000">
            <a:off x="2023642" y="-2688419"/>
            <a:ext cx="7696109" cy="12158728"/>
          </a:xfrm>
          <a:prstGeom prst="rect">
            <a:avLst/>
          </a:prstGeom>
          <a:ln>
            <a:noFill/>
          </a:ln>
          <a:effectLst>
            <a:outerShdw blurRad="190500" algn="tl" rotWithShape="0">
              <a:srgbClr val="000000">
                <a:alpha val="70000"/>
              </a:srgbClr>
            </a:outerShdw>
          </a:effectLst>
        </p:spPr>
      </p:pic>
      <p:grpSp>
        <p:nvGrpSpPr>
          <p:cNvPr id="20" name="Group 19"/>
          <p:cNvGrpSpPr/>
          <p:nvPr/>
        </p:nvGrpSpPr>
        <p:grpSpPr>
          <a:xfrm>
            <a:off x="487643" y="485006"/>
            <a:ext cx="1479042" cy="1007595"/>
            <a:chOff x="988388" y="974725"/>
            <a:chExt cx="1479042" cy="1007595"/>
          </a:xfrm>
        </p:grpSpPr>
        <p:grpSp>
          <p:nvGrpSpPr>
            <p:cNvPr id="8" name="Group 7"/>
            <p:cNvGrpSpPr/>
            <p:nvPr/>
          </p:nvGrpSpPr>
          <p:grpSpPr>
            <a:xfrm>
              <a:off x="988388" y="974725"/>
              <a:ext cx="1479042" cy="936625"/>
              <a:chOff x="988388" y="974725"/>
              <a:chExt cx="1479042" cy="936625"/>
            </a:xfrm>
          </p:grpSpPr>
          <p:sp>
            <p:nvSpPr>
              <p:cNvPr id="6" name="Oval 5"/>
              <p:cNvSpPr/>
              <p:nvPr/>
            </p:nvSpPr>
            <p:spPr>
              <a:xfrm>
                <a:off x="1396192" y="1257300"/>
                <a:ext cx="663433" cy="654050"/>
              </a:xfrm>
              <a:prstGeom prst="ellipse">
                <a:avLst/>
              </a:prstGeom>
              <a:solidFill>
                <a:srgbClr val="FFE448"/>
              </a:solidFill>
              <a:ln>
                <a:solidFill>
                  <a:srgbClr val="FFE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图片 17"/>
              <p:cNvPicPr>
                <a:picLocks noChangeAspect="1"/>
              </p:cNvPicPr>
              <p:nvPr/>
            </p:nvPicPr>
            <p:blipFill rotWithShape="1">
              <a:blip r:embed="rId6" cstate="print">
                <a:extLst>
                  <a:ext uri="{28A0092B-C50C-407E-A947-70E740481C1C}">
                    <a14:useLocalDpi xmlns:a14="http://schemas.microsoft.com/office/drawing/2010/main" val="0"/>
                  </a:ext>
                </a:extLst>
              </a:blip>
              <a:srcRect t="21366" b="25612"/>
              <a:stretch/>
            </p:blipFill>
            <p:spPr>
              <a:xfrm>
                <a:off x="988388" y="974725"/>
                <a:ext cx="1479042" cy="784225"/>
              </a:xfrm>
              <a:prstGeom prst="rect">
                <a:avLst/>
              </a:prstGeom>
            </p:spPr>
          </p:pic>
        </p:grpSp>
        <p:sp>
          <p:nvSpPr>
            <p:cNvPr id="19" name="TextBox 18"/>
            <p:cNvSpPr txBox="1"/>
            <p:nvPr/>
          </p:nvSpPr>
          <p:spPr>
            <a:xfrm>
              <a:off x="1511300" y="1274434"/>
              <a:ext cx="311150" cy="707886"/>
            </a:xfrm>
            <a:prstGeom prst="rect">
              <a:avLst/>
            </a:prstGeom>
            <a:noFill/>
          </p:spPr>
          <p:txBody>
            <a:bodyPr wrap="square" rtlCol="0">
              <a:spAutoFit/>
            </a:bodyPr>
            <a:lstStyle/>
            <a:p>
              <a:r>
                <a:rPr lang="en-US" sz="4000" b="1" dirty="0"/>
                <a:t>1</a:t>
              </a:r>
            </a:p>
          </p:txBody>
        </p:sp>
      </p:grpSp>
      <p:sp>
        <p:nvSpPr>
          <p:cNvPr id="21" name="TextBox 20"/>
          <p:cNvSpPr txBox="1"/>
          <p:nvPr/>
        </p:nvSpPr>
        <p:spPr>
          <a:xfrm>
            <a:off x="1842859" y="759204"/>
            <a:ext cx="10281920" cy="646331"/>
          </a:xfrm>
          <a:prstGeom prst="rect">
            <a:avLst/>
          </a:prstGeom>
          <a:noFill/>
        </p:spPr>
        <p:txBody>
          <a:bodyPr wrap="square" rtlCol="0">
            <a:spAutoFit/>
          </a:bodyPr>
          <a:lstStyle/>
          <a:p>
            <a:r>
              <a:rPr lang="en-US" sz="3600" b="1" dirty="0"/>
              <a:t>b. </a:t>
            </a:r>
          </a:p>
        </p:txBody>
      </p:sp>
      <p:pic>
        <p:nvPicPr>
          <p:cNvPr id="23" name="Picture 22"/>
          <p:cNvPicPr>
            <a:picLocks noChangeAspect="1"/>
          </p:cNvPicPr>
          <p:nvPr/>
        </p:nvPicPr>
        <p:blipFill rotWithShape="1">
          <a:blip r:embed="rId7">
            <a:extLst>
              <a:ext uri="{BEBA8EAE-BF5A-486C-A8C5-ECC9F3942E4B}">
                <a14:imgProps xmlns:a14="http://schemas.microsoft.com/office/drawing/2010/main">
                  <a14:imgLayer r:embed="rId8">
                    <a14:imgEffect>
                      <a14:backgroundRemoval t="39292" b="81875" l="29167" r="88519"/>
                    </a14:imgEffect>
                    <a14:imgEffect>
                      <a14:sharpenSoften amount="25000"/>
                    </a14:imgEffect>
                    <a14:imgEffect>
                      <a14:saturation sat="200000"/>
                    </a14:imgEffect>
                  </a14:imgLayer>
                </a14:imgProps>
              </a:ext>
            </a:extLst>
          </a:blip>
          <a:srcRect l="30247" t="38556" r="8519" b="18332"/>
          <a:stretch/>
        </p:blipFill>
        <p:spPr>
          <a:xfrm>
            <a:off x="10600834" y="5136053"/>
            <a:ext cx="1350227" cy="1721947"/>
          </a:xfrm>
          <a:prstGeom prst="rect">
            <a:avLst/>
          </a:prstGeom>
        </p:spPr>
      </p:pic>
      <p:grpSp>
        <p:nvGrpSpPr>
          <p:cNvPr id="10" name="Group 9"/>
          <p:cNvGrpSpPr/>
          <p:nvPr/>
        </p:nvGrpSpPr>
        <p:grpSpPr>
          <a:xfrm>
            <a:off x="363374" y="2403726"/>
            <a:ext cx="8518359" cy="737099"/>
            <a:chOff x="811049" y="5629700"/>
            <a:chExt cx="8518359" cy="737099"/>
          </a:xfrm>
        </p:grpSpPr>
        <p:grpSp>
          <p:nvGrpSpPr>
            <p:cNvPr id="40" name="Group 39"/>
            <p:cNvGrpSpPr/>
            <p:nvPr/>
          </p:nvGrpSpPr>
          <p:grpSpPr>
            <a:xfrm>
              <a:off x="811049" y="5632432"/>
              <a:ext cx="8518359" cy="734367"/>
              <a:chOff x="6370703" y="2594105"/>
              <a:chExt cx="8518359" cy="734367"/>
            </a:xfrm>
          </p:grpSpPr>
          <p:grpSp>
            <p:nvGrpSpPr>
              <p:cNvPr id="41" name="Group 40"/>
              <p:cNvGrpSpPr/>
              <p:nvPr/>
            </p:nvGrpSpPr>
            <p:grpSpPr>
              <a:xfrm>
                <a:off x="6720105" y="2735307"/>
                <a:ext cx="8168957" cy="593165"/>
                <a:chOff x="954451" y="3594210"/>
                <a:chExt cx="8168957" cy="593165"/>
              </a:xfrm>
            </p:grpSpPr>
            <p:sp>
              <p:nvSpPr>
                <p:cNvPr id="43" name="Rectangle 42"/>
                <p:cNvSpPr/>
                <p:nvPr/>
              </p:nvSpPr>
              <p:spPr>
                <a:xfrm>
                  <a:off x="954451" y="3594210"/>
                  <a:ext cx="8168957" cy="5931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44" name="TextBox 43"/>
                <p:cNvSpPr txBox="1"/>
                <p:nvPr/>
              </p:nvSpPr>
              <p:spPr>
                <a:xfrm>
                  <a:off x="1266071" y="3610327"/>
                  <a:ext cx="7023909" cy="523220"/>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Hai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hình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tròn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bịt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bằng</a:t>
                  </a:r>
                  <a:r>
                    <a:rPr lang="en-US" sz="2800" dirty="0">
                      <a:latin typeface="Calibri" panose="020F0502020204030204" pitchFamily="34" charset="0"/>
                      <a:cs typeface="Calibri" panose="020F0502020204030204" pitchFamily="34" charset="0"/>
                    </a:rPr>
                    <a:t> da. </a:t>
                  </a:r>
                </a:p>
              </p:txBody>
            </p:sp>
          </p:grpSp>
          <p:sp>
            <p:nvSpPr>
              <p:cNvPr id="42" name="Oval 41"/>
              <p:cNvSpPr/>
              <p:nvPr/>
            </p:nvSpPr>
            <p:spPr>
              <a:xfrm>
                <a:off x="6370703" y="2594105"/>
                <a:ext cx="632528" cy="632528"/>
              </a:xfrm>
              <a:prstGeom prst="ellipse">
                <a:avLst/>
              </a:prstGeom>
              <a:solidFill>
                <a:srgbClr val="E79285"/>
              </a:solidFill>
              <a:ln>
                <a:solidFill>
                  <a:srgbClr val="E7928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52" name="TextBox 51"/>
            <p:cNvSpPr txBox="1"/>
            <p:nvPr/>
          </p:nvSpPr>
          <p:spPr>
            <a:xfrm>
              <a:off x="910498" y="5629700"/>
              <a:ext cx="311150" cy="707886"/>
            </a:xfrm>
            <a:prstGeom prst="rect">
              <a:avLst/>
            </a:prstGeom>
            <a:noFill/>
          </p:spPr>
          <p:txBody>
            <a:bodyPr wrap="square" rtlCol="0">
              <a:spAutoFit/>
            </a:bodyPr>
            <a:lstStyle/>
            <a:p>
              <a:r>
                <a:rPr lang="en-US" sz="4000" b="1" dirty="0"/>
                <a:t>2</a:t>
              </a:r>
            </a:p>
          </p:txBody>
        </p:sp>
      </p:grpSp>
      <p:grpSp>
        <p:nvGrpSpPr>
          <p:cNvPr id="9" name="Group 8"/>
          <p:cNvGrpSpPr/>
          <p:nvPr/>
        </p:nvGrpSpPr>
        <p:grpSpPr>
          <a:xfrm>
            <a:off x="355921" y="3240075"/>
            <a:ext cx="8548769" cy="807770"/>
            <a:chOff x="803596" y="4743712"/>
            <a:chExt cx="8548769" cy="807770"/>
          </a:xfrm>
        </p:grpSpPr>
        <p:grpSp>
          <p:nvGrpSpPr>
            <p:cNvPr id="35" name="Group 34"/>
            <p:cNvGrpSpPr/>
            <p:nvPr/>
          </p:nvGrpSpPr>
          <p:grpSpPr>
            <a:xfrm>
              <a:off x="803596" y="4767909"/>
              <a:ext cx="8548769" cy="783573"/>
              <a:chOff x="6368054" y="2624497"/>
              <a:chExt cx="8350327" cy="783573"/>
            </a:xfrm>
          </p:grpSpPr>
          <p:grpSp>
            <p:nvGrpSpPr>
              <p:cNvPr id="36" name="Group 35"/>
              <p:cNvGrpSpPr/>
              <p:nvPr/>
            </p:nvGrpSpPr>
            <p:grpSpPr>
              <a:xfrm>
                <a:off x="6720105" y="2735307"/>
                <a:ext cx="7998276" cy="672763"/>
                <a:chOff x="954451" y="3594210"/>
                <a:chExt cx="7998276" cy="672763"/>
              </a:xfrm>
            </p:grpSpPr>
            <p:sp>
              <p:nvSpPr>
                <p:cNvPr id="38" name="Rectangle 37"/>
                <p:cNvSpPr/>
                <p:nvPr/>
              </p:nvSpPr>
              <p:spPr>
                <a:xfrm>
                  <a:off x="954451" y="3594210"/>
                  <a:ext cx="7998276" cy="67276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39" name="TextBox 38"/>
                <p:cNvSpPr txBox="1"/>
                <p:nvPr/>
              </p:nvSpPr>
              <p:spPr>
                <a:xfrm>
                  <a:off x="1266071" y="3685090"/>
                  <a:ext cx="7154537" cy="523220"/>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Thân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ghép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bằng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mảnh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nhỏ</a:t>
                  </a:r>
                  <a:r>
                    <a:rPr lang="en-US" sz="2800" dirty="0">
                      <a:latin typeface="Calibri" panose="020F0502020204030204" pitchFamily="34" charset="0"/>
                      <a:cs typeface="Calibri" panose="020F0502020204030204" pitchFamily="34" charset="0"/>
                    </a:rPr>
                    <a:t>. </a:t>
                  </a:r>
                </a:p>
              </p:txBody>
            </p:sp>
          </p:grpSp>
          <p:sp>
            <p:nvSpPr>
              <p:cNvPr id="37" name="Oval 36"/>
              <p:cNvSpPr/>
              <p:nvPr/>
            </p:nvSpPr>
            <p:spPr>
              <a:xfrm>
                <a:off x="6368054" y="2624497"/>
                <a:ext cx="625125" cy="625126"/>
              </a:xfrm>
              <a:prstGeom prst="ellipse">
                <a:avLst/>
              </a:prstGeom>
              <a:solidFill>
                <a:srgbClr val="C2F1FB"/>
              </a:solidFill>
              <a:ln>
                <a:solidFill>
                  <a:srgbClr val="C2F1F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53" name="TextBox 52"/>
            <p:cNvSpPr txBox="1"/>
            <p:nvPr/>
          </p:nvSpPr>
          <p:spPr>
            <a:xfrm>
              <a:off x="904604" y="4743712"/>
              <a:ext cx="311150" cy="707886"/>
            </a:xfrm>
            <a:prstGeom prst="rect">
              <a:avLst/>
            </a:prstGeom>
            <a:noFill/>
          </p:spPr>
          <p:txBody>
            <a:bodyPr wrap="square" rtlCol="0">
              <a:spAutoFit/>
            </a:bodyPr>
            <a:lstStyle/>
            <a:p>
              <a:r>
                <a:rPr lang="en-US" sz="4000" b="1" dirty="0"/>
                <a:t>3</a:t>
              </a:r>
            </a:p>
          </p:txBody>
        </p:sp>
      </p:grpSp>
      <p:grpSp>
        <p:nvGrpSpPr>
          <p:cNvPr id="4" name="Group 3"/>
          <p:cNvGrpSpPr/>
          <p:nvPr/>
        </p:nvGrpSpPr>
        <p:grpSpPr>
          <a:xfrm>
            <a:off x="285750" y="4058150"/>
            <a:ext cx="8618940" cy="1136702"/>
            <a:chOff x="733425" y="1540500"/>
            <a:chExt cx="8618940" cy="1136702"/>
          </a:xfrm>
        </p:grpSpPr>
        <p:grpSp>
          <p:nvGrpSpPr>
            <p:cNvPr id="24" name="Group 23"/>
            <p:cNvGrpSpPr/>
            <p:nvPr/>
          </p:nvGrpSpPr>
          <p:grpSpPr>
            <a:xfrm>
              <a:off x="733425" y="1540500"/>
              <a:ext cx="8618940" cy="1136702"/>
              <a:chOff x="6293079" y="2610487"/>
              <a:chExt cx="8618940" cy="1136702"/>
            </a:xfrm>
          </p:grpSpPr>
          <p:grpSp>
            <p:nvGrpSpPr>
              <p:cNvPr id="25" name="Group 24"/>
              <p:cNvGrpSpPr/>
              <p:nvPr/>
            </p:nvGrpSpPr>
            <p:grpSpPr>
              <a:xfrm>
                <a:off x="6720105" y="2735307"/>
                <a:ext cx="8191914" cy="1011882"/>
                <a:chOff x="954451" y="3594210"/>
                <a:chExt cx="8191914" cy="1011882"/>
              </a:xfrm>
            </p:grpSpPr>
            <p:sp>
              <p:nvSpPr>
                <p:cNvPr id="27" name="Rectangle 26"/>
                <p:cNvSpPr/>
                <p:nvPr/>
              </p:nvSpPr>
              <p:spPr>
                <a:xfrm>
                  <a:off x="954451" y="3594210"/>
                  <a:ext cx="8191914" cy="101188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28" name="TextBox 27"/>
                <p:cNvSpPr txBox="1"/>
                <p:nvPr/>
              </p:nvSpPr>
              <p:spPr>
                <a:xfrm>
                  <a:off x="1266071" y="3610327"/>
                  <a:ext cx="7695583" cy="954107"/>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Bác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vệ</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cầm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dùi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bằng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đánh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tiếng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vang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lên</a:t>
                  </a:r>
                  <a:r>
                    <a:rPr lang="en-US" sz="2800" dirty="0">
                      <a:latin typeface="Calibri" panose="020F0502020204030204" pitchFamily="34" charset="0"/>
                      <a:cs typeface="Calibri" panose="020F0502020204030204" pitchFamily="34" charset="0"/>
                    </a:rPr>
                    <a:t>. </a:t>
                  </a:r>
                </a:p>
              </p:txBody>
            </p:sp>
          </p:grpSp>
          <p:sp>
            <p:nvSpPr>
              <p:cNvPr id="26" name="Oval 25"/>
              <p:cNvSpPr/>
              <p:nvPr/>
            </p:nvSpPr>
            <p:spPr>
              <a:xfrm>
                <a:off x="6293079" y="2610487"/>
                <a:ext cx="720495" cy="720495"/>
              </a:xfrm>
              <a:prstGeom prst="ellipse">
                <a:avLst/>
              </a:prstGeom>
              <a:solidFill>
                <a:srgbClr val="E9A6E0"/>
              </a:solidFill>
              <a:ln>
                <a:solidFill>
                  <a:srgbClr val="E9A6E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54" name="TextBox 53"/>
            <p:cNvSpPr txBox="1"/>
            <p:nvPr/>
          </p:nvSpPr>
          <p:spPr>
            <a:xfrm>
              <a:off x="866504" y="1553109"/>
              <a:ext cx="311150" cy="707886"/>
            </a:xfrm>
            <a:prstGeom prst="rect">
              <a:avLst/>
            </a:prstGeom>
            <a:noFill/>
          </p:spPr>
          <p:txBody>
            <a:bodyPr wrap="square" rtlCol="0">
              <a:spAutoFit/>
            </a:bodyPr>
            <a:lstStyle/>
            <a:p>
              <a:r>
                <a:rPr lang="en-US" sz="4000" b="1" dirty="0"/>
                <a:t>4</a:t>
              </a:r>
            </a:p>
          </p:txBody>
        </p:sp>
      </p:grpSp>
      <p:grpSp>
        <p:nvGrpSpPr>
          <p:cNvPr id="5" name="Group 4"/>
          <p:cNvGrpSpPr/>
          <p:nvPr/>
        </p:nvGrpSpPr>
        <p:grpSpPr>
          <a:xfrm>
            <a:off x="316952" y="1475188"/>
            <a:ext cx="8558710" cy="839978"/>
            <a:chOff x="764627" y="2713398"/>
            <a:chExt cx="8558710" cy="839978"/>
          </a:xfrm>
        </p:grpSpPr>
        <p:grpSp>
          <p:nvGrpSpPr>
            <p:cNvPr id="57" name="Group 56"/>
            <p:cNvGrpSpPr/>
            <p:nvPr/>
          </p:nvGrpSpPr>
          <p:grpSpPr>
            <a:xfrm>
              <a:off x="764627" y="2739935"/>
              <a:ext cx="8558710" cy="813441"/>
              <a:chOff x="6324628" y="2656550"/>
              <a:chExt cx="8558710" cy="813441"/>
            </a:xfrm>
          </p:grpSpPr>
          <p:grpSp>
            <p:nvGrpSpPr>
              <p:cNvPr id="58" name="Group 57"/>
              <p:cNvGrpSpPr/>
              <p:nvPr/>
            </p:nvGrpSpPr>
            <p:grpSpPr>
              <a:xfrm>
                <a:off x="6720105" y="2735307"/>
                <a:ext cx="8163233" cy="734684"/>
                <a:chOff x="954451" y="3594210"/>
                <a:chExt cx="8163233" cy="734684"/>
              </a:xfrm>
            </p:grpSpPr>
            <p:sp>
              <p:nvSpPr>
                <p:cNvPr id="60" name="Rectangle 59"/>
                <p:cNvSpPr/>
                <p:nvPr/>
              </p:nvSpPr>
              <p:spPr>
                <a:xfrm>
                  <a:off x="954451" y="3594210"/>
                  <a:ext cx="8140276" cy="73468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61" name="TextBox 60"/>
                <p:cNvSpPr txBox="1"/>
                <p:nvPr/>
              </p:nvSpPr>
              <p:spPr>
                <a:xfrm>
                  <a:off x="1266071" y="3610327"/>
                  <a:ext cx="7851613" cy="523220"/>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Cái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trường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chắc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chắn</a:t>
                  </a:r>
                  <a:r>
                    <a:rPr lang="en-US" sz="2800" dirty="0">
                      <a:latin typeface="Calibri" panose="020F0502020204030204" pitchFamily="34" charset="0"/>
                      <a:cs typeface="Calibri" panose="020F0502020204030204" pitchFamily="34" charset="0"/>
                    </a:rPr>
                    <a:t>.</a:t>
                  </a:r>
                </a:p>
              </p:txBody>
            </p:sp>
          </p:grpSp>
          <p:sp>
            <p:nvSpPr>
              <p:cNvPr id="59" name="Oval 58"/>
              <p:cNvSpPr/>
              <p:nvPr/>
            </p:nvSpPr>
            <p:spPr>
              <a:xfrm>
                <a:off x="6324628" y="2656550"/>
                <a:ext cx="688946" cy="688946"/>
              </a:xfrm>
              <a:prstGeom prst="ellipse">
                <a:avLst/>
              </a:prstGeom>
              <a:solidFill>
                <a:srgbClr val="F9A489"/>
              </a:solidFill>
              <a:ln>
                <a:solidFill>
                  <a:srgbClr val="F9A48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62" name="TextBox 61"/>
            <p:cNvSpPr txBox="1"/>
            <p:nvPr/>
          </p:nvSpPr>
          <p:spPr>
            <a:xfrm>
              <a:off x="910498" y="2713398"/>
              <a:ext cx="311150" cy="707886"/>
            </a:xfrm>
            <a:prstGeom prst="rect">
              <a:avLst/>
            </a:prstGeom>
            <a:noFill/>
          </p:spPr>
          <p:txBody>
            <a:bodyPr wrap="square" rtlCol="0">
              <a:spAutoFit/>
            </a:bodyPr>
            <a:lstStyle/>
            <a:p>
              <a:r>
                <a:rPr lang="en-US" sz="4000" b="1" dirty="0"/>
                <a:t>1</a:t>
              </a:r>
            </a:p>
          </p:txBody>
        </p:sp>
      </p:grpSp>
      <p:grpSp>
        <p:nvGrpSpPr>
          <p:cNvPr id="7" name="Group 6"/>
          <p:cNvGrpSpPr/>
          <p:nvPr/>
        </p:nvGrpSpPr>
        <p:grpSpPr>
          <a:xfrm>
            <a:off x="337900" y="5281118"/>
            <a:ext cx="8526058" cy="1115604"/>
            <a:chOff x="785575" y="3582532"/>
            <a:chExt cx="8526058" cy="1115604"/>
          </a:xfrm>
        </p:grpSpPr>
        <p:grpSp>
          <p:nvGrpSpPr>
            <p:cNvPr id="30" name="Group 29"/>
            <p:cNvGrpSpPr/>
            <p:nvPr/>
          </p:nvGrpSpPr>
          <p:grpSpPr>
            <a:xfrm>
              <a:off x="785575" y="3604977"/>
              <a:ext cx="8526058" cy="1093159"/>
              <a:chOff x="6345229" y="2654030"/>
              <a:chExt cx="8526058" cy="1093159"/>
            </a:xfrm>
          </p:grpSpPr>
          <p:grpSp>
            <p:nvGrpSpPr>
              <p:cNvPr id="31" name="Group 30"/>
              <p:cNvGrpSpPr/>
              <p:nvPr/>
            </p:nvGrpSpPr>
            <p:grpSpPr>
              <a:xfrm>
                <a:off x="6720105" y="2735307"/>
                <a:ext cx="8151182" cy="1011882"/>
                <a:chOff x="954451" y="3594210"/>
                <a:chExt cx="8151182" cy="1011882"/>
              </a:xfrm>
            </p:grpSpPr>
            <p:sp>
              <p:nvSpPr>
                <p:cNvPr id="33" name="Rectangle 32"/>
                <p:cNvSpPr/>
                <p:nvPr/>
              </p:nvSpPr>
              <p:spPr>
                <a:xfrm>
                  <a:off x="954451" y="3594210"/>
                  <a:ext cx="8151182" cy="101188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34" name="TextBox 33"/>
                <p:cNvSpPr txBox="1"/>
                <p:nvPr/>
              </p:nvSpPr>
              <p:spPr>
                <a:xfrm>
                  <a:off x="1266070" y="3610327"/>
                  <a:ext cx="7776371" cy="954107"/>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Tiếng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luôn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nhắc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nhở</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chúng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biết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giờ</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học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giờ</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chơi</a:t>
                  </a:r>
                  <a:r>
                    <a:rPr lang="en-US" sz="2800" dirty="0">
                      <a:latin typeface="Calibri" panose="020F0502020204030204" pitchFamily="34" charset="0"/>
                      <a:cs typeface="Calibri" panose="020F0502020204030204" pitchFamily="34" charset="0"/>
                    </a:rPr>
                    <a:t>. </a:t>
                  </a:r>
                </a:p>
              </p:txBody>
            </p:sp>
          </p:grpSp>
          <p:sp>
            <p:nvSpPr>
              <p:cNvPr id="32" name="Oval 31"/>
              <p:cNvSpPr/>
              <p:nvPr/>
            </p:nvSpPr>
            <p:spPr>
              <a:xfrm>
                <a:off x="6345229" y="2654030"/>
                <a:ext cx="668345" cy="668345"/>
              </a:xfrm>
              <a:prstGeom prst="ellipse">
                <a:avLst/>
              </a:prstGeom>
              <a:solidFill>
                <a:srgbClr val="C3EDAB"/>
              </a:solidFill>
              <a:ln>
                <a:solidFill>
                  <a:srgbClr val="C3EDA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63" name="TextBox 62"/>
            <p:cNvSpPr txBox="1"/>
            <p:nvPr/>
          </p:nvSpPr>
          <p:spPr>
            <a:xfrm>
              <a:off x="904604" y="3582532"/>
              <a:ext cx="311150" cy="707886"/>
            </a:xfrm>
            <a:prstGeom prst="rect">
              <a:avLst/>
            </a:prstGeom>
            <a:noFill/>
          </p:spPr>
          <p:txBody>
            <a:bodyPr wrap="square" rtlCol="0">
              <a:spAutoFit/>
            </a:bodyPr>
            <a:lstStyle/>
            <a:p>
              <a:r>
                <a:rPr lang="en-US" sz="4000" b="1" dirty="0"/>
                <a:t>5</a:t>
              </a:r>
            </a:p>
          </p:txBody>
        </p:sp>
      </p:grpSp>
      <p:sp>
        <p:nvSpPr>
          <p:cNvPr id="50" name="TextBox 49"/>
          <p:cNvSpPr txBox="1"/>
          <p:nvPr/>
        </p:nvSpPr>
        <p:spPr>
          <a:xfrm>
            <a:off x="2213001" y="767581"/>
            <a:ext cx="10181651" cy="646331"/>
          </a:xfrm>
          <a:prstGeom prst="rect">
            <a:avLst/>
          </a:prstGeom>
          <a:noFill/>
        </p:spPr>
        <p:txBody>
          <a:bodyPr wrap="square" rtlCol="0">
            <a:spAutoFit/>
          </a:bodyPr>
          <a:lstStyle/>
          <a:p>
            <a:pPr marL="571500" indent="-571500">
              <a:spcAft>
                <a:spcPts val="1200"/>
              </a:spcAft>
              <a:buFont typeface="Wingdings" panose="05000000000000000000" pitchFamily="2" charset="2"/>
              <a:buChar char="Ø"/>
            </a:pPr>
            <a:r>
              <a:rPr lang="en-US" sz="3600" dirty="0" err="1"/>
              <a:t>Những</a:t>
            </a:r>
            <a:r>
              <a:rPr lang="en-US" sz="3600" dirty="0"/>
              <a:t> </a:t>
            </a:r>
            <a:r>
              <a:rPr lang="en-US" sz="3600" b="1" dirty="0" err="1">
                <a:solidFill>
                  <a:srgbClr val="FF0000"/>
                </a:solidFill>
              </a:rPr>
              <a:t>bộ</a:t>
            </a:r>
            <a:r>
              <a:rPr lang="en-US" sz="3600" b="1" dirty="0">
                <a:solidFill>
                  <a:srgbClr val="FF0000"/>
                </a:solidFill>
              </a:rPr>
              <a:t> </a:t>
            </a:r>
            <a:r>
              <a:rPr lang="en-US" sz="3600" b="1" dirty="0" err="1">
                <a:solidFill>
                  <a:srgbClr val="FF0000"/>
                </a:solidFill>
              </a:rPr>
              <a:t>phận</a:t>
            </a:r>
            <a:r>
              <a:rPr lang="en-US" sz="3600" b="1" dirty="0">
                <a:solidFill>
                  <a:srgbClr val="FF0000"/>
                </a:solidFill>
              </a:rPr>
              <a:t> </a:t>
            </a:r>
            <a:r>
              <a:rPr lang="en-US" sz="3600" dirty="0" err="1"/>
              <a:t>nào</a:t>
            </a:r>
            <a:r>
              <a:rPr lang="en-US" sz="3600" dirty="0"/>
              <a:t> </a:t>
            </a:r>
            <a:r>
              <a:rPr lang="en-US" sz="3600" dirty="0" err="1"/>
              <a:t>của</a:t>
            </a:r>
            <a:r>
              <a:rPr lang="en-US" sz="3600" dirty="0"/>
              <a:t> </a:t>
            </a:r>
            <a:r>
              <a:rPr lang="en-US" sz="3600" dirty="0" err="1"/>
              <a:t>đồ</a:t>
            </a:r>
            <a:r>
              <a:rPr lang="en-US" sz="3600" dirty="0"/>
              <a:t> </a:t>
            </a:r>
            <a:r>
              <a:rPr lang="en-US" sz="3600" dirty="0" err="1"/>
              <a:t>vật</a:t>
            </a:r>
            <a:r>
              <a:rPr lang="en-US" sz="3600" dirty="0"/>
              <a:t> </a:t>
            </a:r>
            <a:r>
              <a:rPr lang="en-US" sz="3600" dirty="0" err="1"/>
              <a:t>được</a:t>
            </a:r>
            <a:r>
              <a:rPr lang="en-US" sz="3600" dirty="0"/>
              <a:t> </a:t>
            </a:r>
            <a:r>
              <a:rPr lang="en-US" sz="3600" dirty="0" err="1"/>
              <a:t>giới</a:t>
            </a:r>
            <a:r>
              <a:rPr lang="en-US" sz="3600" dirty="0"/>
              <a:t> </a:t>
            </a:r>
            <a:r>
              <a:rPr lang="en-US" sz="3600" dirty="0" err="1"/>
              <a:t>thiệu</a:t>
            </a:r>
            <a:r>
              <a:rPr lang="en-US" sz="3600" dirty="0"/>
              <a:t>?</a:t>
            </a:r>
          </a:p>
        </p:txBody>
      </p:sp>
      <p:sp>
        <p:nvSpPr>
          <p:cNvPr id="11" name="Rounded Rectangle 10"/>
          <p:cNvSpPr/>
          <p:nvPr/>
        </p:nvSpPr>
        <p:spPr>
          <a:xfrm>
            <a:off x="9130522" y="2518947"/>
            <a:ext cx="2571750" cy="650589"/>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Hai </a:t>
            </a:r>
            <a:r>
              <a:rPr lang="en-US" sz="3200" dirty="0" err="1">
                <a:solidFill>
                  <a:srgbClr val="FF0000"/>
                </a:solidFill>
              </a:rPr>
              <a:t>mặt</a:t>
            </a:r>
            <a:r>
              <a:rPr lang="en-US" sz="3200" dirty="0">
                <a:solidFill>
                  <a:srgbClr val="FF0000"/>
                </a:solidFill>
              </a:rPr>
              <a:t> </a:t>
            </a:r>
            <a:r>
              <a:rPr lang="en-US" sz="3200" dirty="0" err="1">
                <a:solidFill>
                  <a:srgbClr val="FF0000"/>
                </a:solidFill>
              </a:rPr>
              <a:t>trống</a:t>
            </a:r>
            <a:endParaRPr lang="en-US" sz="3200" dirty="0">
              <a:solidFill>
                <a:srgbClr val="FF0000"/>
              </a:solidFill>
            </a:endParaRPr>
          </a:p>
        </p:txBody>
      </p:sp>
      <p:cxnSp>
        <p:nvCxnSpPr>
          <p:cNvPr id="13" name="Straight Connector 12"/>
          <p:cNvCxnSpPr/>
          <p:nvPr/>
        </p:nvCxnSpPr>
        <p:spPr>
          <a:xfrm>
            <a:off x="1118959" y="3034734"/>
            <a:ext cx="19861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137757" y="3947961"/>
            <a:ext cx="1576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423757" y="4621061"/>
            <a:ext cx="9720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9142000" y="3459144"/>
            <a:ext cx="2164764" cy="650589"/>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rPr>
              <a:t>thân</a:t>
            </a:r>
            <a:r>
              <a:rPr lang="en-US" sz="3200" dirty="0">
                <a:solidFill>
                  <a:srgbClr val="FF0000"/>
                </a:solidFill>
              </a:rPr>
              <a:t> </a:t>
            </a:r>
            <a:r>
              <a:rPr lang="en-US" sz="3200" dirty="0" err="1">
                <a:solidFill>
                  <a:srgbClr val="FF0000"/>
                </a:solidFill>
              </a:rPr>
              <a:t>trống</a:t>
            </a:r>
            <a:endParaRPr lang="en-US" sz="3200" dirty="0">
              <a:solidFill>
                <a:srgbClr val="FF0000"/>
              </a:solidFill>
            </a:endParaRPr>
          </a:p>
        </p:txBody>
      </p:sp>
      <p:sp>
        <p:nvSpPr>
          <p:cNvPr id="64" name="Rounded Rectangle 63"/>
          <p:cNvSpPr/>
          <p:nvPr/>
        </p:nvSpPr>
        <p:spPr>
          <a:xfrm>
            <a:off x="9142000" y="4350845"/>
            <a:ext cx="1594147" cy="650589"/>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rPr>
              <a:t>cái</a:t>
            </a:r>
            <a:r>
              <a:rPr lang="en-US" sz="3200" dirty="0">
                <a:solidFill>
                  <a:srgbClr val="FF0000"/>
                </a:solidFill>
              </a:rPr>
              <a:t> </a:t>
            </a:r>
            <a:r>
              <a:rPr lang="en-US" sz="3200" dirty="0" err="1">
                <a:solidFill>
                  <a:srgbClr val="FF0000"/>
                </a:solidFill>
              </a:rPr>
              <a:t>dùi</a:t>
            </a:r>
            <a:endParaRPr lang="en-US" sz="3200" dirty="0">
              <a:solidFill>
                <a:srgbClr val="FF0000"/>
              </a:solidFill>
            </a:endParaRPr>
          </a:p>
        </p:txBody>
      </p:sp>
      <p:cxnSp>
        <p:nvCxnSpPr>
          <p:cNvPr id="22" name="Straight Arrow Connector 21"/>
          <p:cNvCxnSpPr/>
          <p:nvPr/>
        </p:nvCxnSpPr>
        <p:spPr>
          <a:xfrm>
            <a:off x="11534587" y="3069360"/>
            <a:ext cx="88363" cy="23891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1104990" y="4007538"/>
            <a:ext cx="95137" cy="11873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Dùi trống đội cái loại tốt ( màu đen) | Shopee Việt Nam"/>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3750" b="98125" l="37500" r="57813">
                        <a14:backgroundMark x1="42500" y1="26406" x2="43438" y2="81719"/>
                        <a14:backgroundMark x1="52031" y1="21094" x2="53750" y2="26250"/>
                        <a14:backgroundMark x1="43594" y1="22031" x2="38125" y2="26563"/>
                        <a14:backgroundMark x1="40625" y1="8594" x2="40313" y2="18750"/>
                      </a14:backgroundRemoval>
                    </a14:imgEffect>
                  </a14:imgLayer>
                </a14:imgProps>
              </a:ext>
              <a:ext uri="{28A0092B-C50C-407E-A947-70E740481C1C}">
                <a14:useLocalDpi xmlns:a14="http://schemas.microsoft.com/office/drawing/2010/main" val="0"/>
              </a:ext>
            </a:extLst>
          </a:blip>
          <a:srcRect l="29549" t="3486" r="33193" b="2159"/>
          <a:stretch/>
        </p:blipFill>
        <p:spPr bwMode="auto">
          <a:xfrm rot="3395857">
            <a:off x="9289856" y="4948390"/>
            <a:ext cx="878401" cy="2224521"/>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Straight Arrow Connector 65"/>
          <p:cNvCxnSpPr/>
          <p:nvPr/>
        </p:nvCxnSpPr>
        <p:spPr>
          <a:xfrm flipH="1">
            <a:off x="9677712" y="5128112"/>
            <a:ext cx="231990" cy="6933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9935800" y="5114398"/>
            <a:ext cx="1332223" cy="10705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570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2" presetClass="entr" presetSubtype="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ppt_x"/>
                                          </p:val>
                                        </p:tav>
                                        <p:tav tm="100000">
                                          <p:val>
                                            <p:strVal val="#ppt_x"/>
                                          </p:val>
                                        </p:tav>
                                      </p:tavLst>
                                    </p:anim>
                                    <p:anim calcmode="lin" valueType="num">
                                      <p:cBhvr additive="base">
                                        <p:cTn id="29" dur="500" fill="hold"/>
                                        <p:tgtEl>
                                          <p:spTgt spid="5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ppt_x"/>
                                          </p:val>
                                        </p:tav>
                                        <p:tav tm="100000">
                                          <p:val>
                                            <p:strVal val="#ppt_x"/>
                                          </p:val>
                                        </p:tav>
                                      </p:tavLst>
                                    </p:anim>
                                    <p:anim calcmode="lin" valueType="num">
                                      <p:cBhvr additive="base">
                                        <p:cTn id="33" dur="500" fill="hold"/>
                                        <p:tgtEl>
                                          <p:spTgt spid="56"/>
                                        </p:tgtEl>
                                        <p:attrNameLst>
                                          <p:attrName>ppt_y</p:attrName>
                                        </p:attrNameLst>
                                      </p:cBhvr>
                                      <p:tavLst>
                                        <p:tav tm="0">
                                          <p:val>
                                            <p:strVal val="1+#ppt_h/2"/>
                                          </p:val>
                                        </p:tav>
                                        <p:tav tm="100000">
                                          <p:val>
                                            <p:strVal val="#ppt_y"/>
                                          </p:val>
                                        </p:tav>
                                      </p:tavLst>
                                    </p:anim>
                                  </p:childTnLst>
                                </p:cTn>
                              </p:par>
                              <p:par>
                                <p:cTn id="34" presetID="22" presetClass="entr" presetSubtype="1"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up)">
                                      <p:cBhvr>
                                        <p:cTn id="36" dur="500"/>
                                        <p:tgtEl>
                                          <p:spTgt spid="6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wipe(down)">
                                      <p:cBhvr>
                                        <p:cTn id="41" dur="500"/>
                                        <p:tgtEl>
                                          <p:spTgt spid="1026"/>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additive="base">
                                        <p:cTn id="44" dur="500" fill="hold"/>
                                        <p:tgtEl>
                                          <p:spTgt spid="64"/>
                                        </p:tgtEl>
                                        <p:attrNameLst>
                                          <p:attrName>ppt_x</p:attrName>
                                        </p:attrNameLst>
                                      </p:cBhvr>
                                      <p:tavLst>
                                        <p:tav tm="0">
                                          <p:val>
                                            <p:strVal val="#ppt_x"/>
                                          </p:val>
                                        </p:tav>
                                        <p:tav tm="100000">
                                          <p:val>
                                            <p:strVal val="#ppt_x"/>
                                          </p:val>
                                        </p:tav>
                                      </p:tavLst>
                                    </p:anim>
                                    <p:anim calcmode="lin" valueType="num">
                                      <p:cBhvr additive="base">
                                        <p:cTn id="45" dur="500" fill="hold"/>
                                        <p:tgtEl>
                                          <p:spTgt spid="64"/>
                                        </p:tgtEl>
                                        <p:attrNameLst>
                                          <p:attrName>ppt_y</p:attrName>
                                        </p:attrNameLst>
                                      </p:cBhvr>
                                      <p:tavLst>
                                        <p:tav tm="0">
                                          <p:val>
                                            <p:strVal val="1+#ppt_h/2"/>
                                          </p:val>
                                        </p:tav>
                                        <p:tav tm="100000">
                                          <p:val>
                                            <p:strVal val="#ppt_y"/>
                                          </p:val>
                                        </p:tav>
                                      </p:tavLst>
                                    </p:anim>
                                  </p:childTnLst>
                                </p:cTn>
                              </p:par>
                              <p:par>
                                <p:cTn id="46" presetID="22" presetClass="entr" presetSubtype="1" fill="hold"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wipe(up)">
                                      <p:cBhvr>
                                        <p:cTn id="48" dur="500"/>
                                        <p:tgtEl>
                                          <p:spTgt spid="66"/>
                                        </p:tgtEl>
                                      </p:cBhvr>
                                    </p:animEffect>
                                  </p:childTnLst>
                                </p:cTn>
                              </p:par>
                              <p:par>
                                <p:cTn id="49" presetID="22" presetClass="entr" presetSubtype="1"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up)">
                                      <p:cBhvr>
                                        <p:cTn id="5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6"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19688" t="7521" r="17656" b="6094"/>
          <a:stretch/>
        </p:blipFill>
        <p:spPr>
          <a:xfrm rot="5400000">
            <a:off x="2023642" y="-2688419"/>
            <a:ext cx="7696109" cy="12158728"/>
          </a:xfrm>
          <a:prstGeom prst="rect">
            <a:avLst/>
          </a:prstGeom>
          <a:ln>
            <a:noFill/>
          </a:ln>
          <a:effectLst>
            <a:outerShdw blurRad="190500" algn="tl" rotWithShape="0">
              <a:srgbClr val="000000">
                <a:alpha val="70000"/>
              </a:srgbClr>
            </a:outerShdw>
          </a:effectLst>
        </p:spPr>
      </p:pic>
      <p:grpSp>
        <p:nvGrpSpPr>
          <p:cNvPr id="20" name="Group 19"/>
          <p:cNvGrpSpPr/>
          <p:nvPr/>
        </p:nvGrpSpPr>
        <p:grpSpPr>
          <a:xfrm>
            <a:off x="487643" y="485006"/>
            <a:ext cx="1479042" cy="1007595"/>
            <a:chOff x="988388" y="974725"/>
            <a:chExt cx="1479042" cy="1007595"/>
          </a:xfrm>
        </p:grpSpPr>
        <p:grpSp>
          <p:nvGrpSpPr>
            <p:cNvPr id="8" name="Group 7"/>
            <p:cNvGrpSpPr/>
            <p:nvPr/>
          </p:nvGrpSpPr>
          <p:grpSpPr>
            <a:xfrm>
              <a:off x="988388" y="974725"/>
              <a:ext cx="1479042" cy="936625"/>
              <a:chOff x="988388" y="974725"/>
              <a:chExt cx="1479042" cy="936625"/>
            </a:xfrm>
          </p:grpSpPr>
          <p:sp>
            <p:nvSpPr>
              <p:cNvPr id="6" name="Oval 5"/>
              <p:cNvSpPr/>
              <p:nvPr/>
            </p:nvSpPr>
            <p:spPr>
              <a:xfrm>
                <a:off x="1396192" y="1257300"/>
                <a:ext cx="663433" cy="654050"/>
              </a:xfrm>
              <a:prstGeom prst="ellipse">
                <a:avLst/>
              </a:prstGeom>
              <a:solidFill>
                <a:srgbClr val="FFE448"/>
              </a:solidFill>
              <a:ln>
                <a:solidFill>
                  <a:srgbClr val="FFE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图片 17"/>
              <p:cNvPicPr>
                <a:picLocks noChangeAspect="1"/>
              </p:cNvPicPr>
              <p:nvPr/>
            </p:nvPicPr>
            <p:blipFill rotWithShape="1">
              <a:blip r:embed="rId6" cstate="print">
                <a:extLst>
                  <a:ext uri="{28A0092B-C50C-407E-A947-70E740481C1C}">
                    <a14:useLocalDpi xmlns:a14="http://schemas.microsoft.com/office/drawing/2010/main" val="0"/>
                  </a:ext>
                </a:extLst>
              </a:blip>
              <a:srcRect t="21366" b="25612"/>
              <a:stretch/>
            </p:blipFill>
            <p:spPr>
              <a:xfrm>
                <a:off x="988388" y="974725"/>
                <a:ext cx="1479042" cy="784225"/>
              </a:xfrm>
              <a:prstGeom prst="rect">
                <a:avLst/>
              </a:prstGeom>
            </p:spPr>
          </p:pic>
        </p:grpSp>
        <p:sp>
          <p:nvSpPr>
            <p:cNvPr id="19" name="TextBox 18"/>
            <p:cNvSpPr txBox="1"/>
            <p:nvPr/>
          </p:nvSpPr>
          <p:spPr>
            <a:xfrm>
              <a:off x="1511300" y="1274434"/>
              <a:ext cx="311150" cy="707886"/>
            </a:xfrm>
            <a:prstGeom prst="rect">
              <a:avLst/>
            </a:prstGeom>
            <a:noFill/>
          </p:spPr>
          <p:txBody>
            <a:bodyPr wrap="square" rtlCol="0">
              <a:spAutoFit/>
            </a:bodyPr>
            <a:lstStyle/>
            <a:p>
              <a:r>
                <a:rPr lang="en-US" sz="4000" b="1" dirty="0"/>
                <a:t>1</a:t>
              </a:r>
            </a:p>
          </p:txBody>
        </p:sp>
      </p:grpSp>
      <p:sp>
        <p:nvSpPr>
          <p:cNvPr id="21" name="TextBox 20"/>
          <p:cNvSpPr txBox="1"/>
          <p:nvPr/>
        </p:nvSpPr>
        <p:spPr>
          <a:xfrm>
            <a:off x="1842859" y="759204"/>
            <a:ext cx="10281920" cy="646331"/>
          </a:xfrm>
          <a:prstGeom prst="rect">
            <a:avLst/>
          </a:prstGeom>
          <a:noFill/>
        </p:spPr>
        <p:txBody>
          <a:bodyPr wrap="square" rtlCol="0">
            <a:spAutoFit/>
          </a:bodyPr>
          <a:lstStyle/>
          <a:p>
            <a:r>
              <a:rPr lang="en-US" sz="3600" b="1" dirty="0"/>
              <a:t>b. </a:t>
            </a:r>
          </a:p>
        </p:txBody>
      </p:sp>
      <p:pic>
        <p:nvPicPr>
          <p:cNvPr id="23" name="Picture 22"/>
          <p:cNvPicPr>
            <a:picLocks noChangeAspect="1"/>
          </p:cNvPicPr>
          <p:nvPr/>
        </p:nvPicPr>
        <p:blipFill rotWithShape="1">
          <a:blip r:embed="rId7">
            <a:extLst>
              <a:ext uri="{BEBA8EAE-BF5A-486C-A8C5-ECC9F3942E4B}">
                <a14:imgProps xmlns:a14="http://schemas.microsoft.com/office/drawing/2010/main">
                  <a14:imgLayer r:embed="rId8">
                    <a14:imgEffect>
                      <a14:backgroundRemoval t="39292" b="81875" l="29167" r="88519"/>
                    </a14:imgEffect>
                    <a14:imgEffect>
                      <a14:sharpenSoften amount="25000"/>
                    </a14:imgEffect>
                    <a14:imgEffect>
                      <a14:saturation sat="200000"/>
                    </a14:imgEffect>
                  </a14:imgLayer>
                </a14:imgProps>
              </a:ext>
            </a:extLst>
          </a:blip>
          <a:srcRect l="30247" t="38556" r="8519" b="18332"/>
          <a:stretch/>
        </p:blipFill>
        <p:spPr>
          <a:xfrm>
            <a:off x="10600834" y="5136053"/>
            <a:ext cx="1350227" cy="1721947"/>
          </a:xfrm>
          <a:prstGeom prst="rect">
            <a:avLst/>
          </a:prstGeom>
        </p:spPr>
      </p:pic>
      <p:grpSp>
        <p:nvGrpSpPr>
          <p:cNvPr id="10" name="Group 9"/>
          <p:cNvGrpSpPr/>
          <p:nvPr/>
        </p:nvGrpSpPr>
        <p:grpSpPr>
          <a:xfrm>
            <a:off x="363374" y="2403726"/>
            <a:ext cx="8518359" cy="737099"/>
            <a:chOff x="811049" y="5629700"/>
            <a:chExt cx="8518359" cy="737099"/>
          </a:xfrm>
        </p:grpSpPr>
        <p:grpSp>
          <p:nvGrpSpPr>
            <p:cNvPr id="40" name="Group 39"/>
            <p:cNvGrpSpPr/>
            <p:nvPr/>
          </p:nvGrpSpPr>
          <p:grpSpPr>
            <a:xfrm>
              <a:off x="811049" y="5632432"/>
              <a:ext cx="8518359" cy="734367"/>
              <a:chOff x="6370703" y="2594105"/>
              <a:chExt cx="8518359" cy="734367"/>
            </a:xfrm>
          </p:grpSpPr>
          <p:grpSp>
            <p:nvGrpSpPr>
              <p:cNvPr id="41" name="Group 40"/>
              <p:cNvGrpSpPr/>
              <p:nvPr/>
            </p:nvGrpSpPr>
            <p:grpSpPr>
              <a:xfrm>
                <a:off x="6720105" y="2735307"/>
                <a:ext cx="8168957" cy="593165"/>
                <a:chOff x="954451" y="3594210"/>
                <a:chExt cx="8168957" cy="593165"/>
              </a:xfrm>
            </p:grpSpPr>
            <p:sp>
              <p:nvSpPr>
                <p:cNvPr id="43" name="Rectangle 42"/>
                <p:cNvSpPr/>
                <p:nvPr/>
              </p:nvSpPr>
              <p:spPr>
                <a:xfrm>
                  <a:off x="954451" y="3594210"/>
                  <a:ext cx="8168957" cy="5931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44" name="TextBox 43"/>
                <p:cNvSpPr txBox="1"/>
                <p:nvPr/>
              </p:nvSpPr>
              <p:spPr>
                <a:xfrm>
                  <a:off x="1266071" y="3610327"/>
                  <a:ext cx="7023909" cy="523220"/>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Hai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hình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tròn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bịt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bằng</a:t>
                  </a:r>
                  <a:r>
                    <a:rPr lang="en-US" sz="2800" dirty="0">
                      <a:latin typeface="Calibri" panose="020F0502020204030204" pitchFamily="34" charset="0"/>
                      <a:cs typeface="Calibri" panose="020F0502020204030204" pitchFamily="34" charset="0"/>
                    </a:rPr>
                    <a:t> da. </a:t>
                  </a:r>
                </a:p>
              </p:txBody>
            </p:sp>
          </p:grpSp>
          <p:sp>
            <p:nvSpPr>
              <p:cNvPr id="42" name="Oval 41"/>
              <p:cNvSpPr/>
              <p:nvPr/>
            </p:nvSpPr>
            <p:spPr>
              <a:xfrm>
                <a:off x="6370703" y="2594105"/>
                <a:ext cx="632528" cy="632528"/>
              </a:xfrm>
              <a:prstGeom prst="ellipse">
                <a:avLst/>
              </a:prstGeom>
              <a:solidFill>
                <a:srgbClr val="E79285"/>
              </a:solidFill>
              <a:ln>
                <a:solidFill>
                  <a:srgbClr val="E7928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52" name="TextBox 51"/>
            <p:cNvSpPr txBox="1"/>
            <p:nvPr/>
          </p:nvSpPr>
          <p:spPr>
            <a:xfrm>
              <a:off x="910498" y="5629700"/>
              <a:ext cx="311150" cy="707886"/>
            </a:xfrm>
            <a:prstGeom prst="rect">
              <a:avLst/>
            </a:prstGeom>
            <a:noFill/>
          </p:spPr>
          <p:txBody>
            <a:bodyPr wrap="square" rtlCol="0">
              <a:spAutoFit/>
            </a:bodyPr>
            <a:lstStyle/>
            <a:p>
              <a:r>
                <a:rPr lang="en-US" sz="4000" b="1" dirty="0"/>
                <a:t>2</a:t>
              </a:r>
            </a:p>
          </p:txBody>
        </p:sp>
      </p:grpSp>
      <p:grpSp>
        <p:nvGrpSpPr>
          <p:cNvPr id="9" name="Group 8"/>
          <p:cNvGrpSpPr/>
          <p:nvPr/>
        </p:nvGrpSpPr>
        <p:grpSpPr>
          <a:xfrm>
            <a:off x="355921" y="3240075"/>
            <a:ext cx="8548769" cy="807770"/>
            <a:chOff x="803596" y="4743712"/>
            <a:chExt cx="8548769" cy="807770"/>
          </a:xfrm>
        </p:grpSpPr>
        <p:grpSp>
          <p:nvGrpSpPr>
            <p:cNvPr id="35" name="Group 34"/>
            <p:cNvGrpSpPr/>
            <p:nvPr/>
          </p:nvGrpSpPr>
          <p:grpSpPr>
            <a:xfrm>
              <a:off x="803596" y="4767909"/>
              <a:ext cx="8548769" cy="783573"/>
              <a:chOff x="6368054" y="2624497"/>
              <a:chExt cx="8350327" cy="783573"/>
            </a:xfrm>
          </p:grpSpPr>
          <p:grpSp>
            <p:nvGrpSpPr>
              <p:cNvPr id="36" name="Group 35"/>
              <p:cNvGrpSpPr/>
              <p:nvPr/>
            </p:nvGrpSpPr>
            <p:grpSpPr>
              <a:xfrm>
                <a:off x="6720105" y="2735307"/>
                <a:ext cx="7998276" cy="672763"/>
                <a:chOff x="954451" y="3594210"/>
                <a:chExt cx="7998276" cy="672763"/>
              </a:xfrm>
            </p:grpSpPr>
            <p:sp>
              <p:nvSpPr>
                <p:cNvPr id="38" name="Rectangle 37"/>
                <p:cNvSpPr/>
                <p:nvPr/>
              </p:nvSpPr>
              <p:spPr>
                <a:xfrm>
                  <a:off x="954451" y="3594210"/>
                  <a:ext cx="7998276" cy="67276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39" name="TextBox 38"/>
                <p:cNvSpPr txBox="1"/>
                <p:nvPr/>
              </p:nvSpPr>
              <p:spPr>
                <a:xfrm>
                  <a:off x="1266071" y="3685090"/>
                  <a:ext cx="7154537" cy="523220"/>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Thân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ghép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bằng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mảnh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nhỏ</a:t>
                  </a:r>
                  <a:r>
                    <a:rPr lang="en-US" sz="2800" dirty="0">
                      <a:latin typeface="Calibri" panose="020F0502020204030204" pitchFamily="34" charset="0"/>
                      <a:cs typeface="Calibri" panose="020F0502020204030204" pitchFamily="34" charset="0"/>
                    </a:rPr>
                    <a:t>. </a:t>
                  </a:r>
                </a:p>
              </p:txBody>
            </p:sp>
          </p:grpSp>
          <p:sp>
            <p:nvSpPr>
              <p:cNvPr id="37" name="Oval 36"/>
              <p:cNvSpPr/>
              <p:nvPr/>
            </p:nvSpPr>
            <p:spPr>
              <a:xfrm>
                <a:off x="6368054" y="2624497"/>
                <a:ext cx="625125" cy="625126"/>
              </a:xfrm>
              <a:prstGeom prst="ellipse">
                <a:avLst/>
              </a:prstGeom>
              <a:solidFill>
                <a:srgbClr val="C2F1FB"/>
              </a:solidFill>
              <a:ln>
                <a:solidFill>
                  <a:srgbClr val="C2F1F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53" name="TextBox 52"/>
            <p:cNvSpPr txBox="1"/>
            <p:nvPr/>
          </p:nvSpPr>
          <p:spPr>
            <a:xfrm>
              <a:off x="904604" y="4743712"/>
              <a:ext cx="311150" cy="707886"/>
            </a:xfrm>
            <a:prstGeom prst="rect">
              <a:avLst/>
            </a:prstGeom>
            <a:noFill/>
          </p:spPr>
          <p:txBody>
            <a:bodyPr wrap="square" rtlCol="0">
              <a:spAutoFit/>
            </a:bodyPr>
            <a:lstStyle/>
            <a:p>
              <a:r>
                <a:rPr lang="en-US" sz="4000" b="1" dirty="0"/>
                <a:t>3</a:t>
              </a:r>
            </a:p>
          </p:txBody>
        </p:sp>
      </p:grpSp>
      <p:grpSp>
        <p:nvGrpSpPr>
          <p:cNvPr id="4" name="Group 3"/>
          <p:cNvGrpSpPr/>
          <p:nvPr/>
        </p:nvGrpSpPr>
        <p:grpSpPr>
          <a:xfrm>
            <a:off x="285750" y="4058150"/>
            <a:ext cx="8618940" cy="1136702"/>
            <a:chOff x="733425" y="1540500"/>
            <a:chExt cx="8618940" cy="1136702"/>
          </a:xfrm>
        </p:grpSpPr>
        <p:grpSp>
          <p:nvGrpSpPr>
            <p:cNvPr id="24" name="Group 23"/>
            <p:cNvGrpSpPr/>
            <p:nvPr/>
          </p:nvGrpSpPr>
          <p:grpSpPr>
            <a:xfrm>
              <a:off x="733425" y="1540500"/>
              <a:ext cx="8618940" cy="1136702"/>
              <a:chOff x="6293079" y="2610487"/>
              <a:chExt cx="8618940" cy="1136702"/>
            </a:xfrm>
          </p:grpSpPr>
          <p:grpSp>
            <p:nvGrpSpPr>
              <p:cNvPr id="25" name="Group 24"/>
              <p:cNvGrpSpPr/>
              <p:nvPr/>
            </p:nvGrpSpPr>
            <p:grpSpPr>
              <a:xfrm>
                <a:off x="6720105" y="2735307"/>
                <a:ext cx="8191914" cy="1011882"/>
                <a:chOff x="954451" y="3594210"/>
                <a:chExt cx="8191914" cy="1011882"/>
              </a:xfrm>
            </p:grpSpPr>
            <p:sp>
              <p:nvSpPr>
                <p:cNvPr id="27" name="Rectangle 26"/>
                <p:cNvSpPr/>
                <p:nvPr/>
              </p:nvSpPr>
              <p:spPr>
                <a:xfrm>
                  <a:off x="954451" y="3594210"/>
                  <a:ext cx="8191914" cy="101188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28" name="TextBox 27"/>
                <p:cNvSpPr txBox="1"/>
                <p:nvPr/>
              </p:nvSpPr>
              <p:spPr>
                <a:xfrm>
                  <a:off x="1266071" y="3610327"/>
                  <a:ext cx="7695583" cy="954107"/>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Bác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vệ</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cầm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dùi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bằng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đánh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tiếng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vang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lên</a:t>
                  </a:r>
                  <a:r>
                    <a:rPr lang="en-US" sz="2800" dirty="0">
                      <a:latin typeface="Calibri" panose="020F0502020204030204" pitchFamily="34" charset="0"/>
                      <a:cs typeface="Calibri" panose="020F0502020204030204" pitchFamily="34" charset="0"/>
                    </a:rPr>
                    <a:t>. </a:t>
                  </a:r>
                </a:p>
              </p:txBody>
            </p:sp>
          </p:grpSp>
          <p:sp>
            <p:nvSpPr>
              <p:cNvPr id="26" name="Oval 25"/>
              <p:cNvSpPr/>
              <p:nvPr/>
            </p:nvSpPr>
            <p:spPr>
              <a:xfrm>
                <a:off x="6293079" y="2610487"/>
                <a:ext cx="720495" cy="720495"/>
              </a:xfrm>
              <a:prstGeom prst="ellipse">
                <a:avLst/>
              </a:prstGeom>
              <a:solidFill>
                <a:srgbClr val="E9A6E0"/>
              </a:solidFill>
              <a:ln>
                <a:solidFill>
                  <a:srgbClr val="E9A6E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54" name="TextBox 53"/>
            <p:cNvSpPr txBox="1"/>
            <p:nvPr/>
          </p:nvSpPr>
          <p:spPr>
            <a:xfrm>
              <a:off x="866504" y="1553109"/>
              <a:ext cx="311150" cy="707886"/>
            </a:xfrm>
            <a:prstGeom prst="rect">
              <a:avLst/>
            </a:prstGeom>
            <a:noFill/>
          </p:spPr>
          <p:txBody>
            <a:bodyPr wrap="square" rtlCol="0">
              <a:spAutoFit/>
            </a:bodyPr>
            <a:lstStyle/>
            <a:p>
              <a:r>
                <a:rPr lang="en-US" sz="4000" b="1" dirty="0"/>
                <a:t>4</a:t>
              </a:r>
            </a:p>
          </p:txBody>
        </p:sp>
      </p:grpSp>
      <p:grpSp>
        <p:nvGrpSpPr>
          <p:cNvPr id="5" name="Group 4"/>
          <p:cNvGrpSpPr/>
          <p:nvPr/>
        </p:nvGrpSpPr>
        <p:grpSpPr>
          <a:xfrm>
            <a:off x="316952" y="1475188"/>
            <a:ext cx="8558710" cy="839978"/>
            <a:chOff x="764627" y="2713398"/>
            <a:chExt cx="8558710" cy="839978"/>
          </a:xfrm>
        </p:grpSpPr>
        <p:grpSp>
          <p:nvGrpSpPr>
            <p:cNvPr id="57" name="Group 56"/>
            <p:cNvGrpSpPr/>
            <p:nvPr/>
          </p:nvGrpSpPr>
          <p:grpSpPr>
            <a:xfrm>
              <a:off x="764627" y="2739935"/>
              <a:ext cx="8558710" cy="813441"/>
              <a:chOff x="6324628" y="2656550"/>
              <a:chExt cx="8558710" cy="813441"/>
            </a:xfrm>
          </p:grpSpPr>
          <p:grpSp>
            <p:nvGrpSpPr>
              <p:cNvPr id="58" name="Group 57"/>
              <p:cNvGrpSpPr/>
              <p:nvPr/>
            </p:nvGrpSpPr>
            <p:grpSpPr>
              <a:xfrm>
                <a:off x="6720105" y="2735307"/>
                <a:ext cx="8163233" cy="734684"/>
                <a:chOff x="954451" y="3594210"/>
                <a:chExt cx="8163233" cy="734684"/>
              </a:xfrm>
            </p:grpSpPr>
            <p:sp>
              <p:nvSpPr>
                <p:cNvPr id="60" name="Rectangle 59"/>
                <p:cNvSpPr/>
                <p:nvPr/>
              </p:nvSpPr>
              <p:spPr>
                <a:xfrm>
                  <a:off x="954451" y="3594210"/>
                  <a:ext cx="8140276" cy="73468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61" name="TextBox 60"/>
                <p:cNvSpPr txBox="1"/>
                <p:nvPr/>
              </p:nvSpPr>
              <p:spPr>
                <a:xfrm>
                  <a:off x="1266071" y="3610327"/>
                  <a:ext cx="7851613" cy="523220"/>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Cái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trường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chắc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chắn</a:t>
                  </a:r>
                  <a:r>
                    <a:rPr lang="en-US" sz="2800" dirty="0">
                      <a:latin typeface="Calibri" panose="020F0502020204030204" pitchFamily="34" charset="0"/>
                      <a:cs typeface="Calibri" panose="020F0502020204030204" pitchFamily="34" charset="0"/>
                    </a:rPr>
                    <a:t>.</a:t>
                  </a:r>
                </a:p>
              </p:txBody>
            </p:sp>
          </p:grpSp>
          <p:sp>
            <p:nvSpPr>
              <p:cNvPr id="59" name="Oval 58"/>
              <p:cNvSpPr/>
              <p:nvPr/>
            </p:nvSpPr>
            <p:spPr>
              <a:xfrm>
                <a:off x="6324628" y="2656550"/>
                <a:ext cx="688946" cy="688946"/>
              </a:xfrm>
              <a:prstGeom prst="ellipse">
                <a:avLst/>
              </a:prstGeom>
              <a:solidFill>
                <a:srgbClr val="F9A489"/>
              </a:solidFill>
              <a:ln>
                <a:solidFill>
                  <a:srgbClr val="F9A48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62" name="TextBox 61"/>
            <p:cNvSpPr txBox="1"/>
            <p:nvPr/>
          </p:nvSpPr>
          <p:spPr>
            <a:xfrm>
              <a:off x="910498" y="2713398"/>
              <a:ext cx="311150" cy="707886"/>
            </a:xfrm>
            <a:prstGeom prst="rect">
              <a:avLst/>
            </a:prstGeom>
            <a:noFill/>
          </p:spPr>
          <p:txBody>
            <a:bodyPr wrap="square" rtlCol="0">
              <a:spAutoFit/>
            </a:bodyPr>
            <a:lstStyle/>
            <a:p>
              <a:r>
                <a:rPr lang="en-US" sz="4000" b="1" dirty="0"/>
                <a:t>1</a:t>
              </a:r>
            </a:p>
          </p:txBody>
        </p:sp>
      </p:grpSp>
      <p:grpSp>
        <p:nvGrpSpPr>
          <p:cNvPr id="7" name="Group 6"/>
          <p:cNvGrpSpPr/>
          <p:nvPr/>
        </p:nvGrpSpPr>
        <p:grpSpPr>
          <a:xfrm>
            <a:off x="337900" y="5281118"/>
            <a:ext cx="8526058" cy="1115604"/>
            <a:chOff x="785575" y="3582532"/>
            <a:chExt cx="8526058" cy="1115604"/>
          </a:xfrm>
        </p:grpSpPr>
        <p:grpSp>
          <p:nvGrpSpPr>
            <p:cNvPr id="30" name="Group 29"/>
            <p:cNvGrpSpPr/>
            <p:nvPr/>
          </p:nvGrpSpPr>
          <p:grpSpPr>
            <a:xfrm>
              <a:off x="785575" y="3604977"/>
              <a:ext cx="8526058" cy="1093159"/>
              <a:chOff x="6345229" y="2654030"/>
              <a:chExt cx="8526058" cy="1093159"/>
            </a:xfrm>
          </p:grpSpPr>
          <p:grpSp>
            <p:nvGrpSpPr>
              <p:cNvPr id="31" name="Group 30"/>
              <p:cNvGrpSpPr/>
              <p:nvPr/>
            </p:nvGrpSpPr>
            <p:grpSpPr>
              <a:xfrm>
                <a:off x="6720105" y="2735307"/>
                <a:ext cx="8151182" cy="1011882"/>
                <a:chOff x="954451" y="3594210"/>
                <a:chExt cx="8151182" cy="1011882"/>
              </a:xfrm>
            </p:grpSpPr>
            <p:sp>
              <p:nvSpPr>
                <p:cNvPr id="33" name="Rectangle 32"/>
                <p:cNvSpPr/>
                <p:nvPr/>
              </p:nvSpPr>
              <p:spPr>
                <a:xfrm>
                  <a:off x="954451" y="3594210"/>
                  <a:ext cx="8151182" cy="101188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34" name="TextBox 33"/>
                <p:cNvSpPr txBox="1"/>
                <p:nvPr/>
              </p:nvSpPr>
              <p:spPr>
                <a:xfrm>
                  <a:off x="1266070" y="3610327"/>
                  <a:ext cx="7776371" cy="954107"/>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Tiếng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luôn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nhắc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nhở</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chúng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biết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giờ</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học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giờ</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chơi</a:t>
                  </a:r>
                  <a:r>
                    <a:rPr lang="en-US" sz="2800" dirty="0">
                      <a:latin typeface="Calibri" panose="020F0502020204030204" pitchFamily="34" charset="0"/>
                      <a:cs typeface="Calibri" panose="020F0502020204030204" pitchFamily="34" charset="0"/>
                    </a:rPr>
                    <a:t>. </a:t>
                  </a:r>
                </a:p>
              </p:txBody>
            </p:sp>
          </p:grpSp>
          <p:sp>
            <p:nvSpPr>
              <p:cNvPr id="32" name="Oval 31"/>
              <p:cNvSpPr/>
              <p:nvPr/>
            </p:nvSpPr>
            <p:spPr>
              <a:xfrm>
                <a:off x="6345229" y="2654030"/>
                <a:ext cx="668345" cy="668345"/>
              </a:xfrm>
              <a:prstGeom prst="ellipse">
                <a:avLst/>
              </a:prstGeom>
              <a:solidFill>
                <a:srgbClr val="C3EDAB"/>
              </a:solidFill>
              <a:ln>
                <a:solidFill>
                  <a:srgbClr val="C3EDA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latin typeface="Calibri" panose="020F0502020204030204" pitchFamily="34" charset="0"/>
                  <a:cs typeface="Calibri" panose="020F0502020204030204" pitchFamily="34" charset="0"/>
                </a:endParaRPr>
              </a:p>
            </p:txBody>
          </p:sp>
        </p:grpSp>
        <p:sp>
          <p:nvSpPr>
            <p:cNvPr id="63" name="TextBox 62"/>
            <p:cNvSpPr txBox="1"/>
            <p:nvPr/>
          </p:nvSpPr>
          <p:spPr>
            <a:xfrm>
              <a:off x="904604" y="3582532"/>
              <a:ext cx="311150" cy="707886"/>
            </a:xfrm>
            <a:prstGeom prst="rect">
              <a:avLst/>
            </a:prstGeom>
            <a:noFill/>
          </p:spPr>
          <p:txBody>
            <a:bodyPr wrap="square" rtlCol="0">
              <a:spAutoFit/>
            </a:bodyPr>
            <a:lstStyle/>
            <a:p>
              <a:r>
                <a:rPr lang="en-US" sz="4000" b="1" dirty="0"/>
                <a:t>5</a:t>
              </a:r>
            </a:p>
          </p:txBody>
        </p:sp>
      </p:grpSp>
      <p:sp>
        <p:nvSpPr>
          <p:cNvPr id="50" name="TextBox 49"/>
          <p:cNvSpPr txBox="1"/>
          <p:nvPr/>
        </p:nvSpPr>
        <p:spPr>
          <a:xfrm>
            <a:off x="2374489" y="767581"/>
            <a:ext cx="5835304" cy="646331"/>
          </a:xfrm>
          <a:prstGeom prst="rect">
            <a:avLst/>
          </a:prstGeom>
          <a:noFill/>
        </p:spPr>
        <p:txBody>
          <a:bodyPr wrap="square" rtlCol="0">
            <a:spAutoFit/>
          </a:bodyPr>
          <a:lstStyle/>
          <a:p>
            <a:pPr marL="571500" indent="-571500">
              <a:spcAft>
                <a:spcPts val="1200"/>
              </a:spcAft>
              <a:buFont typeface="Wingdings" panose="05000000000000000000" pitchFamily="2" charset="2"/>
              <a:buChar char="Ø"/>
            </a:pPr>
            <a:r>
              <a:rPr lang="en-US" sz="3600" b="1" dirty="0" err="1"/>
              <a:t>Đồ</a:t>
            </a:r>
            <a:r>
              <a:rPr lang="en-US" sz="3600" b="1" dirty="0"/>
              <a:t> </a:t>
            </a:r>
            <a:r>
              <a:rPr lang="en-US" sz="3600" b="1" dirty="0" err="1"/>
              <a:t>vật</a:t>
            </a:r>
            <a:r>
              <a:rPr lang="en-US" sz="3600" b="1" dirty="0"/>
              <a:t> </a:t>
            </a:r>
            <a:r>
              <a:rPr lang="en-US" sz="3600" b="1" dirty="0" err="1"/>
              <a:t>đó</a:t>
            </a:r>
            <a:r>
              <a:rPr lang="en-US" sz="3600" b="1" dirty="0"/>
              <a:t> </a:t>
            </a:r>
            <a:r>
              <a:rPr lang="en-US" sz="3600" b="1" dirty="0" err="1"/>
              <a:t>dùng</a:t>
            </a:r>
            <a:r>
              <a:rPr lang="en-US" sz="3600" b="1" dirty="0"/>
              <a:t> </a:t>
            </a:r>
            <a:r>
              <a:rPr lang="en-US" sz="3600" b="1" dirty="0" err="1"/>
              <a:t>để</a:t>
            </a:r>
            <a:r>
              <a:rPr lang="en-US" sz="3600" b="1" dirty="0"/>
              <a:t> </a:t>
            </a:r>
            <a:r>
              <a:rPr lang="en-US" sz="3600" b="1" dirty="0" err="1"/>
              <a:t>làm</a:t>
            </a:r>
            <a:r>
              <a:rPr lang="en-US" sz="3600" b="1" dirty="0"/>
              <a:t> </a:t>
            </a:r>
            <a:r>
              <a:rPr lang="en-US" sz="3600" b="1" dirty="0" err="1"/>
              <a:t>gì</a:t>
            </a:r>
            <a:r>
              <a:rPr lang="en-US" sz="3600" b="1" dirty="0"/>
              <a:t>?</a:t>
            </a:r>
          </a:p>
        </p:txBody>
      </p:sp>
      <p:cxnSp>
        <p:nvCxnSpPr>
          <p:cNvPr id="67" name="Straight Arrow Connector 66"/>
          <p:cNvCxnSpPr/>
          <p:nvPr/>
        </p:nvCxnSpPr>
        <p:spPr>
          <a:xfrm flipV="1">
            <a:off x="8852705" y="4181568"/>
            <a:ext cx="1567645" cy="18074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633307" y="5852961"/>
            <a:ext cx="50295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073464" y="6308875"/>
            <a:ext cx="13391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9248590" y="2257841"/>
            <a:ext cx="2571750" cy="1812917"/>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Báo</a:t>
            </a:r>
            <a:r>
              <a:rPr lang="en-US" sz="3600" dirty="0">
                <a:solidFill>
                  <a:srgbClr val="FF0000"/>
                </a:solidFill>
              </a:rPr>
              <a:t> </a:t>
            </a:r>
            <a:r>
              <a:rPr lang="en-US" sz="3600" dirty="0" err="1">
                <a:solidFill>
                  <a:srgbClr val="FF0000"/>
                </a:solidFill>
              </a:rPr>
              <a:t>hiệu</a:t>
            </a:r>
            <a:r>
              <a:rPr lang="en-US" sz="3600" dirty="0">
                <a:solidFill>
                  <a:srgbClr val="FF0000"/>
                </a:solidFill>
              </a:rPr>
              <a:t> </a:t>
            </a:r>
            <a:r>
              <a:rPr lang="en-US" sz="3600" dirty="0" err="1">
                <a:solidFill>
                  <a:srgbClr val="FF0000"/>
                </a:solidFill>
              </a:rPr>
              <a:t>giờ</a:t>
            </a:r>
            <a:r>
              <a:rPr lang="en-US" sz="3600" dirty="0">
                <a:solidFill>
                  <a:srgbClr val="FF0000"/>
                </a:solidFill>
              </a:rPr>
              <a:t> </a:t>
            </a:r>
            <a:r>
              <a:rPr lang="en-US" sz="3600" dirty="0" err="1">
                <a:solidFill>
                  <a:srgbClr val="FF0000"/>
                </a:solidFill>
              </a:rPr>
              <a:t>học</a:t>
            </a:r>
            <a:r>
              <a:rPr lang="en-US" sz="3600" dirty="0">
                <a:solidFill>
                  <a:srgbClr val="FF0000"/>
                </a:solidFill>
              </a:rPr>
              <a:t>, </a:t>
            </a:r>
          </a:p>
          <a:p>
            <a:pPr algn="ctr"/>
            <a:r>
              <a:rPr lang="en-US" sz="3600" dirty="0" err="1">
                <a:solidFill>
                  <a:srgbClr val="FF0000"/>
                </a:solidFill>
              </a:rPr>
              <a:t>giờ</a:t>
            </a:r>
            <a:r>
              <a:rPr lang="en-US" sz="3600" dirty="0">
                <a:solidFill>
                  <a:srgbClr val="FF0000"/>
                </a:solidFill>
              </a:rPr>
              <a:t> </a:t>
            </a:r>
            <a:r>
              <a:rPr lang="en-US" sz="3600" dirty="0" err="1">
                <a:solidFill>
                  <a:srgbClr val="FF0000"/>
                </a:solidFill>
              </a:rPr>
              <a:t>chơi</a:t>
            </a:r>
            <a:endParaRPr lang="en-US" sz="3600" dirty="0">
              <a:solidFill>
                <a:srgbClr val="FF0000"/>
              </a:solidFill>
            </a:endParaRPr>
          </a:p>
        </p:txBody>
      </p:sp>
    </p:spTree>
    <p:extLst>
      <p:ext uri="{BB962C8B-B14F-4D97-AF65-F5344CB8AC3E}">
        <p14:creationId xmlns:p14="http://schemas.microsoft.com/office/powerpoint/2010/main" val="1272515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left)">
                                      <p:cBhvr>
                                        <p:cTn id="11" dur="500"/>
                                        <p:tgtEl>
                                          <p:spTgt spid="7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additive="base">
                                        <p:cTn id="20" dur="500" fill="hold"/>
                                        <p:tgtEl>
                                          <p:spTgt spid="71"/>
                                        </p:tgtEl>
                                        <p:attrNameLst>
                                          <p:attrName>ppt_x</p:attrName>
                                        </p:attrNameLst>
                                      </p:cBhvr>
                                      <p:tavLst>
                                        <p:tav tm="0">
                                          <p:val>
                                            <p:strVal val="#ppt_x"/>
                                          </p:val>
                                        </p:tav>
                                        <p:tav tm="100000">
                                          <p:val>
                                            <p:strVal val="#ppt_x"/>
                                          </p:val>
                                        </p:tav>
                                      </p:tavLst>
                                    </p:anim>
                                    <p:anim calcmode="lin" valueType="num">
                                      <p:cBhvr additive="base">
                                        <p:cTn id="2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 name="Group 19"/>
          <p:cNvGrpSpPr/>
          <p:nvPr/>
        </p:nvGrpSpPr>
        <p:grpSpPr>
          <a:xfrm>
            <a:off x="171316" y="66582"/>
            <a:ext cx="1479042" cy="1007595"/>
            <a:chOff x="988388" y="974725"/>
            <a:chExt cx="1479042" cy="1007595"/>
          </a:xfrm>
        </p:grpSpPr>
        <p:grpSp>
          <p:nvGrpSpPr>
            <p:cNvPr id="8" name="Group 7"/>
            <p:cNvGrpSpPr/>
            <p:nvPr/>
          </p:nvGrpSpPr>
          <p:grpSpPr>
            <a:xfrm>
              <a:off x="988388" y="974725"/>
              <a:ext cx="1479042" cy="936625"/>
              <a:chOff x="988388" y="974725"/>
              <a:chExt cx="1479042" cy="936625"/>
            </a:xfrm>
          </p:grpSpPr>
          <p:sp>
            <p:nvSpPr>
              <p:cNvPr id="6" name="Oval 5"/>
              <p:cNvSpPr/>
              <p:nvPr/>
            </p:nvSpPr>
            <p:spPr>
              <a:xfrm>
                <a:off x="1396192" y="1257300"/>
                <a:ext cx="663433" cy="654050"/>
              </a:xfrm>
              <a:prstGeom prst="ellipse">
                <a:avLst/>
              </a:prstGeom>
              <a:solidFill>
                <a:srgbClr val="FFE448"/>
              </a:solidFill>
              <a:ln>
                <a:solidFill>
                  <a:srgbClr val="FFE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图片 17"/>
              <p:cNvPicPr>
                <a:picLocks noChangeAspect="1"/>
              </p:cNvPicPr>
              <p:nvPr/>
            </p:nvPicPr>
            <p:blipFill rotWithShape="1">
              <a:blip r:embed="rId4" cstate="print">
                <a:extLst>
                  <a:ext uri="{28A0092B-C50C-407E-A947-70E740481C1C}">
                    <a14:useLocalDpi xmlns:a14="http://schemas.microsoft.com/office/drawing/2010/main" val="0"/>
                  </a:ext>
                </a:extLst>
              </a:blip>
              <a:srcRect t="21366" b="25612"/>
              <a:stretch/>
            </p:blipFill>
            <p:spPr>
              <a:xfrm>
                <a:off x="988388" y="974725"/>
                <a:ext cx="1479042" cy="784225"/>
              </a:xfrm>
              <a:prstGeom prst="rect">
                <a:avLst/>
              </a:prstGeom>
            </p:spPr>
          </p:pic>
        </p:grpSp>
        <p:sp>
          <p:nvSpPr>
            <p:cNvPr id="19" name="TextBox 18"/>
            <p:cNvSpPr txBox="1"/>
            <p:nvPr/>
          </p:nvSpPr>
          <p:spPr>
            <a:xfrm>
              <a:off x="1511300" y="1274434"/>
              <a:ext cx="311150" cy="707886"/>
            </a:xfrm>
            <a:prstGeom prst="rect">
              <a:avLst/>
            </a:prstGeom>
            <a:noFill/>
          </p:spPr>
          <p:txBody>
            <a:bodyPr wrap="square" rtlCol="0">
              <a:spAutoFit/>
            </a:bodyPr>
            <a:lstStyle/>
            <a:p>
              <a:r>
                <a:rPr lang="en-US" sz="4000" b="1" dirty="0"/>
                <a:t>1</a:t>
              </a:r>
            </a:p>
          </p:txBody>
        </p:sp>
      </p:grpSp>
      <p:pic>
        <p:nvPicPr>
          <p:cNvPr id="2050" name="Picture 2" descr="Cartoon hand trunk, tree trunk, trunk, branch png | PNGWi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790700" y="1420391"/>
            <a:ext cx="6736395" cy="55555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corative cartoon tree Stock Vector Image by ©Polyudova #146543753"/>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7857" b="40306" l="21167" r="67667">
                        <a14:foregroundMark x1="66500" y1="27041" x2="65000" y2="28912"/>
                      </a14:backgroundRemoval>
                    </a14:imgEffect>
                    <a14:imgEffect>
                      <a14:saturation sat="300000"/>
                    </a14:imgEffect>
                  </a14:imgLayer>
                </a14:imgProps>
              </a:ext>
              <a:ext uri="{28A0092B-C50C-407E-A947-70E740481C1C}">
                <a14:useLocalDpi xmlns:a14="http://schemas.microsoft.com/office/drawing/2010/main" val="0"/>
              </a:ext>
            </a:extLst>
          </a:blip>
          <a:srcRect l="21389" t="18389" r="32561" b="58370"/>
          <a:stretch/>
        </p:blipFill>
        <p:spPr bwMode="auto">
          <a:xfrm>
            <a:off x="3544312" y="3055022"/>
            <a:ext cx="2650968" cy="1762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ppy Cartoon Ruler with a White Background Stock Illustration -  Illustration of bussines, comic: 182256639"/>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6272" b="90000" l="21000" r="83000">
                        <a14:foregroundMark x1="27500" y1="48935" x2="23500" y2="51302"/>
                        <a14:foregroundMark x1="28500" y1="50118" x2="26750" y2="52249"/>
                        <a14:foregroundMark x1="46250" y1="43018" x2="50750" y2="50118"/>
                        <a14:foregroundMark x1="53000" y1="42308" x2="56500" y2="50828"/>
                        <a14:foregroundMark x1="72750" y1="50118" x2="76750" y2="51775"/>
                      </a14:backgroundRemoval>
                    </a14:imgEffect>
                  </a14:imgLayer>
                </a14:imgProps>
              </a:ext>
              <a:ext uri="{28A0092B-C50C-407E-A947-70E740481C1C}">
                <a14:useLocalDpi xmlns:a14="http://schemas.microsoft.com/office/drawing/2010/main" val="0"/>
              </a:ext>
            </a:extLst>
          </a:blip>
          <a:srcRect l="21479" t="6340" r="20771" b="13896"/>
          <a:stretch/>
        </p:blipFill>
        <p:spPr bwMode="auto">
          <a:xfrm>
            <a:off x="4549313" y="4607103"/>
            <a:ext cx="1542900" cy="22508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46278" y="3613059"/>
            <a:ext cx="2047035" cy="646331"/>
          </a:xfrm>
          <a:prstGeom prst="rect">
            <a:avLst/>
          </a:prstGeom>
          <a:noFill/>
        </p:spPr>
        <p:txBody>
          <a:bodyPr wrap="none" lIns="91440" tIns="45720" rIns="91440" bIns="45720">
            <a:spAutoFit/>
          </a:bodyPr>
          <a:lstStyle/>
          <a:p>
            <a:pPr algn="ctr"/>
            <a:r>
              <a:rPr lang="en-US" sz="3600" b="1" dirty="0" err="1">
                <a:ln w="9525">
                  <a:solidFill>
                    <a:schemeClr val="accent5"/>
                  </a:solidFill>
                  <a:prstDash val="solid"/>
                </a:ln>
                <a:solidFill>
                  <a:srgbClr val="FFFFFF"/>
                </a:solidFill>
                <a:effectLst>
                  <a:outerShdw blurRad="38100" dist="22860" dir="5400000" algn="tl" rotWithShape="0">
                    <a:srgbClr val="000000">
                      <a:alpha val="30000"/>
                    </a:srgbClr>
                  </a:outerShdw>
                </a:effectLst>
              </a:rPr>
              <a:t>m</a:t>
            </a:r>
            <a:r>
              <a:rPr lang="en-US" sz="3600" b="1" cap="none" spc="0" dirty="0" err="1">
                <a:ln w="9525">
                  <a:solidFill>
                    <a:schemeClr val="accent5"/>
                  </a:solidFill>
                  <a:prstDash val="solid"/>
                </a:ln>
                <a:solidFill>
                  <a:srgbClr val="FFFFFF"/>
                </a:solidFill>
                <a:effectLst>
                  <a:outerShdw blurRad="38100" dist="22860" dir="5400000" algn="tl" rotWithShape="0">
                    <a:srgbClr val="000000">
                      <a:alpha val="30000"/>
                    </a:srgbClr>
                  </a:outerShdw>
                </a:effectLst>
              </a:rPr>
              <a:t>àu</a:t>
            </a:r>
            <a:r>
              <a:rPr lang="en-US" sz="3600" b="1" cap="none" spc="0" dirty="0">
                <a:ln w="9525">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3600" b="1" cap="none" spc="0" dirty="0" err="1">
                <a:ln w="9525">
                  <a:solidFill>
                    <a:schemeClr val="accent5"/>
                  </a:solidFill>
                  <a:prstDash val="solid"/>
                </a:ln>
                <a:solidFill>
                  <a:srgbClr val="FFFFFF"/>
                </a:solidFill>
                <a:effectLst>
                  <a:outerShdw blurRad="38100" dist="22860" dir="5400000" algn="tl" rotWithShape="0">
                    <a:srgbClr val="000000">
                      <a:alpha val="30000"/>
                    </a:srgbClr>
                  </a:outerShdw>
                </a:effectLst>
              </a:rPr>
              <a:t>vàng</a:t>
            </a:r>
            <a:endParaRPr lang="en-US" sz="3600" b="1" cap="none" spc="0" dirty="0">
              <a:ln w="9525">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5" name="Picture 4" descr="Decorative cartoon tree Stock Vector Image by ©Polyudova #146543753"/>
          <p:cNvPicPr>
            <a:picLocks noChangeAspect="1" noChangeArrowheads="1"/>
          </p:cNvPicPr>
          <p:nvPr/>
        </p:nvPicPr>
        <p:blipFill rotWithShape="1">
          <a:blip r:embed="rId11">
            <a:extLst>
              <a:ext uri="{BEBA8EAE-BF5A-486C-A8C5-ECC9F3942E4B}">
                <a14:imgProps xmlns:a14="http://schemas.microsoft.com/office/drawing/2010/main">
                  <a14:imgLayer r:embed="rId8">
                    <a14:imgEffect>
                      <a14:backgroundRemoval t="17857" b="40306" l="21167" r="67667">
                        <a14:foregroundMark x1="66500" y1="27041" x2="65000" y2="28912"/>
                      </a14:backgroundRemoval>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21389" t="18389" r="32561" b="58370"/>
          <a:stretch/>
        </p:blipFill>
        <p:spPr bwMode="auto">
          <a:xfrm>
            <a:off x="6887538" y="2782818"/>
            <a:ext cx="2650968" cy="202282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7293589" y="3461805"/>
            <a:ext cx="1784335" cy="646331"/>
          </a:xfrm>
          <a:prstGeom prst="rect">
            <a:avLst/>
          </a:prstGeom>
          <a:noFill/>
        </p:spPr>
        <p:txBody>
          <a:bodyPr wrap="none" lIns="91440" tIns="45720" rIns="91440" bIns="45720">
            <a:spAutoFit/>
          </a:bodyPr>
          <a:lstStyle/>
          <a:p>
            <a:pPr algn="ctr"/>
            <a:r>
              <a:rPr lang="en-US" sz="3600" b="1" dirty="0" err="1">
                <a:ln w="9525">
                  <a:solidFill>
                    <a:schemeClr val="accent5"/>
                  </a:solidFill>
                  <a:prstDash val="solid"/>
                </a:ln>
                <a:solidFill>
                  <a:srgbClr val="FFFFFF"/>
                </a:solidFill>
                <a:effectLst>
                  <a:outerShdw blurRad="38100" dist="22860" dir="5400000" algn="tl" rotWithShape="0">
                    <a:srgbClr val="000000">
                      <a:alpha val="30000"/>
                    </a:srgbClr>
                  </a:outerShdw>
                </a:effectLst>
              </a:rPr>
              <a:t>đo</a:t>
            </a:r>
            <a:r>
              <a:rPr lang="en-US" sz="3600" b="1" dirty="0">
                <a:ln w="9525">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3600" b="1" dirty="0" err="1">
                <a:ln w="9525">
                  <a:solidFill>
                    <a:schemeClr val="accent5"/>
                  </a:solidFill>
                  <a:prstDash val="solid"/>
                </a:ln>
                <a:solidFill>
                  <a:srgbClr val="FFFFFF"/>
                </a:solidFill>
                <a:effectLst>
                  <a:outerShdw blurRad="38100" dist="22860" dir="5400000" algn="tl" rotWithShape="0">
                    <a:srgbClr val="000000">
                      <a:alpha val="30000"/>
                    </a:srgbClr>
                  </a:outerShdw>
                </a:effectLst>
              </a:rPr>
              <a:t>và</a:t>
            </a:r>
            <a:r>
              <a:rPr lang="en-US" sz="3600" b="1" dirty="0">
                <a:ln w="9525">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3600" b="1" dirty="0" err="1">
                <a:ln w="9525">
                  <a:solidFill>
                    <a:schemeClr val="accent5"/>
                  </a:solidFill>
                  <a:prstDash val="solid"/>
                </a:ln>
                <a:solidFill>
                  <a:srgbClr val="FFFFFF"/>
                </a:solidFill>
                <a:effectLst>
                  <a:outerShdw blurRad="38100" dist="22860" dir="5400000" algn="tl" rotWithShape="0">
                    <a:srgbClr val="000000">
                      <a:alpha val="30000"/>
                    </a:srgbClr>
                  </a:outerShdw>
                </a:effectLst>
              </a:rPr>
              <a:t>kẻ</a:t>
            </a:r>
            <a:endParaRPr lang="en-US" sz="3600" b="1" cap="none" spc="0" dirty="0">
              <a:ln w="9525">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8" name="Picture 4" descr="Decorative cartoon tree Stock Vector Image by ©Polyudova #146543753"/>
          <p:cNvPicPr>
            <a:picLocks noChangeAspect="1" noChangeArrowheads="1"/>
          </p:cNvPicPr>
          <p:nvPr/>
        </p:nvPicPr>
        <p:blipFill rotWithShape="1">
          <a:blip r:embed="rId12">
            <a:extLst>
              <a:ext uri="{BEBA8EAE-BF5A-486C-A8C5-ECC9F3942E4B}">
                <a14:imgProps xmlns:a14="http://schemas.microsoft.com/office/drawing/2010/main">
                  <a14:imgLayer r:embed="rId8">
                    <a14:imgEffect>
                      <a14:backgroundRemoval t="17857" b="40306" l="21167" r="67667">
                        <a14:foregroundMark x1="66500" y1="27041" x2="65000" y2="28912"/>
                      </a14:backgroundRemoval>
                    </a14:imgEffect>
                    <a14:imgEffect>
                      <a14:sharpenSoften amount="50000"/>
                    </a14:imgEffect>
                    <a14:imgEffect>
                      <a14:colorTemperature colorTemp="11200"/>
                    </a14:imgEffect>
                    <a14:imgEffect>
                      <a14:saturation sat="300000"/>
                    </a14:imgEffect>
                  </a14:imgLayer>
                </a14:imgProps>
              </a:ext>
              <a:ext uri="{28A0092B-C50C-407E-A947-70E740481C1C}">
                <a14:useLocalDpi xmlns:a14="http://schemas.microsoft.com/office/drawing/2010/main" val="0"/>
              </a:ext>
            </a:extLst>
          </a:blip>
          <a:srcRect l="21389" t="18389" r="32561" b="58370"/>
          <a:stretch/>
        </p:blipFill>
        <p:spPr bwMode="auto">
          <a:xfrm>
            <a:off x="6844909" y="1420391"/>
            <a:ext cx="2865644" cy="190512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249714" y="1783069"/>
            <a:ext cx="1910010" cy="1200329"/>
          </a:xfrm>
          <a:prstGeom prst="rect">
            <a:avLst/>
          </a:prstGeom>
          <a:noFill/>
        </p:spPr>
        <p:txBody>
          <a:bodyPr wrap="none" lIns="91440" tIns="45720" rIns="91440" bIns="45720">
            <a:spAutoFit/>
          </a:bodyPr>
          <a:lstStyle/>
          <a:p>
            <a:pPr algn="ctr"/>
            <a:r>
              <a:rPr lang="en-US" sz="3600" b="1" dirty="0" err="1">
                <a:ln w="9525">
                  <a:solidFill>
                    <a:schemeClr val="accent5"/>
                  </a:solidFill>
                  <a:prstDash val="solid"/>
                </a:ln>
                <a:solidFill>
                  <a:srgbClr val="FFFFFF"/>
                </a:solidFill>
                <a:effectLst>
                  <a:outerShdw blurRad="38100" dist="22860" dir="5400000" algn="tl" rotWithShape="0">
                    <a:srgbClr val="000000">
                      <a:alpha val="30000"/>
                    </a:srgbClr>
                  </a:outerShdw>
                </a:effectLst>
              </a:rPr>
              <a:t>hình</a:t>
            </a:r>
            <a:r>
              <a:rPr lang="en-US" sz="3600" b="1" dirty="0">
                <a:ln w="9525">
                  <a:solidFill>
                    <a:schemeClr val="accent5"/>
                  </a:solidFill>
                  <a:prstDash val="solid"/>
                </a:ln>
                <a:solidFill>
                  <a:srgbClr val="FFFFFF"/>
                </a:solidFill>
                <a:effectLst>
                  <a:outerShdw blurRad="38100" dist="22860" dir="5400000" algn="tl" rotWithShape="0">
                    <a:srgbClr val="000000">
                      <a:alpha val="30000"/>
                    </a:srgbClr>
                  </a:outerShdw>
                </a:effectLst>
              </a:rPr>
              <a:t> </a:t>
            </a:r>
          </a:p>
          <a:p>
            <a:pPr algn="ctr"/>
            <a:r>
              <a:rPr lang="en-US" sz="3600" b="1" dirty="0" err="1">
                <a:ln w="9525">
                  <a:solidFill>
                    <a:schemeClr val="accent5"/>
                  </a:solidFill>
                  <a:prstDash val="solid"/>
                </a:ln>
                <a:solidFill>
                  <a:srgbClr val="FFFFFF"/>
                </a:solidFill>
                <a:effectLst>
                  <a:outerShdw blurRad="38100" dist="22860" dir="5400000" algn="tl" rotWithShape="0">
                    <a:srgbClr val="000000">
                      <a:alpha val="30000"/>
                    </a:srgbClr>
                  </a:outerShdw>
                </a:effectLst>
              </a:rPr>
              <a:t>chữ</a:t>
            </a:r>
            <a:r>
              <a:rPr lang="en-US" sz="3600" b="1" dirty="0">
                <a:ln w="9525">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3600" b="1" dirty="0" err="1">
                <a:ln w="9525">
                  <a:solidFill>
                    <a:schemeClr val="accent5"/>
                  </a:solidFill>
                  <a:prstDash val="solid"/>
                </a:ln>
                <a:solidFill>
                  <a:srgbClr val="FFFFFF"/>
                </a:solidFill>
                <a:effectLst>
                  <a:outerShdw blurRad="38100" dist="22860" dir="5400000" algn="tl" rotWithShape="0">
                    <a:srgbClr val="000000">
                      <a:alpha val="30000"/>
                    </a:srgbClr>
                  </a:outerShdw>
                </a:effectLst>
              </a:rPr>
              <a:t>nhật</a:t>
            </a:r>
            <a:endParaRPr lang="en-US" sz="3600" b="1" cap="none" spc="0" dirty="0">
              <a:ln w="9525">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4" name="Picture 4" descr="Decorative cartoon tree Stock Vector Image by ©Polyudova #146543753"/>
          <p:cNvPicPr>
            <a:picLocks noChangeAspect="1" noChangeArrowheads="1"/>
          </p:cNvPicPr>
          <p:nvPr/>
        </p:nvPicPr>
        <p:blipFill rotWithShape="1">
          <a:blip r:embed="rId11">
            <a:extLst>
              <a:ext uri="{BEBA8EAE-BF5A-486C-A8C5-ECC9F3942E4B}">
                <a14:imgProps xmlns:a14="http://schemas.microsoft.com/office/drawing/2010/main">
                  <a14:imgLayer r:embed="rId8">
                    <a14:imgEffect>
                      <a14:backgroundRemoval t="17857" b="40306" l="21167" r="67667">
                        <a14:foregroundMark x1="66500" y1="27041" x2="65000" y2="28912"/>
                      </a14:backgroundRemoval>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21389" t="18389" r="32561" b="58370"/>
          <a:stretch/>
        </p:blipFill>
        <p:spPr bwMode="auto">
          <a:xfrm>
            <a:off x="4359322" y="812628"/>
            <a:ext cx="3056817" cy="203222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404152" y="1217639"/>
            <a:ext cx="2890516" cy="1200329"/>
          </a:xfrm>
          <a:prstGeom prst="rect">
            <a:avLst/>
          </a:prstGeom>
          <a:noFill/>
        </p:spPr>
        <p:txBody>
          <a:bodyPr wrap="square" lIns="91440" tIns="45720" rIns="91440" bIns="45720">
            <a:spAutoFit/>
          </a:bodyPr>
          <a:lstStyle/>
          <a:p>
            <a:pPr algn="ctr"/>
            <a:r>
              <a:rPr lang="en-US" sz="3600" b="1" dirty="0" err="1">
                <a:ln w="9525">
                  <a:solidFill>
                    <a:schemeClr val="accent5"/>
                  </a:solidFill>
                  <a:prstDash val="solid"/>
                </a:ln>
                <a:solidFill>
                  <a:srgbClr val="FFFFFF"/>
                </a:solidFill>
                <a:effectLst>
                  <a:outerShdw blurRad="38100" dist="22860" dir="5400000" algn="tl" rotWithShape="0">
                    <a:srgbClr val="000000">
                      <a:alpha val="30000"/>
                    </a:srgbClr>
                  </a:outerShdw>
                </a:effectLst>
              </a:rPr>
              <a:t>có</a:t>
            </a:r>
            <a:r>
              <a:rPr lang="en-US" sz="3600" b="1" dirty="0">
                <a:ln w="9525">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3600" b="1" dirty="0" err="1">
                <a:ln w="9525">
                  <a:solidFill>
                    <a:schemeClr val="accent5"/>
                  </a:solidFill>
                  <a:prstDash val="solid"/>
                </a:ln>
                <a:solidFill>
                  <a:srgbClr val="FFFFFF"/>
                </a:solidFill>
                <a:effectLst>
                  <a:outerShdw blurRad="38100" dist="22860" dir="5400000" algn="tl" rotWithShape="0">
                    <a:srgbClr val="000000">
                      <a:alpha val="30000"/>
                    </a:srgbClr>
                  </a:outerShdw>
                </a:effectLst>
              </a:rPr>
              <a:t>vạch</a:t>
            </a:r>
            <a:r>
              <a:rPr lang="en-US" sz="3600" b="1" dirty="0">
                <a:ln w="9525">
                  <a:solidFill>
                    <a:schemeClr val="accent5"/>
                  </a:solidFill>
                  <a:prstDash val="solid"/>
                </a:ln>
                <a:solidFill>
                  <a:srgbClr val="FFFFFF"/>
                </a:solidFill>
                <a:effectLst>
                  <a:outerShdw blurRad="38100" dist="22860" dir="5400000" algn="tl" rotWithShape="0">
                    <a:srgbClr val="000000">
                      <a:alpha val="30000"/>
                    </a:srgbClr>
                  </a:outerShdw>
                </a:effectLst>
              </a:rPr>
              <a:t> chia </a:t>
            </a:r>
            <a:r>
              <a:rPr lang="en-US" sz="3600" b="1" dirty="0" err="1">
                <a:ln w="9525">
                  <a:solidFill>
                    <a:schemeClr val="accent5"/>
                  </a:solidFill>
                  <a:prstDash val="solid"/>
                </a:ln>
                <a:solidFill>
                  <a:srgbClr val="FFFFFF"/>
                </a:solidFill>
                <a:effectLst>
                  <a:outerShdw blurRad="38100" dist="22860" dir="5400000" algn="tl" rotWithShape="0">
                    <a:srgbClr val="000000">
                      <a:alpha val="30000"/>
                    </a:srgbClr>
                  </a:outerShdw>
                </a:effectLst>
              </a:rPr>
              <a:t>xăng-ti-mét</a:t>
            </a:r>
            <a:endParaRPr lang="en-US" sz="3600" b="1" cap="none" spc="0" dirty="0">
              <a:ln w="9525">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6" name="TextBox 25"/>
          <p:cNvSpPr txBox="1"/>
          <p:nvPr/>
        </p:nvSpPr>
        <p:spPr>
          <a:xfrm>
            <a:off x="1636756" y="45080"/>
            <a:ext cx="10125890" cy="1077218"/>
          </a:xfrm>
          <a:prstGeom prst="rect">
            <a:avLst/>
          </a:prstGeom>
          <a:noFill/>
        </p:spPr>
        <p:txBody>
          <a:bodyPr wrap="square" rtlCol="0">
            <a:spAutoFit/>
          </a:bodyPr>
          <a:lstStyle/>
          <a:p>
            <a:pPr algn="just"/>
            <a:r>
              <a:rPr lang="en-US" sz="3200" b="1" dirty="0"/>
              <a:t>c. </a:t>
            </a:r>
            <a:r>
              <a:rPr lang="en-US" sz="3200" b="1" dirty="0" err="1"/>
              <a:t>Viết</a:t>
            </a:r>
            <a:r>
              <a:rPr lang="en-US" sz="3200" b="1" dirty="0"/>
              <a:t> </a:t>
            </a:r>
            <a:r>
              <a:rPr lang="en-US" sz="3200" b="1" dirty="0" err="1"/>
              <a:t>đoạn</a:t>
            </a:r>
            <a:r>
              <a:rPr lang="en-US" sz="3200" b="1" dirty="0"/>
              <a:t> </a:t>
            </a:r>
            <a:r>
              <a:rPr lang="en-US" sz="3200" b="1" dirty="0" err="1"/>
              <a:t>văn</a:t>
            </a:r>
            <a:r>
              <a:rPr lang="en-US" sz="3200" b="1" dirty="0"/>
              <a:t> 4 – 5 </a:t>
            </a:r>
            <a:r>
              <a:rPr lang="en-US" sz="3200" b="1" dirty="0" err="1"/>
              <a:t>câu</a:t>
            </a:r>
            <a:r>
              <a:rPr lang="en-US" sz="3200" b="1" dirty="0"/>
              <a:t> </a:t>
            </a:r>
            <a:r>
              <a:rPr lang="en-US" sz="3200" b="1" dirty="0" err="1"/>
              <a:t>giới</a:t>
            </a:r>
            <a:r>
              <a:rPr lang="en-US" sz="3200" b="1" dirty="0"/>
              <a:t> </a:t>
            </a:r>
            <a:r>
              <a:rPr lang="en-US" sz="3200" b="1" dirty="0" err="1"/>
              <a:t>thiệu</a:t>
            </a:r>
            <a:r>
              <a:rPr lang="en-US" sz="3200" b="1" dirty="0"/>
              <a:t> </a:t>
            </a:r>
            <a:r>
              <a:rPr lang="en-US" sz="3200" b="1" dirty="0" err="1"/>
              <a:t>chiếc</a:t>
            </a:r>
            <a:r>
              <a:rPr lang="en-US" sz="3200" b="1" dirty="0"/>
              <a:t> </a:t>
            </a:r>
            <a:r>
              <a:rPr lang="en-US" sz="3200" b="1" dirty="0" err="1"/>
              <a:t>thước</a:t>
            </a:r>
            <a:r>
              <a:rPr lang="en-US" sz="3200" b="1" dirty="0"/>
              <a:t> </a:t>
            </a:r>
            <a:r>
              <a:rPr lang="en-US" sz="3200" b="1" dirty="0" err="1"/>
              <a:t>kẻ</a:t>
            </a:r>
            <a:r>
              <a:rPr lang="en-US" sz="3200" b="1" dirty="0"/>
              <a:t> </a:t>
            </a:r>
            <a:r>
              <a:rPr lang="en-US" sz="3200" b="1" dirty="0" err="1"/>
              <a:t>dựa</a:t>
            </a:r>
            <a:r>
              <a:rPr lang="en-US" sz="3200" b="1" dirty="0"/>
              <a:t> </a:t>
            </a:r>
            <a:r>
              <a:rPr lang="en-US" sz="3200" b="1" dirty="0" err="1"/>
              <a:t>vào</a:t>
            </a:r>
            <a:r>
              <a:rPr lang="en-US" sz="3200" b="1" dirty="0"/>
              <a:t> </a:t>
            </a:r>
            <a:r>
              <a:rPr lang="en-US" sz="3200" b="1" dirty="0" err="1"/>
              <a:t>tranh</a:t>
            </a:r>
            <a:r>
              <a:rPr lang="en-US" sz="3200" b="1" dirty="0"/>
              <a:t> </a:t>
            </a:r>
            <a:r>
              <a:rPr lang="en-US" sz="3200" b="1" dirty="0" err="1"/>
              <a:t>và</a:t>
            </a:r>
            <a:r>
              <a:rPr lang="en-US" sz="3200" b="1" dirty="0"/>
              <a:t> </a:t>
            </a:r>
            <a:r>
              <a:rPr lang="en-US" sz="3200" b="1" dirty="0" err="1"/>
              <a:t>từ</a:t>
            </a:r>
            <a:r>
              <a:rPr lang="en-US" sz="3200" b="1" dirty="0"/>
              <a:t> </a:t>
            </a:r>
            <a:r>
              <a:rPr lang="en-US" sz="3200" b="1" dirty="0" err="1"/>
              <a:t>ngữ</a:t>
            </a:r>
            <a:r>
              <a:rPr lang="en-US" sz="3200" b="1" dirty="0"/>
              <a:t> </a:t>
            </a:r>
            <a:r>
              <a:rPr lang="en-US" sz="3200" b="1" dirty="0" err="1"/>
              <a:t>gợi</a:t>
            </a:r>
            <a:r>
              <a:rPr lang="en-US" sz="3200" b="1" dirty="0"/>
              <a:t> ý:</a:t>
            </a:r>
          </a:p>
        </p:txBody>
      </p:sp>
      <p:pic>
        <p:nvPicPr>
          <p:cNvPr id="27" name="Picture 4" descr="Decorative cartoon tree Stock Vector Image by ©Polyudova #146543753"/>
          <p:cNvPicPr>
            <a:picLocks noChangeAspect="1" noChangeArrowheads="1"/>
          </p:cNvPicPr>
          <p:nvPr/>
        </p:nvPicPr>
        <p:blipFill rotWithShape="1">
          <a:blip r:embed="rId12">
            <a:extLst>
              <a:ext uri="{BEBA8EAE-BF5A-486C-A8C5-ECC9F3942E4B}">
                <a14:imgProps xmlns:a14="http://schemas.microsoft.com/office/drawing/2010/main">
                  <a14:imgLayer r:embed="rId8">
                    <a14:imgEffect>
                      <a14:backgroundRemoval t="17857" b="40306" l="21167" r="67667">
                        <a14:foregroundMark x1="66500" y1="27041" x2="65000" y2="28912"/>
                      </a14:backgroundRemoval>
                    </a14:imgEffect>
                    <a14:imgEffect>
                      <a14:sharpenSoften amount="50000"/>
                    </a14:imgEffect>
                    <a14:imgEffect>
                      <a14:colorTemperature colorTemp="11200"/>
                    </a14:imgEffect>
                    <a14:imgEffect>
                      <a14:saturation sat="300000"/>
                    </a14:imgEffect>
                  </a14:imgLayer>
                </a14:imgProps>
              </a:ext>
              <a:ext uri="{28A0092B-C50C-407E-A947-70E740481C1C}">
                <a14:useLocalDpi xmlns:a14="http://schemas.microsoft.com/office/drawing/2010/main" val="0"/>
              </a:ext>
            </a:extLst>
          </a:blip>
          <a:srcRect l="21389" t="18389" r="32561" b="58370"/>
          <a:stretch/>
        </p:blipFill>
        <p:spPr bwMode="auto">
          <a:xfrm>
            <a:off x="1411213" y="1709517"/>
            <a:ext cx="3228864" cy="214660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619975" y="2570942"/>
            <a:ext cx="2561663" cy="646331"/>
          </a:xfrm>
          <a:prstGeom prst="rect">
            <a:avLst/>
          </a:prstGeom>
          <a:noFill/>
        </p:spPr>
        <p:txBody>
          <a:bodyPr wrap="none" lIns="91440" tIns="45720" rIns="91440" bIns="45720">
            <a:spAutoFit/>
          </a:bodyPr>
          <a:lstStyle/>
          <a:p>
            <a:pPr algn="ctr"/>
            <a:r>
              <a:rPr lang="en-US" sz="3600" b="1" dirty="0" err="1">
                <a:ln w="9525">
                  <a:solidFill>
                    <a:schemeClr val="accent5"/>
                  </a:solidFill>
                  <a:prstDash val="solid"/>
                </a:ln>
                <a:solidFill>
                  <a:srgbClr val="FFFFFF"/>
                </a:solidFill>
                <a:effectLst>
                  <a:outerShdw blurRad="38100" dist="22860" dir="5400000" algn="tl" rotWithShape="0">
                    <a:srgbClr val="000000">
                      <a:alpha val="30000"/>
                    </a:srgbClr>
                  </a:outerShdw>
                </a:effectLst>
              </a:rPr>
              <a:t>mỏng</a:t>
            </a:r>
            <a:r>
              <a:rPr lang="en-US" sz="3600" b="1" dirty="0">
                <a:ln w="9525">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3600" b="1" dirty="0" err="1">
                <a:ln w="9525">
                  <a:solidFill>
                    <a:schemeClr val="accent5"/>
                  </a:solidFill>
                  <a:prstDash val="solid"/>
                </a:ln>
                <a:solidFill>
                  <a:srgbClr val="FFFFFF"/>
                </a:solidFill>
                <a:effectLst>
                  <a:outerShdw blurRad="38100" dist="22860" dir="5400000" algn="tl" rotWithShape="0">
                    <a:srgbClr val="000000">
                      <a:alpha val="30000"/>
                    </a:srgbClr>
                  </a:outerShdw>
                </a:effectLst>
              </a:rPr>
              <a:t>và</a:t>
            </a:r>
            <a:r>
              <a:rPr lang="en-US" sz="3600" b="1" dirty="0">
                <a:ln w="9525">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3600" b="1" dirty="0" err="1">
                <a:ln w="9525">
                  <a:solidFill>
                    <a:schemeClr val="accent5"/>
                  </a:solidFill>
                  <a:prstDash val="solid"/>
                </a:ln>
                <a:solidFill>
                  <a:srgbClr val="FFFFFF"/>
                </a:solidFill>
                <a:effectLst>
                  <a:outerShdw blurRad="38100" dist="22860" dir="5400000" algn="tl" rotWithShape="0">
                    <a:srgbClr val="000000">
                      <a:alpha val="30000"/>
                    </a:srgbClr>
                  </a:outerShdw>
                </a:effectLst>
              </a:rPr>
              <a:t>dẹt</a:t>
            </a:r>
            <a:endParaRPr lang="en-US" sz="3600" b="1" cap="none" spc="0" dirty="0">
              <a:ln w="9525">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16472994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 name="Group 19"/>
          <p:cNvGrpSpPr/>
          <p:nvPr/>
        </p:nvGrpSpPr>
        <p:grpSpPr>
          <a:xfrm>
            <a:off x="171316" y="66582"/>
            <a:ext cx="1479042" cy="1007595"/>
            <a:chOff x="988388" y="974725"/>
            <a:chExt cx="1479042" cy="1007595"/>
          </a:xfrm>
        </p:grpSpPr>
        <p:grpSp>
          <p:nvGrpSpPr>
            <p:cNvPr id="8" name="Group 7"/>
            <p:cNvGrpSpPr/>
            <p:nvPr/>
          </p:nvGrpSpPr>
          <p:grpSpPr>
            <a:xfrm>
              <a:off x="988388" y="974725"/>
              <a:ext cx="1479042" cy="936625"/>
              <a:chOff x="988388" y="974725"/>
              <a:chExt cx="1479042" cy="936625"/>
            </a:xfrm>
          </p:grpSpPr>
          <p:sp>
            <p:nvSpPr>
              <p:cNvPr id="6" name="Oval 5"/>
              <p:cNvSpPr/>
              <p:nvPr/>
            </p:nvSpPr>
            <p:spPr>
              <a:xfrm>
                <a:off x="1396192" y="1257300"/>
                <a:ext cx="663433" cy="654050"/>
              </a:xfrm>
              <a:prstGeom prst="ellipse">
                <a:avLst/>
              </a:prstGeom>
              <a:solidFill>
                <a:srgbClr val="FFE448"/>
              </a:solidFill>
              <a:ln>
                <a:solidFill>
                  <a:srgbClr val="FFE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图片 17"/>
              <p:cNvPicPr>
                <a:picLocks noChangeAspect="1"/>
              </p:cNvPicPr>
              <p:nvPr/>
            </p:nvPicPr>
            <p:blipFill rotWithShape="1">
              <a:blip r:embed="rId4" cstate="print">
                <a:extLst>
                  <a:ext uri="{28A0092B-C50C-407E-A947-70E740481C1C}">
                    <a14:useLocalDpi xmlns:a14="http://schemas.microsoft.com/office/drawing/2010/main" val="0"/>
                  </a:ext>
                </a:extLst>
              </a:blip>
              <a:srcRect t="21366" b="25612"/>
              <a:stretch/>
            </p:blipFill>
            <p:spPr>
              <a:xfrm>
                <a:off x="988388" y="974725"/>
                <a:ext cx="1479042" cy="784225"/>
              </a:xfrm>
              <a:prstGeom prst="rect">
                <a:avLst/>
              </a:prstGeom>
            </p:spPr>
          </p:pic>
        </p:grpSp>
        <p:sp>
          <p:nvSpPr>
            <p:cNvPr id="19" name="TextBox 18"/>
            <p:cNvSpPr txBox="1"/>
            <p:nvPr/>
          </p:nvSpPr>
          <p:spPr>
            <a:xfrm>
              <a:off x="1511300" y="1274434"/>
              <a:ext cx="311150" cy="707886"/>
            </a:xfrm>
            <a:prstGeom prst="rect">
              <a:avLst/>
            </a:prstGeom>
            <a:noFill/>
          </p:spPr>
          <p:txBody>
            <a:bodyPr wrap="square" rtlCol="0">
              <a:spAutoFit/>
            </a:bodyPr>
            <a:lstStyle/>
            <a:p>
              <a:r>
                <a:rPr lang="en-US" sz="4000" b="1" dirty="0"/>
                <a:t>1</a:t>
              </a:r>
            </a:p>
          </p:txBody>
        </p:sp>
      </p:grpSp>
      <p:sp>
        <p:nvSpPr>
          <p:cNvPr id="3" name="Rectangle 2">
            <a:extLst>
              <a:ext uri="{FF2B5EF4-FFF2-40B4-BE49-F238E27FC236}">
                <a16:creationId xmlns:a16="http://schemas.microsoft.com/office/drawing/2014/main" id="{400C6141-B830-480C-8CCE-75C4C50249C9}"/>
              </a:ext>
            </a:extLst>
          </p:cNvPr>
          <p:cNvSpPr/>
          <p:nvPr/>
        </p:nvSpPr>
        <p:spPr>
          <a:xfrm>
            <a:off x="694228" y="850807"/>
            <a:ext cx="10803544" cy="4524315"/>
          </a:xfrm>
          <a:prstGeom prst="rect">
            <a:avLst/>
          </a:prstGeom>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Chiếc</a:t>
            </a:r>
            <a:r>
              <a:rPr lang="en-US" sz="3200" b="1">
                <a:latin typeface="Times New Roman" panose="02020603050405020304" pitchFamily="18" charset="0"/>
                <a:cs typeface="Times New Roman" panose="02020603050405020304" pitchFamily="18" charset="0"/>
              </a:rPr>
              <a:t> t</a:t>
            </a:r>
            <a:r>
              <a:rPr lang="vi-VN" sz="3200" b="1">
                <a:latin typeface="Times New Roman" panose="02020603050405020304" pitchFamily="18" charset="0"/>
                <a:cs typeface="Times New Roman" panose="02020603050405020304" pitchFamily="18" charset="0"/>
              </a:rPr>
              <a:t>ủ </a:t>
            </a:r>
            <a:r>
              <a:rPr lang="vi-VN" sz="3200" b="1" dirty="0">
                <a:latin typeface="Times New Roman" panose="02020603050405020304" pitchFamily="18" charset="0"/>
                <a:cs typeface="Times New Roman" panose="02020603050405020304" pitchFamily="18" charset="0"/>
              </a:rPr>
              <a:t>quần áo</a:t>
            </a:r>
            <a:endParaRPr lang="en-US" sz="3200" b="1" dirty="0">
              <a:latin typeface="Times New Roman" panose="02020603050405020304" pitchFamily="18" charset="0"/>
              <a:cs typeface="Times New Roman" panose="02020603050405020304" pitchFamily="18" charset="0"/>
            </a:endParaRPr>
          </a:p>
          <a:p>
            <a:pPr algn="just"/>
            <a:endParaRPr lang="vi-VN" sz="3200" b="1"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Nhà em có một chiếc tủ đựng quần áo.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tủ</a:t>
            </a:r>
            <a:r>
              <a:rPr lang="vi-VN" sz="3200" dirty="0">
                <a:latin typeface="Times New Roman" panose="02020603050405020304" pitchFamily="18" charset="0"/>
                <a:cs typeface="Times New Roman" panose="02020603050405020304" pitchFamily="18" charset="0"/>
              </a:rPr>
              <a:t> được làm bằng nhôm. Lớp sơn bên ngoài màu vàng. Nó vừa to lại vừa cao. Chiếc tủ gồm có hai ngăn lớn. Mỗi ngăn đều có ổ khóa ở bên ngoài cánh tủ. Em thường treo hoặc gấp quần áo trước khi cho vào tủ. Nhờ có chiếc tủ mà quần áo </a:t>
            </a:r>
            <a:r>
              <a:rPr lang="en-US" sz="3200" dirty="0" err="1">
                <a:latin typeface="Times New Roman" panose="02020603050405020304" pitchFamily="18" charset="0"/>
                <a:cs typeface="Times New Roman" panose="02020603050405020304" pitchFamily="18" charset="0"/>
              </a:rPr>
              <a:t>nhà</a:t>
            </a:r>
            <a:r>
              <a:rPr lang="vi-VN" sz="3200" dirty="0">
                <a:latin typeface="Times New Roman" panose="02020603050405020304" pitchFamily="18" charset="0"/>
                <a:cs typeface="Times New Roman" panose="02020603050405020304" pitchFamily="18" charset="0"/>
              </a:rPr>
              <a:t> em trở </a:t>
            </a:r>
            <a:r>
              <a:rPr lang="en-US" sz="3200" dirty="0" err="1">
                <a:latin typeface="Times New Roman" panose="02020603050405020304" pitchFamily="18" charset="0"/>
                <a:cs typeface="Times New Roman" panose="02020603050405020304" pitchFamily="18" charset="0"/>
              </a:rPr>
              <a:t>nên</a:t>
            </a:r>
            <a:r>
              <a:rPr lang="vi-VN" sz="3200" dirty="0">
                <a:latin typeface="Times New Roman" panose="02020603050405020304" pitchFamily="18" charset="0"/>
                <a:cs typeface="Times New Roman" panose="02020603050405020304" pitchFamily="18" charset="0"/>
              </a:rPr>
              <a:t> gọn gàng và ngăn nắp.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chùi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luôn</a:t>
            </a:r>
            <a:r>
              <a:rPr lang="en-US" sz="3200" dirty="0">
                <a:latin typeface="Times New Roman" panose="02020603050405020304" pitchFamily="18" charset="0"/>
                <a:cs typeface="Times New Roman" panose="02020603050405020304" pitchFamily="18" charset="0"/>
              </a:rPr>
              <a:t> đ</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054381"/>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NKNOELEADERBOARD" val="-97695012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1221</Words>
  <Application>Microsoft Office PowerPoint</Application>
  <PresentationFormat>Widescreen</PresentationFormat>
  <Paragraphs>121</Paragraphs>
  <Slides>16</Slides>
  <Notes>13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16</vt:i4>
      </vt:variant>
    </vt:vector>
  </HeadingPairs>
  <TitlesOfParts>
    <vt:vector size="31" baseType="lpstr">
      <vt:lpstr>Bebas Neue</vt:lpstr>
      <vt:lpstr>Baloo</vt:lpstr>
      <vt:lpstr>Calibri</vt:lpstr>
      <vt:lpstr>Chau Philomene One</vt:lpstr>
      <vt:lpstr>Roboto Condensed Light</vt:lpstr>
      <vt:lpstr>字魂107号-萌趣欢乐体</vt:lpstr>
      <vt:lpstr>Patrick Hand</vt:lpstr>
      <vt:lpstr>Calibri Light</vt:lpstr>
      <vt:lpstr>Didact Gothic</vt:lpstr>
      <vt:lpstr>Pattaya</vt:lpstr>
      <vt:lpstr>Times New Roman</vt:lpstr>
      <vt:lpstr>Wingdings</vt:lpstr>
      <vt:lpstr>Arial</vt:lpstr>
      <vt:lpstr>Office 主题</vt:lpstr>
      <vt:lpstr>Eco-Friendly School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Bài làm      Đầu năm học em được mẹ mua tặng một chiếc thước kẻ. Thước được làm bằng nhựa cứng. Chiều dài hai mươi xăng ti mét, chiều rộng 3 xăng ti mét. Chiếc thước được trang trí bởi những hình ảnh rất ngộ nghĩnh và đáng yêu. Trên vạch thước có in những vạch kẻ màu đen, được chia theo đơn vị xăng ti mét rất đều nhau, ở dưới có các số màu đen từ 0 đến 20. Chiếc thước giúp em trong việc học tập như kẻ, đo các vật. Em rất yêu quý chiếc thước kẻ này. Em sẽ bảo quản thật cẩn thận.  </vt:lpstr>
      <vt:lpstr>                                   Bài làm        Hôm qua là sinh nhật của em. Em đã được bạn Lan tặng cho một chiếc thước kẻ. Nó được làm bằng nhựa, màu hồng. Trên thước còn có hình chú mèo máy Đô-ra-ê-mon. Chiều dài chiếc thước là 30cm. Còn chiều ngang là 5cm. Trên mặt thước có in những vạch kẻ màu đen chia theo đơn vị xăng-ti-mét, ở dưới có các số từ 1 đến 30 màu xanh. Thước giúp em kẻ, đo . Em rất thích chiếc thước này, em phải giữ gìn nó cẩn thận.  </vt:lpstr>
      <vt:lpstr>                                            Bài làm          Em vừa mua một chiếc thước kẻ mới. Chiếc thước được làm bằng gỗ có màu vàng. Chiều dài thước là 20cm, chiều ngang là 5cm. Mặt thước có in các vạch kẻ chia đều nhau, ở dưới vạch có các số từ 1 đến 20. Thước đã giúp em rất nhiều trong việc học tập như kẻ bài, đo độ dài. Em rất thích chiếc thước kẻ này, em sẽ giữ gìn nó cẩn thận. </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Administrator</cp:lastModifiedBy>
  <cp:revision>42</cp:revision>
  <dcterms:created xsi:type="dcterms:W3CDTF">2020-06-04T07:31:47Z</dcterms:created>
  <dcterms:modified xsi:type="dcterms:W3CDTF">2024-11-27T15:05:53Z</dcterms:modified>
</cp:coreProperties>
</file>