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2" r:id="rId3"/>
    <p:sldMasterId id="2147483825" r:id="rId4"/>
    <p:sldMasterId id="2147483886" r:id="rId5"/>
  </p:sldMasterIdLst>
  <p:notesMasterIdLst>
    <p:notesMasterId r:id="rId28"/>
  </p:notesMasterIdLst>
  <p:handoutMasterIdLst>
    <p:handoutMasterId r:id="rId29"/>
  </p:handoutMasterIdLst>
  <p:sldIdLst>
    <p:sldId id="2627" r:id="rId6"/>
    <p:sldId id="2618" r:id="rId7"/>
    <p:sldId id="2676" r:id="rId8"/>
    <p:sldId id="2664" r:id="rId9"/>
    <p:sldId id="2665" r:id="rId10"/>
    <p:sldId id="2671" r:id="rId11"/>
    <p:sldId id="2668" r:id="rId12"/>
    <p:sldId id="2669" r:id="rId13"/>
    <p:sldId id="2670" r:id="rId14"/>
    <p:sldId id="2677" r:id="rId15"/>
    <p:sldId id="2678" r:id="rId16"/>
    <p:sldId id="2674" r:id="rId17"/>
    <p:sldId id="2675" r:id="rId18"/>
    <p:sldId id="2680" r:id="rId19"/>
    <p:sldId id="2682" r:id="rId20"/>
    <p:sldId id="2683" r:id="rId21"/>
    <p:sldId id="2684" r:id="rId22"/>
    <p:sldId id="2685" r:id="rId23"/>
    <p:sldId id="2686" r:id="rId24"/>
    <p:sldId id="2687" r:id="rId25"/>
    <p:sldId id="2688" r:id="rId26"/>
    <p:sldId id="2689" r:id="rId27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229"/>
    <a:srgbClr val="ED0281"/>
    <a:srgbClr val="EC008C"/>
    <a:srgbClr val="EA1ECD"/>
    <a:srgbClr val="F9BDB5"/>
    <a:srgbClr val="932F63"/>
    <a:srgbClr val="00AEEF"/>
    <a:srgbClr val="F7A397"/>
    <a:srgbClr val="FFEF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2609" autoAdjust="0"/>
  </p:normalViewPr>
  <p:slideViewPr>
    <p:cSldViewPr snapToGrid="0" showGuides="1">
      <p:cViewPr varScale="1">
        <p:scale>
          <a:sx n="74" d="100"/>
          <a:sy n="74" d="100"/>
        </p:scale>
        <p:origin x="1036" y="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7C11CD-F432-4BD4-B044-CFF601BFF1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3AF7C-C9E3-4398-A10C-8A21C25643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4EBA-740D-4388-AAB7-D036944050E8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D5980-B97F-4921-BB69-CE9EE4762F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60264-AC7A-448B-B383-1B650EAA1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D10-C81E-43F9-9062-E92B5804B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F896-3FBC-4906-B4CB-D68278F52228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D305F-C0AA-4415-9875-62D4724BC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1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305F-C0AA-4415-9875-62D4724BCC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305F-C0AA-4415-9875-62D4724BCC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7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305F-C0AA-4415-9875-62D4724BCC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305F-C0AA-4415-9875-62D4724BCC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305F-C0AA-4415-9875-62D4724BCC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4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8333" y="749636"/>
            <a:ext cx="62756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6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088" y="1655363"/>
            <a:ext cx="5649912" cy="452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42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888441"/>
            <a:ext cx="2971800" cy="325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8658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</p:spTree>
    <p:extLst>
      <p:ext uri="{BB962C8B-B14F-4D97-AF65-F5344CB8AC3E}">
        <p14:creationId xmlns:p14="http://schemas.microsoft.com/office/powerpoint/2010/main" val="60383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1</a:t>
            </a:r>
          </a:p>
        </p:txBody>
      </p:sp>
      <p:sp>
        <p:nvSpPr>
          <p:cNvPr id="4" name="Hình 2">
            <a:extLst>
              <a:ext uri="{FF2B5EF4-FFF2-40B4-BE49-F238E27FC236}">
                <a16:creationId xmlns:a16="http://schemas.microsoft.com/office/drawing/2014/main" id="{72182F91-7391-4A11-B0ED-729C33877A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2</a:t>
            </a:r>
          </a:p>
        </p:txBody>
      </p:sp>
    </p:spTree>
    <p:extLst>
      <p:ext uri="{BB962C8B-B14F-4D97-AF65-F5344CB8AC3E}">
        <p14:creationId xmlns:p14="http://schemas.microsoft.com/office/powerpoint/2010/main" val="5168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22" name="Tựa bài">
            <a:extLst>
              <a:ext uri="{FF2B5EF4-FFF2-40B4-BE49-F238E27FC236}">
                <a16:creationId xmlns:a16="http://schemas.microsoft.com/office/drawing/2014/main" id="{F0280442-F28B-470C-BE17-0C615D17E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9639" y="657638"/>
            <a:ext cx="1847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000" smtClean="0">
                <a:solidFill>
                  <a:srgbClr val="00AEEF"/>
                </a:solidFill>
                <a:latin typeface="Averta Std CY Bold" panose="000008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algn="ctr" defTabSz="685800"/>
            <a:endParaRPr lang="en-US"/>
          </a:p>
        </p:txBody>
      </p:sp>
      <p:sp>
        <p:nvSpPr>
          <p:cNvPr id="24" name="Nội dung bài">
            <a:extLst>
              <a:ext uri="{FF2B5EF4-FFF2-40B4-BE49-F238E27FC236}">
                <a16:creationId xmlns:a16="http://schemas.microsoft.com/office/drawing/2014/main" id="{E795A36E-D06A-41C8-8A93-ED1A85A88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244" y="1313594"/>
            <a:ext cx="8839521" cy="46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23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>
              <a:lnSpc>
                <a:spcPct val="113000"/>
              </a:lnSpc>
            </a:pPr>
            <a:endParaRPr lang="en-US"/>
          </a:p>
        </p:txBody>
      </p:sp>
      <p:sp>
        <p:nvSpPr>
          <p:cNvPr id="27" name="Tác giả">
            <a:extLst>
              <a:ext uri="{FF2B5EF4-FFF2-40B4-BE49-F238E27FC236}">
                <a16:creationId xmlns:a16="http://schemas.microsoft.com/office/drawing/2014/main" id="{7EA8BBE9-F5D6-4D3A-A6DE-0D6C221829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5046" y="4403349"/>
            <a:ext cx="3044511" cy="42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2100" i="1">
                <a:latin typeface="Averta Std CY" panose="00000500000000000000" pitchFamily="50" charset="0"/>
              </a:defRPr>
            </a:lvl1pPr>
          </a:lstStyle>
          <a:p>
            <a:pPr marL="0" lvl="0" algn="ctr" defTabSz="685800">
              <a:lnSpc>
                <a:spcPct val="113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ùng tìm hiể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ếng Việt 2">
            <a:extLst>
              <a:ext uri="{FF2B5EF4-FFF2-40B4-BE49-F238E27FC236}">
                <a16:creationId xmlns:a16="http://schemas.microsoft.com/office/drawing/2014/main" id="{202332C2-04A9-4585-9258-8C4DDDE3397E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10" name="Khung">
            <a:extLst>
              <a:ext uri="{FF2B5EF4-FFF2-40B4-BE49-F238E27FC236}">
                <a16:creationId xmlns:a16="http://schemas.microsoft.com/office/drawing/2014/main" id="{1E057842-BE35-4893-8BDD-D38089AD38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5809" y="998544"/>
            <a:ext cx="8712387" cy="3247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  <p:sp>
        <p:nvSpPr>
          <p:cNvPr id="12" name="Câu hỏi 1">
            <a:extLst>
              <a:ext uri="{FF2B5EF4-FFF2-40B4-BE49-F238E27FC236}">
                <a16:creationId xmlns:a16="http://schemas.microsoft.com/office/drawing/2014/main" id="{CE4A6B49-8841-4431-B98D-64659A85A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29" y="1223254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3" name="Câu hỏi 2">
            <a:extLst>
              <a:ext uri="{FF2B5EF4-FFF2-40B4-BE49-F238E27FC236}">
                <a16:creationId xmlns:a16="http://schemas.microsoft.com/office/drawing/2014/main" id="{FE8300FF-FFD5-46CB-9901-823D3378D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129" y="1838387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4" name="Câu hỏi 3">
            <a:extLst>
              <a:ext uri="{FF2B5EF4-FFF2-40B4-BE49-F238E27FC236}">
                <a16:creationId xmlns:a16="http://schemas.microsoft.com/office/drawing/2014/main" id="{263CF685-23DA-4A93-ABCF-33CDF13AD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129" y="2453520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5" name="Câu hỏi 4">
            <a:extLst>
              <a:ext uri="{FF2B5EF4-FFF2-40B4-BE49-F238E27FC236}">
                <a16:creationId xmlns:a16="http://schemas.microsoft.com/office/drawing/2014/main" id="{F8FFA4B9-CC16-462F-BDE3-B41A3A801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8129" y="3068653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  <p:sp>
        <p:nvSpPr>
          <p:cNvPr id="16" name="Câu hỏi 5">
            <a:extLst>
              <a:ext uri="{FF2B5EF4-FFF2-40B4-BE49-F238E27FC236}">
                <a16:creationId xmlns:a16="http://schemas.microsoft.com/office/drawing/2014/main" id="{A2C97308-D5D7-42A7-92E2-6E4DDCBF00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8129" y="3649756"/>
            <a:ext cx="2919411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2200" smtClean="0">
                <a:latin typeface="Averta Std CY" panose="00000500000000000000" pitchFamily="50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z="1350" smtClean="0"/>
            </a:lvl4pPr>
            <a:lvl5pPr>
              <a:defRPr lang="en-US" sz="1350"/>
            </a:lvl5pPr>
          </a:lstStyle>
          <a:p>
            <a:pPr marL="0" lvl="0" defTabSz="6858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9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4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42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71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1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8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77296153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48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6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71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31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22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23"/>
            <a:ext cx="9144793" cy="51439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" y="-223"/>
            <a:ext cx="9048773" cy="51439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4934" y="77402"/>
            <a:ext cx="8984759" cy="5075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7271" y="4873964"/>
            <a:ext cx="9318544" cy="4206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91803" y="4332290"/>
            <a:ext cx="859610" cy="4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3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9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5128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8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44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98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0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4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7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99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90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4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8333" y="749636"/>
            <a:ext cx="627567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6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4088" y="1655363"/>
            <a:ext cx="5649912" cy="4525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42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888441"/>
            <a:ext cx="2971800" cy="3255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3790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493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7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ủ đề chí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Quyển sách">
            <a:extLst>
              <a:ext uri="{FF2B5EF4-FFF2-40B4-BE49-F238E27FC236}">
                <a16:creationId xmlns:a16="http://schemas.microsoft.com/office/drawing/2014/main" id="{FC75705A-7D30-440F-AE08-11B1D14ACF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95063" y="551730"/>
            <a:ext cx="1674884" cy="987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4</a:t>
            </a:r>
          </a:p>
        </p:txBody>
      </p:sp>
      <p:sp>
        <p:nvSpPr>
          <p:cNvPr id="41" name="Số tuần">
            <a:extLst>
              <a:ext uri="{FF2B5EF4-FFF2-40B4-BE49-F238E27FC236}">
                <a16:creationId xmlns:a16="http://schemas.microsoft.com/office/drawing/2014/main" id="{3349E88C-E7D3-49A6-9E27-CF84C6AB5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51455" y="659914"/>
            <a:ext cx="466794" cy="604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700" b="1" baseline="0" smtClean="0">
                <a:solidFill>
                  <a:srgbClr val="D22229"/>
                </a:solidFill>
                <a:latin typeface="Arial Rounded MT Bold" panose="020F0704030504030204" pitchFamily="34" charset="0"/>
              </a:defRPr>
            </a:lvl1pPr>
          </a:lstStyle>
          <a:p>
            <a:pPr marL="0" lvl="0"/>
            <a:r>
              <a:rPr lang="en-US"/>
              <a:t>1</a:t>
            </a:r>
          </a:p>
        </p:txBody>
      </p:sp>
      <p:sp>
        <p:nvSpPr>
          <p:cNvPr id="39" name="Tuần">
            <a:extLst>
              <a:ext uri="{FF2B5EF4-FFF2-40B4-BE49-F238E27FC236}">
                <a16:creationId xmlns:a16="http://schemas.microsoft.com/office/drawing/2014/main" id="{60D95361-9295-43D0-8789-370BE5BEF4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1857" y="640150"/>
            <a:ext cx="66556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1600" b="1" baseline="0" smtClean="0">
                <a:solidFill>
                  <a:srgbClr val="0F943E"/>
                </a:solidFill>
                <a:latin typeface="VNI-Avo" pitchFamily="2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>
                <a:solidFill>
                  <a:srgbClr val="0F943E"/>
                </a:solidFill>
                <a:latin typeface="VNI-Avo" pitchFamily="2" charset="0"/>
              </a:rPr>
              <a:t>Tuaàn</a:t>
            </a:r>
          </a:p>
        </p:txBody>
      </p:sp>
      <p:sp>
        <p:nvSpPr>
          <p:cNvPr id="28" name="Chủ đề">
            <a:extLst>
              <a:ext uri="{FF2B5EF4-FFF2-40B4-BE49-F238E27FC236}">
                <a16:creationId xmlns:a16="http://schemas.microsoft.com/office/drawing/2014/main" id="{64CA5B65-6CF3-40FC-A1A0-8F2FCF19B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7325" y="172008"/>
            <a:ext cx="184731" cy="521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100" baseline="0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endParaRPr lang="en-US"/>
          </a:p>
        </p:txBody>
      </p:sp>
      <p:sp>
        <p:nvSpPr>
          <p:cNvPr id="19" name="Hình nền">
            <a:extLst>
              <a:ext uri="{FF2B5EF4-FFF2-40B4-BE49-F238E27FC236}">
                <a16:creationId xmlns:a16="http://schemas.microsoft.com/office/drawing/2014/main" id="{85745E1D-520A-43DF-8891-F77398A043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24240"/>
            <a:ext cx="9144000" cy="208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32" name="Banner">
            <a:extLst>
              <a:ext uri="{FF2B5EF4-FFF2-40B4-BE49-F238E27FC236}">
                <a16:creationId xmlns:a16="http://schemas.microsoft.com/office/drawing/2014/main" id="{1D2DD091-0009-4754-A47C-09294348D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30236" y="817441"/>
            <a:ext cx="4078224" cy="1078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2</a:t>
            </a:r>
          </a:p>
        </p:txBody>
      </p:sp>
      <p:sp>
        <p:nvSpPr>
          <p:cNvPr id="30" name="Hoa hướng dương">
            <a:extLst>
              <a:ext uri="{FF2B5EF4-FFF2-40B4-BE49-F238E27FC236}">
                <a16:creationId xmlns:a16="http://schemas.microsoft.com/office/drawing/2014/main" id="{5E45767F-472D-4FA5-98C3-D8AE85BE8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54153" y="693686"/>
            <a:ext cx="1581912" cy="1316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7" name="Tên bài">
            <a:extLst>
              <a:ext uri="{FF2B5EF4-FFF2-40B4-BE49-F238E27FC236}">
                <a16:creationId xmlns:a16="http://schemas.microsoft.com/office/drawing/2014/main" id="{0112B2DB-96EF-4682-9D22-3E9B9780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8573" y="1244559"/>
            <a:ext cx="71045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7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 dirty="0" err="1"/>
              <a:t>Bài</a:t>
            </a:r>
            <a:endParaRPr lang="en-US" dirty="0"/>
          </a:p>
        </p:txBody>
      </p:sp>
      <p:sp>
        <p:nvSpPr>
          <p:cNvPr id="18" name="Bài số">
            <a:extLst>
              <a:ext uri="{FF2B5EF4-FFF2-40B4-BE49-F238E27FC236}">
                <a16:creationId xmlns:a16="http://schemas.microsoft.com/office/drawing/2014/main" id="{53DC161D-CD58-423D-A42D-94AE01F607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48396" y="1045706"/>
            <a:ext cx="593431" cy="661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1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 algn="ctr">
              <a:lnSpc>
                <a:spcPct val="88000"/>
              </a:lnSpc>
            </a:pPr>
            <a:r>
              <a:rPr lang="en-US"/>
              <a:t>Bài</a:t>
            </a:r>
          </a:p>
          <a:p>
            <a:pPr marL="0" lvl="0" algn="ctr">
              <a:lnSpc>
                <a:spcPct val="88000"/>
              </a:lnSpc>
            </a:pPr>
            <a:r>
              <a:rPr lang="en-US"/>
              <a:t>1</a:t>
            </a:r>
          </a:p>
        </p:txBody>
      </p:sp>
      <p:sp>
        <p:nvSpPr>
          <p:cNvPr id="3" name="Tiếng Việt 2">
            <a:extLst>
              <a:ext uri="{FF2B5EF4-FFF2-40B4-BE49-F238E27FC236}">
                <a16:creationId xmlns:a16="http://schemas.microsoft.com/office/drawing/2014/main" id="{069A2C54-215F-4415-A7E6-12B1B2087332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6" name="Nội dung">
            <a:extLst>
              <a:ext uri="{FF2B5EF4-FFF2-40B4-BE49-F238E27FC236}">
                <a16:creationId xmlns:a16="http://schemas.microsoft.com/office/drawing/2014/main" id="{2C48D4CF-C0AF-4152-A84A-005807EFE7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6748" y="2413886"/>
            <a:ext cx="705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500" b="1"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Nội dung</a:t>
            </a:r>
          </a:p>
        </p:txBody>
      </p:sp>
      <p:sp>
        <p:nvSpPr>
          <p:cNvPr id="6" name="hình 1">
            <a:extLst>
              <a:ext uri="{FF2B5EF4-FFF2-40B4-BE49-F238E27FC236}">
                <a16:creationId xmlns:a16="http://schemas.microsoft.com/office/drawing/2014/main" id="{A9CC05EE-F95E-44E9-9AF3-7529B94946B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8709" y="1896433"/>
            <a:ext cx="4323553" cy="30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  <p:sp>
        <p:nvSpPr>
          <p:cNvPr id="20" name="hình 2">
            <a:extLst>
              <a:ext uri="{FF2B5EF4-FFF2-40B4-BE49-F238E27FC236}">
                <a16:creationId xmlns:a16="http://schemas.microsoft.com/office/drawing/2014/main" id="{9DABCE60-3075-42B3-A363-84E7D3600C4A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2005" y="1896433"/>
            <a:ext cx="4463295" cy="30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21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6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19" grpId="0"/>
      <p:bldP spid="32" grpId="0"/>
      <p:bldP spid="30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5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6" grpId="1">
        <p:tmplLst>
          <p:tmpl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6" grpId="0"/>
      <p:bldP spid="2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ĐC Mở R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anner">
            <a:extLst>
              <a:ext uri="{FF2B5EF4-FFF2-40B4-BE49-F238E27FC236}">
                <a16:creationId xmlns:a16="http://schemas.microsoft.com/office/drawing/2014/main" id="{1D2DD091-0009-4754-A47C-09294348D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30317" y="137037"/>
            <a:ext cx="4078224" cy="10789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2</a:t>
            </a:r>
          </a:p>
        </p:txBody>
      </p:sp>
      <p:sp>
        <p:nvSpPr>
          <p:cNvPr id="30" name="Hoa hướng dương">
            <a:extLst>
              <a:ext uri="{FF2B5EF4-FFF2-40B4-BE49-F238E27FC236}">
                <a16:creationId xmlns:a16="http://schemas.microsoft.com/office/drawing/2014/main" id="{5E45767F-472D-4FA5-98C3-D8AE85BE8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54235" y="13282"/>
            <a:ext cx="1581912" cy="1316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7" name="Tên bài">
            <a:extLst>
              <a:ext uri="{FF2B5EF4-FFF2-40B4-BE49-F238E27FC236}">
                <a16:creationId xmlns:a16="http://schemas.microsoft.com/office/drawing/2014/main" id="{0112B2DB-96EF-4682-9D22-3E9B97806C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8654" y="564154"/>
            <a:ext cx="71045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7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marL="0" lvl="0"/>
            <a:r>
              <a:rPr lang="en-US"/>
              <a:t>Bài</a:t>
            </a:r>
          </a:p>
        </p:txBody>
      </p:sp>
      <p:sp>
        <p:nvSpPr>
          <p:cNvPr id="18" name="Bài số">
            <a:extLst>
              <a:ext uri="{FF2B5EF4-FFF2-40B4-BE49-F238E27FC236}">
                <a16:creationId xmlns:a16="http://schemas.microsoft.com/office/drawing/2014/main" id="{53DC161D-CD58-423D-A42D-94AE01F607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8477" y="365302"/>
            <a:ext cx="593432" cy="661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1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marL="0" lvl="0" algn="ctr">
              <a:lnSpc>
                <a:spcPct val="88000"/>
              </a:lnSpc>
            </a:pPr>
            <a:r>
              <a:rPr lang="en-US"/>
              <a:t>Bài</a:t>
            </a:r>
          </a:p>
          <a:p>
            <a:pPr marL="0" lvl="0" algn="ctr">
              <a:lnSpc>
                <a:spcPct val="88000"/>
              </a:lnSpc>
            </a:pPr>
            <a:r>
              <a:rPr lang="en-US"/>
              <a:t>1</a:t>
            </a:r>
          </a:p>
        </p:txBody>
      </p:sp>
      <p:sp>
        <p:nvSpPr>
          <p:cNvPr id="3" name="Tiếng Việt 2">
            <a:extLst>
              <a:ext uri="{FF2B5EF4-FFF2-40B4-BE49-F238E27FC236}">
                <a16:creationId xmlns:a16="http://schemas.microsoft.com/office/drawing/2014/main" id="{069A2C54-215F-4415-A7E6-12B1B2087332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23841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1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</a:t>
            </a:r>
          </a:p>
        </p:txBody>
      </p:sp>
    </p:spTree>
    <p:extLst>
      <p:ext uri="{BB962C8B-B14F-4D97-AF65-F5344CB8AC3E}">
        <p14:creationId xmlns:p14="http://schemas.microsoft.com/office/powerpoint/2010/main" val="97268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bài đọc - 2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F4243A32-A56C-49F9-9E4E-4E151B60F39A}"/>
              </a:ext>
            </a:extLst>
          </p:cNvPr>
          <p:cNvSpPr txBox="1"/>
          <p:nvPr userDrawn="1"/>
        </p:nvSpPr>
        <p:spPr>
          <a:xfrm>
            <a:off x="108709" y="75631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  <p:sp>
        <p:nvSpPr>
          <p:cNvPr id="5" name="Hình 1">
            <a:extLst>
              <a:ext uri="{FF2B5EF4-FFF2-40B4-BE49-F238E27FC236}">
                <a16:creationId xmlns:a16="http://schemas.microsoft.com/office/drawing/2014/main" id="{6DBEA726-F298-4CAE-BD99-75C978F66E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1</a:t>
            </a:r>
          </a:p>
        </p:txBody>
      </p:sp>
      <p:sp>
        <p:nvSpPr>
          <p:cNvPr id="4" name="Hình 2">
            <a:extLst>
              <a:ext uri="{FF2B5EF4-FFF2-40B4-BE49-F238E27FC236}">
                <a16:creationId xmlns:a16="http://schemas.microsoft.com/office/drawing/2014/main" id="{72182F91-7391-4A11-B0ED-729C33877A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661532"/>
            <a:ext cx="4572000" cy="3481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img 2</a:t>
            </a:r>
          </a:p>
        </p:txBody>
      </p:sp>
    </p:spTree>
    <p:extLst>
      <p:ext uri="{BB962C8B-B14F-4D97-AF65-F5344CB8AC3E}">
        <p14:creationId xmlns:p14="http://schemas.microsoft.com/office/powerpoint/2010/main" val="94565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9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60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0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6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4020" r:id="rId12"/>
    <p:sldLayoutId id="2147484021" r:id="rId13"/>
    <p:sldLayoutId id="2147484022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1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401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" y="0"/>
            <a:ext cx="91434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7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1747EB-BB60-4FA2-A6B6-68A57280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44" y="217253"/>
            <a:ext cx="5165642" cy="4385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EA1ECD"/>
                </a:solidFill>
                <a:ea typeface="Arial" panose="020B0604020202020204" pitchFamily="34" charset="0"/>
              </a:rPr>
              <a:t>4.</a:t>
            </a:r>
            <a:r>
              <a:rPr lang="en-US" altLang="en-US" sz="2400" b="1" dirty="0">
                <a:solidFill>
                  <a:srgbClr val="984980"/>
                </a:solidFill>
                <a:ea typeface="Arial" panose="020B0604020202020204" pitchFamily="34" charset="0"/>
              </a:rPr>
              <a:t> </a:t>
            </a:r>
            <a:r>
              <a:rPr lang="nl-NL" altLang="en-US" sz="2400" b="1" dirty="0">
                <a:solidFill>
                  <a:srgbClr val="984980"/>
                </a:solidFill>
                <a:ea typeface="Arial" panose="020B0604020202020204" pitchFamily="34" charset="0"/>
              </a:rPr>
              <a:t>Đặt 1 – 2 câu để giới thiệu về:</a:t>
            </a:r>
            <a:endParaRPr lang="en-US" sz="2400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842" y="730799"/>
            <a:ext cx="6438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518DA-7AFC-4B51-B2B3-BD4F8EA43207}"/>
              </a:ext>
            </a:extLst>
          </p:cNvPr>
          <p:cNvSpPr/>
          <p:nvPr/>
        </p:nvSpPr>
        <p:spPr>
          <a:xfrm>
            <a:off x="696727" y="1390538"/>
            <a:ext cx="842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D20B2-B8AF-47C3-8AB9-85B48C83DB7D}"/>
              </a:ext>
            </a:extLst>
          </p:cNvPr>
          <p:cNvSpPr/>
          <p:nvPr/>
        </p:nvSpPr>
        <p:spPr>
          <a:xfrm>
            <a:off x="696727" y="1975313"/>
            <a:ext cx="84219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Môn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Toán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là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môn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học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em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yêu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thích</a:t>
            </a:r>
            <a:endParaRPr lang="en-US" sz="3600" b="1" dirty="0">
              <a:solidFill>
                <a:srgbClr val="222222"/>
              </a:solidFill>
              <a:latin typeface="Roboto"/>
            </a:endParaRPr>
          </a:p>
          <a:p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nhất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5EC760-7495-426D-A5CA-6C327FACEDC7}"/>
              </a:ext>
            </a:extLst>
          </p:cNvPr>
          <p:cNvSpPr/>
          <p:nvPr/>
        </p:nvSpPr>
        <p:spPr>
          <a:xfrm>
            <a:off x="777492" y="3343186"/>
            <a:ext cx="8146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22222"/>
                </a:solidFill>
                <a:latin typeface="Roboto"/>
              </a:rPr>
              <a:t>-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1747EB-BB60-4FA2-A6B6-68A57280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44" y="217253"/>
            <a:ext cx="5165642" cy="4385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EA1ECD"/>
                </a:solidFill>
                <a:ea typeface="Arial" panose="020B0604020202020204" pitchFamily="34" charset="0"/>
              </a:rPr>
              <a:t>4.</a:t>
            </a:r>
            <a:r>
              <a:rPr lang="en-US" altLang="en-US" sz="2400" b="1" dirty="0">
                <a:solidFill>
                  <a:srgbClr val="984980"/>
                </a:solidFill>
                <a:ea typeface="Arial" panose="020B0604020202020204" pitchFamily="34" charset="0"/>
              </a:rPr>
              <a:t> </a:t>
            </a:r>
            <a:r>
              <a:rPr lang="nl-NL" altLang="en-US" sz="2400" b="1" dirty="0">
                <a:solidFill>
                  <a:srgbClr val="984980"/>
                </a:solidFill>
                <a:ea typeface="Arial" panose="020B0604020202020204" pitchFamily="34" charset="0"/>
              </a:rPr>
              <a:t>Đặt 1 – 2 câu để giới thiệu về:</a:t>
            </a:r>
            <a:endParaRPr lang="en-US" sz="2400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564" y="820691"/>
            <a:ext cx="6438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518DA-7AFC-4B51-B2B3-BD4F8EA43207}"/>
              </a:ext>
            </a:extLst>
          </p:cNvPr>
          <p:cNvSpPr/>
          <p:nvPr/>
        </p:nvSpPr>
        <p:spPr>
          <a:xfrm>
            <a:off x="729799" y="1986975"/>
            <a:ext cx="6144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7D7F-5911-46B9-B15F-7E0177916D1E}"/>
              </a:ext>
            </a:extLst>
          </p:cNvPr>
          <p:cNvSpPr/>
          <p:nvPr/>
        </p:nvSpPr>
        <p:spPr>
          <a:xfrm>
            <a:off x="729799" y="2654755"/>
            <a:ext cx="7229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Bình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là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bạn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học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cùng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tổ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với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em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.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F78658-F7E4-41B4-8105-4ECB2E4AC0D8}"/>
              </a:ext>
            </a:extLst>
          </p:cNvPr>
          <p:cNvSpPr/>
          <p:nvPr/>
        </p:nvSpPr>
        <p:spPr>
          <a:xfrm>
            <a:off x="666564" y="3384090"/>
            <a:ext cx="8313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Bạn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……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là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tổ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tr</a:t>
            </a:r>
            <a:r>
              <a:rPr lang="vi-VN" sz="3600" b="1" dirty="0">
                <a:solidFill>
                  <a:srgbClr val="222222"/>
                </a:solidFill>
                <a:latin typeface="Roboto"/>
              </a:rPr>
              <a:t>ư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ởng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tổ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em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97261B-AFAB-4EFB-811A-01F8651708F6}"/>
              </a:ext>
            </a:extLst>
          </p:cNvPr>
          <p:cNvSpPr/>
          <p:nvPr/>
        </p:nvSpPr>
        <p:spPr>
          <a:xfrm>
            <a:off x="582842" y="4169273"/>
            <a:ext cx="781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Bạn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……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là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bạn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học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giỏi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nhất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8F9D4-1245-4723-AC09-49B6675E2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2A674B-B45C-496E-A126-EF3892C90264}"/>
              </a:ext>
            </a:extLst>
          </p:cNvPr>
          <p:cNvSpPr/>
          <p:nvPr/>
        </p:nvSpPr>
        <p:spPr>
          <a:xfrm>
            <a:off x="2391340" y="2806688"/>
            <a:ext cx="4361322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spc="38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 GIÁ</a:t>
            </a:r>
          </a:p>
        </p:txBody>
      </p:sp>
    </p:spTree>
    <p:extLst>
      <p:ext uri="{BB962C8B-B14F-4D97-AF65-F5344CB8AC3E}">
        <p14:creationId xmlns:p14="http://schemas.microsoft.com/office/powerpoint/2010/main" val="26122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1977844" y="-2000250"/>
            <a:ext cx="5143500" cy="9144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3" y="1648420"/>
            <a:ext cx="3999032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cs typeface="Times New Roman" panose="02020603050405020304"/>
              </a:rPr>
              <a:t>DẶN DÒ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4918165"/>
            <a:ext cx="9145882" cy="246191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286098" y="2571750"/>
            <a:ext cx="1697471" cy="2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6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FF64ED-7509-447D-A632-1D63FB5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143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786ED-17F4-4600-8DF0-9BAF4BB3E6B9}"/>
              </a:ext>
            </a:extLst>
          </p:cNvPr>
          <p:cNvSpPr txBox="1"/>
          <p:nvPr/>
        </p:nvSpPr>
        <p:spPr>
          <a:xfrm>
            <a:off x="833743" y="1570382"/>
            <a:ext cx="7474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Tiết</a:t>
            </a:r>
            <a:r>
              <a:rPr lang="en-US" sz="4800" b="1" dirty="0">
                <a:solidFill>
                  <a:srgbClr val="FF0000"/>
                </a:solidFill>
              </a:rPr>
              <a:t> 4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Nói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đáp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lời</a:t>
            </a:r>
            <a:r>
              <a:rPr lang="en-US" sz="4800" b="1" dirty="0">
                <a:solidFill>
                  <a:srgbClr val="FF0000"/>
                </a:solidFill>
              </a:rPr>
              <a:t> chia </a:t>
            </a:r>
            <a:r>
              <a:rPr lang="en-US" sz="4800" b="1" dirty="0" err="1">
                <a:solidFill>
                  <a:srgbClr val="FF0000"/>
                </a:solidFill>
              </a:rPr>
              <a:t>buồn</a:t>
            </a:r>
            <a:r>
              <a:rPr lang="en-US" sz="48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lời</a:t>
            </a:r>
            <a:r>
              <a:rPr lang="en-US" sz="4800" b="1" dirty="0">
                <a:solidFill>
                  <a:srgbClr val="FF0000"/>
                </a:solidFill>
              </a:rPr>
              <a:t> chia </a:t>
            </a:r>
            <a:r>
              <a:rPr lang="en-US" sz="4800" b="1" dirty="0" err="1">
                <a:solidFill>
                  <a:srgbClr val="FF0000"/>
                </a:solidFill>
              </a:rPr>
              <a:t>tay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FF64ED-7509-447D-A632-1D63FB5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786ED-17F4-4600-8DF0-9BAF4BB3E6B9}"/>
              </a:ext>
            </a:extLst>
          </p:cNvPr>
          <p:cNvSpPr txBox="1"/>
          <p:nvPr/>
        </p:nvSpPr>
        <p:spPr>
          <a:xfrm>
            <a:off x="0" y="0"/>
            <a:ext cx="385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5. </a:t>
            </a:r>
            <a:r>
              <a:rPr lang="en-US" sz="4800" b="1" dirty="0" err="1">
                <a:solidFill>
                  <a:srgbClr val="FF0000"/>
                </a:solidFill>
              </a:rPr>
              <a:t>Nói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2BA4C-6875-4199-98AC-927BB08ADEBC}"/>
              </a:ext>
            </a:extLst>
          </p:cNvPr>
          <p:cNvSpPr txBox="1"/>
          <p:nvPr/>
        </p:nvSpPr>
        <p:spPr>
          <a:xfrm>
            <a:off x="-155712" y="830997"/>
            <a:ext cx="929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a. </a:t>
            </a:r>
            <a:r>
              <a:rPr lang="en-US" sz="2800" b="1" dirty="0" err="1"/>
              <a:t>Đóng</a:t>
            </a:r>
            <a:r>
              <a:rPr lang="en-US" sz="2800" b="1" dirty="0"/>
              <a:t> </a:t>
            </a:r>
            <a:r>
              <a:rPr lang="en-US" sz="2800" b="1" dirty="0" err="1"/>
              <a:t>vai</a:t>
            </a:r>
            <a:r>
              <a:rPr lang="en-US" sz="2800" b="1" dirty="0"/>
              <a:t> </a:t>
            </a:r>
            <a:r>
              <a:rPr lang="en-US" sz="2800" b="1" dirty="0" err="1"/>
              <a:t>thầy</a:t>
            </a:r>
            <a:r>
              <a:rPr lang="en-US" sz="2800" b="1" dirty="0"/>
              <a:t> </a:t>
            </a:r>
            <a:r>
              <a:rPr lang="en-US" sz="2800" b="1" dirty="0" err="1"/>
              <a:t>giáo</a:t>
            </a:r>
            <a:r>
              <a:rPr lang="en-US" sz="2800" b="1" dirty="0"/>
              <a:t>,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An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tay</a:t>
            </a:r>
            <a:r>
              <a:rPr lang="en-US" sz="2800" b="1" dirty="0"/>
              <a:t> </a:t>
            </a:r>
            <a:r>
              <a:rPr lang="en-US" sz="2800" b="1" dirty="0" err="1"/>
              <a:t>dịu</a:t>
            </a:r>
            <a:r>
              <a:rPr lang="en-US" sz="2800" b="1" dirty="0"/>
              <a:t> </a:t>
            </a:r>
            <a:r>
              <a:rPr lang="en-US" sz="2800" b="1" dirty="0" err="1"/>
              <a:t>dàng</a:t>
            </a:r>
            <a:r>
              <a:rPr lang="en-US" sz="2800" b="1" dirty="0"/>
              <a:t>,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chia </a:t>
            </a:r>
            <a:r>
              <a:rPr lang="en-US" sz="2800" b="1" dirty="0" err="1"/>
              <a:t>buồn</a:t>
            </a:r>
            <a:r>
              <a:rPr lang="en-US" sz="28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27ECE-D7BC-4943-B3C7-1812DFB88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22" y="1947137"/>
            <a:ext cx="5983356" cy="3250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FD0826-DDB6-459E-BD1D-995C380B5452}"/>
              </a:ext>
            </a:extLst>
          </p:cNvPr>
          <p:cNvSpPr txBox="1"/>
          <p:nvPr/>
        </p:nvSpPr>
        <p:spPr>
          <a:xfrm>
            <a:off x="1580322" y="2134993"/>
            <a:ext cx="2633869" cy="3752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951" y="1363169"/>
            <a:ext cx="7775967" cy="1077218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90413-6F2C-4D1C-B1BD-4B953C769A23}"/>
              </a:ext>
            </a:extLst>
          </p:cNvPr>
          <p:cNvSpPr txBox="1"/>
          <p:nvPr/>
        </p:nvSpPr>
        <p:spPr>
          <a:xfrm>
            <a:off x="-284921" y="177515"/>
            <a:ext cx="929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a. </a:t>
            </a:r>
            <a:r>
              <a:rPr lang="en-US" sz="2800" b="1" dirty="0" err="1"/>
              <a:t>Đóng</a:t>
            </a:r>
            <a:r>
              <a:rPr lang="en-US" sz="2800" b="1" dirty="0"/>
              <a:t> </a:t>
            </a:r>
            <a:r>
              <a:rPr lang="en-US" sz="2800" b="1" dirty="0" err="1"/>
              <a:t>vai</a:t>
            </a:r>
            <a:r>
              <a:rPr lang="en-US" sz="2800" b="1" dirty="0"/>
              <a:t> </a:t>
            </a:r>
            <a:r>
              <a:rPr lang="en-US" sz="2800" b="1" dirty="0" err="1"/>
              <a:t>thầy</a:t>
            </a:r>
            <a:r>
              <a:rPr lang="en-US" sz="2800" b="1" dirty="0"/>
              <a:t> </a:t>
            </a:r>
            <a:r>
              <a:rPr lang="en-US" sz="2800" b="1" dirty="0" err="1"/>
              <a:t>giáo</a:t>
            </a:r>
            <a:r>
              <a:rPr lang="en-US" sz="2800" b="1" dirty="0"/>
              <a:t>,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An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tay</a:t>
            </a:r>
            <a:r>
              <a:rPr lang="en-US" sz="2800" b="1" dirty="0"/>
              <a:t> </a:t>
            </a:r>
            <a:r>
              <a:rPr lang="en-US" sz="2800" b="1" dirty="0" err="1"/>
              <a:t>dịu</a:t>
            </a:r>
            <a:r>
              <a:rPr lang="en-US" sz="2800" b="1" dirty="0"/>
              <a:t> </a:t>
            </a:r>
            <a:r>
              <a:rPr lang="en-US" sz="2800" b="1" dirty="0" err="1"/>
              <a:t>dàng</a:t>
            </a:r>
            <a:r>
              <a:rPr lang="en-US" sz="2800" b="1" dirty="0"/>
              <a:t>,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đáp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chia </a:t>
            </a:r>
            <a:r>
              <a:rPr lang="en-US" sz="2800" b="1" dirty="0" err="1"/>
              <a:t>buồn</a:t>
            </a:r>
            <a:r>
              <a:rPr lang="en-US" sz="2800" b="1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76AD5-AB46-403F-9B4A-9F4C0045600D}"/>
              </a:ext>
            </a:extLst>
          </p:cNvPr>
          <p:cNvSpPr/>
          <p:nvPr/>
        </p:nvSpPr>
        <p:spPr>
          <a:xfrm>
            <a:off x="476951" y="2890011"/>
            <a:ext cx="7775967" cy="1749197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xoa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An.</a:t>
            </a:r>
          </a:p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An: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951" y="982121"/>
            <a:ext cx="6470501" cy="584775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76AD5-AB46-403F-9B4A-9F4C0045600D}"/>
              </a:ext>
            </a:extLst>
          </p:cNvPr>
          <p:cNvSpPr/>
          <p:nvPr/>
        </p:nvSpPr>
        <p:spPr>
          <a:xfrm>
            <a:off x="476951" y="2402993"/>
            <a:ext cx="7775967" cy="156966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có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994" y="885400"/>
            <a:ext cx="8329119" cy="1077218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76AD5-AB46-403F-9B4A-9F4C0045600D}"/>
              </a:ext>
            </a:extLst>
          </p:cNvPr>
          <p:cNvSpPr/>
          <p:nvPr/>
        </p:nvSpPr>
        <p:spPr>
          <a:xfrm>
            <a:off x="496830" y="2688440"/>
            <a:ext cx="7775967" cy="156966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FF64ED-7509-447D-A632-1D63FB5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786ED-17F4-4600-8DF0-9BAF4BB3E6B9}"/>
              </a:ext>
            </a:extLst>
          </p:cNvPr>
          <p:cNvSpPr txBox="1"/>
          <p:nvPr/>
        </p:nvSpPr>
        <p:spPr>
          <a:xfrm>
            <a:off x="664779" y="391632"/>
            <a:ext cx="747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</a:rPr>
              <a:t>Thực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hành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237D0-5B28-499F-8FAE-4831EDE4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87" y="1591961"/>
            <a:ext cx="5983356" cy="3250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37406F-AD01-4F9A-BE86-63DFF478C6EB}"/>
              </a:ext>
            </a:extLst>
          </p:cNvPr>
          <p:cNvSpPr txBox="1"/>
          <p:nvPr/>
        </p:nvSpPr>
        <p:spPr>
          <a:xfrm>
            <a:off x="1779104" y="1878496"/>
            <a:ext cx="2216426" cy="327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EF330D-FB9B-4FFA-8672-C831780E9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1801" y="402833"/>
            <a:ext cx="5900738" cy="535531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CHỦ ĐỀ: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7CB99-0486-4929-B0E5-874F1C0D45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7957" y="1526604"/>
            <a:ext cx="4608490" cy="452571"/>
          </a:xfrm>
        </p:spPr>
        <p:txBody>
          <a:bodyPr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26F461C-A883-43D9-9189-B915EC27DF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255"/>
          <a:stretch>
            <a:fillRect/>
          </a:stretch>
        </p:blipFill>
        <p:spPr/>
      </p:pic>
      <p:pic>
        <p:nvPicPr>
          <p:cNvPr id="5" name="图片 7" descr="未标题-1">
            <a:extLst>
              <a:ext uri="{FF2B5EF4-FFF2-40B4-BE49-F238E27FC236}">
                <a16:creationId xmlns:a16="http://schemas.microsoft.com/office/drawing/2014/main" id="{13C160A5-6EDA-4A1A-A24F-3DD58684D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659" y="3472558"/>
            <a:ext cx="5398770" cy="18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5658" y="362896"/>
            <a:ext cx="2612684" cy="707886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endParaRPr lang="en-US" sz="4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76AD5-AB46-403F-9B4A-9F4C0045600D}"/>
              </a:ext>
            </a:extLst>
          </p:cNvPr>
          <p:cNvSpPr/>
          <p:nvPr/>
        </p:nvSpPr>
        <p:spPr>
          <a:xfrm>
            <a:off x="114235" y="2300815"/>
            <a:ext cx="414474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0CFB0-F539-4ECD-91B0-0599E78CA3D6}"/>
              </a:ext>
            </a:extLst>
          </p:cNvPr>
          <p:cNvSpPr/>
          <p:nvPr/>
        </p:nvSpPr>
        <p:spPr>
          <a:xfrm>
            <a:off x="4885023" y="2300815"/>
            <a:ext cx="414474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00AFF346-579C-495D-8912-8CB640916266}"/>
              </a:ext>
            </a:extLst>
          </p:cNvPr>
          <p:cNvSpPr/>
          <p:nvPr/>
        </p:nvSpPr>
        <p:spPr>
          <a:xfrm>
            <a:off x="1769165" y="1493455"/>
            <a:ext cx="655983" cy="67586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B2A6609-39F4-4558-9EB8-14EED84034AB}"/>
              </a:ext>
            </a:extLst>
          </p:cNvPr>
          <p:cNvSpPr/>
          <p:nvPr/>
        </p:nvSpPr>
        <p:spPr>
          <a:xfrm>
            <a:off x="6483626" y="1505980"/>
            <a:ext cx="655983" cy="67586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662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65658" y="144235"/>
            <a:ext cx="261268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endParaRPr lang="en-US" sz="40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76AD5-AB46-403F-9B4A-9F4C0045600D}"/>
              </a:ext>
            </a:extLst>
          </p:cNvPr>
          <p:cNvSpPr/>
          <p:nvPr/>
        </p:nvSpPr>
        <p:spPr>
          <a:xfrm>
            <a:off x="334997" y="1053964"/>
            <a:ext cx="78260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0CFB0-F539-4ECD-91B0-0599E78CA3D6}"/>
              </a:ext>
            </a:extLst>
          </p:cNvPr>
          <p:cNvSpPr/>
          <p:nvPr/>
        </p:nvSpPr>
        <p:spPr>
          <a:xfrm>
            <a:off x="299417" y="2994665"/>
            <a:ext cx="83188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222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D222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D222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D222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2D3AD-2CD0-40B5-BEC2-F92E0D3A6E2B}"/>
              </a:ext>
            </a:extLst>
          </p:cNvPr>
          <p:cNvSpPr txBox="1"/>
          <p:nvPr/>
        </p:nvSpPr>
        <p:spPr>
          <a:xfrm>
            <a:off x="449580" y="1779027"/>
            <a:ext cx="483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: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ạ.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FF4AF-81B0-4E2D-BE4D-7744E2E6BB5D}"/>
              </a:ext>
            </a:extLst>
          </p:cNvPr>
          <p:cNvSpPr txBox="1"/>
          <p:nvPr/>
        </p:nvSpPr>
        <p:spPr>
          <a:xfrm>
            <a:off x="449580" y="2269602"/>
            <a:ext cx="662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: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cẩn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r>
              <a:rPr lang="en-US" sz="2800" dirty="0"/>
              <a:t> </a:t>
            </a:r>
            <a:r>
              <a:rPr lang="en-US" sz="2800" dirty="0" err="1"/>
              <a:t>nhé</a:t>
            </a:r>
            <a:r>
              <a:rPr lang="en-US" sz="2800" dirty="0"/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4AA55-723A-4715-A6E8-E9D33792D9F4}"/>
              </a:ext>
            </a:extLst>
          </p:cNvPr>
          <p:cNvSpPr txBox="1"/>
          <p:nvPr/>
        </p:nvSpPr>
        <p:spPr>
          <a:xfrm>
            <a:off x="299417" y="3672609"/>
            <a:ext cx="794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1: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cậu</a:t>
            </a:r>
            <a:r>
              <a:rPr lang="en-US" sz="2800" dirty="0"/>
              <a:t> </a:t>
            </a:r>
            <a:r>
              <a:rPr lang="en-US" sz="2800" dirty="0" err="1"/>
              <a:t>tớ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nhé</a:t>
            </a:r>
            <a:r>
              <a:rPr lang="en-US" sz="2800" dirty="0"/>
              <a:t>! Mai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1B2E1-A036-4057-9E81-DB777AAAACF6}"/>
              </a:ext>
            </a:extLst>
          </p:cNvPr>
          <p:cNvSpPr txBox="1"/>
          <p:nvPr/>
        </p:nvSpPr>
        <p:spPr>
          <a:xfrm>
            <a:off x="274037" y="4210303"/>
            <a:ext cx="794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2: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cậu</a:t>
            </a:r>
            <a:r>
              <a:rPr lang="en-US" sz="2800" dirty="0"/>
              <a:t>,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6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3" grpId="0"/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8F9D4-1245-4723-AC09-49B6675E2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2A674B-B45C-496E-A126-EF3892C90264}"/>
              </a:ext>
            </a:extLst>
          </p:cNvPr>
          <p:cNvSpPr/>
          <p:nvPr/>
        </p:nvSpPr>
        <p:spPr>
          <a:xfrm>
            <a:off x="724767" y="2114550"/>
            <a:ext cx="6826653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7200" b="1" spc="38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spc="38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38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spc="38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38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b="1" spc="38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38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7200" b="1" spc="38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38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7200" b="1" spc="38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38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7200" b="1" spc="38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图片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FF64ED-7509-447D-A632-1D63FB5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143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6786ED-17F4-4600-8DF0-9BAF4BB3E6B9}"/>
              </a:ext>
            </a:extLst>
          </p:cNvPr>
          <p:cNvSpPr txBox="1"/>
          <p:nvPr/>
        </p:nvSpPr>
        <p:spPr>
          <a:xfrm>
            <a:off x="833743" y="1570382"/>
            <a:ext cx="7474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Tiết</a:t>
            </a:r>
            <a:r>
              <a:rPr lang="en-US" sz="4800" b="1" dirty="0">
                <a:solidFill>
                  <a:srgbClr val="FF0000"/>
                </a:solidFill>
              </a:rPr>
              <a:t> 3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Mở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rộng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vốn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trường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học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6252C7-A6CA-4155-AD17-9E89043BC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71A492D4-D857-4D50-BEB3-038A13F6F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5" y="2608902"/>
            <a:ext cx="1306164" cy="2077094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6CD28F45-A39C-4152-A082-A2E586B9E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16" y="629187"/>
            <a:ext cx="1385961" cy="2203990"/>
          </a:xfrm>
          <a:prstGeom prst="rect">
            <a:avLst/>
          </a:prstGeom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9C3191A4-60DC-4852-A65E-822EF1F58001}"/>
              </a:ext>
            </a:extLst>
          </p:cNvPr>
          <p:cNvSpPr txBox="1"/>
          <p:nvPr/>
        </p:nvSpPr>
        <p:spPr>
          <a:xfrm>
            <a:off x="1997309" y="2651564"/>
            <a:ext cx="5149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>
                <a:solidFill>
                  <a:srgbClr val="FF0000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Luyện</a:t>
            </a:r>
            <a:r>
              <a:rPr lang="en-US" altLang="zh-CN" sz="6600" dirty="0">
                <a:solidFill>
                  <a:srgbClr val="FF0000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6600" dirty="0" err="1">
                <a:solidFill>
                  <a:srgbClr val="FF0000"/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từ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id="{AD719FC5-6671-4425-BD5B-A4A6FA9D6A43}"/>
              </a:ext>
            </a:extLst>
          </p:cNvPr>
          <p:cNvSpPr txBox="1"/>
          <p:nvPr/>
        </p:nvSpPr>
        <p:spPr>
          <a:xfrm>
            <a:off x="1611996" y="957325"/>
            <a:ext cx="560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1747EB-BB60-4FA2-A6B6-68A57280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911" y="219939"/>
            <a:ext cx="2324470" cy="6232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600" b="1" dirty="0">
                <a:solidFill>
                  <a:srgbClr val="EA1ECD"/>
                </a:solidFill>
              </a:rPr>
              <a:t>Quan </a:t>
            </a:r>
            <a:r>
              <a:rPr lang="en-US" sz="3600" b="1" dirty="0" err="1">
                <a:solidFill>
                  <a:srgbClr val="EA1ECD"/>
                </a:solidFill>
              </a:rPr>
              <a:t>sát</a:t>
            </a:r>
            <a:endParaRPr lang="en-US" sz="3600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877F6-6958-44CD-9202-6DB9D1FAC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807" y="843187"/>
            <a:ext cx="5412922" cy="40803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9F3A0E-CFE1-4F6E-A945-A94E71127A1C}"/>
              </a:ext>
            </a:extLst>
          </p:cNvPr>
          <p:cNvSpPr txBox="1"/>
          <p:nvPr/>
        </p:nvSpPr>
        <p:spPr>
          <a:xfrm>
            <a:off x="530729" y="1569279"/>
            <a:ext cx="257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B099F-FED1-49AD-9C8F-CEF1C6DCDB62}"/>
              </a:ext>
            </a:extLst>
          </p:cNvPr>
          <p:cNvSpPr txBox="1"/>
          <p:nvPr/>
        </p:nvSpPr>
        <p:spPr>
          <a:xfrm>
            <a:off x="568902" y="2344765"/>
            <a:ext cx="2501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Trường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có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ai?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8CDB54-8957-4114-A667-C4481622DE65}"/>
              </a:ext>
            </a:extLst>
          </p:cNvPr>
          <p:cNvSpPr txBox="1"/>
          <p:nvPr/>
        </p:nvSpPr>
        <p:spPr>
          <a:xfrm>
            <a:off x="282286" y="3612694"/>
            <a:ext cx="3643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Mọi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tập</a:t>
            </a:r>
            <a:r>
              <a:rPr lang="en-US" sz="3200" dirty="0">
                <a:solidFill>
                  <a:srgbClr val="FF0000"/>
                </a:solidFill>
              </a:rPr>
              <a:t> ở </a:t>
            </a:r>
            <a:r>
              <a:rPr lang="en-US" sz="3200" dirty="0" err="1">
                <a:solidFill>
                  <a:srgbClr val="FF0000"/>
                </a:solidFill>
              </a:rPr>
              <a:t>đâu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873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1747EB-BB60-4FA2-A6B6-68A57280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87" y="238617"/>
            <a:ext cx="8024248" cy="807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b="1" dirty="0">
                <a:solidFill>
                  <a:srgbClr val="EA1ECD"/>
                </a:solidFill>
              </a:rPr>
              <a:t>a. </a:t>
            </a:r>
            <a:r>
              <a:rPr lang="en-US" sz="2400" b="1" dirty="0" err="1">
                <a:solidFill>
                  <a:srgbClr val="EA1ECD"/>
                </a:solidFill>
              </a:rPr>
              <a:t>Tìm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trong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đoạn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văn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dưới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đây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từ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ngữ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chỉ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các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khu</a:t>
            </a:r>
            <a:r>
              <a:rPr lang="en-US" sz="2400" b="1" dirty="0">
                <a:solidFill>
                  <a:srgbClr val="EA1ECD"/>
                </a:solidFill>
              </a:rPr>
              <a:t> </a:t>
            </a:r>
            <a:r>
              <a:rPr lang="en-US" sz="2400" b="1" dirty="0" err="1">
                <a:solidFill>
                  <a:srgbClr val="EA1ECD"/>
                </a:solidFill>
              </a:rPr>
              <a:t>vực</a:t>
            </a:r>
            <a:r>
              <a:rPr lang="en-US" sz="2400" b="1" dirty="0">
                <a:solidFill>
                  <a:srgbClr val="EA1ECD"/>
                </a:solidFill>
              </a:rPr>
              <a:t> ở </a:t>
            </a:r>
            <a:r>
              <a:rPr lang="en-US" sz="2400" b="1" dirty="0" err="1">
                <a:solidFill>
                  <a:srgbClr val="EA1ECD"/>
                </a:solidFill>
              </a:rPr>
              <a:t>trường</a:t>
            </a:r>
            <a:r>
              <a:rPr lang="en-US" sz="2400" b="1" dirty="0">
                <a:solidFill>
                  <a:srgbClr val="EA1ECD"/>
                </a:solidFill>
              </a:rPr>
              <a:t>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CFAB5-817C-4558-B5CF-C9A6D7F09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36" y="1354657"/>
            <a:ext cx="8483799" cy="28411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CFBCF7-EE8E-4BBA-A280-80D0EA550800}"/>
              </a:ext>
            </a:extLst>
          </p:cNvPr>
          <p:cNvCxnSpPr/>
          <p:nvPr/>
        </p:nvCxnSpPr>
        <p:spPr>
          <a:xfrm>
            <a:off x="1592036" y="2571750"/>
            <a:ext cx="187778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223F6D-068E-461D-A909-A371309EFEFB}"/>
              </a:ext>
            </a:extLst>
          </p:cNvPr>
          <p:cNvCxnSpPr>
            <a:cxnSpLocks/>
          </p:cNvCxnSpPr>
          <p:nvPr/>
        </p:nvCxnSpPr>
        <p:spPr>
          <a:xfrm>
            <a:off x="3584121" y="2563586"/>
            <a:ext cx="1338943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3698FD-E58C-48BB-9616-D1254F76356A}"/>
              </a:ext>
            </a:extLst>
          </p:cNvPr>
          <p:cNvCxnSpPr>
            <a:cxnSpLocks/>
          </p:cNvCxnSpPr>
          <p:nvPr/>
        </p:nvCxnSpPr>
        <p:spPr>
          <a:xfrm>
            <a:off x="5050971" y="2571750"/>
            <a:ext cx="900793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6237F5-61AC-4539-BB72-E7ECFE7CB8CD}"/>
              </a:ext>
            </a:extLst>
          </p:cNvPr>
          <p:cNvCxnSpPr>
            <a:cxnSpLocks/>
          </p:cNvCxnSpPr>
          <p:nvPr/>
        </p:nvCxnSpPr>
        <p:spPr>
          <a:xfrm>
            <a:off x="6406243" y="2563586"/>
            <a:ext cx="1129393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9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1747EB-BB60-4FA2-A6B6-68A57280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87" y="423282"/>
            <a:ext cx="3622592" cy="4385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EA1ECD"/>
                </a:solidFill>
                <a:ea typeface="Arial" panose="020B0604020202020204" pitchFamily="34" charset="0"/>
              </a:rPr>
              <a:t>b.</a:t>
            </a:r>
            <a:r>
              <a:rPr lang="en-US" altLang="en-US" sz="2400" b="1" dirty="0">
                <a:solidFill>
                  <a:srgbClr val="984980"/>
                </a:solidFill>
                <a:ea typeface="Arial" panose="020B0604020202020204" pitchFamily="34" charset="0"/>
              </a:rPr>
              <a:t> </a:t>
            </a:r>
            <a:r>
              <a:rPr lang="nl-NL" altLang="en-US" sz="2400" b="1" dirty="0">
                <a:solidFill>
                  <a:srgbClr val="984980"/>
                </a:solidFill>
                <a:ea typeface="Arial" panose="020B0604020202020204" pitchFamily="34" charset="0"/>
              </a:rPr>
              <a:t>Tìm 2 – 3 từ ngữ:</a:t>
            </a:r>
            <a:endParaRPr lang="en-US" sz="2400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512" y="1697151"/>
            <a:ext cx="7554733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nl-NL" sz="3200" dirty="0">
                <a:solidFill>
                  <a:srgbClr val="EA1E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Chỉ các nơi học tập, làm việc ở trường.</a:t>
            </a:r>
          </a:p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nl-NL" sz="3200" dirty="0">
                <a:solidFill>
                  <a:srgbClr val="EA1EC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Chỉ những người làm việc ở trường.</a:t>
            </a:r>
            <a:endParaRPr lang="en-US" sz="3200" dirty="0">
              <a:solidFill>
                <a:srgbClr val="EA1EC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1747EB-BB60-4FA2-A6B6-68A57280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461" y="128016"/>
            <a:ext cx="3345006" cy="6232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600" b="1" dirty="0" err="1">
                <a:solidFill>
                  <a:srgbClr val="EA1ECD"/>
                </a:solidFill>
              </a:rPr>
              <a:t>Một</a:t>
            </a:r>
            <a:r>
              <a:rPr lang="en-US" sz="3600" b="1" dirty="0">
                <a:solidFill>
                  <a:srgbClr val="EA1ECD"/>
                </a:solidFill>
              </a:rPr>
              <a:t> </a:t>
            </a:r>
            <a:r>
              <a:rPr lang="en-US" sz="3600" b="1" dirty="0" err="1">
                <a:solidFill>
                  <a:srgbClr val="EA1ECD"/>
                </a:solidFill>
              </a:rPr>
              <a:t>số</a:t>
            </a:r>
            <a:r>
              <a:rPr lang="en-US" sz="3600" b="1" dirty="0">
                <a:solidFill>
                  <a:srgbClr val="EA1ECD"/>
                </a:solidFill>
              </a:rPr>
              <a:t> </a:t>
            </a:r>
            <a:r>
              <a:rPr lang="en-US" sz="3600" b="1" dirty="0" err="1">
                <a:solidFill>
                  <a:srgbClr val="EA1ECD"/>
                </a:solidFill>
              </a:rPr>
              <a:t>gợi</a:t>
            </a:r>
            <a:r>
              <a:rPr lang="en-US" sz="3600" b="1" dirty="0">
                <a:solidFill>
                  <a:srgbClr val="EA1ECD"/>
                </a:solidFill>
              </a:rPr>
              <a:t> ý</a:t>
            </a:r>
            <a:endParaRPr lang="en-US" sz="3600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DD27484-E244-4F9E-94DE-10243307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58" y="1448373"/>
            <a:ext cx="3345006" cy="6232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A8401F-C281-4B69-8112-D3A10E78D255}"/>
              </a:ext>
            </a:extLst>
          </p:cNvPr>
          <p:cNvSpPr txBox="1"/>
          <p:nvPr/>
        </p:nvSpPr>
        <p:spPr>
          <a:xfrm>
            <a:off x="365656" y="763910"/>
            <a:ext cx="387916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nl-NL" sz="2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Chỉ các nơi học tập, làm việc ở trường.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1AE89-6897-4647-8648-7E21BF565F6A}"/>
              </a:ext>
            </a:extLst>
          </p:cNvPr>
          <p:cNvSpPr txBox="1"/>
          <p:nvPr/>
        </p:nvSpPr>
        <p:spPr>
          <a:xfrm>
            <a:off x="4974868" y="763910"/>
            <a:ext cx="3879168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nl-NL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Chỉ những người làm việc ở trường.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B2769A-912E-4BDB-9D70-081B3109397B}"/>
              </a:ext>
            </a:extLst>
          </p:cNvPr>
          <p:cNvCxnSpPr/>
          <p:nvPr/>
        </p:nvCxnSpPr>
        <p:spPr>
          <a:xfrm>
            <a:off x="4588329" y="1240963"/>
            <a:ext cx="0" cy="36118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CF412E-FC07-413A-941A-6D4858CDA40A}"/>
              </a:ext>
            </a:extLst>
          </p:cNvPr>
          <p:cNvSpPr txBox="1"/>
          <p:nvPr/>
        </p:nvSpPr>
        <p:spPr>
          <a:xfrm>
            <a:off x="365656" y="1755302"/>
            <a:ext cx="190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66C0B-BAE4-43D4-8B7D-8DB1B23EB4F3}"/>
              </a:ext>
            </a:extLst>
          </p:cNvPr>
          <p:cNvSpPr txBox="1"/>
          <p:nvPr/>
        </p:nvSpPr>
        <p:spPr>
          <a:xfrm>
            <a:off x="365656" y="2291656"/>
            <a:ext cx="259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81623-798E-49B3-820A-1CDECE040D31}"/>
              </a:ext>
            </a:extLst>
          </p:cNvPr>
          <p:cNvSpPr txBox="1"/>
          <p:nvPr/>
        </p:nvSpPr>
        <p:spPr>
          <a:xfrm>
            <a:off x="396730" y="2768730"/>
            <a:ext cx="312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trưởng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03E032-819D-4539-A4A4-1F6BBA150DDC}"/>
              </a:ext>
            </a:extLst>
          </p:cNvPr>
          <p:cNvSpPr txBox="1"/>
          <p:nvPr/>
        </p:nvSpPr>
        <p:spPr>
          <a:xfrm>
            <a:off x="392457" y="4263284"/>
            <a:ext cx="172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viện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1D7B92-78E6-408E-AF9C-5B62161DEC69}"/>
              </a:ext>
            </a:extLst>
          </p:cNvPr>
          <p:cNvSpPr txBox="1"/>
          <p:nvPr/>
        </p:nvSpPr>
        <p:spPr>
          <a:xfrm>
            <a:off x="365656" y="3254397"/>
            <a:ext cx="190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3ECB8D-F904-4D58-B2C2-2D76F0C3AECD}"/>
              </a:ext>
            </a:extLst>
          </p:cNvPr>
          <p:cNvSpPr txBox="1"/>
          <p:nvPr/>
        </p:nvSpPr>
        <p:spPr>
          <a:xfrm>
            <a:off x="5119754" y="1755302"/>
            <a:ext cx="219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thầy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EE739E-3670-4BD2-8C05-2E9E154929C5}"/>
              </a:ext>
            </a:extLst>
          </p:cNvPr>
          <p:cNvSpPr txBox="1"/>
          <p:nvPr/>
        </p:nvSpPr>
        <p:spPr>
          <a:xfrm>
            <a:off x="5239885" y="3993601"/>
            <a:ext cx="1463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583A72-5454-4276-9C1A-AF0ED22270BF}"/>
              </a:ext>
            </a:extLst>
          </p:cNvPr>
          <p:cNvSpPr txBox="1"/>
          <p:nvPr/>
        </p:nvSpPr>
        <p:spPr>
          <a:xfrm>
            <a:off x="5239885" y="4456340"/>
            <a:ext cx="160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lao </a:t>
            </a:r>
            <a:r>
              <a:rPr lang="en-US" sz="2800" dirty="0" err="1"/>
              <a:t>công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67E8FA-7F2E-4A59-B32E-A89332CDADA7}"/>
              </a:ext>
            </a:extLst>
          </p:cNvPr>
          <p:cNvSpPr txBox="1"/>
          <p:nvPr/>
        </p:nvSpPr>
        <p:spPr>
          <a:xfrm>
            <a:off x="5131097" y="2206493"/>
            <a:ext cx="271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thầy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phó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542D80-81CD-439A-8140-815D3B3BCB87}"/>
              </a:ext>
            </a:extLst>
          </p:cNvPr>
          <p:cNvSpPr txBox="1"/>
          <p:nvPr/>
        </p:nvSpPr>
        <p:spPr>
          <a:xfrm>
            <a:off x="5131096" y="2659062"/>
            <a:ext cx="352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thầy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trưởng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9188BB-7C97-447F-A47A-3A142D10CC12}"/>
              </a:ext>
            </a:extLst>
          </p:cNvPr>
          <p:cNvSpPr txBox="1"/>
          <p:nvPr/>
        </p:nvSpPr>
        <p:spPr>
          <a:xfrm>
            <a:off x="5131097" y="3151009"/>
            <a:ext cx="232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thầy</a:t>
            </a:r>
            <a:r>
              <a:rPr lang="en-US" sz="2800" dirty="0"/>
              <a:t> </a:t>
            </a:r>
            <a:r>
              <a:rPr lang="en-US" sz="2800" dirty="0" err="1"/>
              <a:t>giám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6C97AF-319A-4EBF-92B7-A66337C9F82A}"/>
              </a:ext>
            </a:extLst>
          </p:cNvPr>
          <p:cNvSpPr txBox="1"/>
          <p:nvPr/>
        </p:nvSpPr>
        <p:spPr>
          <a:xfrm>
            <a:off x="5111590" y="3572305"/>
            <a:ext cx="247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y </a:t>
            </a:r>
            <a:r>
              <a:rPr lang="en-US" sz="2800" dirty="0" err="1"/>
              <a:t>tế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26D8C3-BCA2-4CFE-90FD-8B86AB475278}"/>
              </a:ext>
            </a:extLst>
          </p:cNvPr>
          <p:cNvSpPr txBox="1"/>
          <p:nvPr/>
        </p:nvSpPr>
        <p:spPr>
          <a:xfrm>
            <a:off x="392457" y="3736042"/>
            <a:ext cx="172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Phòng</a:t>
            </a:r>
            <a:r>
              <a:rPr lang="en-US" sz="2800" dirty="0"/>
              <a:t> y </a:t>
            </a:r>
            <a:r>
              <a:rPr lang="en-US" sz="2800" dirty="0" err="1"/>
              <a:t>tế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52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1747EB-BB60-4FA2-A6B6-68A57280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44" y="217253"/>
            <a:ext cx="5165642" cy="4385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90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EA1ECD"/>
                </a:solidFill>
                <a:ea typeface="Arial" panose="020B0604020202020204" pitchFamily="34" charset="0"/>
              </a:rPr>
              <a:t>4.</a:t>
            </a:r>
            <a:r>
              <a:rPr lang="en-US" altLang="en-US" sz="2400" b="1" dirty="0">
                <a:solidFill>
                  <a:srgbClr val="984980"/>
                </a:solidFill>
                <a:ea typeface="Arial" panose="020B0604020202020204" pitchFamily="34" charset="0"/>
              </a:rPr>
              <a:t> </a:t>
            </a:r>
            <a:r>
              <a:rPr lang="nl-NL" altLang="en-US" sz="2400" b="1" dirty="0">
                <a:solidFill>
                  <a:srgbClr val="984980"/>
                </a:solidFill>
                <a:ea typeface="Arial" panose="020B0604020202020204" pitchFamily="34" charset="0"/>
              </a:rPr>
              <a:t>Đặt 1 – 2 câu để giới thiệu về:</a:t>
            </a:r>
            <a:endParaRPr lang="en-US" sz="2400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BC5855AA-30C3-418E-8BAC-83DA5217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85" y="947671"/>
            <a:ext cx="1582856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092" y="655835"/>
            <a:ext cx="8477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A518DA-7AFC-4B51-B2B3-BD4F8EA43207}"/>
              </a:ext>
            </a:extLst>
          </p:cNvPr>
          <p:cNvSpPr/>
          <p:nvPr/>
        </p:nvSpPr>
        <p:spPr>
          <a:xfrm>
            <a:off x="369743" y="1686886"/>
            <a:ext cx="797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hay.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BF3A8F-D3D2-46C6-AB04-0C1AE58FC9CA}"/>
              </a:ext>
            </a:extLst>
          </p:cNvPr>
          <p:cNvSpPr/>
          <p:nvPr/>
        </p:nvSpPr>
        <p:spPr>
          <a:xfrm>
            <a:off x="369744" y="2363122"/>
            <a:ext cx="8404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0"/>
              </a:spcBef>
              <a:spcAft>
                <a:spcPts val="700"/>
              </a:spcAft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F2E48-B8E2-449B-8D86-DDBBEAC1B775}"/>
              </a:ext>
            </a:extLst>
          </p:cNvPr>
          <p:cNvSpPr/>
          <p:nvPr/>
        </p:nvSpPr>
        <p:spPr>
          <a:xfrm>
            <a:off x="369744" y="3302712"/>
            <a:ext cx="8201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222222"/>
                </a:solidFill>
                <a:latin typeface="Roboto"/>
              </a:rPr>
              <a:t>Sân trường là nơi chúng em vui đùa</a:t>
            </a:r>
            <a:r>
              <a:rPr lang="vi-VN" b="1" dirty="0">
                <a:solidFill>
                  <a:srgbClr val="222222"/>
                </a:solidFill>
                <a:latin typeface="Roboto"/>
              </a:rPr>
              <a:t>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BF6F5-B01C-46F2-97D1-9016B5C82247}"/>
              </a:ext>
            </a:extLst>
          </p:cNvPr>
          <p:cNvSpPr/>
          <p:nvPr/>
        </p:nvSpPr>
        <p:spPr>
          <a:xfrm>
            <a:off x="465826" y="3961493"/>
            <a:ext cx="8201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Phòng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Mĩ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thuật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là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n</a:t>
            </a:r>
            <a:r>
              <a:rPr lang="vi-VN" sz="3600" b="1" dirty="0">
                <a:solidFill>
                  <a:srgbClr val="222222"/>
                </a:solidFill>
                <a:latin typeface="Roboto"/>
              </a:rPr>
              <a:t>ơ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i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em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học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3600" b="1" dirty="0" err="1">
                <a:solidFill>
                  <a:srgbClr val="222222"/>
                </a:solidFill>
                <a:latin typeface="Roboto"/>
              </a:rPr>
              <a:t>vẽ</a:t>
            </a:r>
            <a:r>
              <a:rPr lang="en-US" sz="3600" b="1" dirty="0">
                <a:solidFill>
                  <a:srgbClr val="222222"/>
                </a:solidFill>
                <a:latin typeface="Roboto"/>
              </a:rPr>
              <a:t>.</a:t>
            </a:r>
            <a:r>
              <a:rPr lang="vi-VN" b="1" dirty="0">
                <a:solidFill>
                  <a:srgbClr val="222222"/>
                </a:solidFill>
                <a:latin typeface="Roboto"/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Chủ đề 1 - Bài 1 Bé Mai đã lớn (tiết 1 - 4, SHS, tr.10 - 12)) - CTST Lớp 2"/>
  <p:tag name="ISPRING_FIRST_PUBLISH" val="1"/>
</p:tagLst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hởi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hám phá và Luyện tậ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6682</TotalTime>
  <Words>647</Words>
  <Application>Microsoft Office PowerPoint</Application>
  <PresentationFormat>On-screen Show (16:9)</PresentationFormat>
  <Paragraphs>83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Arial</vt:lpstr>
      <vt:lpstr>Arial Rounded MT Bold</vt:lpstr>
      <vt:lpstr>Arial-Rounded</vt:lpstr>
      <vt:lpstr>Arial-SGK-TV</vt:lpstr>
      <vt:lpstr>Averta Std CY</vt:lpstr>
      <vt:lpstr>Averta Std CY Bold</vt:lpstr>
      <vt:lpstr>Calibri</vt:lpstr>
      <vt:lpstr>Calibri Light</vt:lpstr>
      <vt:lpstr>Quicksand Medium</vt:lpstr>
      <vt:lpstr>Roboto</vt:lpstr>
      <vt:lpstr>Times New Roman</vt:lpstr>
      <vt:lpstr>VNI-Avo</vt:lpstr>
      <vt:lpstr>仓耳今楷05-6763 W05</vt:lpstr>
      <vt:lpstr>Hoạt động</vt:lpstr>
      <vt:lpstr>Khởi động</vt:lpstr>
      <vt:lpstr>Khám phá và Luyện tập</vt:lpstr>
      <vt:lpstr>4_Office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CTST Lớp 2</dc:title>
  <dc:creator>Su Nho</dc:creator>
  <dc:description>Tài liệu lưu hành nội bộ. Vui lòng không chia sẻ hoặc tải lên websites, FB.</dc:description>
  <cp:lastModifiedBy>Administrator</cp:lastModifiedBy>
  <cp:revision>619</cp:revision>
  <dcterms:created xsi:type="dcterms:W3CDTF">2021-03-08T07:39:19Z</dcterms:created>
  <dcterms:modified xsi:type="dcterms:W3CDTF">2024-11-28T03:27:33Z</dcterms:modified>
  <cp:contentStatus/>
</cp:coreProperties>
</file>