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727" r:id="rId2"/>
    <p:sldId id="2007577424" r:id="rId3"/>
    <p:sldId id="415" r:id="rId4"/>
    <p:sldId id="273" r:id="rId5"/>
    <p:sldId id="267" r:id="rId6"/>
    <p:sldId id="2607" r:id="rId7"/>
    <p:sldId id="3366" r:id="rId8"/>
    <p:sldId id="732" r:id="rId9"/>
    <p:sldId id="2614" r:id="rId10"/>
    <p:sldId id="2007577407" r:id="rId11"/>
    <p:sldId id="2007577431" r:id="rId12"/>
    <p:sldId id="2007577432" r:id="rId13"/>
    <p:sldId id="2007577430" r:id="rId14"/>
    <p:sldId id="2007577433" r:id="rId15"/>
    <p:sldId id="2007577434" r:id="rId16"/>
    <p:sldId id="2007577435" r:id="rId17"/>
    <p:sldId id="2007577436" r:id="rId18"/>
    <p:sldId id="2007577437" r:id="rId19"/>
    <p:sldId id="2007577438" r:id="rId20"/>
    <p:sldId id="2007577439" r:id="rId21"/>
    <p:sldId id="2629" r:id="rId22"/>
    <p:sldId id="7554" r:id="rId23"/>
    <p:sldId id="7584" r:id="rId24"/>
    <p:sldId id="7548" r:id="rId25"/>
    <p:sldId id="265" r:id="rId26"/>
    <p:sldId id="287" r:id="rId27"/>
    <p:sldId id="3374" r:id="rId28"/>
    <p:sldId id="3375" r:id="rId29"/>
    <p:sldId id="3378" r:id="rId30"/>
    <p:sldId id="3381" r:id="rId31"/>
    <p:sldId id="3382" r:id="rId32"/>
    <p:sldId id="3383" r:id="rId33"/>
    <p:sldId id="2007577412" r:id="rId34"/>
    <p:sldId id="2007577414" r:id="rId35"/>
    <p:sldId id="200757741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0" d="100"/>
          <a:sy n="80" d="100"/>
        </p:scale>
        <p:origin x="100"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2CD85-E513-4E52-A36E-60BA8634A264}" type="datetimeFigureOut">
              <a:rPr lang="en-US" smtClean="0"/>
              <a:t>11/21/2023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2BEFC-1064-4FD9-888B-4F9E65E96146}" type="slidenum">
              <a:rPr lang="en-US" smtClean="0"/>
              <a:t>‹#›</a:t>
            </a:fld>
            <a:endParaRPr lang="en-US"/>
          </a:p>
        </p:txBody>
      </p:sp>
    </p:spTree>
    <p:extLst>
      <p:ext uri="{BB962C8B-B14F-4D97-AF65-F5344CB8AC3E}">
        <p14:creationId xmlns:p14="http://schemas.microsoft.com/office/powerpoint/2010/main" val="268560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3883"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883"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3431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9921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39729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56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0442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3B46-8580-470E-67E8-C9608C94A6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F644D0-5DA1-F7A1-EED6-C2C1FF7B6D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B67C0F-84CE-86CA-3539-E4ED8F21B02C}"/>
              </a:ext>
            </a:extLst>
          </p:cNvPr>
          <p:cNvSpPr>
            <a:spLocks noGrp="1"/>
          </p:cNvSpPr>
          <p:nvPr>
            <p:ph type="dt" sz="half" idx="10"/>
          </p:nvPr>
        </p:nvSpPr>
        <p:spPr/>
        <p:txBody>
          <a:bodyPr/>
          <a:lstStyle/>
          <a:p>
            <a:fld id="{8ED95930-0585-4E82-97F3-5667BD0F3F1C}" type="datetimeFigureOut">
              <a:rPr lang="en-US" smtClean="0"/>
              <a:t>11/21/2023</a:t>
            </a:fld>
            <a:endParaRPr lang="en-US"/>
          </a:p>
        </p:txBody>
      </p:sp>
      <p:sp>
        <p:nvSpPr>
          <p:cNvPr id="5" name="Footer Placeholder 4">
            <a:extLst>
              <a:ext uri="{FF2B5EF4-FFF2-40B4-BE49-F238E27FC236}">
                <a16:creationId xmlns:a16="http://schemas.microsoft.com/office/drawing/2014/main" id="{C9398973-E2B1-8882-8C64-9E9A825D5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42C9F-BC9E-D1EB-A679-456930432E13}"/>
              </a:ext>
            </a:extLst>
          </p:cNvPr>
          <p:cNvSpPr>
            <a:spLocks noGrp="1"/>
          </p:cNvSpPr>
          <p:nvPr>
            <p:ph type="sldNum" sz="quarter" idx="12"/>
          </p:nvPr>
        </p:nvSpPr>
        <p:spPr/>
        <p:txBody>
          <a:bodyPr/>
          <a:lstStyle/>
          <a:p>
            <a:fld id="{369B3A8A-2D95-463C-AB44-A2C0610D9981}" type="slidenum">
              <a:rPr lang="en-US" smtClean="0"/>
              <a:t>‹#›</a:t>
            </a:fld>
            <a:endParaRPr lang="en-US"/>
          </a:p>
        </p:txBody>
      </p:sp>
    </p:spTree>
    <p:extLst>
      <p:ext uri="{BB962C8B-B14F-4D97-AF65-F5344CB8AC3E}">
        <p14:creationId xmlns:p14="http://schemas.microsoft.com/office/powerpoint/2010/main" val="20470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BBF6-5DCD-1232-41CE-2D03A7BD29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336C3A-FFD4-B87A-4211-0B5CF36E8C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16D24F-A61B-27E2-8646-BE874FDBCCC6}"/>
              </a:ext>
            </a:extLst>
          </p:cNvPr>
          <p:cNvSpPr>
            <a:spLocks noGrp="1"/>
          </p:cNvSpPr>
          <p:nvPr>
            <p:ph type="dt" sz="half" idx="10"/>
          </p:nvPr>
        </p:nvSpPr>
        <p:spPr/>
        <p:txBody>
          <a:bodyPr/>
          <a:lstStyle/>
          <a:p>
            <a:fld id="{8ED95930-0585-4E82-97F3-5667BD0F3F1C}" type="datetimeFigureOut">
              <a:rPr lang="en-US" smtClean="0"/>
              <a:t>11/21/2023</a:t>
            </a:fld>
            <a:endParaRPr lang="en-US"/>
          </a:p>
        </p:txBody>
      </p:sp>
      <p:sp>
        <p:nvSpPr>
          <p:cNvPr id="5" name="Footer Placeholder 4">
            <a:extLst>
              <a:ext uri="{FF2B5EF4-FFF2-40B4-BE49-F238E27FC236}">
                <a16:creationId xmlns:a16="http://schemas.microsoft.com/office/drawing/2014/main" id="{F4D8149D-637C-3937-1AF6-0ED707E51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E59BF-B4B9-27E0-9EA2-3F35EED588B2}"/>
              </a:ext>
            </a:extLst>
          </p:cNvPr>
          <p:cNvSpPr>
            <a:spLocks noGrp="1"/>
          </p:cNvSpPr>
          <p:nvPr>
            <p:ph type="sldNum" sz="quarter" idx="12"/>
          </p:nvPr>
        </p:nvSpPr>
        <p:spPr/>
        <p:txBody>
          <a:bodyPr/>
          <a:lstStyle/>
          <a:p>
            <a:fld id="{369B3A8A-2D95-463C-AB44-A2C0610D9981}" type="slidenum">
              <a:rPr lang="en-US" smtClean="0"/>
              <a:t>‹#›</a:t>
            </a:fld>
            <a:endParaRPr lang="en-US"/>
          </a:p>
        </p:txBody>
      </p:sp>
    </p:spTree>
    <p:extLst>
      <p:ext uri="{BB962C8B-B14F-4D97-AF65-F5344CB8AC3E}">
        <p14:creationId xmlns:p14="http://schemas.microsoft.com/office/powerpoint/2010/main" val="3575250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D6A244-570A-D1BB-248D-DEB96A0E25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C561A2-BBB5-C368-FA91-529913C3AF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B3793-3CF7-023A-E07C-349CE754EB56}"/>
              </a:ext>
            </a:extLst>
          </p:cNvPr>
          <p:cNvSpPr>
            <a:spLocks noGrp="1"/>
          </p:cNvSpPr>
          <p:nvPr>
            <p:ph type="dt" sz="half" idx="10"/>
          </p:nvPr>
        </p:nvSpPr>
        <p:spPr/>
        <p:txBody>
          <a:bodyPr/>
          <a:lstStyle/>
          <a:p>
            <a:fld id="{8ED95930-0585-4E82-97F3-5667BD0F3F1C}" type="datetimeFigureOut">
              <a:rPr lang="en-US" smtClean="0"/>
              <a:t>11/21/2023</a:t>
            </a:fld>
            <a:endParaRPr lang="en-US"/>
          </a:p>
        </p:txBody>
      </p:sp>
      <p:sp>
        <p:nvSpPr>
          <p:cNvPr id="5" name="Footer Placeholder 4">
            <a:extLst>
              <a:ext uri="{FF2B5EF4-FFF2-40B4-BE49-F238E27FC236}">
                <a16:creationId xmlns:a16="http://schemas.microsoft.com/office/drawing/2014/main" id="{15CB853E-CABD-8DC6-716C-8BB9926C1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979EB-9A8A-4BEB-DD42-1A9FAB263CEC}"/>
              </a:ext>
            </a:extLst>
          </p:cNvPr>
          <p:cNvSpPr>
            <a:spLocks noGrp="1"/>
          </p:cNvSpPr>
          <p:nvPr>
            <p:ph type="sldNum" sz="quarter" idx="12"/>
          </p:nvPr>
        </p:nvSpPr>
        <p:spPr/>
        <p:txBody>
          <a:bodyPr/>
          <a:lstStyle/>
          <a:p>
            <a:fld id="{369B3A8A-2D95-463C-AB44-A2C0610D9981}" type="slidenum">
              <a:rPr lang="en-US" smtClean="0"/>
              <a:t>‹#›</a:t>
            </a:fld>
            <a:endParaRPr lang="en-US"/>
          </a:p>
        </p:txBody>
      </p:sp>
    </p:spTree>
    <p:extLst>
      <p:ext uri="{BB962C8B-B14F-4D97-AF65-F5344CB8AC3E}">
        <p14:creationId xmlns:p14="http://schemas.microsoft.com/office/powerpoint/2010/main" val="920192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3031" t="10516"/>
          <a:stretch/>
        </p:blipFill>
        <p:spPr>
          <a:xfrm>
            <a:off x="-48683" y="-27384"/>
            <a:ext cx="12285989" cy="6885384"/>
          </a:xfrm>
          <a:prstGeom prst="rect">
            <a:avLst/>
          </a:prstGeom>
        </p:spPr>
      </p:pic>
    </p:spTree>
    <p:extLst>
      <p:ext uri="{BB962C8B-B14F-4D97-AF65-F5344CB8AC3E}">
        <p14:creationId xmlns:p14="http://schemas.microsoft.com/office/powerpoint/2010/main" val="2989777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586146"/>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4">
  <p:cSld name="Title only 4">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00423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ED2B7-2466-0ED8-0EAA-1CF52B1619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B26B22-EF96-1DAC-B3BE-7C5D4CA9B1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ACB0E-AFBF-6D42-7163-02A29FD78AAD}"/>
              </a:ext>
            </a:extLst>
          </p:cNvPr>
          <p:cNvSpPr>
            <a:spLocks noGrp="1"/>
          </p:cNvSpPr>
          <p:nvPr>
            <p:ph type="dt" sz="half" idx="10"/>
          </p:nvPr>
        </p:nvSpPr>
        <p:spPr/>
        <p:txBody>
          <a:bodyPr/>
          <a:lstStyle/>
          <a:p>
            <a:fld id="{8ED95930-0585-4E82-97F3-5667BD0F3F1C}" type="datetimeFigureOut">
              <a:rPr lang="en-US" smtClean="0"/>
              <a:t>11/21/2023</a:t>
            </a:fld>
            <a:endParaRPr lang="en-US"/>
          </a:p>
        </p:txBody>
      </p:sp>
      <p:sp>
        <p:nvSpPr>
          <p:cNvPr id="5" name="Footer Placeholder 4">
            <a:extLst>
              <a:ext uri="{FF2B5EF4-FFF2-40B4-BE49-F238E27FC236}">
                <a16:creationId xmlns:a16="http://schemas.microsoft.com/office/drawing/2014/main" id="{4BDA2D70-4BED-B74E-49F7-45E77E092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0CED3-C404-F55C-A23F-D706571EBA84}"/>
              </a:ext>
            </a:extLst>
          </p:cNvPr>
          <p:cNvSpPr>
            <a:spLocks noGrp="1"/>
          </p:cNvSpPr>
          <p:nvPr>
            <p:ph type="sldNum" sz="quarter" idx="12"/>
          </p:nvPr>
        </p:nvSpPr>
        <p:spPr/>
        <p:txBody>
          <a:bodyPr/>
          <a:lstStyle/>
          <a:p>
            <a:fld id="{369B3A8A-2D95-463C-AB44-A2C0610D9981}" type="slidenum">
              <a:rPr lang="en-US" smtClean="0"/>
              <a:t>‹#›</a:t>
            </a:fld>
            <a:endParaRPr lang="en-US"/>
          </a:p>
        </p:txBody>
      </p:sp>
    </p:spTree>
    <p:extLst>
      <p:ext uri="{BB962C8B-B14F-4D97-AF65-F5344CB8AC3E}">
        <p14:creationId xmlns:p14="http://schemas.microsoft.com/office/powerpoint/2010/main" val="360815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EA90D-2F0F-306B-1AA9-46845DAE2C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5921A1-0357-5781-A450-5F08851AA9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F7333A-A61E-EBD2-C1EF-F0B01C300E7A}"/>
              </a:ext>
            </a:extLst>
          </p:cNvPr>
          <p:cNvSpPr>
            <a:spLocks noGrp="1"/>
          </p:cNvSpPr>
          <p:nvPr>
            <p:ph type="dt" sz="half" idx="10"/>
          </p:nvPr>
        </p:nvSpPr>
        <p:spPr/>
        <p:txBody>
          <a:bodyPr/>
          <a:lstStyle/>
          <a:p>
            <a:fld id="{8ED95930-0585-4E82-97F3-5667BD0F3F1C}" type="datetimeFigureOut">
              <a:rPr lang="en-US" smtClean="0"/>
              <a:t>11/21/2023</a:t>
            </a:fld>
            <a:endParaRPr lang="en-US"/>
          </a:p>
        </p:txBody>
      </p:sp>
      <p:sp>
        <p:nvSpPr>
          <p:cNvPr id="5" name="Footer Placeholder 4">
            <a:extLst>
              <a:ext uri="{FF2B5EF4-FFF2-40B4-BE49-F238E27FC236}">
                <a16:creationId xmlns:a16="http://schemas.microsoft.com/office/drawing/2014/main" id="{A88AE913-5316-DEF9-AB8F-2E353BDD0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4E2DF-A2F9-FE36-5532-43E41E913B1C}"/>
              </a:ext>
            </a:extLst>
          </p:cNvPr>
          <p:cNvSpPr>
            <a:spLocks noGrp="1"/>
          </p:cNvSpPr>
          <p:nvPr>
            <p:ph type="sldNum" sz="quarter" idx="12"/>
          </p:nvPr>
        </p:nvSpPr>
        <p:spPr/>
        <p:txBody>
          <a:bodyPr/>
          <a:lstStyle/>
          <a:p>
            <a:fld id="{369B3A8A-2D95-463C-AB44-A2C0610D9981}" type="slidenum">
              <a:rPr lang="en-US" smtClean="0"/>
              <a:t>‹#›</a:t>
            </a:fld>
            <a:endParaRPr lang="en-US"/>
          </a:p>
        </p:txBody>
      </p:sp>
    </p:spTree>
    <p:extLst>
      <p:ext uri="{BB962C8B-B14F-4D97-AF65-F5344CB8AC3E}">
        <p14:creationId xmlns:p14="http://schemas.microsoft.com/office/powerpoint/2010/main" val="27002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6FEA-5C0C-EE9E-8F72-C875D699DA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3791EC-5194-CC0C-01EF-9294C90D01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84625B-EFD1-A9CC-6F57-32E4E6C727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022CA-F8F2-56B8-915F-CF0F1D4DD870}"/>
              </a:ext>
            </a:extLst>
          </p:cNvPr>
          <p:cNvSpPr>
            <a:spLocks noGrp="1"/>
          </p:cNvSpPr>
          <p:nvPr>
            <p:ph type="dt" sz="half" idx="10"/>
          </p:nvPr>
        </p:nvSpPr>
        <p:spPr/>
        <p:txBody>
          <a:bodyPr/>
          <a:lstStyle/>
          <a:p>
            <a:fld id="{8ED95930-0585-4E82-97F3-5667BD0F3F1C}" type="datetimeFigureOut">
              <a:rPr lang="en-US" smtClean="0"/>
              <a:t>11/21/2023</a:t>
            </a:fld>
            <a:endParaRPr lang="en-US"/>
          </a:p>
        </p:txBody>
      </p:sp>
      <p:sp>
        <p:nvSpPr>
          <p:cNvPr id="6" name="Footer Placeholder 5">
            <a:extLst>
              <a:ext uri="{FF2B5EF4-FFF2-40B4-BE49-F238E27FC236}">
                <a16:creationId xmlns:a16="http://schemas.microsoft.com/office/drawing/2014/main" id="{49E658E3-5765-0649-95A5-1598391253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BD5987-C13B-72B8-0C4A-59AB3A40B7AA}"/>
              </a:ext>
            </a:extLst>
          </p:cNvPr>
          <p:cNvSpPr>
            <a:spLocks noGrp="1"/>
          </p:cNvSpPr>
          <p:nvPr>
            <p:ph type="sldNum" sz="quarter" idx="12"/>
          </p:nvPr>
        </p:nvSpPr>
        <p:spPr/>
        <p:txBody>
          <a:bodyPr/>
          <a:lstStyle/>
          <a:p>
            <a:fld id="{369B3A8A-2D95-463C-AB44-A2C0610D9981}" type="slidenum">
              <a:rPr lang="en-US" smtClean="0"/>
              <a:t>‹#›</a:t>
            </a:fld>
            <a:endParaRPr lang="en-US"/>
          </a:p>
        </p:txBody>
      </p:sp>
    </p:spTree>
    <p:extLst>
      <p:ext uri="{BB962C8B-B14F-4D97-AF65-F5344CB8AC3E}">
        <p14:creationId xmlns:p14="http://schemas.microsoft.com/office/powerpoint/2010/main" val="193622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977B-B197-72CD-D553-BC26124B7C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6CE7E2-ECF7-72C0-D242-3FDFEBDDE4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D35209-45F7-E7D6-26B8-8568D98711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1FA995-B491-F78E-F925-CD81D72441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9A5BFF-981D-A7FB-D454-3EEE62996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ABD659-2A74-BD76-6F30-E7733E78F79E}"/>
              </a:ext>
            </a:extLst>
          </p:cNvPr>
          <p:cNvSpPr>
            <a:spLocks noGrp="1"/>
          </p:cNvSpPr>
          <p:nvPr>
            <p:ph type="dt" sz="half" idx="10"/>
          </p:nvPr>
        </p:nvSpPr>
        <p:spPr/>
        <p:txBody>
          <a:bodyPr/>
          <a:lstStyle/>
          <a:p>
            <a:fld id="{8ED95930-0585-4E82-97F3-5667BD0F3F1C}" type="datetimeFigureOut">
              <a:rPr lang="en-US" smtClean="0"/>
              <a:t>11/21/2023</a:t>
            </a:fld>
            <a:endParaRPr lang="en-US"/>
          </a:p>
        </p:txBody>
      </p:sp>
      <p:sp>
        <p:nvSpPr>
          <p:cNvPr id="8" name="Footer Placeholder 7">
            <a:extLst>
              <a:ext uri="{FF2B5EF4-FFF2-40B4-BE49-F238E27FC236}">
                <a16:creationId xmlns:a16="http://schemas.microsoft.com/office/drawing/2014/main" id="{29D5E711-675E-1D03-6E98-235F73BAF4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2B909-BE86-4718-1FE9-ED5BFC2291EC}"/>
              </a:ext>
            </a:extLst>
          </p:cNvPr>
          <p:cNvSpPr>
            <a:spLocks noGrp="1"/>
          </p:cNvSpPr>
          <p:nvPr>
            <p:ph type="sldNum" sz="quarter" idx="12"/>
          </p:nvPr>
        </p:nvSpPr>
        <p:spPr/>
        <p:txBody>
          <a:bodyPr/>
          <a:lstStyle/>
          <a:p>
            <a:fld id="{369B3A8A-2D95-463C-AB44-A2C0610D9981}" type="slidenum">
              <a:rPr lang="en-US" smtClean="0"/>
              <a:t>‹#›</a:t>
            </a:fld>
            <a:endParaRPr lang="en-US"/>
          </a:p>
        </p:txBody>
      </p:sp>
    </p:spTree>
    <p:extLst>
      <p:ext uri="{BB962C8B-B14F-4D97-AF65-F5344CB8AC3E}">
        <p14:creationId xmlns:p14="http://schemas.microsoft.com/office/powerpoint/2010/main" val="196018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B8A3-2B9F-707F-8A23-F185A2EE38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B3F0AE-06D3-C9DA-2A03-B7C551B40BB2}"/>
              </a:ext>
            </a:extLst>
          </p:cNvPr>
          <p:cNvSpPr>
            <a:spLocks noGrp="1"/>
          </p:cNvSpPr>
          <p:nvPr>
            <p:ph type="dt" sz="half" idx="10"/>
          </p:nvPr>
        </p:nvSpPr>
        <p:spPr/>
        <p:txBody>
          <a:bodyPr/>
          <a:lstStyle/>
          <a:p>
            <a:fld id="{8ED95930-0585-4E82-97F3-5667BD0F3F1C}" type="datetimeFigureOut">
              <a:rPr lang="en-US" smtClean="0"/>
              <a:t>11/21/2023</a:t>
            </a:fld>
            <a:endParaRPr lang="en-US"/>
          </a:p>
        </p:txBody>
      </p:sp>
      <p:sp>
        <p:nvSpPr>
          <p:cNvPr id="4" name="Footer Placeholder 3">
            <a:extLst>
              <a:ext uri="{FF2B5EF4-FFF2-40B4-BE49-F238E27FC236}">
                <a16:creationId xmlns:a16="http://schemas.microsoft.com/office/drawing/2014/main" id="{6A16BC4F-024A-27D1-D232-BA004B621F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ACC42E-D8DC-7C4A-779A-CB467024FBE2}"/>
              </a:ext>
            </a:extLst>
          </p:cNvPr>
          <p:cNvSpPr>
            <a:spLocks noGrp="1"/>
          </p:cNvSpPr>
          <p:nvPr>
            <p:ph type="sldNum" sz="quarter" idx="12"/>
          </p:nvPr>
        </p:nvSpPr>
        <p:spPr/>
        <p:txBody>
          <a:bodyPr/>
          <a:lstStyle/>
          <a:p>
            <a:fld id="{369B3A8A-2D95-463C-AB44-A2C0610D9981}" type="slidenum">
              <a:rPr lang="en-US" smtClean="0"/>
              <a:t>‹#›</a:t>
            </a:fld>
            <a:endParaRPr lang="en-US"/>
          </a:p>
        </p:txBody>
      </p:sp>
    </p:spTree>
    <p:extLst>
      <p:ext uri="{BB962C8B-B14F-4D97-AF65-F5344CB8AC3E}">
        <p14:creationId xmlns:p14="http://schemas.microsoft.com/office/powerpoint/2010/main" val="85899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35111D-9FAA-BEAA-E042-D188F169AD44}"/>
              </a:ext>
            </a:extLst>
          </p:cNvPr>
          <p:cNvSpPr>
            <a:spLocks noGrp="1"/>
          </p:cNvSpPr>
          <p:nvPr>
            <p:ph type="dt" sz="half" idx="10"/>
          </p:nvPr>
        </p:nvSpPr>
        <p:spPr/>
        <p:txBody>
          <a:bodyPr/>
          <a:lstStyle/>
          <a:p>
            <a:fld id="{8ED95930-0585-4E82-97F3-5667BD0F3F1C}" type="datetimeFigureOut">
              <a:rPr lang="en-US" smtClean="0"/>
              <a:t>11/21/2023</a:t>
            </a:fld>
            <a:endParaRPr lang="en-US"/>
          </a:p>
        </p:txBody>
      </p:sp>
      <p:sp>
        <p:nvSpPr>
          <p:cNvPr id="3" name="Footer Placeholder 2">
            <a:extLst>
              <a:ext uri="{FF2B5EF4-FFF2-40B4-BE49-F238E27FC236}">
                <a16:creationId xmlns:a16="http://schemas.microsoft.com/office/drawing/2014/main" id="{7F19566D-DD86-784B-B020-FCE6A54AC2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670FAD-6EA4-D1A1-9296-9947BD135296}"/>
              </a:ext>
            </a:extLst>
          </p:cNvPr>
          <p:cNvSpPr>
            <a:spLocks noGrp="1"/>
          </p:cNvSpPr>
          <p:nvPr>
            <p:ph type="sldNum" sz="quarter" idx="12"/>
          </p:nvPr>
        </p:nvSpPr>
        <p:spPr/>
        <p:txBody>
          <a:bodyPr/>
          <a:lstStyle/>
          <a:p>
            <a:fld id="{369B3A8A-2D95-463C-AB44-A2C0610D9981}" type="slidenum">
              <a:rPr lang="en-US" smtClean="0"/>
              <a:t>‹#›</a:t>
            </a:fld>
            <a:endParaRPr lang="en-US"/>
          </a:p>
        </p:txBody>
      </p:sp>
    </p:spTree>
    <p:extLst>
      <p:ext uri="{BB962C8B-B14F-4D97-AF65-F5344CB8AC3E}">
        <p14:creationId xmlns:p14="http://schemas.microsoft.com/office/powerpoint/2010/main" val="81166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767A6-B9E9-E883-FEE0-30356E0CD2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456B05-069D-D2C9-CB64-BB79336E7E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11E447-2F38-F1E9-59DB-88E091602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CFCBF-456A-DEDE-FE18-0BDEBA5B85EB}"/>
              </a:ext>
            </a:extLst>
          </p:cNvPr>
          <p:cNvSpPr>
            <a:spLocks noGrp="1"/>
          </p:cNvSpPr>
          <p:nvPr>
            <p:ph type="dt" sz="half" idx="10"/>
          </p:nvPr>
        </p:nvSpPr>
        <p:spPr/>
        <p:txBody>
          <a:bodyPr/>
          <a:lstStyle/>
          <a:p>
            <a:fld id="{8ED95930-0585-4E82-97F3-5667BD0F3F1C}" type="datetimeFigureOut">
              <a:rPr lang="en-US" smtClean="0"/>
              <a:t>11/21/2023</a:t>
            </a:fld>
            <a:endParaRPr lang="en-US"/>
          </a:p>
        </p:txBody>
      </p:sp>
      <p:sp>
        <p:nvSpPr>
          <p:cNvPr id="6" name="Footer Placeholder 5">
            <a:extLst>
              <a:ext uri="{FF2B5EF4-FFF2-40B4-BE49-F238E27FC236}">
                <a16:creationId xmlns:a16="http://schemas.microsoft.com/office/drawing/2014/main" id="{2BD55698-8262-D166-EAC2-F349F5B6F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82BB1B-C5F6-5D23-27DA-FB10A7882EE1}"/>
              </a:ext>
            </a:extLst>
          </p:cNvPr>
          <p:cNvSpPr>
            <a:spLocks noGrp="1"/>
          </p:cNvSpPr>
          <p:nvPr>
            <p:ph type="sldNum" sz="quarter" idx="12"/>
          </p:nvPr>
        </p:nvSpPr>
        <p:spPr/>
        <p:txBody>
          <a:bodyPr/>
          <a:lstStyle/>
          <a:p>
            <a:fld id="{369B3A8A-2D95-463C-AB44-A2C0610D9981}" type="slidenum">
              <a:rPr lang="en-US" smtClean="0"/>
              <a:t>‹#›</a:t>
            </a:fld>
            <a:endParaRPr lang="en-US"/>
          </a:p>
        </p:txBody>
      </p:sp>
    </p:spTree>
    <p:extLst>
      <p:ext uri="{BB962C8B-B14F-4D97-AF65-F5344CB8AC3E}">
        <p14:creationId xmlns:p14="http://schemas.microsoft.com/office/powerpoint/2010/main" val="384830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D200-C0B1-1637-6DA0-85F6DFC54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AAE77A-34B4-A305-9F40-A32635DCFB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902B03-9AD3-BE1F-3351-8A444F7812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6F57DF-C86E-BE51-2E51-9DD509709554}"/>
              </a:ext>
            </a:extLst>
          </p:cNvPr>
          <p:cNvSpPr>
            <a:spLocks noGrp="1"/>
          </p:cNvSpPr>
          <p:nvPr>
            <p:ph type="dt" sz="half" idx="10"/>
          </p:nvPr>
        </p:nvSpPr>
        <p:spPr/>
        <p:txBody>
          <a:bodyPr/>
          <a:lstStyle/>
          <a:p>
            <a:fld id="{8ED95930-0585-4E82-97F3-5667BD0F3F1C}" type="datetimeFigureOut">
              <a:rPr lang="en-US" smtClean="0"/>
              <a:t>11/21/2023</a:t>
            </a:fld>
            <a:endParaRPr lang="en-US"/>
          </a:p>
        </p:txBody>
      </p:sp>
      <p:sp>
        <p:nvSpPr>
          <p:cNvPr id="6" name="Footer Placeholder 5">
            <a:extLst>
              <a:ext uri="{FF2B5EF4-FFF2-40B4-BE49-F238E27FC236}">
                <a16:creationId xmlns:a16="http://schemas.microsoft.com/office/drawing/2014/main" id="{5C4B0752-F613-3824-9E81-DDDAA9F46C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D5305A-4AC0-C6ED-63CC-225E1023906C}"/>
              </a:ext>
            </a:extLst>
          </p:cNvPr>
          <p:cNvSpPr>
            <a:spLocks noGrp="1"/>
          </p:cNvSpPr>
          <p:nvPr>
            <p:ph type="sldNum" sz="quarter" idx="12"/>
          </p:nvPr>
        </p:nvSpPr>
        <p:spPr/>
        <p:txBody>
          <a:bodyPr/>
          <a:lstStyle/>
          <a:p>
            <a:fld id="{369B3A8A-2D95-463C-AB44-A2C0610D9981}" type="slidenum">
              <a:rPr lang="en-US" smtClean="0"/>
              <a:t>‹#›</a:t>
            </a:fld>
            <a:endParaRPr lang="en-US"/>
          </a:p>
        </p:txBody>
      </p:sp>
    </p:spTree>
    <p:extLst>
      <p:ext uri="{BB962C8B-B14F-4D97-AF65-F5344CB8AC3E}">
        <p14:creationId xmlns:p14="http://schemas.microsoft.com/office/powerpoint/2010/main" val="3601195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9BA9E-1216-E97E-826C-4AFEA4759B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F85BC0-1216-DAB0-C700-F0FB6F819B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A68E4-C222-F4BB-5496-EEFACF69FC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95930-0585-4E82-97F3-5667BD0F3F1C}" type="datetimeFigureOut">
              <a:rPr lang="en-US" smtClean="0"/>
              <a:t>11/21/2023</a:t>
            </a:fld>
            <a:endParaRPr lang="en-US"/>
          </a:p>
        </p:txBody>
      </p:sp>
      <p:sp>
        <p:nvSpPr>
          <p:cNvPr id="5" name="Footer Placeholder 4">
            <a:extLst>
              <a:ext uri="{FF2B5EF4-FFF2-40B4-BE49-F238E27FC236}">
                <a16:creationId xmlns:a16="http://schemas.microsoft.com/office/drawing/2014/main" id="{36937116-4FB0-CD88-9B46-BA0F2ECD30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8E618-B6C0-BA67-B430-A6FC3E9018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B3A8A-2D95-463C-AB44-A2C0610D9981}" type="slidenum">
              <a:rPr lang="en-US" smtClean="0"/>
              <a:t>‹#›</a:t>
            </a:fld>
            <a:endParaRPr lang="en-US"/>
          </a:p>
        </p:txBody>
      </p:sp>
    </p:spTree>
    <p:extLst>
      <p:ext uri="{BB962C8B-B14F-4D97-AF65-F5344CB8AC3E}">
        <p14:creationId xmlns:p14="http://schemas.microsoft.com/office/powerpoint/2010/main" val="1512399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gif"/><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088D12-02B3-4F8F-8AB9-CC3BC45A085D}"/>
              </a:ext>
            </a:extLst>
          </p:cNvPr>
          <p:cNvPicPr>
            <a:picLocks noChangeAspect="1"/>
          </p:cNvPicPr>
          <p:nvPr/>
        </p:nvPicPr>
        <p:blipFill rotWithShape="1">
          <a:blip r:embed="rId3">
            <a:extLst>
              <a:ext uri="{28A0092B-C50C-407E-A947-70E740481C1C}">
                <a14:useLocalDpi xmlns:a14="http://schemas.microsoft.com/office/drawing/2010/main" val="0"/>
              </a:ext>
            </a:extLst>
          </a:blip>
          <a:srcRect b="20757"/>
          <a:stretch/>
        </p:blipFill>
        <p:spPr>
          <a:xfrm>
            <a:off x="3078379" y="3835020"/>
            <a:ext cx="6596743" cy="3178345"/>
          </a:xfrm>
          <a:prstGeom prst="rect">
            <a:avLst/>
          </a:prstGeom>
        </p:spPr>
      </p:pic>
      <p:pic>
        <p:nvPicPr>
          <p:cNvPr id="14" name="Picture 4" descr="Green nature border with grass and flower Vector Image">
            <a:extLst>
              <a:ext uri="{FF2B5EF4-FFF2-40B4-BE49-F238E27FC236}">
                <a16:creationId xmlns:a16="http://schemas.microsoft.com/office/drawing/2014/main" id="{4C0EB3FC-F9C6-4D58-AC45-A2032444E0F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10832"/>
          <a:stretch/>
        </p:blipFill>
        <p:spPr bwMode="auto">
          <a:xfrm>
            <a:off x="8281497" y="3482986"/>
            <a:ext cx="3847852" cy="33447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reen nature border with grass and flower Vector Image"/>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b="10832"/>
          <a:stretch/>
        </p:blipFill>
        <p:spPr bwMode="auto">
          <a:xfrm>
            <a:off x="1588" y="3524444"/>
            <a:ext cx="3847852" cy="334473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47557" y="1262892"/>
            <a:ext cx="11296885" cy="1540265"/>
          </a:xfrm>
          <a:prstGeom prst="rect">
            <a:avLst/>
          </a:prstGeom>
          <a:noFill/>
        </p:spPr>
        <p:txBody>
          <a:bodyPr wrap="square" lIns="123416" tIns="61708" rIns="123416" bIns="61708">
            <a:spAutoFit/>
          </a:bodyPr>
          <a:lstStyle/>
          <a:p>
            <a:pPr algn="ctr" defTabSz="1218078" fontAlgn="base">
              <a:spcBef>
                <a:spcPct val="0"/>
              </a:spcBef>
              <a:spcAft>
                <a:spcPct val="0"/>
              </a:spcAft>
              <a:defRPr/>
            </a:pPr>
            <a:r>
              <a:rPr lang="en-US" sz="47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 MỪNG</a:t>
            </a:r>
          </a:p>
          <a:p>
            <a:pPr algn="ctr" defTabSz="1218078" fontAlgn="base">
              <a:spcBef>
                <a:spcPct val="0"/>
              </a:spcBef>
              <a:spcAft>
                <a:spcPct val="0"/>
              </a:spcAft>
              <a:defRPr/>
            </a:pPr>
            <a:r>
              <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QUÝ THẦY CÔ VỀ DỰ GIỜ THĂM LỚP 2/5</a:t>
            </a:r>
          </a:p>
        </p:txBody>
      </p:sp>
      <p:sp>
        <p:nvSpPr>
          <p:cNvPr id="6" name="TextBox 5"/>
          <p:cNvSpPr txBox="1"/>
          <p:nvPr/>
        </p:nvSpPr>
        <p:spPr>
          <a:xfrm>
            <a:off x="3127447" y="4048291"/>
            <a:ext cx="6498606" cy="678619"/>
          </a:xfrm>
          <a:prstGeom prst="rect">
            <a:avLst/>
          </a:prstGeom>
          <a:noFill/>
        </p:spPr>
        <p:txBody>
          <a:bodyPr wrap="square" lIns="123416" tIns="61708" rIns="123416" bIns="61708" rtlCol="0">
            <a:spAutoFit/>
          </a:bodyPr>
          <a:lstStyle/>
          <a:p>
            <a:pPr defTabSz="1218078">
              <a:defRPr/>
            </a:pPr>
            <a:r>
              <a:rPr lang="en-US" sz="3600" b="1" dirty="0" err="1">
                <a:solidFill>
                  <a:prstClr val="black"/>
                </a:solidFill>
                <a:latin typeface="Arial-SGK-TV" pitchFamily="2" charset="0"/>
                <a:cs typeface="Arial-SGK-TV" pitchFamily="2" charset="0"/>
              </a:rPr>
              <a:t>Giáo</a:t>
            </a:r>
            <a:r>
              <a:rPr lang="en-US" sz="3600" b="1" dirty="0">
                <a:solidFill>
                  <a:prstClr val="black"/>
                </a:solidFill>
                <a:latin typeface="Arial-SGK-TV" pitchFamily="2" charset="0"/>
                <a:cs typeface="Arial-SGK-TV" pitchFamily="2" charset="0"/>
              </a:rPr>
              <a:t> </a:t>
            </a:r>
            <a:r>
              <a:rPr lang="en-US" sz="3600" b="1" dirty="0" err="1">
                <a:solidFill>
                  <a:prstClr val="black"/>
                </a:solidFill>
                <a:latin typeface="Arial-SGK-TV" pitchFamily="2" charset="0"/>
                <a:cs typeface="Arial-SGK-TV" pitchFamily="2" charset="0"/>
              </a:rPr>
              <a:t>viên</a:t>
            </a:r>
            <a:r>
              <a:rPr lang="en-US" sz="3600" b="1" dirty="0">
                <a:solidFill>
                  <a:prstClr val="black"/>
                </a:solidFill>
                <a:latin typeface="Arial-SGK-TV" pitchFamily="2" charset="0"/>
                <a:cs typeface="Arial-SGK-TV" pitchFamily="2" charset="0"/>
              </a:rPr>
              <a:t>:</a:t>
            </a:r>
          </a:p>
        </p:txBody>
      </p:sp>
      <p:pic>
        <p:nvPicPr>
          <p:cNvPr id="1030" name="Picture 6" descr="Summer Wink Sticker by Cutie and the Feast for iOS &amp; Android | GIPHY"/>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47" y="-60761"/>
            <a:ext cx="1846791" cy="18466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5AB90EB-CD9A-464E-8138-DC933110EAC8}"/>
              </a:ext>
            </a:extLst>
          </p:cNvPr>
          <p:cNvSpPr/>
          <p:nvPr/>
        </p:nvSpPr>
        <p:spPr>
          <a:xfrm>
            <a:off x="2287495" y="202337"/>
            <a:ext cx="7851940" cy="747998"/>
          </a:xfrm>
          <a:prstGeom prst="rect">
            <a:avLst/>
          </a:prstGeom>
          <a:noFill/>
        </p:spPr>
        <p:txBody>
          <a:bodyPr wrap="square" lIns="70211" tIns="35102" rIns="70211" bIns="35102">
            <a:spAutoFit/>
          </a:bodyPr>
          <a:lstStyle/>
          <a:p>
            <a:pPr algn="ctr" defTabSz="702057"/>
            <a:r>
              <a:rPr lang="en-US" sz="4400" b="1" dirty="0" err="1">
                <a:ln w="0"/>
                <a:effectLst>
                  <a:outerShdw blurRad="38100" dist="25400" dir="5400000" algn="ctr" rotWithShape="0">
                    <a:srgbClr val="6E747A">
                      <a:alpha val="43000"/>
                    </a:srgbClr>
                  </a:outerShdw>
                </a:effectLst>
                <a:latin typeface="Arial-SGK-TV" pitchFamily="2" charset="0"/>
                <a:cs typeface="Arial-SGK-TV" pitchFamily="2" charset="0"/>
              </a:rPr>
              <a:t>Trường</a:t>
            </a:r>
            <a:r>
              <a:rPr lang="en-US" sz="4400" b="1" dirty="0">
                <a:ln w="0"/>
                <a:effectLst>
                  <a:outerShdw blurRad="38100" dist="25400" dir="5400000" algn="ctr" rotWithShape="0">
                    <a:srgbClr val="6E747A">
                      <a:alpha val="43000"/>
                    </a:srgbClr>
                  </a:outerShdw>
                </a:effectLst>
                <a:latin typeface="Arial-SGK-TV" pitchFamily="2" charset="0"/>
                <a:cs typeface="Arial-SGK-TV" pitchFamily="2" charset="0"/>
              </a:rPr>
              <a:t> </a:t>
            </a:r>
            <a:r>
              <a:rPr lang="en-US" sz="4400" b="1" dirty="0" err="1">
                <a:ln w="0"/>
                <a:effectLst>
                  <a:outerShdw blurRad="38100" dist="25400" dir="5400000" algn="ctr" rotWithShape="0">
                    <a:srgbClr val="6E747A">
                      <a:alpha val="43000"/>
                    </a:srgbClr>
                  </a:outerShdw>
                </a:effectLst>
                <a:latin typeface="Arial-SGK-TV" pitchFamily="2" charset="0"/>
                <a:cs typeface="Arial-SGK-TV" pitchFamily="2" charset="0"/>
              </a:rPr>
              <a:t>tiểu</a:t>
            </a:r>
            <a:r>
              <a:rPr lang="en-US" sz="4400" b="1" dirty="0">
                <a:ln w="0"/>
                <a:effectLst>
                  <a:outerShdw blurRad="38100" dist="25400" dir="5400000" algn="ctr" rotWithShape="0">
                    <a:srgbClr val="6E747A">
                      <a:alpha val="43000"/>
                    </a:srgbClr>
                  </a:outerShdw>
                </a:effectLst>
                <a:latin typeface="Arial-SGK-TV" pitchFamily="2" charset="0"/>
                <a:cs typeface="Arial-SGK-TV" pitchFamily="2" charset="0"/>
              </a:rPr>
              <a:t> </a:t>
            </a:r>
            <a:r>
              <a:rPr lang="en-US" sz="4400" b="1" dirty="0" err="1">
                <a:ln w="0"/>
                <a:effectLst>
                  <a:outerShdw blurRad="38100" dist="25400" dir="5400000" algn="ctr" rotWithShape="0">
                    <a:srgbClr val="6E747A">
                      <a:alpha val="43000"/>
                    </a:srgbClr>
                  </a:outerShdw>
                </a:effectLst>
                <a:latin typeface="Arial-SGK-TV" pitchFamily="2" charset="0"/>
                <a:cs typeface="Arial-SGK-TV" pitchFamily="2" charset="0"/>
              </a:rPr>
              <a:t>học</a:t>
            </a:r>
            <a:endParaRPr lang="en-US" sz="4400" b="1" dirty="0">
              <a:ln w="0"/>
              <a:effectLst>
                <a:outerShdw blurRad="38100" dist="25400" dir="5400000" algn="ctr" rotWithShape="0">
                  <a:srgbClr val="6E747A">
                    <a:alpha val="43000"/>
                  </a:srgbClr>
                </a:outerShdw>
              </a:effectLst>
              <a:latin typeface="Arial-SGK-TV" pitchFamily="2" charset="0"/>
              <a:cs typeface="Arial-SGK-TV" pitchFamily="2" charset="0"/>
            </a:endParaRPr>
          </a:p>
        </p:txBody>
      </p:sp>
      <p:sp>
        <p:nvSpPr>
          <p:cNvPr id="3" name="TextBox 2">
            <a:extLst>
              <a:ext uri="{FF2B5EF4-FFF2-40B4-BE49-F238E27FC236}">
                <a16:creationId xmlns:a16="http://schemas.microsoft.com/office/drawing/2014/main" id="{EA53F0C0-24AF-4001-27CC-24995AFA0C7C}"/>
              </a:ext>
            </a:extLst>
          </p:cNvPr>
          <p:cNvSpPr txBox="1"/>
          <p:nvPr/>
        </p:nvSpPr>
        <p:spPr>
          <a:xfrm>
            <a:off x="447557" y="3009117"/>
            <a:ext cx="11296885" cy="863157"/>
          </a:xfrm>
          <a:prstGeom prst="rect">
            <a:avLst/>
          </a:prstGeom>
          <a:noFill/>
        </p:spPr>
        <p:txBody>
          <a:bodyPr wrap="square" lIns="123416" tIns="61708" rIns="123416" bIns="61708">
            <a:spAutoFit/>
          </a:bodyPr>
          <a:lstStyle/>
          <a:p>
            <a:pPr algn="ctr" defTabSz="1218078" fontAlgn="base">
              <a:spcBef>
                <a:spcPct val="0"/>
              </a:spcBef>
              <a:spcAft>
                <a:spcPct val="0"/>
              </a:spcAft>
              <a:defRPr/>
            </a:pPr>
            <a:r>
              <a:rPr lang="en-US" sz="47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 TIẾNG VIỆT</a:t>
            </a:r>
            <a:endParaRPr lang="en-US" sz="4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6" descr="Summer Wink Sticker by Cutie and the Feast for iOS &amp; Android | GIPHY">
            <a:extLst>
              <a:ext uri="{FF2B5EF4-FFF2-40B4-BE49-F238E27FC236}">
                <a16:creationId xmlns:a16="http://schemas.microsoft.com/office/drawing/2014/main" id="{D4E6B725-097C-DF69-6767-04D9C6620B36}"/>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4055" y="-60761"/>
            <a:ext cx="1846791" cy="184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4880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238">
            <a:extLst>
              <a:ext uri="{FF2B5EF4-FFF2-40B4-BE49-F238E27FC236}">
                <a16:creationId xmlns:a16="http://schemas.microsoft.com/office/drawing/2014/main" id="{C145E19E-BC05-430A-86C4-4D2E10738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50" y="-311560"/>
            <a:ext cx="12800899" cy="7315200"/>
          </a:xfrm>
          <a:prstGeom prst="rect">
            <a:avLst/>
          </a:prstGeom>
        </p:spPr>
      </p:pic>
      <p:pic>
        <p:nvPicPr>
          <p:cNvPr id="2" name="图片 1">
            <a:extLst>
              <a:ext uri="{FF2B5EF4-FFF2-40B4-BE49-F238E27FC236}">
                <a16:creationId xmlns:a16="http://schemas.microsoft.com/office/drawing/2014/main" id="{68B082B7-B59A-4DBD-9FE6-A8760C66F8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009"/>
          <a:stretch/>
        </p:blipFill>
        <p:spPr>
          <a:xfrm>
            <a:off x="8927" y="3511960"/>
            <a:ext cx="12800899" cy="3803260"/>
          </a:xfrm>
          <a:prstGeom prst="rect">
            <a:avLst/>
          </a:prstGeom>
        </p:spPr>
      </p:pic>
      <p:sp>
        <p:nvSpPr>
          <p:cNvPr id="5" name="Rounded Rectangle 2">
            <a:extLst>
              <a:ext uri="{FF2B5EF4-FFF2-40B4-BE49-F238E27FC236}">
                <a16:creationId xmlns:a16="http://schemas.microsoft.com/office/drawing/2014/main" id="{2781FEED-2E9F-1DF5-630A-83016E74D0F1}"/>
              </a:ext>
            </a:extLst>
          </p:cNvPr>
          <p:cNvSpPr/>
          <p:nvPr/>
        </p:nvSpPr>
        <p:spPr>
          <a:xfrm>
            <a:off x="3968739" y="2957961"/>
            <a:ext cx="4254519" cy="553999"/>
          </a:xfrm>
          <a:prstGeom prst="roundRect">
            <a:avLst/>
          </a:prstGeom>
          <a:solidFill>
            <a:srgbClr val="EC0080"/>
          </a:solidFill>
          <a:ln w="12700" cap="flat" cmpd="sng" algn="ctr">
            <a:solidFill>
              <a:srgbClr val="5B9BD5">
                <a:shade val="50000"/>
              </a:srgbClr>
            </a:solidFill>
            <a:prstDash val="solid"/>
            <a:miter lim="800000"/>
          </a:ln>
          <a:effectLst/>
        </p:spPr>
        <p:txBody>
          <a:bodyPr rtlCol="0" anchor="ctr"/>
          <a:lstStyle/>
          <a:p>
            <a:pPr algn="ctr" defTabSz="903879"/>
            <a:r>
              <a:rPr lang="en-US" sz="4400" kern="0" dirty="0">
                <a:solidFill>
                  <a:schemeClr val="bg1"/>
                </a:solidFill>
                <a:latin typeface="Arial-SGK-TV" pitchFamily="2" charset="0"/>
                <a:cs typeface="Arial-SGK-TV" pitchFamily="2" charset="0"/>
              </a:rPr>
              <a:t>Chia </a:t>
            </a:r>
            <a:r>
              <a:rPr lang="en-US" sz="4400" kern="0" dirty="0" err="1">
                <a:solidFill>
                  <a:schemeClr val="bg1"/>
                </a:solidFill>
                <a:latin typeface="Arial-SGK-TV" pitchFamily="2" charset="0"/>
                <a:cs typeface="Arial-SGK-TV" pitchFamily="2" charset="0"/>
              </a:rPr>
              <a:t>đoạn</a:t>
            </a:r>
            <a:endParaRPr lang="en-US" sz="4400" kern="0" dirty="0">
              <a:solidFill>
                <a:schemeClr val="bg1"/>
              </a:solidFill>
              <a:latin typeface="Arial-SGK-TV" pitchFamily="2" charset="0"/>
              <a:cs typeface="Arial-SGK-TV" pitchFamily="2" charset="0"/>
            </a:endParaRPr>
          </a:p>
        </p:txBody>
      </p:sp>
      <p:sp>
        <p:nvSpPr>
          <p:cNvPr id="4" name="Nội dung">
            <a:extLst>
              <a:ext uri="{FF2B5EF4-FFF2-40B4-BE49-F238E27FC236}">
                <a16:creationId xmlns:a16="http://schemas.microsoft.com/office/drawing/2014/main" id="{1B2F3B61-D0B3-FA54-192E-6E491B0A4F18}"/>
              </a:ext>
            </a:extLst>
          </p:cNvPr>
          <p:cNvSpPr txBox="1"/>
          <p:nvPr/>
        </p:nvSpPr>
        <p:spPr>
          <a:xfrm>
            <a:off x="2783681" y="793093"/>
            <a:ext cx="7061074" cy="769441"/>
          </a:xfrm>
          <a:prstGeom prst="rect">
            <a:avLst/>
          </a:prstGeom>
          <a:noFill/>
        </p:spPr>
        <p:txBody>
          <a:bodyPr wrap="square" rtlCol="0">
            <a:spAutoFit/>
          </a:bodyPr>
          <a:lstStyle/>
          <a:p>
            <a:pPr lvl="0" algn="ctr">
              <a:defRPr/>
            </a:pPr>
            <a:r>
              <a:rPr lang="en-US" sz="4400" b="1" dirty="0" err="1">
                <a:solidFill>
                  <a:srgbClr val="FF0000"/>
                </a:solidFill>
                <a:latin typeface="Arial-SGK-TV" pitchFamily="2" charset="0"/>
                <a:cs typeface="Arial-SGK-TV" pitchFamily="2" charset="0"/>
              </a:rPr>
              <a:t>Đọc</a:t>
            </a:r>
            <a:r>
              <a:rPr lang="en-US" sz="4400" b="1" dirty="0">
                <a:solidFill>
                  <a:srgbClr val="FF0000"/>
                </a:solidFill>
                <a:latin typeface="Arial-SGK-TV" pitchFamily="2" charset="0"/>
                <a:cs typeface="Arial-SGK-TV" pitchFamily="2" charset="0"/>
              </a:rPr>
              <a:t> </a:t>
            </a:r>
            <a:r>
              <a:rPr lang="vi-VN" sz="4400" b="1" dirty="0">
                <a:solidFill>
                  <a:srgbClr val="FF0000"/>
                </a:solidFill>
                <a:latin typeface="Arial-SGK-TV" pitchFamily="2" charset="0"/>
                <a:cs typeface="Arial-SGK-TV" pitchFamily="2" charset="0"/>
              </a:rPr>
              <a:t>Bàn tay dịu dàng</a:t>
            </a:r>
            <a:endParaRPr lang="en-US" sz="40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334303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í hiệu - Khám phá &amp; Luyện tập">
            <a:extLst>
              <a:ext uri="{FF2B5EF4-FFF2-40B4-BE49-F238E27FC236}">
                <a16:creationId xmlns:a16="http://schemas.microsoft.com/office/drawing/2014/main" id="{C22E9C92-918F-40B2-8BE7-2B8F6244F3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924" y="66371"/>
            <a:ext cx="851896" cy="851896"/>
          </a:xfrm>
          <a:prstGeom prst="rect">
            <a:avLst/>
          </a:prstGeom>
        </p:spPr>
      </p:pic>
      <p:sp>
        <p:nvSpPr>
          <p:cNvPr id="10" name="Nội dung">
            <a:extLst>
              <a:ext uri="{FF2B5EF4-FFF2-40B4-BE49-F238E27FC236}">
                <a16:creationId xmlns:a16="http://schemas.microsoft.com/office/drawing/2014/main" id="{F16E5D3E-3763-42C4-9C32-512407847098}"/>
              </a:ext>
            </a:extLst>
          </p:cNvPr>
          <p:cNvSpPr txBox="1"/>
          <p:nvPr/>
        </p:nvSpPr>
        <p:spPr>
          <a:xfrm>
            <a:off x="521873" y="1297090"/>
            <a:ext cx="11457606" cy="5078313"/>
          </a:xfrm>
          <a:prstGeom prst="rect">
            <a:avLst/>
          </a:prstGeom>
          <a:noFill/>
        </p:spPr>
        <p:txBody>
          <a:bodyPr wrap="square" rtlCol="0">
            <a:spAutoFit/>
          </a:bodyPr>
          <a:lstStyle/>
          <a:p>
            <a:pPr lvl="0" algn="just">
              <a:defRPr/>
            </a:pPr>
            <a:r>
              <a:rPr lang="en-US" sz="3333" dirty="0">
                <a:solidFill>
                  <a:prstClr val="black"/>
                </a:solidFill>
                <a:latin typeface="Averta Std CY" panose="00000500000000000000" pitchFamily="50" charset="0"/>
              </a:rPr>
              <a:t>	</a:t>
            </a:r>
            <a:r>
              <a:rPr lang="vi-VN" sz="3600" dirty="0">
                <a:solidFill>
                  <a:prstClr val="black"/>
                </a:solidFill>
                <a:latin typeface="Arial-SGK-TV" pitchFamily="2" charset="0"/>
                <a:cs typeface="Arial-SGK-TV" pitchFamily="2" charset="0"/>
              </a:rPr>
              <a:t>Bà của An mới mất nên An xin nghỉ học mấy ngày liền. Sau đám tang bà, An trở lại lớp, lòng nặng trĩu nỗi buồn. Thế là chẳng bao giờ An còn được nghe bà kể chuyện cổ tích, chẳng bao giờ An còn được bà âu yếm, vuốt ve...</a:t>
            </a:r>
          </a:p>
          <a:p>
            <a:pPr lvl="0" algn="just">
              <a:defRPr/>
            </a:pPr>
            <a:r>
              <a:rPr lang="en-US" sz="3600" dirty="0">
                <a:solidFill>
                  <a:prstClr val="black"/>
                </a:solidFill>
                <a:latin typeface="Arial-SGK-TV" pitchFamily="2" charset="0"/>
                <a:cs typeface="Arial-SGK-TV" pitchFamily="2" charset="0"/>
              </a:rPr>
              <a:t>	</a:t>
            </a:r>
            <a:r>
              <a:rPr lang="vi-VN" sz="3600" dirty="0">
                <a:solidFill>
                  <a:prstClr val="black"/>
                </a:solidFill>
                <a:latin typeface="Arial-SGK-TV" pitchFamily="2" charset="0"/>
                <a:cs typeface="Arial-SGK-TV" pitchFamily="2" charset="0"/>
              </a:rPr>
              <a:t>Nhớ bà, An ngồi lặng lẽ. Thầy giáo bước vào lớp. Thầy bắt đầu kiểm tra bài của học sinh. </a:t>
            </a:r>
            <a:endParaRPr lang="en-US" sz="3600" dirty="0">
              <a:solidFill>
                <a:prstClr val="black"/>
              </a:solidFill>
              <a:latin typeface="Arial-SGK-TV" pitchFamily="2" charset="0"/>
              <a:cs typeface="Arial-SGK-TV" pitchFamily="2" charset="0"/>
            </a:endParaRPr>
          </a:p>
          <a:p>
            <a:pPr lvl="0" algn="just">
              <a:defRPr/>
            </a:pPr>
            <a:r>
              <a:rPr lang="en-US" sz="3600" dirty="0">
                <a:solidFill>
                  <a:prstClr val="black"/>
                </a:solidFill>
                <a:latin typeface="Arial-SGK-TV" pitchFamily="2" charset="0"/>
                <a:cs typeface="Arial-SGK-TV" pitchFamily="2" charset="0"/>
              </a:rPr>
              <a:t>	</a:t>
            </a:r>
            <a:r>
              <a:rPr lang="vi-VN" sz="3600" dirty="0">
                <a:solidFill>
                  <a:prstClr val="black"/>
                </a:solidFill>
                <a:latin typeface="Arial-SGK-TV" pitchFamily="2" charset="0"/>
                <a:cs typeface="Arial-SGK-TV" pitchFamily="2" charset="0"/>
              </a:rPr>
              <a:t>Khi thầy đến gần, An thì thào buồn bã:– Thưa thầy, hôm nay em chưa chuẩn bị bài tập ạ!</a:t>
            </a:r>
            <a:endParaRPr lang="en-US" sz="3600" dirty="0">
              <a:solidFill>
                <a:prstClr val="black"/>
              </a:solidFill>
              <a:latin typeface="Arial-SGK-TV" pitchFamily="2" charset="0"/>
              <a:cs typeface="Arial-SGK-TV" pitchFamily="2" charset="0"/>
            </a:endParaRPr>
          </a:p>
        </p:txBody>
      </p:sp>
      <p:sp>
        <p:nvSpPr>
          <p:cNvPr id="3" name="Nội dung">
            <a:extLst>
              <a:ext uri="{FF2B5EF4-FFF2-40B4-BE49-F238E27FC236}">
                <a16:creationId xmlns:a16="http://schemas.microsoft.com/office/drawing/2014/main" id="{BA64BC59-9462-6120-0B30-CDB32BC10D35}"/>
              </a:ext>
            </a:extLst>
          </p:cNvPr>
          <p:cNvSpPr txBox="1"/>
          <p:nvPr/>
        </p:nvSpPr>
        <p:spPr>
          <a:xfrm>
            <a:off x="2705026" y="138376"/>
            <a:ext cx="6261829" cy="707886"/>
          </a:xfrm>
          <a:prstGeom prst="rect">
            <a:avLst/>
          </a:prstGeom>
          <a:noFill/>
        </p:spPr>
        <p:txBody>
          <a:bodyPr wrap="square" rtlCol="0">
            <a:spAutoFit/>
          </a:bodyPr>
          <a:lstStyle/>
          <a:p>
            <a:pPr lvl="0" algn="ctr">
              <a:defRPr/>
            </a:pPr>
            <a:r>
              <a:rPr lang="en-US" sz="3733" dirty="0">
                <a:solidFill>
                  <a:prstClr val="black"/>
                </a:solidFill>
                <a:latin typeface="Averta Std CY Bold" panose="00000800000000000000" pitchFamily="50" charset="0"/>
              </a:rPr>
              <a:t>	</a:t>
            </a:r>
            <a:r>
              <a:rPr lang="en-US" sz="4000" b="1" dirty="0" err="1">
                <a:solidFill>
                  <a:srgbClr val="FF0000"/>
                </a:solidFill>
                <a:latin typeface="Arial-SGK-TV" pitchFamily="2" charset="0"/>
                <a:cs typeface="Arial-SGK-TV" pitchFamily="2" charset="0"/>
              </a:rPr>
              <a:t>Đọc</a:t>
            </a:r>
            <a:r>
              <a:rPr lang="en-US" sz="4000" b="1" dirty="0">
                <a:solidFill>
                  <a:srgbClr val="FF0000"/>
                </a:solidFill>
                <a:latin typeface="Arial-SGK-TV" pitchFamily="2" charset="0"/>
                <a:cs typeface="Arial-SGK-TV" pitchFamily="2" charset="0"/>
              </a:rPr>
              <a:t> </a:t>
            </a:r>
            <a:r>
              <a:rPr lang="vi-VN" sz="4000" b="1" dirty="0">
                <a:solidFill>
                  <a:srgbClr val="FF0000"/>
                </a:solidFill>
                <a:latin typeface="Arial-SGK-TV" pitchFamily="2" charset="0"/>
                <a:cs typeface="Arial-SGK-TV" pitchFamily="2" charset="0"/>
              </a:rPr>
              <a:t>Bàn tay dịu dàng</a:t>
            </a:r>
            <a:endParaRPr lang="en-US" sz="4000" b="1" dirty="0">
              <a:solidFill>
                <a:srgbClr val="FF0000"/>
              </a:solidFill>
              <a:latin typeface="Arial-SGK-TV" pitchFamily="2" charset="0"/>
              <a:cs typeface="Arial-SGK-TV" pitchFamily="2" charset="0"/>
            </a:endParaRPr>
          </a:p>
        </p:txBody>
      </p:sp>
      <p:sp>
        <p:nvSpPr>
          <p:cNvPr id="5" name="Rounded Rectangle 14">
            <a:extLst>
              <a:ext uri="{FF2B5EF4-FFF2-40B4-BE49-F238E27FC236}">
                <a16:creationId xmlns:a16="http://schemas.microsoft.com/office/drawing/2014/main" id="{38E7EE33-5905-5BA3-B9C6-4CAB3A0491B2}"/>
              </a:ext>
            </a:extLst>
          </p:cNvPr>
          <p:cNvSpPr/>
          <p:nvPr/>
        </p:nvSpPr>
        <p:spPr>
          <a:xfrm>
            <a:off x="521873" y="1162983"/>
            <a:ext cx="11457606" cy="2930846"/>
          </a:xfrm>
          <a:prstGeom prst="roundRect">
            <a:avLst>
              <a:gd name="adj" fmla="val 11248"/>
            </a:avLst>
          </a:prstGeom>
          <a:noFill/>
          <a:ln w="28575" cap="flat" cmpd="sng" algn="ctr">
            <a:solidFill>
              <a:srgbClr val="C46208"/>
            </a:solidFill>
            <a:prstDash val="solid"/>
            <a:miter lim="800000"/>
          </a:ln>
          <a:effectLst/>
        </p:spPr>
        <p:txBody>
          <a:bodyPr rtlCol="0" anchor="ctr"/>
          <a:lstStyle/>
          <a:p>
            <a:pPr algn="ctr">
              <a:defRPr/>
            </a:pPr>
            <a:endParaRPr lang="en-US" sz="1013">
              <a:solidFill>
                <a:srgbClr val="FFFFFF"/>
              </a:solidFill>
              <a:cs typeface="Arial"/>
              <a:sym typeface="Arial"/>
            </a:endParaRPr>
          </a:p>
        </p:txBody>
      </p:sp>
      <p:sp>
        <p:nvSpPr>
          <p:cNvPr id="6" name="Teardrop 5">
            <a:extLst>
              <a:ext uri="{FF2B5EF4-FFF2-40B4-BE49-F238E27FC236}">
                <a16:creationId xmlns:a16="http://schemas.microsoft.com/office/drawing/2014/main" id="{9F4EB25A-626D-3C6F-EEFB-65B40BC4E941}"/>
              </a:ext>
            </a:extLst>
          </p:cNvPr>
          <p:cNvSpPr/>
          <p:nvPr/>
        </p:nvSpPr>
        <p:spPr>
          <a:xfrm>
            <a:off x="293479" y="1162983"/>
            <a:ext cx="591465" cy="583472"/>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100" dirty="0">
                <a:solidFill>
                  <a:srgbClr val="000000"/>
                </a:solidFill>
                <a:cs typeface="Arial"/>
                <a:sym typeface="Arial"/>
              </a:rPr>
              <a:t>1</a:t>
            </a:r>
          </a:p>
        </p:txBody>
      </p:sp>
      <p:sp>
        <p:nvSpPr>
          <p:cNvPr id="8" name="Rounded Rectangle 14">
            <a:extLst>
              <a:ext uri="{FF2B5EF4-FFF2-40B4-BE49-F238E27FC236}">
                <a16:creationId xmlns:a16="http://schemas.microsoft.com/office/drawing/2014/main" id="{D0168A9E-CD13-44FB-A011-68ABE9DBD5AE}"/>
              </a:ext>
            </a:extLst>
          </p:cNvPr>
          <p:cNvSpPr/>
          <p:nvPr/>
        </p:nvSpPr>
        <p:spPr>
          <a:xfrm>
            <a:off x="367197" y="4227935"/>
            <a:ext cx="11457606" cy="2349033"/>
          </a:xfrm>
          <a:prstGeom prst="roundRect">
            <a:avLst>
              <a:gd name="adj" fmla="val 11248"/>
            </a:avLst>
          </a:prstGeom>
          <a:noFill/>
          <a:ln w="28575" cap="flat" cmpd="sng" algn="ctr">
            <a:solidFill>
              <a:schemeClr val="accent1"/>
            </a:solidFill>
            <a:prstDash val="solid"/>
            <a:miter lim="800000"/>
          </a:ln>
          <a:effectLst/>
        </p:spPr>
        <p:txBody>
          <a:bodyPr rtlCol="0" anchor="ctr"/>
          <a:lstStyle/>
          <a:p>
            <a:pPr algn="ctr">
              <a:defRPr/>
            </a:pPr>
            <a:endParaRPr lang="en-US" sz="1013">
              <a:solidFill>
                <a:srgbClr val="FFFFFF"/>
              </a:solidFill>
              <a:cs typeface="Arial"/>
              <a:sym typeface="Arial"/>
            </a:endParaRPr>
          </a:p>
        </p:txBody>
      </p:sp>
      <p:sp>
        <p:nvSpPr>
          <p:cNvPr id="9" name="Teardrop 8">
            <a:extLst>
              <a:ext uri="{FF2B5EF4-FFF2-40B4-BE49-F238E27FC236}">
                <a16:creationId xmlns:a16="http://schemas.microsoft.com/office/drawing/2014/main" id="{81E2CD16-1000-D668-CEF5-47F2EB155AD8}"/>
              </a:ext>
            </a:extLst>
          </p:cNvPr>
          <p:cNvSpPr/>
          <p:nvPr/>
        </p:nvSpPr>
        <p:spPr>
          <a:xfrm>
            <a:off x="148803" y="4227935"/>
            <a:ext cx="591465" cy="583472"/>
          </a:xfrm>
          <a:prstGeom prst="teardrop">
            <a:avLst/>
          </a:prstGeom>
          <a:solidFill>
            <a:srgbClr val="92D050"/>
          </a:solidFill>
          <a:ln w="12700" cap="flat" cmpd="sng" algn="ctr">
            <a:solidFill>
              <a:srgbClr val="92D050"/>
            </a:solidFill>
            <a:prstDash val="solid"/>
            <a:miter lim="800000"/>
          </a:ln>
          <a:effectLst/>
        </p:spPr>
        <p:txBody>
          <a:bodyPr rtlCol="0" anchor="ctr"/>
          <a:lstStyle/>
          <a:p>
            <a:pPr algn="ctr">
              <a:defRPr/>
            </a:pPr>
            <a:r>
              <a:rPr lang="en-US" sz="3200" dirty="0">
                <a:solidFill>
                  <a:srgbClr val="000000"/>
                </a:solidFill>
                <a:latin typeface="Arial-SGK-TV" pitchFamily="2" charset="0"/>
                <a:cs typeface="Arial-SGK-TV" pitchFamily="2" charset="0"/>
                <a:sym typeface="Arial"/>
              </a:rPr>
              <a:t>2</a:t>
            </a:r>
          </a:p>
        </p:txBody>
      </p:sp>
    </p:spTree>
    <p:extLst>
      <p:ext uri="{BB962C8B-B14F-4D97-AF65-F5344CB8AC3E}">
        <p14:creationId xmlns:p14="http://schemas.microsoft.com/office/powerpoint/2010/main" val="2919766381"/>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í hiệu - Khám phá &amp; Luyện tập">
            <a:extLst>
              <a:ext uri="{FF2B5EF4-FFF2-40B4-BE49-F238E27FC236}">
                <a16:creationId xmlns:a16="http://schemas.microsoft.com/office/drawing/2014/main" id="{C22E9C92-918F-40B2-8BE7-2B8F6244F3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924" y="66371"/>
            <a:ext cx="851896" cy="851896"/>
          </a:xfrm>
          <a:prstGeom prst="rect">
            <a:avLst/>
          </a:prstGeom>
        </p:spPr>
      </p:pic>
      <p:sp>
        <p:nvSpPr>
          <p:cNvPr id="10" name="Nội dung">
            <a:extLst>
              <a:ext uri="{FF2B5EF4-FFF2-40B4-BE49-F238E27FC236}">
                <a16:creationId xmlns:a16="http://schemas.microsoft.com/office/drawing/2014/main" id="{F16E5D3E-3763-42C4-9C32-512407847098}"/>
              </a:ext>
            </a:extLst>
          </p:cNvPr>
          <p:cNvSpPr txBox="1"/>
          <p:nvPr/>
        </p:nvSpPr>
        <p:spPr>
          <a:xfrm>
            <a:off x="521873" y="1297089"/>
            <a:ext cx="10894273" cy="3682611"/>
          </a:xfrm>
          <a:prstGeom prst="rect">
            <a:avLst/>
          </a:prstGeom>
          <a:noFill/>
        </p:spPr>
        <p:txBody>
          <a:bodyPr wrap="square" rtlCol="0">
            <a:spAutoFit/>
          </a:bodyPr>
          <a:lstStyle/>
          <a:p>
            <a:pPr lvl="0" algn="just">
              <a:defRPr/>
            </a:pPr>
            <a:r>
              <a:rPr lang="en-US" sz="3333" dirty="0">
                <a:solidFill>
                  <a:prstClr val="black"/>
                </a:solidFill>
                <a:latin typeface="Averta Std CY" panose="00000500000000000000" pitchFamily="50" charset="0"/>
              </a:rPr>
              <a:t>	</a:t>
            </a:r>
            <a:r>
              <a:rPr lang="vi-VN" sz="3333" dirty="0">
                <a:solidFill>
                  <a:prstClr val="black"/>
                </a:solidFill>
                <a:latin typeface="Arial-SGK-TV" pitchFamily="2" charset="0"/>
                <a:cs typeface="Arial-SGK-TV" pitchFamily="2" charset="0"/>
              </a:rPr>
              <a:t>Thầy im lặng, nhẹ nhàng xoa đầu An, rồi vỗ nhẹ lên vai An như an ủi. Bàn tay thầy dịu dàng,  ấm áp, thương yêu. </a:t>
            </a:r>
            <a:endParaRPr lang="en-US" sz="3333" dirty="0">
              <a:solidFill>
                <a:prstClr val="black"/>
              </a:solidFill>
              <a:latin typeface="Arial-SGK-TV" pitchFamily="2" charset="0"/>
              <a:cs typeface="Arial-SGK-TV" pitchFamily="2" charset="0"/>
            </a:endParaRPr>
          </a:p>
          <a:p>
            <a:pPr lvl="0" algn="just">
              <a:defRPr/>
            </a:pPr>
            <a:r>
              <a:rPr lang="en-US" sz="3333" dirty="0">
                <a:solidFill>
                  <a:prstClr val="black"/>
                </a:solidFill>
                <a:latin typeface="Arial-SGK-TV" pitchFamily="2" charset="0"/>
                <a:cs typeface="Arial-SGK-TV" pitchFamily="2" charset="0"/>
              </a:rPr>
              <a:t>	</a:t>
            </a:r>
            <a:r>
              <a:rPr lang="vi-VN" sz="3333" dirty="0">
                <a:solidFill>
                  <a:prstClr val="black"/>
                </a:solidFill>
                <a:latin typeface="Arial-SGK-TV" pitchFamily="2" charset="0"/>
                <a:cs typeface="Arial-SGK-TV" pitchFamily="2" charset="0"/>
              </a:rPr>
              <a:t>An nói tiếp:</a:t>
            </a:r>
            <a:endParaRPr lang="en-US" sz="3333" dirty="0">
              <a:solidFill>
                <a:prstClr val="black"/>
              </a:solidFill>
              <a:latin typeface="Arial-SGK-TV" pitchFamily="2" charset="0"/>
              <a:cs typeface="Arial-SGK-TV" pitchFamily="2" charset="0"/>
            </a:endParaRPr>
          </a:p>
          <a:p>
            <a:pPr lvl="0" algn="just">
              <a:defRPr/>
            </a:pPr>
            <a:r>
              <a:rPr lang="vi-VN" sz="3333" dirty="0">
                <a:solidFill>
                  <a:prstClr val="black"/>
                </a:solidFill>
                <a:latin typeface="Arial-SGK-TV" pitchFamily="2" charset="0"/>
                <a:cs typeface="Arial-SGK-TV" pitchFamily="2" charset="0"/>
              </a:rPr>
              <a:t>– Nhưng sáng mai em sẽ chuẩn</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bị</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bài</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đầy</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đủ</a:t>
            </a:r>
            <a:r>
              <a:rPr lang="en-US" sz="3333" dirty="0">
                <a:solidFill>
                  <a:prstClr val="black"/>
                </a:solidFill>
                <a:latin typeface="Arial-SGK-TV" pitchFamily="2" charset="0"/>
                <a:cs typeface="Arial-SGK-TV" pitchFamily="2" charset="0"/>
              </a:rPr>
              <a:t> ạ!</a:t>
            </a:r>
          </a:p>
          <a:p>
            <a:pPr lvl="0" algn="just">
              <a:defRPr/>
            </a:pP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Tốt</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lắm</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Thầy</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biết</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em</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nhất</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định</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sẽ</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làm</a:t>
            </a:r>
            <a:r>
              <a:rPr lang="en-US" sz="3333" dirty="0">
                <a:solidFill>
                  <a:prstClr val="black"/>
                </a:solidFill>
                <a:latin typeface="Arial-SGK-TV" pitchFamily="2" charset="0"/>
                <a:cs typeface="Arial-SGK-TV" pitchFamily="2" charset="0"/>
              </a:rPr>
              <a:t>! – </a:t>
            </a:r>
            <a:r>
              <a:rPr lang="en-US" sz="3333" dirty="0" err="1">
                <a:solidFill>
                  <a:prstClr val="black"/>
                </a:solidFill>
                <a:latin typeface="Arial-SGK-TV" pitchFamily="2" charset="0"/>
                <a:cs typeface="Arial-SGK-TV" pitchFamily="2" charset="0"/>
              </a:rPr>
              <a:t>Thầy</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khẽ</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nói</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với</a:t>
            </a:r>
            <a:r>
              <a:rPr lang="en-US" sz="3333" dirty="0">
                <a:solidFill>
                  <a:prstClr val="black"/>
                </a:solidFill>
                <a:latin typeface="Arial-SGK-TV" pitchFamily="2" charset="0"/>
                <a:cs typeface="Arial-SGK-TV" pitchFamily="2" charset="0"/>
              </a:rPr>
              <a:t> An.</a:t>
            </a:r>
          </a:p>
        </p:txBody>
      </p:sp>
      <p:sp>
        <p:nvSpPr>
          <p:cNvPr id="7" name="Nội dung">
            <a:extLst>
              <a:ext uri="{FF2B5EF4-FFF2-40B4-BE49-F238E27FC236}">
                <a16:creationId xmlns:a16="http://schemas.microsoft.com/office/drawing/2014/main" id="{0E45B429-1072-4E18-89D5-08888388160F}"/>
              </a:ext>
            </a:extLst>
          </p:cNvPr>
          <p:cNvSpPr txBox="1"/>
          <p:nvPr/>
        </p:nvSpPr>
        <p:spPr>
          <a:xfrm>
            <a:off x="3486990" y="4979700"/>
            <a:ext cx="8422153" cy="1631024"/>
          </a:xfrm>
          <a:prstGeom prst="rect">
            <a:avLst/>
          </a:prstGeom>
          <a:noFill/>
        </p:spPr>
        <p:txBody>
          <a:bodyPr wrap="square" rtlCol="0">
            <a:spAutoFit/>
          </a:bodyPr>
          <a:lstStyle/>
          <a:p>
            <a:pPr lvl="0">
              <a:defRPr/>
            </a:pPr>
            <a:r>
              <a:rPr lang="en-US" sz="3333" dirty="0">
                <a:solidFill>
                  <a:prstClr val="black"/>
                </a:solidFill>
                <a:latin typeface="Averta Std CY" panose="00000500000000000000" pitchFamily="50" charset="0"/>
              </a:rPr>
              <a:t>	</a:t>
            </a:r>
            <a:r>
              <a:rPr lang="vi-VN" sz="3333" i="1" dirty="0">
                <a:solidFill>
                  <a:prstClr val="black"/>
                </a:solidFill>
                <a:latin typeface="Arial-SGK-TV" pitchFamily="2" charset="0"/>
                <a:cs typeface="Arial-SGK-TV" pitchFamily="2" charset="0"/>
              </a:rPr>
              <a:t>Phỏng theo </a:t>
            </a:r>
            <a:r>
              <a:rPr lang="vi-VN" sz="3333" dirty="0">
                <a:solidFill>
                  <a:prstClr val="black"/>
                </a:solidFill>
                <a:latin typeface="Arial-SGK-TV" pitchFamily="2" charset="0"/>
                <a:cs typeface="Arial-SGK-TV" pitchFamily="2" charset="0"/>
              </a:rPr>
              <a:t>Xu-khôm-lin-xki </a:t>
            </a:r>
            <a:endParaRPr lang="en-US" sz="3333" dirty="0">
              <a:solidFill>
                <a:prstClr val="black"/>
              </a:solidFill>
              <a:latin typeface="Arial-SGK-TV" pitchFamily="2" charset="0"/>
              <a:cs typeface="Arial-SGK-TV" pitchFamily="2" charset="0"/>
            </a:endParaRPr>
          </a:p>
          <a:p>
            <a:pPr lvl="0">
              <a:defRPr/>
            </a:pPr>
            <a:r>
              <a:rPr lang="vi-VN" sz="3333" dirty="0">
                <a:solidFill>
                  <a:prstClr val="black"/>
                </a:solidFill>
                <a:latin typeface="Arial-SGK-TV" pitchFamily="2" charset="0"/>
                <a:cs typeface="Arial-SGK-TV" pitchFamily="2" charset="0"/>
              </a:rPr>
              <a:t> (Vasilij Aleksandrovich Sukhomlinskij),</a:t>
            </a:r>
            <a:endParaRPr lang="en-US" sz="3333" dirty="0">
              <a:solidFill>
                <a:prstClr val="black"/>
              </a:solidFill>
              <a:latin typeface="Arial-SGK-TV" pitchFamily="2" charset="0"/>
              <a:cs typeface="Arial-SGK-TV" pitchFamily="2" charset="0"/>
            </a:endParaRPr>
          </a:p>
          <a:p>
            <a:pPr lvl="0">
              <a:defRPr/>
            </a:pPr>
            <a:r>
              <a:rPr lang="vi-VN" sz="3333" dirty="0">
                <a:solidFill>
                  <a:prstClr val="black"/>
                </a:solidFill>
                <a:latin typeface="Arial-SGK-TV" pitchFamily="2" charset="0"/>
                <a:cs typeface="Arial-SGK-TV" pitchFamily="2" charset="0"/>
              </a:rPr>
              <a:t> </a:t>
            </a:r>
            <a:r>
              <a:rPr lang="en-US" sz="3333" dirty="0">
                <a:solidFill>
                  <a:prstClr val="black"/>
                </a:solidFill>
                <a:latin typeface="Arial-SGK-TV" pitchFamily="2" charset="0"/>
                <a:cs typeface="Arial-SGK-TV" pitchFamily="2" charset="0"/>
              </a:rPr>
              <a:t>					</a:t>
            </a:r>
            <a:r>
              <a:rPr lang="vi-VN" sz="3333" dirty="0">
                <a:solidFill>
                  <a:prstClr val="black"/>
                </a:solidFill>
                <a:latin typeface="Arial-SGK-TV" pitchFamily="2" charset="0"/>
                <a:cs typeface="Arial-SGK-TV" pitchFamily="2" charset="0"/>
              </a:rPr>
              <a:t>Mạnh Hưởng dịch</a:t>
            </a:r>
            <a:endParaRPr lang="en-US" sz="3333" dirty="0">
              <a:solidFill>
                <a:prstClr val="black"/>
              </a:solidFill>
              <a:latin typeface="Arial-SGK-TV" pitchFamily="2" charset="0"/>
              <a:cs typeface="Arial-SGK-TV" pitchFamily="2" charset="0"/>
            </a:endParaRPr>
          </a:p>
        </p:txBody>
      </p:sp>
      <p:sp>
        <p:nvSpPr>
          <p:cNvPr id="3" name="Nội dung">
            <a:extLst>
              <a:ext uri="{FF2B5EF4-FFF2-40B4-BE49-F238E27FC236}">
                <a16:creationId xmlns:a16="http://schemas.microsoft.com/office/drawing/2014/main" id="{0790A196-1219-9C67-EDB4-A9D032E4C35B}"/>
              </a:ext>
            </a:extLst>
          </p:cNvPr>
          <p:cNvSpPr txBox="1"/>
          <p:nvPr/>
        </p:nvSpPr>
        <p:spPr>
          <a:xfrm>
            <a:off x="2886230" y="399986"/>
            <a:ext cx="6261829" cy="707886"/>
          </a:xfrm>
          <a:prstGeom prst="rect">
            <a:avLst/>
          </a:prstGeom>
          <a:noFill/>
        </p:spPr>
        <p:txBody>
          <a:bodyPr wrap="square" rtlCol="0">
            <a:spAutoFit/>
          </a:bodyPr>
          <a:lstStyle/>
          <a:p>
            <a:pPr lvl="0" algn="ctr">
              <a:defRPr/>
            </a:pPr>
            <a:r>
              <a:rPr lang="en-US" sz="3733" dirty="0">
                <a:solidFill>
                  <a:prstClr val="black"/>
                </a:solidFill>
                <a:latin typeface="Averta Std CY Bold" panose="00000800000000000000" pitchFamily="50" charset="0"/>
              </a:rPr>
              <a:t>	</a:t>
            </a:r>
            <a:r>
              <a:rPr lang="en-US" sz="4000" b="1" dirty="0" err="1">
                <a:solidFill>
                  <a:srgbClr val="FF0000"/>
                </a:solidFill>
                <a:latin typeface="Arial-SGK-TV" pitchFamily="2" charset="0"/>
                <a:cs typeface="Arial-SGK-TV" pitchFamily="2" charset="0"/>
              </a:rPr>
              <a:t>Đọc</a:t>
            </a:r>
            <a:r>
              <a:rPr lang="en-US" sz="4000" b="1" dirty="0">
                <a:solidFill>
                  <a:srgbClr val="FF0000"/>
                </a:solidFill>
                <a:latin typeface="Arial-SGK-TV" pitchFamily="2" charset="0"/>
                <a:cs typeface="Arial-SGK-TV" pitchFamily="2" charset="0"/>
              </a:rPr>
              <a:t> </a:t>
            </a:r>
            <a:r>
              <a:rPr lang="vi-VN" sz="4000" b="1" dirty="0">
                <a:solidFill>
                  <a:srgbClr val="FF0000"/>
                </a:solidFill>
                <a:latin typeface="Arial-SGK-TV" pitchFamily="2" charset="0"/>
                <a:cs typeface="Arial-SGK-TV" pitchFamily="2" charset="0"/>
              </a:rPr>
              <a:t>Bàn tay dịu dàng</a:t>
            </a:r>
            <a:endParaRPr lang="en-US" sz="4000" b="1" dirty="0">
              <a:solidFill>
                <a:srgbClr val="FF0000"/>
              </a:solidFill>
              <a:latin typeface="Arial-SGK-TV" pitchFamily="2" charset="0"/>
              <a:cs typeface="Arial-SGK-TV" pitchFamily="2" charset="0"/>
            </a:endParaRPr>
          </a:p>
        </p:txBody>
      </p:sp>
      <p:sp>
        <p:nvSpPr>
          <p:cNvPr id="6" name="Rounded Rectangle 14">
            <a:extLst>
              <a:ext uri="{FF2B5EF4-FFF2-40B4-BE49-F238E27FC236}">
                <a16:creationId xmlns:a16="http://schemas.microsoft.com/office/drawing/2014/main" id="{4C3CE46B-0C0C-01BB-B45C-280632553431}"/>
              </a:ext>
            </a:extLst>
          </p:cNvPr>
          <p:cNvSpPr/>
          <p:nvPr/>
        </p:nvSpPr>
        <p:spPr>
          <a:xfrm>
            <a:off x="314318" y="1297089"/>
            <a:ext cx="11457606" cy="3592545"/>
          </a:xfrm>
          <a:prstGeom prst="roundRect">
            <a:avLst>
              <a:gd name="adj" fmla="val 11248"/>
            </a:avLst>
          </a:prstGeom>
          <a:noFill/>
          <a:ln w="28575" cap="flat" cmpd="sng" algn="ctr">
            <a:solidFill>
              <a:schemeClr val="accent1"/>
            </a:solidFill>
            <a:prstDash val="solid"/>
            <a:miter lim="800000"/>
          </a:ln>
          <a:effectLst/>
        </p:spPr>
        <p:txBody>
          <a:bodyPr rtlCol="0" anchor="ctr"/>
          <a:lstStyle/>
          <a:p>
            <a:pPr algn="ctr">
              <a:defRPr/>
            </a:pPr>
            <a:endParaRPr lang="en-US" sz="1013">
              <a:solidFill>
                <a:srgbClr val="FFFFFF"/>
              </a:solidFill>
              <a:cs typeface="Arial"/>
              <a:sym typeface="Arial"/>
            </a:endParaRPr>
          </a:p>
        </p:txBody>
      </p:sp>
      <p:sp>
        <p:nvSpPr>
          <p:cNvPr id="9" name="Teardrop 8">
            <a:extLst>
              <a:ext uri="{FF2B5EF4-FFF2-40B4-BE49-F238E27FC236}">
                <a16:creationId xmlns:a16="http://schemas.microsoft.com/office/drawing/2014/main" id="{B3DECF5C-5E22-07DF-0398-8BE47CD91E8A}"/>
              </a:ext>
            </a:extLst>
          </p:cNvPr>
          <p:cNvSpPr/>
          <p:nvPr/>
        </p:nvSpPr>
        <p:spPr>
          <a:xfrm>
            <a:off x="277926" y="1107484"/>
            <a:ext cx="591465" cy="616097"/>
          </a:xfrm>
          <a:prstGeom prst="teardrop">
            <a:avLst/>
          </a:prstGeom>
          <a:solidFill>
            <a:srgbClr val="00B0F0"/>
          </a:solidFill>
          <a:ln w="12700" cap="flat" cmpd="sng" algn="ctr">
            <a:solidFill>
              <a:srgbClr val="92D050"/>
            </a:solidFill>
            <a:prstDash val="solid"/>
            <a:miter lim="800000"/>
          </a:ln>
          <a:effectLst/>
        </p:spPr>
        <p:txBody>
          <a:bodyPr rtlCol="0" anchor="ctr"/>
          <a:lstStyle/>
          <a:p>
            <a:pPr algn="ctr">
              <a:defRPr/>
            </a:pPr>
            <a:r>
              <a:rPr lang="en-US" sz="3200" dirty="0">
                <a:solidFill>
                  <a:srgbClr val="000000"/>
                </a:solidFill>
                <a:latin typeface="Arial-SGK-TV" pitchFamily="2" charset="0"/>
                <a:cs typeface="Arial-SGK-TV" pitchFamily="2" charset="0"/>
                <a:sym typeface="Arial"/>
              </a:rPr>
              <a:t>3</a:t>
            </a:r>
          </a:p>
        </p:txBody>
      </p:sp>
    </p:spTree>
    <p:extLst>
      <p:ext uri="{BB962C8B-B14F-4D97-AF65-F5344CB8AC3E}">
        <p14:creationId xmlns:p14="http://schemas.microsoft.com/office/powerpoint/2010/main" val="4066291571"/>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C:\Users\Dell\Pictures\ảnh nền pp\hinh-nen-Powerpoint-2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330" y="4877794"/>
            <a:ext cx="4353670" cy="198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3">
            <a:extLst>
              <a:ext uri="{FF2B5EF4-FFF2-40B4-BE49-F238E27FC236}">
                <a16:creationId xmlns:a16="http://schemas.microsoft.com/office/drawing/2014/main" id="{6DD5DFEB-9CA4-4123-E16D-679FB29F929E}"/>
              </a:ext>
            </a:extLst>
          </p:cNvPr>
          <p:cNvSpPr/>
          <p:nvPr/>
        </p:nvSpPr>
        <p:spPr>
          <a:xfrm>
            <a:off x="566213" y="1584510"/>
            <a:ext cx="8938514" cy="2438850"/>
          </a:xfrm>
          <a:prstGeom prst="cloud">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err="1">
                <a:solidFill>
                  <a:srgbClr val="FF0000"/>
                </a:solidFill>
                <a:latin typeface="Arial-SGK-TV" pitchFamily="2" charset="0"/>
                <a:cs typeface="Arial-SGK-TV" pitchFamily="2" charset="0"/>
              </a:rPr>
              <a:t>Luyện</a:t>
            </a:r>
            <a:r>
              <a:rPr lang="en-US" sz="3600" b="1" dirty="0">
                <a:solidFill>
                  <a:srgbClr val="FF0000"/>
                </a:solidFill>
                <a:latin typeface="Arial-SGK-TV" pitchFamily="2" charset="0"/>
                <a:cs typeface="Arial-SGK-TV" pitchFamily="2" charset="0"/>
              </a:rPr>
              <a:t> </a:t>
            </a:r>
            <a:r>
              <a:rPr lang="en-US" sz="3600" b="1" dirty="0" err="1">
                <a:solidFill>
                  <a:srgbClr val="FF0000"/>
                </a:solidFill>
                <a:latin typeface="Arial-SGK-TV" pitchFamily="2" charset="0"/>
                <a:cs typeface="Arial-SGK-TV" pitchFamily="2" charset="0"/>
              </a:rPr>
              <a:t>đọc</a:t>
            </a:r>
            <a:r>
              <a:rPr lang="en-US" sz="3600" b="1" dirty="0">
                <a:solidFill>
                  <a:srgbClr val="FF0000"/>
                </a:solidFill>
                <a:latin typeface="Arial-SGK-TV" pitchFamily="2" charset="0"/>
                <a:cs typeface="Arial-SGK-TV" pitchFamily="2" charset="0"/>
              </a:rPr>
              <a:t> </a:t>
            </a:r>
            <a:r>
              <a:rPr lang="en-US" sz="3600" b="1" dirty="0" err="1">
                <a:solidFill>
                  <a:srgbClr val="FF0000"/>
                </a:solidFill>
                <a:latin typeface="Arial-SGK-TV" pitchFamily="2" charset="0"/>
                <a:cs typeface="Arial-SGK-TV" pitchFamily="2" charset="0"/>
              </a:rPr>
              <a:t>nối</a:t>
            </a:r>
            <a:r>
              <a:rPr lang="en-US" sz="3600" b="1" dirty="0">
                <a:solidFill>
                  <a:srgbClr val="FF0000"/>
                </a:solidFill>
                <a:latin typeface="Arial-SGK-TV" pitchFamily="2" charset="0"/>
                <a:cs typeface="Arial-SGK-TV" pitchFamily="2" charset="0"/>
              </a:rPr>
              <a:t> </a:t>
            </a:r>
            <a:r>
              <a:rPr lang="en-US" sz="3600" b="1" dirty="0" err="1">
                <a:solidFill>
                  <a:srgbClr val="FF0000"/>
                </a:solidFill>
                <a:latin typeface="Arial-SGK-TV" pitchFamily="2" charset="0"/>
                <a:cs typeface="Arial-SGK-TV" pitchFamily="2" charset="0"/>
              </a:rPr>
              <a:t>tiếp</a:t>
            </a:r>
            <a:r>
              <a:rPr lang="en-US" sz="3600" b="1" dirty="0">
                <a:solidFill>
                  <a:srgbClr val="FF0000"/>
                </a:solidFill>
                <a:latin typeface="Arial-SGK-TV" pitchFamily="2" charset="0"/>
                <a:cs typeface="Arial-SGK-TV" pitchFamily="2" charset="0"/>
              </a:rPr>
              <a:t> </a:t>
            </a:r>
            <a:r>
              <a:rPr lang="en-US" sz="3600" b="1" dirty="0" err="1">
                <a:solidFill>
                  <a:srgbClr val="FF0000"/>
                </a:solidFill>
                <a:latin typeface="Arial-SGK-TV" pitchFamily="2" charset="0"/>
                <a:cs typeface="Arial-SGK-TV" pitchFamily="2" charset="0"/>
              </a:rPr>
              <a:t>đoạn</a:t>
            </a:r>
            <a:r>
              <a:rPr lang="en-US" sz="3600" b="1" dirty="0">
                <a:solidFill>
                  <a:srgbClr val="FF0000"/>
                </a:solidFill>
                <a:latin typeface="Arial-SGK-TV" pitchFamily="2" charset="0"/>
                <a:cs typeface="Arial-SGK-TV" pitchFamily="2" charset="0"/>
              </a:rPr>
              <a:t>:</a:t>
            </a:r>
          </a:p>
          <a:p>
            <a:pPr algn="ctr" eaLnBrk="1" hangingPunct="1">
              <a:defRPr/>
            </a:pPr>
            <a:r>
              <a:rPr lang="en-US" sz="3600" b="1" dirty="0">
                <a:solidFill>
                  <a:srgbClr val="FF0000"/>
                </a:solidFill>
                <a:latin typeface="Arial-SGK-TV" pitchFamily="2" charset="0"/>
                <a:cs typeface="Arial-SGK-TV" pitchFamily="2" charset="0"/>
              </a:rPr>
              <a:t>(LƯỢT 1) </a:t>
            </a:r>
          </a:p>
        </p:txBody>
      </p:sp>
    </p:spTree>
    <p:extLst>
      <p:ext uri="{BB962C8B-B14F-4D97-AF65-F5344CB8AC3E}">
        <p14:creationId xmlns:p14="http://schemas.microsoft.com/office/powerpoint/2010/main" val="221862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aircraft, boat, tarmac&#10;&#10;Description automatically generated">
            <a:extLst>
              <a:ext uri="{FF2B5EF4-FFF2-40B4-BE49-F238E27FC236}">
                <a16:creationId xmlns:a16="http://schemas.microsoft.com/office/drawing/2014/main" id="{A4ED452E-0ADA-159E-5883-5EBC7C854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Kí hiệu - Khám phá &amp; Luyện tập">
            <a:extLst>
              <a:ext uri="{FF2B5EF4-FFF2-40B4-BE49-F238E27FC236}">
                <a16:creationId xmlns:a16="http://schemas.microsoft.com/office/drawing/2014/main" id="{C22E9C92-918F-40B2-8BE7-2B8F6244F3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24" y="66371"/>
            <a:ext cx="851896" cy="851896"/>
          </a:xfrm>
          <a:prstGeom prst="rect">
            <a:avLst/>
          </a:prstGeom>
        </p:spPr>
      </p:pic>
      <p:sp>
        <p:nvSpPr>
          <p:cNvPr id="10" name="Nội dung">
            <a:extLst>
              <a:ext uri="{FF2B5EF4-FFF2-40B4-BE49-F238E27FC236}">
                <a16:creationId xmlns:a16="http://schemas.microsoft.com/office/drawing/2014/main" id="{F16E5D3E-3763-42C4-9C32-512407847098}"/>
              </a:ext>
            </a:extLst>
          </p:cNvPr>
          <p:cNvSpPr txBox="1"/>
          <p:nvPr/>
        </p:nvSpPr>
        <p:spPr>
          <a:xfrm>
            <a:off x="473746" y="2097684"/>
            <a:ext cx="11457606" cy="2862322"/>
          </a:xfrm>
          <a:prstGeom prst="rect">
            <a:avLst/>
          </a:prstGeom>
          <a:noFill/>
        </p:spPr>
        <p:txBody>
          <a:bodyPr wrap="square" rtlCol="0">
            <a:spAutoFit/>
          </a:bodyPr>
          <a:lstStyle/>
          <a:p>
            <a:pPr lvl="0" algn="just">
              <a:defRPr/>
            </a:pPr>
            <a:r>
              <a:rPr lang="en-US" sz="3333" dirty="0">
                <a:solidFill>
                  <a:prstClr val="black"/>
                </a:solidFill>
                <a:latin typeface="Averta Std CY" panose="00000500000000000000" pitchFamily="50" charset="0"/>
              </a:rPr>
              <a:t>	</a:t>
            </a:r>
            <a:r>
              <a:rPr lang="vi-VN" sz="3600" dirty="0">
                <a:solidFill>
                  <a:prstClr val="black"/>
                </a:solidFill>
                <a:latin typeface="Arial-SGK-TV" pitchFamily="2" charset="0"/>
                <a:cs typeface="Arial-SGK-TV" pitchFamily="2" charset="0"/>
              </a:rPr>
              <a:t>Bà của An mới mất nên An xin nghỉ học mấy ngày liền. Sau đám tang bà, An trở lại lớp, lòng nặng trĩu nỗi buồn. Thế là chẳng bao giờ An còn được nghe bà kể chuyện cổ tích, chẳng bao giờ An còn được bà âu yếm, vuốt ve...</a:t>
            </a:r>
            <a:endParaRPr lang="en-US" sz="3600" dirty="0">
              <a:solidFill>
                <a:prstClr val="black"/>
              </a:solidFill>
              <a:latin typeface="Arial-SGK-TV" pitchFamily="2" charset="0"/>
              <a:cs typeface="Arial-SGK-TV" pitchFamily="2" charset="0"/>
            </a:endParaRPr>
          </a:p>
        </p:txBody>
      </p:sp>
      <p:sp>
        <p:nvSpPr>
          <p:cNvPr id="3" name="Nội dung">
            <a:extLst>
              <a:ext uri="{FF2B5EF4-FFF2-40B4-BE49-F238E27FC236}">
                <a16:creationId xmlns:a16="http://schemas.microsoft.com/office/drawing/2014/main" id="{BA64BC59-9462-6120-0B30-CDB32BC10D35}"/>
              </a:ext>
            </a:extLst>
          </p:cNvPr>
          <p:cNvSpPr txBox="1"/>
          <p:nvPr/>
        </p:nvSpPr>
        <p:spPr>
          <a:xfrm>
            <a:off x="2705026" y="138376"/>
            <a:ext cx="6261829" cy="707886"/>
          </a:xfrm>
          <a:prstGeom prst="rect">
            <a:avLst/>
          </a:prstGeom>
          <a:noFill/>
        </p:spPr>
        <p:txBody>
          <a:bodyPr wrap="square" rtlCol="0">
            <a:spAutoFit/>
          </a:bodyPr>
          <a:lstStyle/>
          <a:p>
            <a:pPr lvl="0" algn="ctr">
              <a:defRPr/>
            </a:pPr>
            <a:r>
              <a:rPr lang="en-US" sz="3733" dirty="0">
                <a:solidFill>
                  <a:prstClr val="black"/>
                </a:solidFill>
                <a:latin typeface="Averta Std CY Bold" panose="00000800000000000000" pitchFamily="50" charset="0"/>
              </a:rPr>
              <a:t>	</a:t>
            </a:r>
            <a:r>
              <a:rPr lang="en-US" sz="4000" b="1" dirty="0" err="1">
                <a:solidFill>
                  <a:srgbClr val="FF0000"/>
                </a:solidFill>
                <a:latin typeface="Arial-SGK-TV" pitchFamily="2" charset="0"/>
                <a:cs typeface="Arial-SGK-TV" pitchFamily="2" charset="0"/>
              </a:rPr>
              <a:t>Đọc</a:t>
            </a:r>
            <a:r>
              <a:rPr lang="en-US" sz="4000" b="1" dirty="0">
                <a:solidFill>
                  <a:srgbClr val="FF0000"/>
                </a:solidFill>
                <a:latin typeface="Arial-SGK-TV" pitchFamily="2" charset="0"/>
                <a:cs typeface="Arial-SGK-TV" pitchFamily="2" charset="0"/>
              </a:rPr>
              <a:t> </a:t>
            </a:r>
            <a:r>
              <a:rPr lang="vi-VN" sz="4000" b="1" dirty="0">
                <a:solidFill>
                  <a:srgbClr val="FF0000"/>
                </a:solidFill>
                <a:latin typeface="Arial-SGK-TV" pitchFamily="2" charset="0"/>
                <a:cs typeface="Arial-SGK-TV" pitchFamily="2" charset="0"/>
              </a:rPr>
              <a:t>Bàn tay dịu dàng</a:t>
            </a:r>
            <a:endParaRPr lang="en-US" sz="4000" b="1" dirty="0">
              <a:solidFill>
                <a:srgbClr val="FF0000"/>
              </a:solidFill>
              <a:latin typeface="Arial-SGK-TV" pitchFamily="2" charset="0"/>
              <a:cs typeface="Arial-SGK-TV" pitchFamily="2" charset="0"/>
            </a:endParaRPr>
          </a:p>
        </p:txBody>
      </p:sp>
      <p:sp>
        <p:nvSpPr>
          <p:cNvPr id="5" name="Rounded Rectangle 14">
            <a:extLst>
              <a:ext uri="{FF2B5EF4-FFF2-40B4-BE49-F238E27FC236}">
                <a16:creationId xmlns:a16="http://schemas.microsoft.com/office/drawing/2014/main" id="{38E7EE33-5905-5BA3-B9C6-4CAB3A0491B2}"/>
              </a:ext>
            </a:extLst>
          </p:cNvPr>
          <p:cNvSpPr/>
          <p:nvPr/>
        </p:nvSpPr>
        <p:spPr>
          <a:xfrm>
            <a:off x="473746" y="1963577"/>
            <a:ext cx="11457606" cy="2930846"/>
          </a:xfrm>
          <a:prstGeom prst="roundRect">
            <a:avLst>
              <a:gd name="adj" fmla="val 11248"/>
            </a:avLst>
          </a:prstGeom>
          <a:noFill/>
          <a:ln w="28575" cap="flat" cmpd="sng" algn="ctr">
            <a:solidFill>
              <a:srgbClr val="C46208"/>
            </a:solidFill>
            <a:prstDash val="solid"/>
            <a:miter lim="800000"/>
          </a:ln>
          <a:effectLst/>
        </p:spPr>
        <p:txBody>
          <a:bodyPr rtlCol="0" anchor="ctr"/>
          <a:lstStyle/>
          <a:p>
            <a:pPr algn="ctr">
              <a:defRPr/>
            </a:pPr>
            <a:endParaRPr lang="en-US" sz="1013">
              <a:solidFill>
                <a:srgbClr val="FFFFFF"/>
              </a:solidFill>
              <a:cs typeface="Arial"/>
              <a:sym typeface="Arial"/>
            </a:endParaRPr>
          </a:p>
        </p:txBody>
      </p:sp>
      <p:sp>
        <p:nvSpPr>
          <p:cNvPr id="6" name="Teardrop 5">
            <a:extLst>
              <a:ext uri="{FF2B5EF4-FFF2-40B4-BE49-F238E27FC236}">
                <a16:creationId xmlns:a16="http://schemas.microsoft.com/office/drawing/2014/main" id="{9F4EB25A-626D-3C6F-EEFB-65B40BC4E941}"/>
              </a:ext>
            </a:extLst>
          </p:cNvPr>
          <p:cNvSpPr/>
          <p:nvPr/>
        </p:nvSpPr>
        <p:spPr>
          <a:xfrm>
            <a:off x="245352" y="1963577"/>
            <a:ext cx="591465" cy="583472"/>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100" dirty="0">
                <a:solidFill>
                  <a:srgbClr val="000000"/>
                </a:solidFill>
                <a:cs typeface="Arial"/>
                <a:sym typeface="Arial"/>
              </a:rPr>
              <a:t>1</a:t>
            </a:r>
          </a:p>
        </p:txBody>
      </p:sp>
    </p:spTree>
    <p:extLst>
      <p:ext uri="{BB962C8B-B14F-4D97-AF65-F5344CB8AC3E}">
        <p14:creationId xmlns:p14="http://schemas.microsoft.com/office/powerpoint/2010/main" val="384605661"/>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492187D7-A42B-0992-0CF8-61F157402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6627"/>
            <a:ext cx="12445465" cy="6944627"/>
          </a:xfrm>
          <a:prstGeom prst="rect">
            <a:avLst/>
          </a:prstGeom>
        </p:spPr>
      </p:pic>
      <p:pic>
        <p:nvPicPr>
          <p:cNvPr id="4" name="Kí hiệu - Khám phá &amp; Luyện tập">
            <a:extLst>
              <a:ext uri="{FF2B5EF4-FFF2-40B4-BE49-F238E27FC236}">
                <a16:creationId xmlns:a16="http://schemas.microsoft.com/office/drawing/2014/main" id="{C22E9C92-918F-40B2-8BE7-2B8F6244F3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24" y="66371"/>
            <a:ext cx="851896" cy="851896"/>
          </a:xfrm>
          <a:prstGeom prst="rect">
            <a:avLst/>
          </a:prstGeom>
        </p:spPr>
      </p:pic>
      <p:sp>
        <p:nvSpPr>
          <p:cNvPr id="10" name="Nội dung">
            <a:extLst>
              <a:ext uri="{FF2B5EF4-FFF2-40B4-BE49-F238E27FC236}">
                <a16:creationId xmlns:a16="http://schemas.microsoft.com/office/drawing/2014/main" id="{F16E5D3E-3763-42C4-9C32-512407847098}"/>
              </a:ext>
            </a:extLst>
          </p:cNvPr>
          <p:cNvSpPr txBox="1"/>
          <p:nvPr/>
        </p:nvSpPr>
        <p:spPr>
          <a:xfrm>
            <a:off x="614918" y="2567624"/>
            <a:ext cx="11457606" cy="2308324"/>
          </a:xfrm>
          <a:prstGeom prst="rect">
            <a:avLst/>
          </a:prstGeom>
          <a:noFill/>
        </p:spPr>
        <p:txBody>
          <a:bodyPr wrap="square" rtlCol="0">
            <a:spAutoFit/>
          </a:bodyPr>
          <a:lstStyle/>
          <a:p>
            <a:pPr lvl="0" algn="just">
              <a:defRPr/>
            </a:pPr>
            <a:r>
              <a:rPr lang="en-US" sz="3333" dirty="0">
                <a:solidFill>
                  <a:prstClr val="black"/>
                </a:solidFill>
                <a:latin typeface="Averta Std CY" panose="00000500000000000000" pitchFamily="50" charset="0"/>
              </a:rPr>
              <a:t>	</a:t>
            </a:r>
            <a:r>
              <a:rPr lang="en-US" sz="3600" dirty="0">
                <a:solidFill>
                  <a:prstClr val="black"/>
                </a:solidFill>
                <a:latin typeface="Arial-SGK-TV" pitchFamily="2" charset="0"/>
                <a:cs typeface="Arial-SGK-TV" pitchFamily="2" charset="0"/>
              </a:rPr>
              <a:t>	</a:t>
            </a:r>
            <a:r>
              <a:rPr lang="vi-VN" sz="3600" dirty="0">
                <a:solidFill>
                  <a:prstClr val="black"/>
                </a:solidFill>
                <a:latin typeface="Arial-SGK-TV" pitchFamily="2" charset="0"/>
                <a:cs typeface="Arial-SGK-TV" pitchFamily="2" charset="0"/>
              </a:rPr>
              <a:t>Nhớ bà, An ngồi lặng lẽ. Thầy giáo bước vào lớp. Thầy bắt đầu kiểm tra bài của học sinh. </a:t>
            </a:r>
            <a:endParaRPr lang="en-US" sz="3600" dirty="0">
              <a:solidFill>
                <a:prstClr val="black"/>
              </a:solidFill>
              <a:latin typeface="Arial-SGK-TV" pitchFamily="2" charset="0"/>
              <a:cs typeface="Arial-SGK-TV" pitchFamily="2" charset="0"/>
            </a:endParaRPr>
          </a:p>
          <a:p>
            <a:pPr lvl="0" algn="just">
              <a:defRPr/>
            </a:pPr>
            <a:r>
              <a:rPr lang="en-US" sz="3600" dirty="0">
                <a:solidFill>
                  <a:prstClr val="black"/>
                </a:solidFill>
                <a:latin typeface="Arial-SGK-TV" pitchFamily="2" charset="0"/>
                <a:cs typeface="Arial-SGK-TV" pitchFamily="2" charset="0"/>
              </a:rPr>
              <a:t>	</a:t>
            </a:r>
            <a:r>
              <a:rPr lang="vi-VN" sz="3600" dirty="0">
                <a:solidFill>
                  <a:prstClr val="black"/>
                </a:solidFill>
                <a:latin typeface="Arial-SGK-TV" pitchFamily="2" charset="0"/>
                <a:cs typeface="Arial-SGK-TV" pitchFamily="2" charset="0"/>
              </a:rPr>
              <a:t>Khi thầy đến gần, An thì thào buồn bã:– Thưa thầy, hôm nay em chưa chuẩn bị bài tập ạ!</a:t>
            </a:r>
            <a:endParaRPr lang="en-US" sz="3600" dirty="0">
              <a:solidFill>
                <a:prstClr val="black"/>
              </a:solidFill>
              <a:latin typeface="Arial-SGK-TV" pitchFamily="2" charset="0"/>
              <a:cs typeface="Arial-SGK-TV" pitchFamily="2" charset="0"/>
            </a:endParaRPr>
          </a:p>
        </p:txBody>
      </p:sp>
      <p:sp>
        <p:nvSpPr>
          <p:cNvPr id="3" name="Nội dung">
            <a:extLst>
              <a:ext uri="{FF2B5EF4-FFF2-40B4-BE49-F238E27FC236}">
                <a16:creationId xmlns:a16="http://schemas.microsoft.com/office/drawing/2014/main" id="{BA64BC59-9462-6120-0B30-CDB32BC10D35}"/>
              </a:ext>
            </a:extLst>
          </p:cNvPr>
          <p:cNvSpPr txBox="1"/>
          <p:nvPr/>
        </p:nvSpPr>
        <p:spPr>
          <a:xfrm>
            <a:off x="2705026" y="138376"/>
            <a:ext cx="6261829" cy="707886"/>
          </a:xfrm>
          <a:prstGeom prst="rect">
            <a:avLst/>
          </a:prstGeom>
          <a:noFill/>
        </p:spPr>
        <p:txBody>
          <a:bodyPr wrap="square" rtlCol="0">
            <a:spAutoFit/>
          </a:bodyPr>
          <a:lstStyle/>
          <a:p>
            <a:pPr lvl="0" algn="ctr">
              <a:defRPr/>
            </a:pPr>
            <a:r>
              <a:rPr lang="en-US" sz="3733" dirty="0">
                <a:solidFill>
                  <a:prstClr val="black"/>
                </a:solidFill>
                <a:latin typeface="Averta Std CY Bold" panose="00000800000000000000" pitchFamily="50" charset="0"/>
              </a:rPr>
              <a:t>	</a:t>
            </a:r>
            <a:r>
              <a:rPr lang="en-US" sz="4000" b="1" dirty="0" err="1">
                <a:solidFill>
                  <a:srgbClr val="FF0000"/>
                </a:solidFill>
                <a:latin typeface="Arial-SGK-TV" pitchFamily="2" charset="0"/>
                <a:cs typeface="Arial-SGK-TV" pitchFamily="2" charset="0"/>
              </a:rPr>
              <a:t>Đọc</a:t>
            </a:r>
            <a:r>
              <a:rPr lang="en-US" sz="4000" b="1" dirty="0">
                <a:solidFill>
                  <a:srgbClr val="FF0000"/>
                </a:solidFill>
                <a:latin typeface="Arial-SGK-TV" pitchFamily="2" charset="0"/>
                <a:cs typeface="Arial-SGK-TV" pitchFamily="2" charset="0"/>
              </a:rPr>
              <a:t> </a:t>
            </a:r>
            <a:r>
              <a:rPr lang="vi-VN" sz="4000" b="1" dirty="0">
                <a:solidFill>
                  <a:srgbClr val="FF0000"/>
                </a:solidFill>
                <a:latin typeface="Arial-SGK-TV" pitchFamily="2" charset="0"/>
                <a:cs typeface="Arial-SGK-TV" pitchFamily="2" charset="0"/>
              </a:rPr>
              <a:t>Bàn tay dịu dàng</a:t>
            </a:r>
            <a:endParaRPr lang="en-US" sz="4000" b="1" dirty="0">
              <a:solidFill>
                <a:srgbClr val="FF0000"/>
              </a:solidFill>
              <a:latin typeface="Arial-SGK-TV" pitchFamily="2" charset="0"/>
              <a:cs typeface="Arial-SGK-TV" pitchFamily="2" charset="0"/>
            </a:endParaRPr>
          </a:p>
        </p:txBody>
      </p:sp>
      <p:sp>
        <p:nvSpPr>
          <p:cNvPr id="8" name="Rounded Rectangle 14">
            <a:extLst>
              <a:ext uri="{FF2B5EF4-FFF2-40B4-BE49-F238E27FC236}">
                <a16:creationId xmlns:a16="http://schemas.microsoft.com/office/drawing/2014/main" id="{D0168A9E-CD13-44FB-A011-68ABE9DBD5AE}"/>
              </a:ext>
            </a:extLst>
          </p:cNvPr>
          <p:cNvSpPr/>
          <p:nvPr/>
        </p:nvSpPr>
        <p:spPr>
          <a:xfrm>
            <a:off x="460241" y="2478813"/>
            <a:ext cx="11731759" cy="2349033"/>
          </a:xfrm>
          <a:prstGeom prst="roundRect">
            <a:avLst>
              <a:gd name="adj" fmla="val 11248"/>
            </a:avLst>
          </a:prstGeom>
          <a:noFill/>
          <a:ln w="28575" cap="flat" cmpd="sng" algn="ctr">
            <a:solidFill>
              <a:schemeClr val="accent1"/>
            </a:solidFill>
            <a:prstDash val="solid"/>
            <a:miter lim="800000"/>
          </a:ln>
          <a:effectLst/>
        </p:spPr>
        <p:txBody>
          <a:bodyPr rtlCol="0" anchor="ctr"/>
          <a:lstStyle/>
          <a:p>
            <a:pPr algn="ctr">
              <a:defRPr/>
            </a:pPr>
            <a:endParaRPr lang="en-US" sz="1013" dirty="0">
              <a:solidFill>
                <a:srgbClr val="FFFFFF"/>
              </a:solidFill>
              <a:cs typeface="Arial"/>
              <a:sym typeface="Arial"/>
            </a:endParaRPr>
          </a:p>
        </p:txBody>
      </p:sp>
      <p:sp>
        <p:nvSpPr>
          <p:cNvPr id="9" name="Teardrop 8">
            <a:extLst>
              <a:ext uri="{FF2B5EF4-FFF2-40B4-BE49-F238E27FC236}">
                <a16:creationId xmlns:a16="http://schemas.microsoft.com/office/drawing/2014/main" id="{81E2CD16-1000-D668-CEF5-47F2EB155AD8}"/>
              </a:ext>
            </a:extLst>
          </p:cNvPr>
          <p:cNvSpPr/>
          <p:nvPr/>
        </p:nvSpPr>
        <p:spPr>
          <a:xfrm>
            <a:off x="305566" y="2430711"/>
            <a:ext cx="591465" cy="583472"/>
          </a:xfrm>
          <a:prstGeom prst="teardrop">
            <a:avLst/>
          </a:prstGeom>
          <a:solidFill>
            <a:srgbClr val="92D050"/>
          </a:solidFill>
          <a:ln w="12700" cap="flat" cmpd="sng" algn="ctr">
            <a:solidFill>
              <a:srgbClr val="92D050"/>
            </a:solidFill>
            <a:prstDash val="solid"/>
            <a:miter lim="800000"/>
          </a:ln>
          <a:effectLst/>
        </p:spPr>
        <p:txBody>
          <a:bodyPr rtlCol="0" anchor="ctr"/>
          <a:lstStyle/>
          <a:p>
            <a:pPr algn="ctr">
              <a:defRPr/>
            </a:pPr>
            <a:r>
              <a:rPr lang="en-US" sz="3200" dirty="0">
                <a:solidFill>
                  <a:srgbClr val="000000"/>
                </a:solidFill>
                <a:latin typeface="Arial-SGK-TV" pitchFamily="2" charset="0"/>
                <a:cs typeface="Arial-SGK-TV" pitchFamily="2" charset="0"/>
                <a:sym typeface="Arial"/>
              </a:rPr>
              <a:t>2</a:t>
            </a:r>
          </a:p>
        </p:txBody>
      </p:sp>
    </p:spTree>
    <p:extLst>
      <p:ext uri="{BB962C8B-B14F-4D97-AF65-F5344CB8AC3E}">
        <p14:creationId xmlns:p14="http://schemas.microsoft.com/office/powerpoint/2010/main" val="2587121617"/>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í hiệu - Khám phá &amp; Luyện tập">
            <a:extLst>
              <a:ext uri="{FF2B5EF4-FFF2-40B4-BE49-F238E27FC236}">
                <a16:creationId xmlns:a16="http://schemas.microsoft.com/office/drawing/2014/main" id="{C22E9C92-918F-40B2-8BE7-2B8F6244F3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924" y="66371"/>
            <a:ext cx="851896" cy="851896"/>
          </a:xfrm>
          <a:prstGeom prst="rect">
            <a:avLst/>
          </a:prstGeom>
        </p:spPr>
      </p:pic>
      <p:sp>
        <p:nvSpPr>
          <p:cNvPr id="10" name="Nội dung">
            <a:extLst>
              <a:ext uri="{FF2B5EF4-FFF2-40B4-BE49-F238E27FC236}">
                <a16:creationId xmlns:a16="http://schemas.microsoft.com/office/drawing/2014/main" id="{F16E5D3E-3763-42C4-9C32-512407847098}"/>
              </a:ext>
            </a:extLst>
          </p:cNvPr>
          <p:cNvSpPr txBox="1"/>
          <p:nvPr/>
        </p:nvSpPr>
        <p:spPr>
          <a:xfrm>
            <a:off x="521873" y="1297089"/>
            <a:ext cx="10894273" cy="3682611"/>
          </a:xfrm>
          <a:prstGeom prst="rect">
            <a:avLst/>
          </a:prstGeom>
          <a:noFill/>
        </p:spPr>
        <p:txBody>
          <a:bodyPr wrap="square" rtlCol="0">
            <a:spAutoFit/>
          </a:bodyPr>
          <a:lstStyle/>
          <a:p>
            <a:pPr lvl="0" algn="just">
              <a:defRPr/>
            </a:pPr>
            <a:r>
              <a:rPr lang="en-US" sz="3333" dirty="0">
                <a:solidFill>
                  <a:prstClr val="black"/>
                </a:solidFill>
                <a:latin typeface="Averta Std CY" panose="00000500000000000000" pitchFamily="50" charset="0"/>
              </a:rPr>
              <a:t>	</a:t>
            </a:r>
            <a:r>
              <a:rPr lang="vi-VN" sz="3333" dirty="0">
                <a:solidFill>
                  <a:prstClr val="black"/>
                </a:solidFill>
                <a:latin typeface="Arial-SGK-TV" pitchFamily="2" charset="0"/>
                <a:cs typeface="Arial-SGK-TV" pitchFamily="2" charset="0"/>
              </a:rPr>
              <a:t>Thầy im lặng, nhẹ nhàng xoa đầu An, rồi vỗ nhẹ lên vai An như an ủi. Bàn tay thầy dịu dàng,  ấm áp, thương yêu. </a:t>
            </a:r>
            <a:endParaRPr lang="en-US" sz="3333" dirty="0">
              <a:solidFill>
                <a:prstClr val="black"/>
              </a:solidFill>
              <a:latin typeface="Arial-SGK-TV" pitchFamily="2" charset="0"/>
              <a:cs typeface="Arial-SGK-TV" pitchFamily="2" charset="0"/>
            </a:endParaRPr>
          </a:p>
          <a:p>
            <a:pPr lvl="0" algn="just">
              <a:defRPr/>
            </a:pPr>
            <a:r>
              <a:rPr lang="en-US" sz="3333" dirty="0">
                <a:solidFill>
                  <a:prstClr val="black"/>
                </a:solidFill>
                <a:latin typeface="Arial-SGK-TV" pitchFamily="2" charset="0"/>
                <a:cs typeface="Arial-SGK-TV" pitchFamily="2" charset="0"/>
              </a:rPr>
              <a:t>	</a:t>
            </a:r>
            <a:r>
              <a:rPr lang="vi-VN" sz="3333" dirty="0">
                <a:solidFill>
                  <a:prstClr val="black"/>
                </a:solidFill>
                <a:latin typeface="Arial-SGK-TV" pitchFamily="2" charset="0"/>
                <a:cs typeface="Arial-SGK-TV" pitchFamily="2" charset="0"/>
              </a:rPr>
              <a:t>An nói tiếp:</a:t>
            </a:r>
            <a:endParaRPr lang="en-US" sz="3333" dirty="0">
              <a:solidFill>
                <a:prstClr val="black"/>
              </a:solidFill>
              <a:latin typeface="Arial-SGK-TV" pitchFamily="2" charset="0"/>
              <a:cs typeface="Arial-SGK-TV" pitchFamily="2" charset="0"/>
            </a:endParaRPr>
          </a:p>
          <a:p>
            <a:pPr lvl="0" algn="just">
              <a:defRPr/>
            </a:pPr>
            <a:r>
              <a:rPr lang="vi-VN" sz="3333" dirty="0">
                <a:solidFill>
                  <a:prstClr val="black"/>
                </a:solidFill>
                <a:latin typeface="Arial-SGK-TV" pitchFamily="2" charset="0"/>
                <a:cs typeface="Arial-SGK-TV" pitchFamily="2" charset="0"/>
              </a:rPr>
              <a:t>– Nhưng sáng mai em sẽ chuẩn</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bị</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bài</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đầy</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đủ</a:t>
            </a:r>
            <a:r>
              <a:rPr lang="en-US" sz="3333" dirty="0">
                <a:solidFill>
                  <a:prstClr val="black"/>
                </a:solidFill>
                <a:latin typeface="Arial-SGK-TV" pitchFamily="2" charset="0"/>
                <a:cs typeface="Arial-SGK-TV" pitchFamily="2" charset="0"/>
              </a:rPr>
              <a:t> ạ!</a:t>
            </a:r>
          </a:p>
          <a:p>
            <a:pPr lvl="0" algn="just">
              <a:defRPr/>
            </a:pP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Tốt</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lắm</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Thầy</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biết</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em</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nhất</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định</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sẽ</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làm</a:t>
            </a:r>
            <a:r>
              <a:rPr lang="en-US" sz="3333" dirty="0">
                <a:solidFill>
                  <a:prstClr val="black"/>
                </a:solidFill>
                <a:latin typeface="Arial-SGK-TV" pitchFamily="2" charset="0"/>
                <a:cs typeface="Arial-SGK-TV" pitchFamily="2" charset="0"/>
              </a:rPr>
              <a:t>! – </a:t>
            </a:r>
            <a:r>
              <a:rPr lang="en-US" sz="3333" dirty="0" err="1">
                <a:solidFill>
                  <a:prstClr val="black"/>
                </a:solidFill>
                <a:latin typeface="Arial-SGK-TV" pitchFamily="2" charset="0"/>
                <a:cs typeface="Arial-SGK-TV" pitchFamily="2" charset="0"/>
              </a:rPr>
              <a:t>Thầy</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khẽ</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nói</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với</a:t>
            </a:r>
            <a:r>
              <a:rPr lang="en-US" sz="3333" dirty="0">
                <a:solidFill>
                  <a:prstClr val="black"/>
                </a:solidFill>
                <a:latin typeface="Arial-SGK-TV" pitchFamily="2" charset="0"/>
                <a:cs typeface="Arial-SGK-TV" pitchFamily="2" charset="0"/>
              </a:rPr>
              <a:t> An.</a:t>
            </a:r>
          </a:p>
        </p:txBody>
      </p:sp>
      <p:sp>
        <p:nvSpPr>
          <p:cNvPr id="7" name="Nội dung">
            <a:extLst>
              <a:ext uri="{FF2B5EF4-FFF2-40B4-BE49-F238E27FC236}">
                <a16:creationId xmlns:a16="http://schemas.microsoft.com/office/drawing/2014/main" id="{0E45B429-1072-4E18-89D5-08888388160F}"/>
              </a:ext>
            </a:extLst>
          </p:cNvPr>
          <p:cNvSpPr txBox="1"/>
          <p:nvPr/>
        </p:nvSpPr>
        <p:spPr>
          <a:xfrm>
            <a:off x="3486990" y="4979700"/>
            <a:ext cx="8422153" cy="1631024"/>
          </a:xfrm>
          <a:prstGeom prst="rect">
            <a:avLst/>
          </a:prstGeom>
          <a:noFill/>
        </p:spPr>
        <p:txBody>
          <a:bodyPr wrap="square" rtlCol="0">
            <a:spAutoFit/>
          </a:bodyPr>
          <a:lstStyle/>
          <a:p>
            <a:pPr lvl="0">
              <a:defRPr/>
            </a:pPr>
            <a:r>
              <a:rPr lang="en-US" sz="3333" dirty="0">
                <a:solidFill>
                  <a:prstClr val="black"/>
                </a:solidFill>
                <a:latin typeface="Averta Std CY" panose="00000500000000000000" pitchFamily="50" charset="0"/>
              </a:rPr>
              <a:t>	</a:t>
            </a:r>
            <a:r>
              <a:rPr lang="vi-VN" sz="3333" i="1" dirty="0">
                <a:solidFill>
                  <a:prstClr val="black"/>
                </a:solidFill>
                <a:latin typeface="Arial-SGK-TV" pitchFamily="2" charset="0"/>
                <a:cs typeface="Arial-SGK-TV" pitchFamily="2" charset="0"/>
              </a:rPr>
              <a:t>Phỏng theo </a:t>
            </a:r>
            <a:r>
              <a:rPr lang="vi-VN" sz="3333" dirty="0">
                <a:solidFill>
                  <a:prstClr val="black"/>
                </a:solidFill>
                <a:latin typeface="Arial-SGK-TV" pitchFamily="2" charset="0"/>
                <a:cs typeface="Arial-SGK-TV" pitchFamily="2" charset="0"/>
              </a:rPr>
              <a:t>Xu-khôm-lin-xki </a:t>
            </a:r>
            <a:endParaRPr lang="en-US" sz="3333" dirty="0">
              <a:solidFill>
                <a:prstClr val="black"/>
              </a:solidFill>
              <a:latin typeface="Arial-SGK-TV" pitchFamily="2" charset="0"/>
              <a:cs typeface="Arial-SGK-TV" pitchFamily="2" charset="0"/>
            </a:endParaRPr>
          </a:p>
          <a:p>
            <a:pPr lvl="0">
              <a:defRPr/>
            </a:pPr>
            <a:r>
              <a:rPr lang="vi-VN" sz="3333" dirty="0">
                <a:solidFill>
                  <a:prstClr val="black"/>
                </a:solidFill>
                <a:latin typeface="Arial-SGK-TV" pitchFamily="2" charset="0"/>
                <a:cs typeface="Arial-SGK-TV" pitchFamily="2" charset="0"/>
              </a:rPr>
              <a:t> (Vasilij Aleksandrovich Sukhomlinskij),</a:t>
            </a:r>
            <a:endParaRPr lang="en-US" sz="3333" dirty="0">
              <a:solidFill>
                <a:prstClr val="black"/>
              </a:solidFill>
              <a:latin typeface="Arial-SGK-TV" pitchFamily="2" charset="0"/>
              <a:cs typeface="Arial-SGK-TV" pitchFamily="2" charset="0"/>
            </a:endParaRPr>
          </a:p>
          <a:p>
            <a:pPr lvl="0">
              <a:defRPr/>
            </a:pPr>
            <a:r>
              <a:rPr lang="vi-VN" sz="3333" dirty="0">
                <a:solidFill>
                  <a:prstClr val="black"/>
                </a:solidFill>
                <a:latin typeface="Arial-SGK-TV" pitchFamily="2" charset="0"/>
                <a:cs typeface="Arial-SGK-TV" pitchFamily="2" charset="0"/>
              </a:rPr>
              <a:t> </a:t>
            </a:r>
            <a:r>
              <a:rPr lang="en-US" sz="3333" dirty="0">
                <a:solidFill>
                  <a:prstClr val="black"/>
                </a:solidFill>
                <a:latin typeface="Arial-SGK-TV" pitchFamily="2" charset="0"/>
                <a:cs typeface="Arial-SGK-TV" pitchFamily="2" charset="0"/>
              </a:rPr>
              <a:t>					</a:t>
            </a:r>
            <a:r>
              <a:rPr lang="vi-VN" sz="3333" dirty="0">
                <a:solidFill>
                  <a:prstClr val="black"/>
                </a:solidFill>
                <a:latin typeface="Arial-SGK-TV" pitchFamily="2" charset="0"/>
                <a:cs typeface="Arial-SGK-TV" pitchFamily="2" charset="0"/>
              </a:rPr>
              <a:t>Mạnh Hưởng dịch</a:t>
            </a:r>
            <a:endParaRPr lang="en-US" sz="3333" dirty="0">
              <a:solidFill>
                <a:prstClr val="black"/>
              </a:solidFill>
              <a:latin typeface="Arial-SGK-TV" pitchFamily="2" charset="0"/>
              <a:cs typeface="Arial-SGK-TV" pitchFamily="2" charset="0"/>
            </a:endParaRPr>
          </a:p>
        </p:txBody>
      </p:sp>
      <p:sp>
        <p:nvSpPr>
          <p:cNvPr id="3" name="Nội dung">
            <a:extLst>
              <a:ext uri="{FF2B5EF4-FFF2-40B4-BE49-F238E27FC236}">
                <a16:creationId xmlns:a16="http://schemas.microsoft.com/office/drawing/2014/main" id="{0790A196-1219-9C67-EDB4-A9D032E4C35B}"/>
              </a:ext>
            </a:extLst>
          </p:cNvPr>
          <p:cNvSpPr txBox="1"/>
          <p:nvPr/>
        </p:nvSpPr>
        <p:spPr>
          <a:xfrm>
            <a:off x="2886230" y="399986"/>
            <a:ext cx="6261829" cy="707886"/>
          </a:xfrm>
          <a:prstGeom prst="rect">
            <a:avLst/>
          </a:prstGeom>
          <a:noFill/>
        </p:spPr>
        <p:txBody>
          <a:bodyPr wrap="square" rtlCol="0">
            <a:spAutoFit/>
          </a:bodyPr>
          <a:lstStyle/>
          <a:p>
            <a:pPr lvl="0" algn="ctr">
              <a:defRPr/>
            </a:pPr>
            <a:r>
              <a:rPr lang="en-US" sz="3733" dirty="0">
                <a:solidFill>
                  <a:prstClr val="black"/>
                </a:solidFill>
                <a:latin typeface="Averta Std CY Bold" panose="00000800000000000000" pitchFamily="50" charset="0"/>
              </a:rPr>
              <a:t>	</a:t>
            </a:r>
            <a:r>
              <a:rPr lang="en-US" sz="4000" b="1" dirty="0" err="1">
                <a:solidFill>
                  <a:srgbClr val="FF0000"/>
                </a:solidFill>
                <a:latin typeface="Arial-SGK-TV" pitchFamily="2" charset="0"/>
                <a:cs typeface="Arial-SGK-TV" pitchFamily="2" charset="0"/>
              </a:rPr>
              <a:t>Đọc</a:t>
            </a:r>
            <a:r>
              <a:rPr lang="en-US" sz="4000" b="1" dirty="0">
                <a:solidFill>
                  <a:srgbClr val="FF0000"/>
                </a:solidFill>
                <a:latin typeface="Arial-SGK-TV" pitchFamily="2" charset="0"/>
                <a:cs typeface="Arial-SGK-TV" pitchFamily="2" charset="0"/>
              </a:rPr>
              <a:t> </a:t>
            </a:r>
            <a:r>
              <a:rPr lang="vi-VN" sz="4000" b="1" dirty="0">
                <a:solidFill>
                  <a:srgbClr val="FF0000"/>
                </a:solidFill>
                <a:latin typeface="Arial-SGK-TV" pitchFamily="2" charset="0"/>
                <a:cs typeface="Arial-SGK-TV" pitchFamily="2" charset="0"/>
              </a:rPr>
              <a:t>Bàn tay dịu dàng</a:t>
            </a:r>
            <a:endParaRPr lang="en-US" sz="4000" b="1" dirty="0">
              <a:solidFill>
                <a:srgbClr val="FF0000"/>
              </a:solidFill>
              <a:latin typeface="Arial-SGK-TV" pitchFamily="2" charset="0"/>
              <a:cs typeface="Arial-SGK-TV" pitchFamily="2" charset="0"/>
            </a:endParaRPr>
          </a:p>
        </p:txBody>
      </p:sp>
      <p:sp>
        <p:nvSpPr>
          <p:cNvPr id="6" name="Rounded Rectangle 14">
            <a:extLst>
              <a:ext uri="{FF2B5EF4-FFF2-40B4-BE49-F238E27FC236}">
                <a16:creationId xmlns:a16="http://schemas.microsoft.com/office/drawing/2014/main" id="{4C3CE46B-0C0C-01BB-B45C-280632553431}"/>
              </a:ext>
            </a:extLst>
          </p:cNvPr>
          <p:cNvSpPr/>
          <p:nvPr/>
        </p:nvSpPr>
        <p:spPr>
          <a:xfrm>
            <a:off x="314318" y="1297089"/>
            <a:ext cx="11457606" cy="3592545"/>
          </a:xfrm>
          <a:prstGeom prst="roundRect">
            <a:avLst>
              <a:gd name="adj" fmla="val 11248"/>
            </a:avLst>
          </a:prstGeom>
          <a:noFill/>
          <a:ln w="28575" cap="flat" cmpd="sng" algn="ctr">
            <a:solidFill>
              <a:schemeClr val="accent1"/>
            </a:solidFill>
            <a:prstDash val="solid"/>
            <a:miter lim="800000"/>
          </a:ln>
          <a:effectLst/>
        </p:spPr>
        <p:txBody>
          <a:bodyPr rtlCol="0" anchor="ctr"/>
          <a:lstStyle/>
          <a:p>
            <a:pPr algn="ctr">
              <a:defRPr/>
            </a:pPr>
            <a:endParaRPr lang="en-US" sz="1013">
              <a:solidFill>
                <a:srgbClr val="FFFFFF"/>
              </a:solidFill>
              <a:cs typeface="Arial"/>
              <a:sym typeface="Arial"/>
            </a:endParaRPr>
          </a:p>
        </p:txBody>
      </p:sp>
      <p:sp>
        <p:nvSpPr>
          <p:cNvPr id="9" name="Teardrop 8">
            <a:extLst>
              <a:ext uri="{FF2B5EF4-FFF2-40B4-BE49-F238E27FC236}">
                <a16:creationId xmlns:a16="http://schemas.microsoft.com/office/drawing/2014/main" id="{B3DECF5C-5E22-07DF-0398-8BE47CD91E8A}"/>
              </a:ext>
            </a:extLst>
          </p:cNvPr>
          <p:cNvSpPr/>
          <p:nvPr/>
        </p:nvSpPr>
        <p:spPr>
          <a:xfrm>
            <a:off x="277926" y="1107484"/>
            <a:ext cx="591465" cy="616097"/>
          </a:xfrm>
          <a:prstGeom prst="teardrop">
            <a:avLst/>
          </a:prstGeom>
          <a:solidFill>
            <a:srgbClr val="00B0F0"/>
          </a:solidFill>
          <a:ln w="12700" cap="flat" cmpd="sng" algn="ctr">
            <a:solidFill>
              <a:srgbClr val="92D050"/>
            </a:solidFill>
            <a:prstDash val="solid"/>
            <a:miter lim="800000"/>
          </a:ln>
          <a:effectLst/>
        </p:spPr>
        <p:txBody>
          <a:bodyPr rtlCol="0" anchor="ctr"/>
          <a:lstStyle/>
          <a:p>
            <a:pPr algn="ctr">
              <a:defRPr/>
            </a:pPr>
            <a:r>
              <a:rPr lang="en-US" sz="3200" dirty="0">
                <a:solidFill>
                  <a:srgbClr val="000000"/>
                </a:solidFill>
                <a:latin typeface="Arial-SGK-TV" pitchFamily="2" charset="0"/>
                <a:cs typeface="Arial-SGK-TV" pitchFamily="2" charset="0"/>
                <a:sym typeface="Arial"/>
              </a:rPr>
              <a:t>3</a:t>
            </a:r>
          </a:p>
        </p:txBody>
      </p:sp>
    </p:spTree>
    <p:extLst>
      <p:ext uri="{BB962C8B-B14F-4D97-AF65-F5344CB8AC3E}">
        <p14:creationId xmlns:p14="http://schemas.microsoft.com/office/powerpoint/2010/main" val="3738003398"/>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C:\Users\Dell\Pictures\ảnh nền pp\hinh-nen-Powerpoint-2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566213" y="1584510"/>
            <a:ext cx="8938514" cy="2438850"/>
          </a:xfrm>
          <a:prstGeom prst="cloud">
            <a:avLst/>
          </a:prstGeom>
          <a:solidFill>
            <a:srgbClr val="FF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err="1">
                <a:solidFill>
                  <a:srgbClr val="FF0000"/>
                </a:solidFill>
                <a:latin typeface="Arial-SGK-TV" pitchFamily="2" charset="0"/>
                <a:cs typeface="Arial-SGK-TV" pitchFamily="2" charset="0"/>
              </a:rPr>
              <a:t>Luyện</a:t>
            </a:r>
            <a:r>
              <a:rPr lang="en-US" sz="3600" b="1" dirty="0">
                <a:solidFill>
                  <a:srgbClr val="FF0000"/>
                </a:solidFill>
                <a:latin typeface="Arial-SGK-TV" pitchFamily="2" charset="0"/>
                <a:cs typeface="Arial-SGK-TV" pitchFamily="2" charset="0"/>
              </a:rPr>
              <a:t> </a:t>
            </a:r>
            <a:r>
              <a:rPr lang="en-US" sz="3600" b="1" dirty="0" err="1">
                <a:solidFill>
                  <a:srgbClr val="FF0000"/>
                </a:solidFill>
                <a:latin typeface="Arial-SGK-TV" pitchFamily="2" charset="0"/>
                <a:cs typeface="Arial-SGK-TV" pitchFamily="2" charset="0"/>
              </a:rPr>
              <a:t>đọc</a:t>
            </a:r>
            <a:r>
              <a:rPr lang="en-US" sz="3600" b="1" dirty="0">
                <a:solidFill>
                  <a:srgbClr val="FF0000"/>
                </a:solidFill>
                <a:latin typeface="Arial-SGK-TV" pitchFamily="2" charset="0"/>
                <a:cs typeface="Arial-SGK-TV" pitchFamily="2" charset="0"/>
              </a:rPr>
              <a:t> </a:t>
            </a:r>
            <a:r>
              <a:rPr lang="en-US" sz="3600" b="1" dirty="0" err="1">
                <a:solidFill>
                  <a:srgbClr val="FF0000"/>
                </a:solidFill>
                <a:latin typeface="Arial-SGK-TV" pitchFamily="2" charset="0"/>
                <a:cs typeface="Arial-SGK-TV" pitchFamily="2" charset="0"/>
              </a:rPr>
              <a:t>nối</a:t>
            </a:r>
            <a:r>
              <a:rPr lang="en-US" sz="3600" b="1" dirty="0">
                <a:solidFill>
                  <a:srgbClr val="FF0000"/>
                </a:solidFill>
                <a:latin typeface="Arial-SGK-TV" pitchFamily="2" charset="0"/>
                <a:cs typeface="Arial-SGK-TV" pitchFamily="2" charset="0"/>
              </a:rPr>
              <a:t> </a:t>
            </a:r>
            <a:r>
              <a:rPr lang="en-US" sz="3600" b="1" dirty="0" err="1">
                <a:solidFill>
                  <a:srgbClr val="FF0000"/>
                </a:solidFill>
                <a:latin typeface="Arial-SGK-TV" pitchFamily="2" charset="0"/>
                <a:cs typeface="Arial-SGK-TV" pitchFamily="2" charset="0"/>
              </a:rPr>
              <a:t>tiếp</a:t>
            </a:r>
            <a:r>
              <a:rPr lang="en-US" sz="3600" b="1" dirty="0">
                <a:solidFill>
                  <a:srgbClr val="FF0000"/>
                </a:solidFill>
                <a:latin typeface="Arial-SGK-TV" pitchFamily="2" charset="0"/>
                <a:cs typeface="Arial-SGK-TV" pitchFamily="2" charset="0"/>
              </a:rPr>
              <a:t> </a:t>
            </a:r>
            <a:r>
              <a:rPr lang="en-US" sz="3600" b="1" dirty="0" err="1">
                <a:solidFill>
                  <a:srgbClr val="FF0000"/>
                </a:solidFill>
                <a:latin typeface="Arial-SGK-TV" pitchFamily="2" charset="0"/>
                <a:cs typeface="Arial-SGK-TV" pitchFamily="2" charset="0"/>
              </a:rPr>
              <a:t>đoạn</a:t>
            </a:r>
            <a:r>
              <a:rPr lang="en-US" sz="3600" b="1" dirty="0">
                <a:solidFill>
                  <a:srgbClr val="FF0000"/>
                </a:solidFill>
                <a:latin typeface="Arial-SGK-TV" pitchFamily="2" charset="0"/>
                <a:cs typeface="Arial-SGK-TV" pitchFamily="2" charset="0"/>
              </a:rPr>
              <a:t>:</a:t>
            </a:r>
          </a:p>
          <a:p>
            <a:pPr algn="ctr" eaLnBrk="1" hangingPunct="1">
              <a:defRPr/>
            </a:pPr>
            <a:r>
              <a:rPr lang="en-US" sz="3600" b="1" dirty="0">
                <a:solidFill>
                  <a:srgbClr val="FF0000"/>
                </a:solidFill>
                <a:latin typeface="Arial-SGK-TV" pitchFamily="2" charset="0"/>
                <a:cs typeface="Arial-SGK-TV" pitchFamily="2" charset="0"/>
              </a:rPr>
              <a:t>(LƯỢT 2) </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8330" y="4877794"/>
            <a:ext cx="4353670" cy="198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871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aircraft, boat, tarmac&#10;&#10;Description automatically generated">
            <a:extLst>
              <a:ext uri="{FF2B5EF4-FFF2-40B4-BE49-F238E27FC236}">
                <a16:creationId xmlns:a16="http://schemas.microsoft.com/office/drawing/2014/main" id="{A4ED452E-0ADA-159E-5883-5EBC7C854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Kí hiệu - Khám phá &amp; Luyện tập">
            <a:extLst>
              <a:ext uri="{FF2B5EF4-FFF2-40B4-BE49-F238E27FC236}">
                <a16:creationId xmlns:a16="http://schemas.microsoft.com/office/drawing/2014/main" id="{C22E9C92-918F-40B2-8BE7-2B8F6244F3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24" y="66371"/>
            <a:ext cx="851896" cy="851896"/>
          </a:xfrm>
          <a:prstGeom prst="rect">
            <a:avLst/>
          </a:prstGeom>
        </p:spPr>
      </p:pic>
      <p:sp>
        <p:nvSpPr>
          <p:cNvPr id="10" name="Nội dung">
            <a:extLst>
              <a:ext uri="{FF2B5EF4-FFF2-40B4-BE49-F238E27FC236}">
                <a16:creationId xmlns:a16="http://schemas.microsoft.com/office/drawing/2014/main" id="{F16E5D3E-3763-42C4-9C32-512407847098}"/>
              </a:ext>
            </a:extLst>
          </p:cNvPr>
          <p:cNvSpPr txBox="1"/>
          <p:nvPr/>
        </p:nvSpPr>
        <p:spPr>
          <a:xfrm>
            <a:off x="473746" y="2097684"/>
            <a:ext cx="11457606" cy="2862322"/>
          </a:xfrm>
          <a:prstGeom prst="rect">
            <a:avLst/>
          </a:prstGeom>
          <a:noFill/>
        </p:spPr>
        <p:txBody>
          <a:bodyPr wrap="square" rtlCol="0">
            <a:spAutoFit/>
          </a:bodyPr>
          <a:lstStyle/>
          <a:p>
            <a:pPr lvl="0" algn="just">
              <a:defRPr/>
            </a:pPr>
            <a:r>
              <a:rPr lang="en-US" sz="3333" dirty="0">
                <a:solidFill>
                  <a:prstClr val="black"/>
                </a:solidFill>
                <a:latin typeface="Averta Std CY" panose="00000500000000000000" pitchFamily="50" charset="0"/>
              </a:rPr>
              <a:t>	</a:t>
            </a:r>
            <a:r>
              <a:rPr lang="vi-VN" sz="3600" dirty="0">
                <a:solidFill>
                  <a:prstClr val="black"/>
                </a:solidFill>
                <a:latin typeface="Arial-SGK-TV" pitchFamily="2" charset="0"/>
                <a:cs typeface="Arial-SGK-TV" pitchFamily="2" charset="0"/>
              </a:rPr>
              <a:t>Bà của An mới mất nên An xin nghỉ học mấy ngày liền. Sau đám tang bà, An trở lại lớp, lòng nặng trĩu nỗi buồn. Thế là chẳng bao giờ An còn được nghe bà kể chuyện cổ tích, chẳng bao giờ An còn được bà âu yếm, vuốt ve...</a:t>
            </a:r>
            <a:endParaRPr lang="en-US" sz="3600" dirty="0">
              <a:solidFill>
                <a:prstClr val="black"/>
              </a:solidFill>
              <a:latin typeface="Arial-SGK-TV" pitchFamily="2" charset="0"/>
              <a:cs typeface="Arial-SGK-TV" pitchFamily="2" charset="0"/>
            </a:endParaRPr>
          </a:p>
        </p:txBody>
      </p:sp>
      <p:sp>
        <p:nvSpPr>
          <p:cNvPr id="3" name="Nội dung">
            <a:extLst>
              <a:ext uri="{FF2B5EF4-FFF2-40B4-BE49-F238E27FC236}">
                <a16:creationId xmlns:a16="http://schemas.microsoft.com/office/drawing/2014/main" id="{BA64BC59-9462-6120-0B30-CDB32BC10D35}"/>
              </a:ext>
            </a:extLst>
          </p:cNvPr>
          <p:cNvSpPr txBox="1"/>
          <p:nvPr/>
        </p:nvSpPr>
        <p:spPr>
          <a:xfrm>
            <a:off x="2705026" y="138376"/>
            <a:ext cx="6261829" cy="707886"/>
          </a:xfrm>
          <a:prstGeom prst="rect">
            <a:avLst/>
          </a:prstGeom>
          <a:noFill/>
        </p:spPr>
        <p:txBody>
          <a:bodyPr wrap="square" rtlCol="0">
            <a:spAutoFit/>
          </a:bodyPr>
          <a:lstStyle/>
          <a:p>
            <a:pPr lvl="0" algn="ctr">
              <a:defRPr/>
            </a:pPr>
            <a:r>
              <a:rPr lang="en-US" sz="3733" dirty="0">
                <a:solidFill>
                  <a:prstClr val="black"/>
                </a:solidFill>
                <a:latin typeface="Averta Std CY Bold" panose="00000800000000000000" pitchFamily="50" charset="0"/>
              </a:rPr>
              <a:t>	</a:t>
            </a:r>
            <a:r>
              <a:rPr lang="en-US" sz="4000" b="1" dirty="0" err="1">
                <a:solidFill>
                  <a:srgbClr val="FF0000"/>
                </a:solidFill>
                <a:latin typeface="Arial-SGK-TV" pitchFamily="2" charset="0"/>
                <a:cs typeface="Arial-SGK-TV" pitchFamily="2" charset="0"/>
              </a:rPr>
              <a:t>Đọc</a:t>
            </a:r>
            <a:r>
              <a:rPr lang="en-US" sz="4000" b="1" dirty="0">
                <a:solidFill>
                  <a:srgbClr val="FF0000"/>
                </a:solidFill>
                <a:latin typeface="Arial-SGK-TV" pitchFamily="2" charset="0"/>
                <a:cs typeface="Arial-SGK-TV" pitchFamily="2" charset="0"/>
              </a:rPr>
              <a:t> </a:t>
            </a:r>
            <a:r>
              <a:rPr lang="vi-VN" sz="4000" b="1" dirty="0">
                <a:solidFill>
                  <a:srgbClr val="FF0000"/>
                </a:solidFill>
                <a:latin typeface="Arial-SGK-TV" pitchFamily="2" charset="0"/>
                <a:cs typeface="Arial-SGK-TV" pitchFamily="2" charset="0"/>
              </a:rPr>
              <a:t>Bàn tay dịu dàng</a:t>
            </a:r>
            <a:endParaRPr lang="en-US" sz="4000" b="1" dirty="0">
              <a:solidFill>
                <a:srgbClr val="FF0000"/>
              </a:solidFill>
              <a:latin typeface="Arial-SGK-TV" pitchFamily="2" charset="0"/>
              <a:cs typeface="Arial-SGK-TV" pitchFamily="2" charset="0"/>
            </a:endParaRPr>
          </a:p>
        </p:txBody>
      </p:sp>
      <p:sp>
        <p:nvSpPr>
          <p:cNvPr id="5" name="Rounded Rectangle 14">
            <a:extLst>
              <a:ext uri="{FF2B5EF4-FFF2-40B4-BE49-F238E27FC236}">
                <a16:creationId xmlns:a16="http://schemas.microsoft.com/office/drawing/2014/main" id="{38E7EE33-5905-5BA3-B9C6-4CAB3A0491B2}"/>
              </a:ext>
            </a:extLst>
          </p:cNvPr>
          <p:cNvSpPr/>
          <p:nvPr/>
        </p:nvSpPr>
        <p:spPr>
          <a:xfrm>
            <a:off x="473746" y="1963577"/>
            <a:ext cx="11457606" cy="2930846"/>
          </a:xfrm>
          <a:prstGeom prst="roundRect">
            <a:avLst>
              <a:gd name="adj" fmla="val 11248"/>
            </a:avLst>
          </a:prstGeom>
          <a:noFill/>
          <a:ln w="28575" cap="flat" cmpd="sng" algn="ctr">
            <a:solidFill>
              <a:srgbClr val="C46208"/>
            </a:solidFill>
            <a:prstDash val="solid"/>
            <a:miter lim="800000"/>
          </a:ln>
          <a:effectLst/>
        </p:spPr>
        <p:txBody>
          <a:bodyPr rtlCol="0" anchor="ctr"/>
          <a:lstStyle/>
          <a:p>
            <a:pPr algn="ctr">
              <a:defRPr/>
            </a:pPr>
            <a:endParaRPr lang="en-US" sz="1013">
              <a:solidFill>
                <a:srgbClr val="FFFFFF"/>
              </a:solidFill>
              <a:cs typeface="Arial"/>
              <a:sym typeface="Arial"/>
            </a:endParaRPr>
          </a:p>
        </p:txBody>
      </p:sp>
      <p:sp>
        <p:nvSpPr>
          <p:cNvPr id="6" name="Teardrop 5">
            <a:extLst>
              <a:ext uri="{FF2B5EF4-FFF2-40B4-BE49-F238E27FC236}">
                <a16:creationId xmlns:a16="http://schemas.microsoft.com/office/drawing/2014/main" id="{9F4EB25A-626D-3C6F-EEFB-65B40BC4E941}"/>
              </a:ext>
            </a:extLst>
          </p:cNvPr>
          <p:cNvSpPr/>
          <p:nvPr/>
        </p:nvSpPr>
        <p:spPr>
          <a:xfrm>
            <a:off x="245352" y="1963577"/>
            <a:ext cx="591465" cy="583472"/>
          </a:xfrm>
          <a:prstGeom prst="teardrop">
            <a:avLst/>
          </a:prstGeom>
          <a:solidFill>
            <a:srgbClr val="F7943D"/>
          </a:solidFill>
          <a:ln w="12700" cap="flat" cmpd="sng" algn="ctr">
            <a:solidFill>
              <a:srgbClr val="F7943D"/>
            </a:solidFill>
            <a:prstDash val="solid"/>
            <a:miter lim="800000"/>
          </a:ln>
          <a:effectLst/>
        </p:spPr>
        <p:txBody>
          <a:bodyPr rtlCol="0" anchor="ctr"/>
          <a:lstStyle/>
          <a:p>
            <a:pPr algn="ctr">
              <a:defRPr/>
            </a:pPr>
            <a:r>
              <a:rPr lang="en-US" sz="2100" dirty="0">
                <a:solidFill>
                  <a:srgbClr val="000000"/>
                </a:solidFill>
                <a:cs typeface="Arial"/>
                <a:sym typeface="Arial"/>
              </a:rPr>
              <a:t>1</a:t>
            </a:r>
          </a:p>
        </p:txBody>
      </p:sp>
    </p:spTree>
    <p:extLst>
      <p:ext uri="{BB962C8B-B14F-4D97-AF65-F5344CB8AC3E}">
        <p14:creationId xmlns:p14="http://schemas.microsoft.com/office/powerpoint/2010/main" val="92376809"/>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492187D7-A42B-0992-0CF8-61F157402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6627"/>
            <a:ext cx="12445465" cy="6944627"/>
          </a:xfrm>
          <a:prstGeom prst="rect">
            <a:avLst/>
          </a:prstGeom>
        </p:spPr>
      </p:pic>
      <p:pic>
        <p:nvPicPr>
          <p:cNvPr id="4" name="Kí hiệu - Khám phá &amp; Luyện tập">
            <a:extLst>
              <a:ext uri="{FF2B5EF4-FFF2-40B4-BE49-F238E27FC236}">
                <a16:creationId xmlns:a16="http://schemas.microsoft.com/office/drawing/2014/main" id="{C22E9C92-918F-40B2-8BE7-2B8F6244F3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24" y="66371"/>
            <a:ext cx="851896" cy="851896"/>
          </a:xfrm>
          <a:prstGeom prst="rect">
            <a:avLst/>
          </a:prstGeom>
        </p:spPr>
      </p:pic>
      <p:sp>
        <p:nvSpPr>
          <p:cNvPr id="10" name="Nội dung">
            <a:extLst>
              <a:ext uri="{FF2B5EF4-FFF2-40B4-BE49-F238E27FC236}">
                <a16:creationId xmlns:a16="http://schemas.microsoft.com/office/drawing/2014/main" id="{F16E5D3E-3763-42C4-9C32-512407847098}"/>
              </a:ext>
            </a:extLst>
          </p:cNvPr>
          <p:cNvSpPr txBox="1"/>
          <p:nvPr/>
        </p:nvSpPr>
        <p:spPr>
          <a:xfrm>
            <a:off x="614918" y="2567624"/>
            <a:ext cx="11457606" cy="2308324"/>
          </a:xfrm>
          <a:prstGeom prst="rect">
            <a:avLst/>
          </a:prstGeom>
          <a:noFill/>
        </p:spPr>
        <p:txBody>
          <a:bodyPr wrap="square" rtlCol="0">
            <a:spAutoFit/>
          </a:bodyPr>
          <a:lstStyle/>
          <a:p>
            <a:pPr lvl="0" algn="just">
              <a:defRPr/>
            </a:pPr>
            <a:r>
              <a:rPr lang="en-US" sz="3333" dirty="0">
                <a:solidFill>
                  <a:prstClr val="black"/>
                </a:solidFill>
                <a:latin typeface="Averta Std CY" panose="00000500000000000000" pitchFamily="50" charset="0"/>
              </a:rPr>
              <a:t>	</a:t>
            </a:r>
            <a:r>
              <a:rPr lang="en-US" sz="3600" dirty="0">
                <a:solidFill>
                  <a:prstClr val="black"/>
                </a:solidFill>
                <a:latin typeface="Arial-SGK-TV" pitchFamily="2" charset="0"/>
                <a:cs typeface="Arial-SGK-TV" pitchFamily="2" charset="0"/>
              </a:rPr>
              <a:t>	</a:t>
            </a:r>
            <a:r>
              <a:rPr lang="vi-VN" sz="3600" dirty="0">
                <a:solidFill>
                  <a:prstClr val="black"/>
                </a:solidFill>
                <a:latin typeface="Arial-SGK-TV" pitchFamily="2" charset="0"/>
                <a:cs typeface="Arial-SGK-TV" pitchFamily="2" charset="0"/>
              </a:rPr>
              <a:t>Nhớ bà, An ngồi lặng lẽ. Thầy giáo bước vào lớp. Thầy bắt đầu kiểm tra bài của học sinh. </a:t>
            </a:r>
            <a:endParaRPr lang="en-US" sz="3600" dirty="0">
              <a:solidFill>
                <a:prstClr val="black"/>
              </a:solidFill>
              <a:latin typeface="Arial-SGK-TV" pitchFamily="2" charset="0"/>
              <a:cs typeface="Arial-SGK-TV" pitchFamily="2" charset="0"/>
            </a:endParaRPr>
          </a:p>
          <a:p>
            <a:pPr lvl="0" algn="just">
              <a:defRPr/>
            </a:pPr>
            <a:r>
              <a:rPr lang="en-US" sz="3600" dirty="0">
                <a:solidFill>
                  <a:prstClr val="black"/>
                </a:solidFill>
                <a:latin typeface="Arial-SGK-TV" pitchFamily="2" charset="0"/>
                <a:cs typeface="Arial-SGK-TV" pitchFamily="2" charset="0"/>
              </a:rPr>
              <a:t>	</a:t>
            </a:r>
            <a:r>
              <a:rPr lang="vi-VN" sz="3600" dirty="0">
                <a:solidFill>
                  <a:prstClr val="black"/>
                </a:solidFill>
                <a:latin typeface="Arial-SGK-TV" pitchFamily="2" charset="0"/>
                <a:cs typeface="Arial-SGK-TV" pitchFamily="2" charset="0"/>
              </a:rPr>
              <a:t>Khi thầy đến gần, An thì thào buồn bã:– Thưa thầy, hôm nay em chưa chuẩn bị bài tập ạ!</a:t>
            </a:r>
            <a:endParaRPr lang="en-US" sz="3600" dirty="0">
              <a:solidFill>
                <a:prstClr val="black"/>
              </a:solidFill>
              <a:latin typeface="Arial-SGK-TV" pitchFamily="2" charset="0"/>
              <a:cs typeface="Arial-SGK-TV" pitchFamily="2" charset="0"/>
            </a:endParaRPr>
          </a:p>
        </p:txBody>
      </p:sp>
      <p:sp>
        <p:nvSpPr>
          <p:cNvPr id="3" name="Nội dung">
            <a:extLst>
              <a:ext uri="{FF2B5EF4-FFF2-40B4-BE49-F238E27FC236}">
                <a16:creationId xmlns:a16="http://schemas.microsoft.com/office/drawing/2014/main" id="{BA64BC59-9462-6120-0B30-CDB32BC10D35}"/>
              </a:ext>
            </a:extLst>
          </p:cNvPr>
          <p:cNvSpPr txBox="1"/>
          <p:nvPr/>
        </p:nvSpPr>
        <p:spPr>
          <a:xfrm>
            <a:off x="2705026" y="138376"/>
            <a:ext cx="6261829" cy="707886"/>
          </a:xfrm>
          <a:prstGeom prst="rect">
            <a:avLst/>
          </a:prstGeom>
          <a:noFill/>
        </p:spPr>
        <p:txBody>
          <a:bodyPr wrap="square" rtlCol="0">
            <a:spAutoFit/>
          </a:bodyPr>
          <a:lstStyle/>
          <a:p>
            <a:pPr lvl="0" algn="ctr">
              <a:defRPr/>
            </a:pPr>
            <a:r>
              <a:rPr lang="en-US" sz="3733" dirty="0">
                <a:solidFill>
                  <a:prstClr val="black"/>
                </a:solidFill>
                <a:latin typeface="Averta Std CY Bold" panose="00000800000000000000" pitchFamily="50" charset="0"/>
              </a:rPr>
              <a:t>	</a:t>
            </a:r>
            <a:r>
              <a:rPr lang="en-US" sz="4000" b="1" dirty="0" err="1">
                <a:solidFill>
                  <a:srgbClr val="FF0000"/>
                </a:solidFill>
                <a:latin typeface="Arial-SGK-TV" pitchFamily="2" charset="0"/>
                <a:cs typeface="Arial-SGK-TV" pitchFamily="2" charset="0"/>
              </a:rPr>
              <a:t>Đọc</a:t>
            </a:r>
            <a:r>
              <a:rPr lang="en-US" sz="4000" b="1" dirty="0">
                <a:solidFill>
                  <a:srgbClr val="FF0000"/>
                </a:solidFill>
                <a:latin typeface="Arial-SGK-TV" pitchFamily="2" charset="0"/>
                <a:cs typeface="Arial-SGK-TV" pitchFamily="2" charset="0"/>
              </a:rPr>
              <a:t> </a:t>
            </a:r>
            <a:r>
              <a:rPr lang="vi-VN" sz="4000" b="1" dirty="0">
                <a:solidFill>
                  <a:srgbClr val="FF0000"/>
                </a:solidFill>
                <a:latin typeface="Arial-SGK-TV" pitchFamily="2" charset="0"/>
                <a:cs typeface="Arial-SGK-TV" pitchFamily="2" charset="0"/>
              </a:rPr>
              <a:t>Bàn tay dịu dàng</a:t>
            </a:r>
            <a:endParaRPr lang="en-US" sz="4000" b="1" dirty="0">
              <a:solidFill>
                <a:srgbClr val="FF0000"/>
              </a:solidFill>
              <a:latin typeface="Arial-SGK-TV" pitchFamily="2" charset="0"/>
              <a:cs typeface="Arial-SGK-TV" pitchFamily="2" charset="0"/>
            </a:endParaRPr>
          </a:p>
        </p:txBody>
      </p:sp>
      <p:sp>
        <p:nvSpPr>
          <p:cNvPr id="8" name="Rounded Rectangle 14">
            <a:extLst>
              <a:ext uri="{FF2B5EF4-FFF2-40B4-BE49-F238E27FC236}">
                <a16:creationId xmlns:a16="http://schemas.microsoft.com/office/drawing/2014/main" id="{D0168A9E-CD13-44FB-A011-68ABE9DBD5AE}"/>
              </a:ext>
            </a:extLst>
          </p:cNvPr>
          <p:cNvSpPr/>
          <p:nvPr/>
        </p:nvSpPr>
        <p:spPr>
          <a:xfrm>
            <a:off x="460241" y="2478813"/>
            <a:ext cx="11731759" cy="2349033"/>
          </a:xfrm>
          <a:prstGeom prst="roundRect">
            <a:avLst>
              <a:gd name="adj" fmla="val 11248"/>
            </a:avLst>
          </a:prstGeom>
          <a:noFill/>
          <a:ln w="28575" cap="flat" cmpd="sng" algn="ctr">
            <a:solidFill>
              <a:schemeClr val="accent1"/>
            </a:solidFill>
            <a:prstDash val="solid"/>
            <a:miter lim="800000"/>
          </a:ln>
          <a:effectLst/>
        </p:spPr>
        <p:txBody>
          <a:bodyPr rtlCol="0" anchor="ctr"/>
          <a:lstStyle/>
          <a:p>
            <a:pPr algn="ctr">
              <a:defRPr/>
            </a:pPr>
            <a:endParaRPr lang="en-US" sz="1013" dirty="0">
              <a:solidFill>
                <a:srgbClr val="FFFFFF"/>
              </a:solidFill>
              <a:cs typeface="Arial"/>
              <a:sym typeface="Arial"/>
            </a:endParaRPr>
          </a:p>
        </p:txBody>
      </p:sp>
      <p:sp>
        <p:nvSpPr>
          <p:cNvPr id="9" name="Teardrop 8">
            <a:extLst>
              <a:ext uri="{FF2B5EF4-FFF2-40B4-BE49-F238E27FC236}">
                <a16:creationId xmlns:a16="http://schemas.microsoft.com/office/drawing/2014/main" id="{81E2CD16-1000-D668-CEF5-47F2EB155AD8}"/>
              </a:ext>
            </a:extLst>
          </p:cNvPr>
          <p:cNvSpPr/>
          <p:nvPr/>
        </p:nvSpPr>
        <p:spPr>
          <a:xfrm>
            <a:off x="305566" y="2430711"/>
            <a:ext cx="591465" cy="583472"/>
          </a:xfrm>
          <a:prstGeom prst="teardrop">
            <a:avLst/>
          </a:prstGeom>
          <a:solidFill>
            <a:srgbClr val="92D050"/>
          </a:solidFill>
          <a:ln w="12700" cap="flat" cmpd="sng" algn="ctr">
            <a:solidFill>
              <a:srgbClr val="92D050"/>
            </a:solidFill>
            <a:prstDash val="solid"/>
            <a:miter lim="800000"/>
          </a:ln>
          <a:effectLst/>
        </p:spPr>
        <p:txBody>
          <a:bodyPr rtlCol="0" anchor="ctr"/>
          <a:lstStyle/>
          <a:p>
            <a:pPr algn="ctr">
              <a:defRPr/>
            </a:pPr>
            <a:r>
              <a:rPr lang="en-US" sz="3200" dirty="0">
                <a:solidFill>
                  <a:srgbClr val="000000"/>
                </a:solidFill>
                <a:latin typeface="Arial-SGK-TV" pitchFamily="2" charset="0"/>
                <a:cs typeface="Arial-SGK-TV" pitchFamily="2" charset="0"/>
                <a:sym typeface="Arial"/>
              </a:rPr>
              <a:t>2</a:t>
            </a:r>
          </a:p>
        </p:txBody>
      </p:sp>
    </p:spTree>
    <p:extLst>
      <p:ext uri="{BB962C8B-B14F-4D97-AF65-F5344CB8AC3E}">
        <p14:creationId xmlns:p14="http://schemas.microsoft.com/office/powerpoint/2010/main" val="1931112292"/>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1768B2-45C4-0E53-4D37-CBEDC367640A}"/>
              </a:ext>
            </a:extLst>
          </p:cNvPr>
          <p:cNvSpPr/>
          <p:nvPr/>
        </p:nvSpPr>
        <p:spPr>
          <a:xfrm>
            <a:off x="1294283" y="-27530"/>
            <a:ext cx="9580727" cy="1425106"/>
          </a:xfrm>
          <a:prstGeom prst="rect">
            <a:avLst/>
          </a:prstGeom>
          <a:noFill/>
        </p:spPr>
        <p:txBody>
          <a:bodyPr wrap="square" lIns="70211" tIns="35102" rIns="70211" bIns="35102">
            <a:spAutoFit/>
          </a:bodyPr>
          <a:lstStyle/>
          <a:p>
            <a:pPr algn="ctr" defTabSz="702057"/>
            <a:r>
              <a:rPr lang="en-US" sz="4400" dirty="0" err="1">
                <a:ln w="0"/>
                <a:latin typeface="Arial-SGK-TV" pitchFamily="2" charset="0"/>
                <a:cs typeface="Arial-SGK-TV" pitchFamily="2" charset="0"/>
              </a:rPr>
              <a:t>Thứ</a:t>
            </a:r>
            <a:r>
              <a:rPr lang="en-US" sz="4400" dirty="0">
                <a:ln w="0"/>
                <a:latin typeface="Arial-SGK-TV" pitchFamily="2" charset="0"/>
                <a:cs typeface="Arial-SGK-TV" pitchFamily="2" charset="0"/>
              </a:rPr>
              <a:t> …. </a:t>
            </a:r>
            <a:r>
              <a:rPr lang="en-US" sz="4400" dirty="0" err="1">
                <a:ln w="0"/>
                <a:latin typeface="Arial-SGK-TV" pitchFamily="2" charset="0"/>
                <a:cs typeface="Arial-SGK-TV" pitchFamily="2" charset="0"/>
              </a:rPr>
              <a:t>ngày</a:t>
            </a:r>
            <a:r>
              <a:rPr lang="en-US" sz="4400" dirty="0">
                <a:ln w="0"/>
                <a:latin typeface="Arial-SGK-TV" pitchFamily="2" charset="0"/>
                <a:cs typeface="Arial-SGK-TV" pitchFamily="2" charset="0"/>
              </a:rPr>
              <a:t>….</a:t>
            </a:r>
            <a:r>
              <a:rPr lang="en-US" sz="4400" dirty="0" err="1">
                <a:ln w="0"/>
                <a:latin typeface="Arial-SGK-TV" pitchFamily="2" charset="0"/>
                <a:cs typeface="Arial-SGK-TV" pitchFamily="2" charset="0"/>
              </a:rPr>
              <a:t>tháng</a:t>
            </a:r>
            <a:r>
              <a:rPr lang="en-US" sz="4400" dirty="0">
                <a:ln w="0"/>
                <a:latin typeface="Arial-SGK-TV" pitchFamily="2" charset="0"/>
                <a:cs typeface="Arial-SGK-TV" pitchFamily="2" charset="0"/>
              </a:rPr>
              <a:t>….</a:t>
            </a:r>
            <a:r>
              <a:rPr lang="en-US" sz="4400" dirty="0" err="1">
                <a:ln w="0"/>
                <a:latin typeface="Arial-SGK-TV" pitchFamily="2" charset="0"/>
                <a:cs typeface="Arial-SGK-TV" pitchFamily="2" charset="0"/>
              </a:rPr>
              <a:t>năm</a:t>
            </a:r>
            <a:r>
              <a:rPr lang="en-US" sz="4400" dirty="0">
                <a:ln w="0"/>
                <a:latin typeface="Arial-SGK-TV" pitchFamily="2" charset="0"/>
                <a:cs typeface="Arial-SGK-TV" pitchFamily="2" charset="0"/>
              </a:rPr>
              <a:t> 2023</a:t>
            </a:r>
          </a:p>
          <a:p>
            <a:pPr algn="ctr" defTabSz="702057"/>
            <a:r>
              <a:rPr lang="en-US" sz="4400" dirty="0" err="1">
                <a:ln w="0"/>
                <a:latin typeface="Arial-SGK-TV" pitchFamily="2" charset="0"/>
                <a:cs typeface="Arial-SGK-TV" pitchFamily="2" charset="0"/>
              </a:rPr>
              <a:t>Tiếng</a:t>
            </a:r>
            <a:r>
              <a:rPr lang="en-US" sz="4400" dirty="0">
                <a:ln w="0"/>
                <a:latin typeface="Arial-SGK-TV" pitchFamily="2" charset="0"/>
                <a:cs typeface="Arial-SGK-TV" pitchFamily="2" charset="0"/>
              </a:rPr>
              <a:t> </a:t>
            </a:r>
            <a:r>
              <a:rPr lang="en-US" sz="4400" dirty="0" err="1">
                <a:ln w="0"/>
                <a:latin typeface="Arial-SGK-TV" pitchFamily="2" charset="0"/>
                <a:cs typeface="Arial-SGK-TV" pitchFamily="2" charset="0"/>
              </a:rPr>
              <a:t>việt</a:t>
            </a:r>
            <a:endParaRPr lang="en-US" sz="4400" b="1" dirty="0">
              <a:ln w="0"/>
              <a:effectLst>
                <a:outerShdw blurRad="38100" dist="25400" dir="5400000" algn="ctr" rotWithShape="0">
                  <a:srgbClr val="6E747A">
                    <a:alpha val="43000"/>
                  </a:srgbClr>
                </a:outerShdw>
              </a:effectLst>
              <a:latin typeface="Arial-SGK-TV" pitchFamily="2" charset="0"/>
              <a:cs typeface="Arial-SGK-TV" pitchFamily="2" charset="0"/>
            </a:endParaRPr>
          </a:p>
        </p:txBody>
      </p:sp>
      <p:sp>
        <p:nvSpPr>
          <p:cNvPr id="5" name="文本框 5">
            <a:extLst>
              <a:ext uri="{FF2B5EF4-FFF2-40B4-BE49-F238E27FC236}">
                <a16:creationId xmlns:a16="http://schemas.microsoft.com/office/drawing/2014/main" id="{BE2FE21D-63E1-F5EC-78F7-EE92C4057E17}"/>
              </a:ext>
            </a:extLst>
          </p:cNvPr>
          <p:cNvSpPr txBox="1"/>
          <p:nvPr/>
        </p:nvSpPr>
        <p:spPr>
          <a:xfrm>
            <a:off x="3563625" y="1258501"/>
            <a:ext cx="5585183" cy="769441"/>
          </a:xfrm>
          <a:prstGeom prst="rect">
            <a:avLst/>
          </a:prstGeom>
          <a:noFill/>
        </p:spPr>
        <p:txBody>
          <a:bodyPr wrap="none" rtlCol="0">
            <a:spAutoFit/>
          </a:bodyPr>
          <a:lstStyle/>
          <a:p>
            <a:pPr algn="ctr"/>
            <a:r>
              <a:rPr lang="en-US" altLang="zh-CN" sz="4400" dirty="0" err="1">
                <a:solidFill>
                  <a:srgbClr val="FF0000"/>
                </a:solidFill>
                <a:latin typeface="Arial-SGK-TV" pitchFamily="2" charset="0"/>
                <a:ea typeface="微软雅黑"/>
                <a:cs typeface="Arial-SGK-TV" pitchFamily="2" charset="0"/>
              </a:rPr>
              <a:t>Đọc</a:t>
            </a:r>
            <a:r>
              <a:rPr lang="en-US" altLang="zh-CN" sz="4400" dirty="0">
                <a:solidFill>
                  <a:srgbClr val="FF0000"/>
                </a:solidFill>
                <a:latin typeface="Arial-SGK-TV" pitchFamily="2" charset="0"/>
                <a:ea typeface="微软雅黑"/>
                <a:cs typeface="Arial-SGK-TV" pitchFamily="2" charset="0"/>
              </a:rPr>
              <a:t> </a:t>
            </a:r>
            <a:r>
              <a:rPr lang="en-US" altLang="zh-CN" sz="4400" dirty="0" err="1">
                <a:solidFill>
                  <a:srgbClr val="FF0000"/>
                </a:solidFill>
                <a:latin typeface="Arial-SGK-TV" pitchFamily="2" charset="0"/>
                <a:ea typeface="微软雅黑"/>
                <a:cs typeface="Arial-SGK-TV" pitchFamily="2" charset="0"/>
              </a:rPr>
              <a:t>Bàn</a:t>
            </a:r>
            <a:r>
              <a:rPr lang="en-US" altLang="zh-CN" sz="4400" dirty="0">
                <a:solidFill>
                  <a:srgbClr val="FF0000"/>
                </a:solidFill>
                <a:latin typeface="Arial-SGK-TV" pitchFamily="2" charset="0"/>
                <a:ea typeface="微软雅黑"/>
                <a:cs typeface="Arial-SGK-TV" pitchFamily="2" charset="0"/>
              </a:rPr>
              <a:t> </a:t>
            </a:r>
            <a:r>
              <a:rPr lang="en-US" altLang="zh-CN" sz="4400" dirty="0" err="1">
                <a:solidFill>
                  <a:srgbClr val="FF0000"/>
                </a:solidFill>
                <a:latin typeface="Arial-SGK-TV" pitchFamily="2" charset="0"/>
                <a:ea typeface="微软雅黑"/>
                <a:cs typeface="Arial-SGK-TV" pitchFamily="2" charset="0"/>
              </a:rPr>
              <a:t>tay</a:t>
            </a:r>
            <a:r>
              <a:rPr lang="en-US" altLang="zh-CN" sz="4400" dirty="0">
                <a:solidFill>
                  <a:srgbClr val="FF0000"/>
                </a:solidFill>
                <a:latin typeface="Arial-SGK-TV" pitchFamily="2" charset="0"/>
                <a:ea typeface="微软雅黑"/>
                <a:cs typeface="Arial-SGK-TV" pitchFamily="2" charset="0"/>
              </a:rPr>
              <a:t> </a:t>
            </a:r>
            <a:r>
              <a:rPr lang="en-US" altLang="zh-CN" sz="4400" dirty="0" err="1">
                <a:solidFill>
                  <a:srgbClr val="FF0000"/>
                </a:solidFill>
                <a:latin typeface="Arial-SGK-TV" pitchFamily="2" charset="0"/>
                <a:ea typeface="微软雅黑"/>
                <a:cs typeface="Arial-SGK-TV" pitchFamily="2" charset="0"/>
              </a:rPr>
              <a:t>dịu</a:t>
            </a:r>
            <a:r>
              <a:rPr lang="en-US" altLang="zh-CN" sz="4400" dirty="0">
                <a:solidFill>
                  <a:srgbClr val="FF0000"/>
                </a:solidFill>
                <a:latin typeface="Arial-SGK-TV" pitchFamily="2" charset="0"/>
                <a:ea typeface="微软雅黑"/>
                <a:cs typeface="Arial-SGK-TV" pitchFamily="2" charset="0"/>
              </a:rPr>
              <a:t> </a:t>
            </a:r>
            <a:r>
              <a:rPr lang="en-US" altLang="zh-CN" sz="4400" dirty="0" err="1">
                <a:solidFill>
                  <a:srgbClr val="FF0000"/>
                </a:solidFill>
                <a:latin typeface="Arial-SGK-TV" pitchFamily="2" charset="0"/>
                <a:ea typeface="微软雅黑"/>
                <a:cs typeface="Arial-SGK-TV" pitchFamily="2" charset="0"/>
              </a:rPr>
              <a:t>dàng</a:t>
            </a:r>
            <a:endParaRPr lang="zh-CN" altLang="en-US" sz="4400" dirty="0">
              <a:solidFill>
                <a:srgbClr val="FF0000"/>
              </a:solidFill>
              <a:latin typeface="Arial-SGK-TV" pitchFamily="2" charset="0"/>
              <a:ea typeface="微软雅黑"/>
              <a:cs typeface="Arial-SGK-TV" pitchFamily="2" charset="0"/>
            </a:endParaRPr>
          </a:p>
        </p:txBody>
      </p:sp>
      <p:grpSp>
        <p:nvGrpSpPr>
          <p:cNvPr id="6" name="Group 5">
            <a:extLst>
              <a:ext uri="{FF2B5EF4-FFF2-40B4-BE49-F238E27FC236}">
                <a16:creationId xmlns:a16="http://schemas.microsoft.com/office/drawing/2014/main" id="{03086C9B-E1D3-F2CD-2B8F-17E319E171C7}"/>
              </a:ext>
            </a:extLst>
          </p:cNvPr>
          <p:cNvGrpSpPr/>
          <p:nvPr/>
        </p:nvGrpSpPr>
        <p:grpSpPr>
          <a:xfrm>
            <a:off x="1773866" y="897611"/>
            <a:ext cx="9164689" cy="1204765"/>
            <a:chOff x="2245609" y="845748"/>
            <a:chExt cx="7919156" cy="2197703"/>
          </a:xfrm>
        </p:grpSpPr>
        <p:cxnSp>
          <p:nvCxnSpPr>
            <p:cNvPr id="7" name="Straight Connector 6">
              <a:extLst>
                <a:ext uri="{FF2B5EF4-FFF2-40B4-BE49-F238E27FC236}">
                  <a16:creationId xmlns:a16="http://schemas.microsoft.com/office/drawing/2014/main" id="{F5472D73-FA38-386D-850D-ECDFC9AEE4F4}"/>
                </a:ext>
              </a:extLst>
            </p:cNvPr>
            <p:cNvCxnSpPr>
              <a:cxnSpLocks/>
            </p:cNvCxnSpPr>
            <p:nvPr/>
          </p:nvCxnSpPr>
          <p:spPr>
            <a:xfrm>
              <a:off x="2245609" y="845748"/>
              <a:ext cx="0" cy="215653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6F14218-2B82-97E8-1CDE-1173257A1719}"/>
                </a:ext>
              </a:extLst>
            </p:cNvPr>
            <p:cNvCxnSpPr/>
            <p:nvPr/>
          </p:nvCxnSpPr>
          <p:spPr>
            <a:xfrm>
              <a:off x="10164765" y="971527"/>
              <a:ext cx="0" cy="207192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B766AF8-63A8-42A7-DA01-33910B0C4988}"/>
                </a:ext>
              </a:extLst>
            </p:cNvPr>
            <p:cNvCxnSpPr>
              <a:cxnSpLocks/>
            </p:cNvCxnSpPr>
            <p:nvPr/>
          </p:nvCxnSpPr>
          <p:spPr>
            <a:xfrm>
              <a:off x="2245609" y="3002287"/>
              <a:ext cx="791915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pic>
        <p:nvPicPr>
          <p:cNvPr id="10" name="Picture 4" descr="Green nature border with grass and flower Vector Image">
            <a:extLst>
              <a:ext uri="{FF2B5EF4-FFF2-40B4-BE49-F238E27FC236}">
                <a16:creationId xmlns:a16="http://schemas.microsoft.com/office/drawing/2014/main" id="{2D179F92-F98F-9F0C-F83B-22AFEB4F664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10832"/>
          <a:stretch/>
        </p:blipFill>
        <p:spPr bwMode="auto">
          <a:xfrm>
            <a:off x="8281497" y="4755624"/>
            <a:ext cx="3847852" cy="20720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reen nature border with grass and flower Vector Image">
            <a:extLst>
              <a:ext uri="{FF2B5EF4-FFF2-40B4-BE49-F238E27FC236}">
                <a16:creationId xmlns:a16="http://schemas.microsoft.com/office/drawing/2014/main" id="{0ABDB0E3-A6C3-2048-927F-55FE932B2E1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10832"/>
          <a:stretch/>
        </p:blipFill>
        <p:spPr bwMode="auto">
          <a:xfrm>
            <a:off x="1588" y="4313756"/>
            <a:ext cx="3847852" cy="25554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Green nature border with grass and flower Vector Image">
            <a:extLst>
              <a:ext uri="{FF2B5EF4-FFF2-40B4-BE49-F238E27FC236}">
                <a16:creationId xmlns:a16="http://schemas.microsoft.com/office/drawing/2014/main" id="{A62B9070-544A-17C2-7D15-1F3CDD848A4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10832"/>
          <a:stretch/>
        </p:blipFill>
        <p:spPr bwMode="auto">
          <a:xfrm>
            <a:off x="3849439" y="4797082"/>
            <a:ext cx="4432057" cy="2072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8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í hiệu - Khám phá &amp; Luyện tập">
            <a:extLst>
              <a:ext uri="{FF2B5EF4-FFF2-40B4-BE49-F238E27FC236}">
                <a16:creationId xmlns:a16="http://schemas.microsoft.com/office/drawing/2014/main" id="{C22E9C92-918F-40B2-8BE7-2B8F6244F3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924" y="66371"/>
            <a:ext cx="851896" cy="851896"/>
          </a:xfrm>
          <a:prstGeom prst="rect">
            <a:avLst/>
          </a:prstGeom>
        </p:spPr>
      </p:pic>
      <p:sp>
        <p:nvSpPr>
          <p:cNvPr id="10" name="Nội dung">
            <a:extLst>
              <a:ext uri="{FF2B5EF4-FFF2-40B4-BE49-F238E27FC236}">
                <a16:creationId xmlns:a16="http://schemas.microsoft.com/office/drawing/2014/main" id="{F16E5D3E-3763-42C4-9C32-512407847098}"/>
              </a:ext>
            </a:extLst>
          </p:cNvPr>
          <p:cNvSpPr txBox="1"/>
          <p:nvPr/>
        </p:nvSpPr>
        <p:spPr>
          <a:xfrm>
            <a:off x="521873" y="1297089"/>
            <a:ext cx="10894273" cy="3682611"/>
          </a:xfrm>
          <a:prstGeom prst="rect">
            <a:avLst/>
          </a:prstGeom>
          <a:noFill/>
        </p:spPr>
        <p:txBody>
          <a:bodyPr wrap="square" rtlCol="0">
            <a:spAutoFit/>
          </a:bodyPr>
          <a:lstStyle/>
          <a:p>
            <a:pPr lvl="0" algn="just">
              <a:defRPr/>
            </a:pPr>
            <a:r>
              <a:rPr lang="en-US" sz="3333" dirty="0">
                <a:solidFill>
                  <a:prstClr val="black"/>
                </a:solidFill>
                <a:latin typeface="Averta Std CY" panose="00000500000000000000" pitchFamily="50" charset="0"/>
              </a:rPr>
              <a:t>	</a:t>
            </a:r>
            <a:r>
              <a:rPr lang="vi-VN" sz="3333" dirty="0">
                <a:solidFill>
                  <a:prstClr val="black"/>
                </a:solidFill>
                <a:latin typeface="Arial-SGK-TV" pitchFamily="2" charset="0"/>
                <a:cs typeface="Arial-SGK-TV" pitchFamily="2" charset="0"/>
              </a:rPr>
              <a:t>Thầy im lặng, nhẹ nhàng xoa đầu An, rồi vỗ nhẹ lên vai An như an ủi. Bàn tay thầy dịu dàng,  ấm áp, thương yêu. </a:t>
            </a:r>
            <a:endParaRPr lang="en-US" sz="3333" dirty="0">
              <a:solidFill>
                <a:prstClr val="black"/>
              </a:solidFill>
              <a:latin typeface="Arial-SGK-TV" pitchFamily="2" charset="0"/>
              <a:cs typeface="Arial-SGK-TV" pitchFamily="2" charset="0"/>
            </a:endParaRPr>
          </a:p>
          <a:p>
            <a:pPr lvl="0" algn="just">
              <a:defRPr/>
            </a:pPr>
            <a:r>
              <a:rPr lang="en-US" sz="3333" dirty="0">
                <a:solidFill>
                  <a:prstClr val="black"/>
                </a:solidFill>
                <a:latin typeface="Arial-SGK-TV" pitchFamily="2" charset="0"/>
                <a:cs typeface="Arial-SGK-TV" pitchFamily="2" charset="0"/>
              </a:rPr>
              <a:t>	</a:t>
            </a:r>
            <a:r>
              <a:rPr lang="vi-VN" sz="3333" dirty="0">
                <a:solidFill>
                  <a:prstClr val="black"/>
                </a:solidFill>
                <a:latin typeface="Arial-SGK-TV" pitchFamily="2" charset="0"/>
                <a:cs typeface="Arial-SGK-TV" pitchFamily="2" charset="0"/>
              </a:rPr>
              <a:t>An nói tiếp:</a:t>
            </a:r>
            <a:endParaRPr lang="en-US" sz="3333" dirty="0">
              <a:solidFill>
                <a:prstClr val="black"/>
              </a:solidFill>
              <a:latin typeface="Arial-SGK-TV" pitchFamily="2" charset="0"/>
              <a:cs typeface="Arial-SGK-TV" pitchFamily="2" charset="0"/>
            </a:endParaRPr>
          </a:p>
          <a:p>
            <a:pPr lvl="0" algn="just">
              <a:defRPr/>
            </a:pPr>
            <a:r>
              <a:rPr lang="vi-VN" sz="3333" dirty="0">
                <a:solidFill>
                  <a:prstClr val="black"/>
                </a:solidFill>
                <a:latin typeface="Arial-SGK-TV" pitchFamily="2" charset="0"/>
                <a:cs typeface="Arial-SGK-TV" pitchFamily="2" charset="0"/>
              </a:rPr>
              <a:t>– Nhưng sáng mai em sẽ chuẩn</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bị</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bài</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đầy</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đủ</a:t>
            </a:r>
            <a:r>
              <a:rPr lang="en-US" sz="3333" dirty="0">
                <a:solidFill>
                  <a:prstClr val="black"/>
                </a:solidFill>
                <a:latin typeface="Arial-SGK-TV" pitchFamily="2" charset="0"/>
                <a:cs typeface="Arial-SGK-TV" pitchFamily="2" charset="0"/>
              </a:rPr>
              <a:t> ạ!</a:t>
            </a:r>
          </a:p>
          <a:p>
            <a:pPr lvl="0" algn="just">
              <a:defRPr/>
            </a:pP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Tốt</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lắm</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Thầy</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biết</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em</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nhất</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định</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sẽ</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làm</a:t>
            </a:r>
            <a:r>
              <a:rPr lang="en-US" sz="3333" dirty="0">
                <a:solidFill>
                  <a:prstClr val="black"/>
                </a:solidFill>
                <a:latin typeface="Arial-SGK-TV" pitchFamily="2" charset="0"/>
                <a:cs typeface="Arial-SGK-TV" pitchFamily="2" charset="0"/>
              </a:rPr>
              <a:t>! – </a:t>
            </a:r>
            <a:r>
              <a:rPr lang="en-US" sz="3333" dirty="0" err="1">
                <a:solidFill>
                  <a:prstClr val="black"/>
                </a:solidFill>
                <a:latin typeface="Arial-SGK-TV" pitchFamily="2" charset="0"/>
                <a:cs typeface="Arial-SGK-TV" pitchFamily="2" charset="0"/>
              </a:rPr>
              <a:t>Thầy</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khẽ</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nói</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với</a:t>
            </a:r>
            <a:r>
              <a:rPr lang="en-US" sz="3333" dirty="0">
                <a:solidFill>
                  <a:prstClr val="black"/>
                </a:solidFill>
                <a:latin typeface="Arial-SGK-TV" pitchFamily="2" charset="0"/>
                <a:cs typeface="Arial-SGK-TV" pitchFamily="2" charset="0"/>
              </a:rPr>
              <a:t> An.</a:t>
            </a:r>
          </a:p>
        </p:txBody>
      </p:sp>
      <p:sp>
        <p:nvSpPr>
          <p:cNvPr id="7" name="Nội dung">
            <a:extLst>
              <a:ext uri="{FF2B5EF4-FFF2-40B4-BE49-F238E27FC236}">
                <a16:creationId xmlns:a16="http://schemas.microsoft.com/office/drawing/2014/main" id="{0E45B429-1072-4E18-89D5-08888388160F}"/>
              </a:ext>
            </a:extLst>
          </p:cNvPr>
          <p:cNvSpPr txBox="1"/>
          <p:nvPr/>
        </p:nvSpPr>
        <p:spPr>
          <a:xfrm>
            <a:off x="3486990" y="4979700"/>
            <a:ext cx="8422153" cy="1631024"/>
          </a:xfrm>
          <a:prstGeom prst="rect">
            <a:avLst/>
          </a:prstGeom>
          <a:noFill/>
        </p:spPr>
        <p:txBody>
          <a:bodyPr wrap="square" rtlCol="0">
            <a:spAutoFit/>
          </a:bodyPr>
          <a:lstStyle/>
          <a:p>
            <a:pPr lvl="0">
              <a:defRPr/>
            </a:pPr>
            <a:r>
              <a:rPr lang="en-US" sz="3333" dirty="0">
                <a:solidFill>
                  <a:prstClr val="black"/>
                </a:solidFill>
                <a:latin typeface="Averta Std CY" panose="00000500000000000000" pitchFamily="50" charset="0"/>
              </a:rPr>
              <a:t>	</a:t>
            </a:r>
            <a:r>
              <a:rPr lang="vi-VN" sz="3333" i="1" dirty="0">
                <a:solidFill>
                  <a:prstClr val="black"/>
                </a:solidFill>
                <a:latin typeface="Arial-SGK-TV" pitchFamily="2" charset="0"/>
                <a:cs typeface="Arial-SGK-TV" pitchFamily="2" charset="0"/>
              </a:rPr>
              <a:t>Phỏng theo </a:t>
            </a:r>
            <a:r>
              <a:rPr lang="vi-VN" sz="3333" dirty="0">
                <a:solidFill>
                  <a:prstClr val="black"/>
                </a:solidFill>
                <a:latin typeface="Arial-SGK-TV" pitchFamily="2" charset="0"/>
                <a:cs typeface="Arial-SGK-TV" pitchFamily="2" charset="0"/>
              </a:rPr>
              <a:t>Xu-khôm-lin-xki </a:t>
            </a:r>
            <a:endParaRPr lang="en-US" sz="3333" dirty="0">
              <a:solidFill>
                <a:prstClr val="black"/>
              </a:solidFill>
              <a:latin typeface="Arial-SGK-TV" pitchFamily="2" charset="0"/>
              <a:cs typeface="Arial-SGK-TV" pitchFamily="2" charset="0"/>
            </a:endParaRPr>
          </a:p>
          <a:p>
            <a:pPr lvl="0">
              <a:defRPr/>
            </a:pPr>
            <a:r>
              <a:rPr lang="vi-VN" sz="3333" dirty="0">
                <a:solidFill>
                  <a:prstClr val="black"/>
                </a:solidFill>
                <a:latin typeface="Arial-SGK-TV" pitchFamily="2" charset="0"/>
                <a:cs typeface="Arial-SGK-TV" pitchFamily="2" charset="0"/>
              </a:rPr>
              <a:t> (Vasilij Aleksandrovich Sukhomlinskij),</a:t>
            </a:r>
            <a:endParaRPr lang="en-US" sz="3333" dirty="0">
              <a:solidFill>
                <a:prstClr val="black"/>
              </a:solidFill>
              <a:latin typeface="Arial-SGK-TV" pitchFamily="2" charset="0"/>
              <a:cs typeface="Arial-SGK-TV" pitchFamily="2" charset="0"/>
            </a:endParaRPr>
          </a:p>
          <a:p>
            <a:pPr lvl="0">
              <a:defRPr/>
            </a:pPr>
            <a:r>
              <a:rPr lang="vi-VN" sz="3333" dirty="0">
                <a:solidFill>
                  <a:prstClr val="black"/>
                </a:solidFill>
                <a:latin typeface="Arial-SGK-TV" pitchFamily="2" charset="0"/>
                <a:cs typeface="Arial-SGK-TV" pitchFamily="2" charset="0"/>
              </a:rPr>
              <a:t> </a:t>
            </a:r>
            <a:r>
              <a:rPr lang="en-US" sz="3333" dirty="0">
                <a:solidFill>
                  <a:prstClr val="black"/>
                </a:solidFill>
                <a:latin typeface="Arial-SGK-TV" pitchFamily="2" charset="0"/>
                <a:cs typeface="Arial-SGK-TV" pitchFamily="2" charset="0"/>
              </a:rPr>
              <a:t>					</a:t>
            </a:r>
            <a:r>
              <a:rPr lang="vi-VN" sz="3333" dirty="0">
                <a:solidFill>
                  <a:prstClr val="black"/>
                </a:solidFill>
                <a:latin typeface="Arial-SGK-TV" pitchFamily="2" charset="0"/>
                <a:cs typeface="Arial-SGK-TV" pitchFamily="2" charset="0"/>
              </a:rPr>
              <a:t>Mạnh Hưởng dịch</a:t>
            </a:r>
            <a:endParaRPr lang="en-US" sz="3333" dirty="0">
              <a:solidFill>
                <a:prstClr val="black"/>
              </a:solidFill>
              <a:latin typeface="Arial-SGK-TV" pitchFamily="2" charset="0"/>
              <a:cs typeface="Arial-SGK-TV" pitchFamily="2" charset="0"/>
            </a:endParaRPr>
          </a:p>
        </p:txBody>
      </p:sp>
      <p:sp>
        <p:nvSpPr>
          <p:cNvPr id="3" name="Nội dung">
            <a:extLst>
              <a:ext uri="{FF2B5EF4-FFF2-40B4-BE49-F238E27FC236}">
                <a16:creationId xmlns:a16="http://schemas.microsoft.com/office/drawing/2014/main" id="{0790A196-1219-9C67-EDB4-A9D032E4C35B}"/>
              </a:ext>
            </a:extLst>
          </p:cNvPr>
          <p:cNvSpPr txBox="1"/>
          <p:nvPr/>
        </p:nvSpPr>
        <p:spPr>
          <a:xfrm>
            <a:off x="2886230" y="399986"/>
            <a:ext cx="6261829" cy="707886"/>
          </a:xfrm>
          <a:prstGeom prst="rect">
            <a:avLst/>
          </a:prstGeom>
          <a:noFill/>
        </p:spPr>
        <p:txBody>
          <a:bodyPr wrap="square" rtlCol="0">
            <a:spAutoFit/>
          </a:bodyPr>
          <a:lstStyle/>
          <a:p>
            <a:pPr lvl="0" algn="ctr">
              <a:defRPr/>
            </a:pPr>
            <a:r>
              <a:rPr lang="en-US" sz="3733" dirty="0">
                <a:solidFill>
                  <a:prstClr val="black"/>
                </a:solidFill>
                <a:latin typeface="Averta Std CY Bold" panose="00000800000000000000" pitchFamily="50" charset="0"/>
              </a:rPr>
              <a:t>	</a:t>
            </a:r>
            <a:r>
              <a:rPr lang="en-US" sz="4000" b="1" dirty="0" err="1">
                <a:solidFill>
                  <a:srgbClr val="FF0000"/>
                </a:solidFill>
                <a:latin typeface="Arial-SGK-TV" pitchFamily="2" charset="0"/>
                <a:cs typeface="Arial-SGK-TV" pitchFamily="2" charset="0"/>
              </a:rPr>
              <a:t>Đọc</a:t>
            </a:r>
            <a:r>
              <a:rPr lang="en-US" sz="4000" b="1" dirty="0">
                <a:solidFill>
                  <a:srgbClr val="FF0000"/>
                </a:solidFill>
                <a:latin typeface="Arial-SGK-TV" pitchFamily="2" charset="0"/>
                <a:cs typeface="Arial-SGK-TV" pitchFamily="2" charset="0"/>
              </a:rPr>
              <a:t> </a:t>
            </a:r>
            <a:r>
              <a:rPr lang="vi-VN" sz="4000" b="1" dirty="0">
                <a:solidFill>
                  <a:srgbClr val="FF0000"/>
                </a:solidFill>
                <a:latin typeface="Arial-SGK-TV" pitchFamily="2" charset="0"/>
                <a:cs typeface="Arial-SGK-TV" pitchFamily="2" charset="0"/>
              </a:rPr>
              <a:t>Bàn tay dịu dàng</a:t>
            </a:r>
            <a:endParaRPr lang="en-US" sz="4000" b="1" dirty="0">
              <a:solidFill>
                <a:srgbClr val="FF0000"/>
              </a:solidFill>
              <a:latin typeface="Arial-SGK-TV" pitchFamily="2" charset="0"/>
              <a:cs typeface="Arial-SGK-TV" pitchFamily="2" charset="0"/>
            </a:endParaRPr>
          </a:p>
        </p:txBody>
      </p:sp>
      <p:sp>
        <p:nvSpPr>
          <p:cNvPr id="6" name="Rounded Rectangle 14">
            <a:extLst>
              <a:ext uri="{FF2B5EF4-FFF2-40B4-BE49-F238E27FC236}">
                <a16:creationId xmlns:a16="http://schemas.microsoft.com/office/drawing/2014/main" id="{4C3CE46B-0C0C-01BB-B45C-280632553431}"/>
              </a:ext>
            </a:extLst>
          </p:cNvPr>
          <p:cNvSpPr/>
          <p:nvPr/>
        </p:nvSpPr>
        <p:spPr>
          <a:xfrm>
            <a:off x="314318" y="1297089"/>
            <a:ext cx="11457606" cy="3592545"/>
          </a:xfrm>
          <a:prstGeom prst="roundRect">
            <a:avLst>
              <a:gd name="adj" fmla="val 11248"/>
            </a:avLst>
          </a:prstGeom>
          <a:noFill/>
          <a:ln w="28575" cap="flat" cmpd="sng" algn="ctr">
            <a:solidFill>
              <a:schemeClr val="accent1"/>
            </a:solidFill>
            <a:prstDash val="solid"/>
            <a:miter lim="800000"/>
          </a:ln>
          <a:effectLst/>
        </p:spPr>
        <p:txBody>
          <a:bodyPr rtlCol="0" anchor="ctr"/>
          <a:lstStyle/>
          <a:p>
            <a:pPr algn="ctr">
              <a:defRPr/>
            </a:pPr>
            <a:endParaRPr lang="en-US" sz="1013">
              <a:solidFill>
                <a:srgbClr val="FFFFFF"/>
              </a:solidFill>
              <a:cs typeface="Arial"/>
              <a:sym typeface="Arial"/>
            </a:endParaRPr>
          </a:p>
        </p:txBody>
      </p:sp>
      <p:sp>
        <p:nvSpPr>
          <p:cNvPr id="9" name="Teardrop 8">
            <a:extLst>
              <a:ext uri="{FF2B5EF4-FFF2-40B4-BE49-F238E27FC236}">
                <a16:creationId xmlns:a16="http://schemas.microsoft.com/office/drawing/2014/main" id="{B3DECF5C-5E22-07DF-0398-8BE47CD91E8A}"/>
              </a:ext>
            </a:extLst>
          </p:cNvPr>
          <p:cNvSpPr/>
          <p:nvPr/>
        </p:nvSpPr>
        <p:spPr>
          <a:xfrm>
            <a:off x="277926" y="1107484"/>
            <a:ext cx="591465" cy="616097"/>
          </a:xfrm>
          <a:prstGeom prst="teardrop">
            <a:avLst/>
          </a:prstGeom>
          <a:solidFill>
            <a:srgbClr val="00B0F0"/>
          </a:solidFill>
          <a:ln w="12700" cap="flat" cmpd="sng" algn="ctr">
            <a:solidFill>
              <a:srgbClr val="92D050"/>
            </a:solidFill>
            <a:prstDash val="solid"/>
            <a:miter lim="800000"/>
          </a:ln>
          <a:effectLst/>
        </p:spPr>
        <p:txBody>
          <a:bodyPr rtlCol="0" anchor="ctr"/>
          <a:lstStyle/>
          <a:p>
            <a:pPr algn="ctr">
              <a:defRPr/>
            </a:pPr>
            <a:r>
              <a:rPr lang="en-US" sz="3200" dirty="0">
                <a:solidFill>
                  <a:srgbClr val="000000"/>
                </a:solidFill>
                <a:latin typeface="Arial-SGK-TV" pitchFamily="2" charset="0"/>
                <a:cs typeface="Arial-SGK-TV" pitchFamily="2" charset="0"/>
                <a:sym typeface="Arial"/>
              </a:rPr>
              <a:t>3</a:t>
            </a:r>
          </a:p>
        </p:txBody>
      </p:sp>
    </p:spTree>
    <p:extLst>
      <p:ext uri="{BB962C8B-B14F-4D97-AF65-F5344CB8AC3E}">
        <p14:creationId xmlns:p14="http://schemas.microsoft.com/office/powerpoint/2010/main" val="3074191056"/>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0">
            <a:extLst>
              <a:ext uri="{FF2B5EF4-FFF2-40B4-BE49-F238E27FC236}">
                <a16:creationId xmlns:a16="http://schemas.microsoft.com/office/drawing/2014/main" id="{E300FC57-27AA-294B-30F9-3BA663CD5ECA}"/>
              </a:ext>
            </a:extLst>
          </p:cNvPr>
          <p:cNvSpPr txBox="1">
            <a:spLocks noChangeArrowheads="1"/>
          </p:cNvSpPr>
          <p:nvPr/>
        </p:nvSpPr>
        <p:spPr bwMode="auto">
          <a:xfrm>
            <a:off x="886944" y="2666505"/>
            <a:ext cx="1111770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Thế</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là</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chẳng</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bao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giờ</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An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còn</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được</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nghe</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bà</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kể</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chuyện</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cổ</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tích</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chẳng</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bao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giờ</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An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còn</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được</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bà</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âu</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yếm</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vuốt</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ve</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a:t>
            </a:r>
          </a:p>
        </p:txBody>
      </p:sp>
      <p:sp>
        <p:nvSpPr>
          <p:cNvPr id="3" name="Text Box 39">
            <a:extLst>
              <a:ext uri="{FF2B5EF4-FFF2-40B4-BE49-F238E27FC236}">
                <a16:creationId xmlns:a16="http://schemas.microsoft.com/office/drawing/2014/main" id="{F4CDC0FA-DE56-1EE6-187D-291ECE22D104}"/>
              </a:ext>
            </a:extLst>
          </p:cNvPr>
          <p:cNvSpPr txBox="1">
            <a:spLocks noChangeArrowheads="1"/>
          </p:cNvSpPr>
          <p:nvPr/>
        </p:nvSpPr>
        <p:spPr bwMode="auto">
          <a:xfrm>
            <a:off x="689295" y="1066568"/>
            <a:ext cx="1081340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Bà</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của</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An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mới</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mất</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nên</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An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xin</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nghỉ</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học</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mấy</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ngày</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 </a:t>
            </a:r>
            <a:r>
              <a:rPr kumimoji="0" lang="en-US" altLang="vi-VN" sz="4400" i="0" u="none" strike="noStrike" kern="0" cap="none" spc="0" normalizeH="0" baseline="0" noProof="0" dirty="0" err="1">
                <a:ln>
                  <a:noFill/>
                </a:ln>
                <a:solidFill>
                  <a:schemeClr val="tx1"/>
                </a:solidFill>
                <a:effectLst/>
                <a:uLnTx/>
                <a:uFillTx/>
                <a:latin typeface="Arial-SGK-TV" pitchFamily="2" charset="0"/>
                <a:cs typeface="Arial-SGK-TV" pitchFamily="2" charset="0"/>
              </a:rPr>
              <a:t>liền</a:t>
            </a:r>
            <a:r>
              <a:rPr kumimoji="0" lang="en-US" altLang="vi-VN" sz="4400" i="0" u="none" strike="noStrike" kern="0" cap="none" spc="0" normalizeH="0" baseline="0" noProof="0" dirty="0">
                <a:ln>
                  <a:noFill/>
                </a:ln>
                <a:solidFill>
                  <a:schemeClr val="tx1"/>
                </a:solidFill>
                <a:effectLst/>
                <a:uLnTx/>
                <a:uFillTx/>
                <a:latin typeface="Arial-SGK-TV" pitchFamily="2" charset="0"/>
                <a:cs typeface="Arial-SGK-TV" pitchFamily="2" charset="0"/>
              </a:rPr>
              <a:t>.</a:t>
            </a:r>
          </a:p>
        </p:txBody>
      </p:sp>
      <p:sp>
        <p:nvSpPr>
          <p:cNvPr id="2" name="Rounded Rectangle 2">
            <a:extLst>
              <a:ext uri="{FF2B5EF4-FFF2-40B4-BE49-F238E27FC236}">
                <a16:creationId xmlns:a16="http://schemas.microsoft.com/office/drawing/2014/main" id="{AE3DA17B-F447-4370-BA4C-70953F3ED8AF}"/>
              </a:ext>
            </a:extLst>
          </p:cNvPr>
          <p:cNvSpPr/>
          <p:nvPr/>
        </p:nvSpPr>
        <p:spPr>
          <a:xfrm>
            <a:off x="3319244" y="205734"/>
            <a:ext cx="5553512" cy="553999"/>
          </a:xfrm>
          <a:prstGeom prst="roundRect">
            <a:avLst/>
          </a:prstGeom>
          <a:solidFill>
            <a:srgbClr val="EC0080"/>
          </a:solidFill>
          <a:ln w="12700" cap="flat" cmpd="sng" algn="ctr">
            <a:solidFill>
              <a:srgbClr val="5B9BD5">
                <a:shade val="50000"/>
              </a:srgbClr>
            </a:solidFill>
            <a:prstDash val="solid"/>
            <a:miter lim="800000"/>
          </a:ln>
          <a:effectLst/>
        </p:spPr>
        <p:txBody>
          <a:bodyPr rtlCol="0" anchor="ctr"/>
          <a:lstStyle/>
          <a:p>
            <a:pPr algn="ctr" defTabSz="903879"/>
            <a:r>
              <a:rPr lang="en-US" sz="4000" b="1" kern="0" dirty="0" err="1">
                <a:solidFill>
                  <a:schemeClr val="bg1"/>
                </a:solidFill>
                <a:latin typeface="Arial-SGK-TV" pitchFamily="2" charset="0"/>
                <a:cs typeface="Arial-SGK-TV" pitchFamily="2" charset="0"/>
              </a:rPr>
              <a:t>Luyện</a:t>
            </a:r>
            <a:r>
              <a:rPr lang="en-US" sz="4000" b="1" kern="0" dirty="0">
                <a:solidFill>
                  <a:schemeClr val="bg1"/>
                </a:solidFill>
                <a:latin typeface="Arial-SGK-TV" pitchFamily="2" charset="0"/>
                <a:cs typeface="Arial-SGK-TV" pitchFamily="2" charset="0"/>
              </a:rPr>
              <a:t> </a:t>
            </a:r>
            <a:r>
              <a:rPr lang="en-US" sz="4000" b="1" kern="0" dirty="0" err="1">
                <a:solidFill>
                  <a:schemeClr val="bg1"/>
                </a:solidFill>
                <a:latin typeface="Arial-SGK-TV" pitchFamily="2" charset="0"/>
                <a:cs typeface="Arial-SGK-TV" pitchFamily="2" charset="0"/>
              </a:rPr>
              <a:t>đọc</a:t>
            </a:r>
            <a:r>
              <a:rPr lang="en-US" sz="4000" b="1" kern="0" dirty="0">
                <a:solidFill>
                  <a:schemeClr val="bg1"/>
                </a:solidFill>
                <a:latin typeface="Arial-SGK-TV" pitchFamily="2" charset="0"/>
                <a:cs typeface="Arial-SGK-TV" pitchFamily="2" charset="0"/>
              </a:rPr>
              <a:t> </a:t>
            </a:r>
            <a:r>
              <a:rPr lang="en-US" sz="4000" b="1" kern="0" dirty="0" err="1">
                <a:solidFill>
                  <a:schemeClr val="bg1"/>
                </a:solidFill>
                <a:latin typeface="Arial-SGK-TV" pitchFamily="2" charset="0"/>
                <a:cs typeface="Arial-SGK-TV" pitchFamily="2" charset="0"/>
              </a:rPr>
              <a:t>câu</a:t>
            </a:r>
            <a:r>
              <a:rPr lang="en-US" sz="4000" b="1" kern="0" dirty="0">
                <a:solidFill>
                  <a:schemeClr val="bg1"/>
                </a:solidFill>
                <a:latin typeface="Arial-SGK-TV" pitchFamily="2" charset="0"/>
                <a:cs typeface="Arial-SGK-TV" pitchFamily="2" charset="0"/>
              </a:rPr>
              <a:t> </a:t>
            </a:r>
            <a:r>
              <a:rPr lang="en-US" sz="4000" b="1" kern="0" dirty="0" err="1">
                <a:solidFill>
                  <a:schemeClr val="bg1"/>
                </a:solidFill>
                <a:latin typeface="Arial-SGK-TV" pitchFamily="2" charset="0"/>
                <a:cs typeface="Arial-SGK-TV" pitchFamily="2" charset="0"/>
              </a:rPr>
              <a:t>dài</a:t>
            </a:r>
            <a:endParaRPr lang="en-US" sz="4000" b="1" kern="0" dirty="0">
              <a:solidFill>
                <a:schemeClr val="bg1"/>
              </a:solidFill>
              <a:latin typeface="Arial-SGK-TV" pitchFamily="2" charset="0"/>
              <a:cs typeface="Arial-SGK-TV" pitchFamily="2" charset="0"/>
            </a:endParaRPr>
          </a:p>
        </p:txBody>
      </p:sp>
      <p:cxnSp>
        <p:nvCxnSpPr>
          <p:cNvPr id="15" name="Straight Connector 14">
            <a:extLst>
              <a:ext uri="{FF2B5EF4-FFF2-40B4-BE49-F238E27FC236}">
                <a16:creationId xmlns:a16="http://schemas.microsoft.com/office/drawing/2014/main" id="{C7121E56-1BEA-4AF9-BFEF-4AE738D830D3}"/>
              </a:ext>
            </a:extLst>
          </p:cNvPr>
          <p:cNvCxnSpPr>
            <a:cxnSpLocks/>
          </p:cNvCxnSpPr>
          <p:nvPr/>
        </p:nvCxnSpPr>
        <p:spPr>
          <a:xfrm flipH="1">
            <a:off x="7048881" y="1287027"/>
            <a:ext cx="146861" cy="50833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nvGrpSpPr>
          <p:cNvPr id="21" name="Group 20">
            <a:extLst>
              <a:ext uri="{FF2B5EF4-FFF2-40B4-BE49-F238E27FC236}">
                <a16:creationId xmlns:a16="http://schemas.microsoft.com/office/drawing/2014/main" id="{1900EBD6-076C-4411-84EB-AD535035F8E8}"/>
              </a:ext>
            </a:extLst>
          </p:cNvPr>
          <p:cNvGrpSpPr/>
          <p:nvPr/>
        </p:nvGrpSpPr>
        <p:grpSpPr>
          <a:xfrm>
            <a:off x="5472721" y="1980250"/>
            <a:ext cx="216722" cy="532868"/>
            <a:chOff x="4818171" y="5315711"/>
            <a:chExt cx="216722" cy="532868"/>
          </a:xfrm>
        </p:grpSpPr>
        <p:cxnSp>
          <p:nvCxnSpPr>
            <p:cNvPr id="19" name="Straight Connector 18">
              <a:extLst>
                <a:ext uri="{FF2B5EF4-FFF2-40B4-BE49-F238E27FC236}">
                  <a16:creationId xmlns:a16="http://schemas.microsoft.com/office/drawing/2014/main" id="{BA6F20B2-2153-4F54-AE9F-B0D820B6BF81}"/>
                </a:ext>
              </a:extLst>
            </p:cNvPr>
            <p:cNvCxnSpPr>
              <a:cxnSpLocks/>
            </p:cNvCxnSpPr>
            <p:nvPr/>
          </p:nvCxnSpPr>
          <p:spPr>
            <a:xfrm flipH="1">
              <a:off x="4818171" y="5315711"/>
              <a:ext cx="146861" cy="50833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a:extLst>
                <a:ext uri="{FF2B5EF4-FFF2-40B4-BE49-F238E27FC236}">
                  <a16:creationId xmlns:a16="http://schemas.microsoft.com/office/drawing/2014/main" id="{634A5FA1-5E7E-4F78-ABF8-21976C19C503}"/>
                </a:ext>
              </a:extLst>
            </p:cNvPr>
            <p:cNvCxnSpPr>
              <a:cxnSpLocks/>
            </p:cNvCxnSpPr>
            <p:nvPr/>
          </p:nvCxnSpPr>
          <p:spPr>
            <a:xfrm flipH="1">
              <a:off x="4888032" y="5340246"/>
              <a:ext cx="146861" cy="50833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grpSp>
      <p:cxnSp>
        <p:nvCxnSpPr>
          <p:cNvPr id="7" name="Straight Connector 6">
            <a:extLst>
              <a:ext uri="{FF2B5EF4-FFF2-40B4-BE49-F238E27FC236}">
                <a16:creationId xmlns:a16="http://schemas.microsoft.com/office/drawing/2014/main" id="{4BB5D951-3934-C5EF-F5F3-82487A2E5CDB}"/>
              </a:ext>
            </a:extLst>
          </p:cNvPr>
          <p:cNvCxnSpPr>
            <a:cxnSpLocks/>
          </p:cNvCxnSpPr>
          <p:nvPr/>
        </p:nvCxnSpPr>
        <p:spPr>
          <a:xfrm flipH="1">
            <a:off x="3319244" y="2666505"/>
            <a:ext cx="241226" cy="939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BD44A83-41BB-AA7F-2810-32C27B6AC8E9}"/>
              </a:ext>
            </a:extLst>
          </p:cNvPr>
          <p:cNvCxnSpPr>
            <a:cxnSpLocks/>
          </p:cNvCxnSpPr>
          <p:nvPr/>
        </p:nvCxnSpPr>
        <p:spPr>
          <a:xfrm flipH="1">
            <a:off x="7122311" y="2582194"/>
            <a:ext cx="261582" cy="939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C7D8A274-66A7-389B-1CB5-6ED02C2DF283}"/>
              </a:ext>
            </a:extLst>
          </p:cNvPr>
          <p:cNvGrpSpPr/>
          <p:nvPr/>
        </p:nvGrpSpPr>
        <p:grpSpPr>
          <a:xfrm>
            <a:off x="7698728" y="4007566"/>
            <a:ext cx="261582" cy="939421"/>
            <a:chOff x="8395650" y="3921456"/>
            <a:chExt cx="369566" cy="724677"/>
          </a:xfrm>
        </p:grpSpPr>
        <p:cxnSp>
          <p:nvCxnSpPr>
            <p:cNvPr id="9" name="Straight Connector 8">
              <a:extLst>
                <a:ext uri="{FF2B5EF4-FFF2-40B4-BE49-F238E27FC236}">
                  <a16:creationId xmlns:a16="http://schemas.microsoft.com/office/drawing/2014/main" id="{8B61AE1C-F48C-6B74-144D-52C59A8643FA}"/>
                </a:ext>
              </a:extLst>
            </p:cNvPr>
            <p:cNvCxnSpPr/>
            <p:nvPr/>
          </p:nvCxnSpPr>
          <p:spPr>
            <a:xfrm flipH="1">
              <a:off x="8395650" y="3921456"/>
              <a:ext cx="218364" cy="6687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F738987-54BA-D686-D4D4-590F17BF9D72}"/>
                </a:ext>
              </a:extLst>
            </p:cNvPr>
            <p:cNvCxnSpPr/>
            <p:nvPr/>
          </p:nvCxnSpPr>
          <p:spPr>
            <a:xfrm flipH="1">
              <a:off x="8546852" y="3977393"/>
              <a:ext cx="218364" cy="6687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a:extLst>
              <a:ext uri="{FF2B5EF4-FFF2-40B4-BE49-F238E27FC236}">
                <a16:creationId xmlns:a16="http://schemas.microsoft.com/office/drawing/2014/main" id="{A2DF9968-BAB3-1C06-F567-E120F0DE0B61}"/>
              </a:ext>
            </a:extLst>
          </p:cNvPr>
          <p:cNvCxnSpPr>
            <a:cxnSpLocks/>
          </p:cNvCxnSpPr>
          <p:nvPr/>
        </p:nvCxnSpPr>
        <p:spPr>
          <a:xfrm flipH="1">
            <a:off x="6184213" y="3258623"/>
            <a:ext cx="261582" cy="93942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25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2282" y="1283298"/>
            <a:ext cx="6224871" cy="2554545"/>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algn="ctr"/>
            <a:r>
              <a:rPr lang="en-US" altLang="zh-CN" sz="4000" b="1" dirty="0" err="1">
                <a:solidFill>
                  <a:srgbClr val="FC291B"/>
                </a:solidFill>
                <a:latin typeface="Calibri" panose="020F0502020204030204" pitchFamily="34" charset="0"/>
                <a:cs typeface="Calibri" panose="020F0502020204030204" pitchFamily="34" charset="0"/>
              </a:rPr>
              <a:t>Yêu</a:t>
            </a:r>
            <a:r>
              <a:rPr lang="zh-CN" altLang="en-US" sz="4000" b="1" dirty="0">
                <a:solidFill>
                  <a:srgbClr val="FC291B"/>
                </a:solidFill>
                <a:latin typeface="Calibri" panose="020F0502020204030204" pitchFamily="34" charset="0"/>
                <a:cs typeface="Calibri" panose="020F0502020204030204" pitchFamily="34" charset="0"/>
              </a:rPr>
              <a:t> </a:t>
            </a:r>
            <a:r>
              <a:rPr lang="en-US" altLang="zh-CN" sz="4000" b="1" dirty="0" err="1">
                <a:solidFill>
                  <a:srgbClr val="FC291B"/>
                </a:solidFill>
                <a:latin typeface="Calibri" panose="020F0502020204030204" pitchFamily="34" charset="0"/>
                <a:cs typeface="Calibri" panose="020F0502020204030204" pitchFamily="34" charset="0"/>
              </a:rPr>
              <a:t>cầu</a:t>
            </a:r>
            <a:endParaRPr lang="zh-CN" altLang="en-US" sz="4000" b="1" dirty="0">
              <a:solidFill>
                <a:srgbClr val="FC291B"/>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4000" dirty="0">
                <a:solidFill>
                  <a:srgbClr val="000000"/>
                </a:solidFill>
                <a:latin typeface="Calibri" panose="020F0502020204030204" pitchFamily="34" charset="0"/>
                <a:cs typeface="Calibri" panose="020F0502020204030204" pitchFamily="34" charset="0"/>
              </a:rPr>
              <a:t> </a:t>
            </a:r>
            <a:r>
              <a:rPr lang="en-US" altLang="zh-CN" sz="4000" dirty="0" err="1">
                <a:solidFill>
                  <a:srgbClr val="000000"/>
                </a:solidFill>
                <a:latin typeface="Calibri" panose="020F0502020204030204" pitchFamily="34" charset="0"/>
                <a:cs typeface="Calibri" panose="020F0502020204030204" pitchFamily="34" charset="0"/>
              </a:rPr>
              <a:t>Phân</a:t>
            </a:r>
            <a:r>
              <a:rPr lang="zh-CN" altLang="en-US" sz="4000" dirty="0">
                <a:solidFill>
                  <a:srgbClr val="000000"/>
                </a:solidFill>
                <a:latin typeface="Calibri" panose="020F0502020204030204" pitchFamily="34" charset="0"/>
                <a:cs typeface="Calibri" panose="020F0502020204030204" pitchFamily="34" charset="0"/>
              </a:rPr>
              <a:t> </a:t>
            </a:r>
            <a:r>
              <a:rPr lang="en-US" altLang="zh-CN" sz="4000" dirty="0" err="1">
                <a:solidFill>
                  <a:srgbClr val="000000"/>
                </a:solidFill>
                <a:latin typeface="Calibri" panose="020F0502020204030204" pitchFamily="34" charset="0"/>
                <a:cs typeface="Calibri" panose="020F0502020204030204" pitchFamily="34" charset="0"/>
              </a:rPr>
              <a:t>công</a:t>
            </a:r>
            <a:r>
              <a:rPr lang="zh-CN" altLang="en-US" sz="4000" dirty="0">
                <a:solidFill>
                  <a:srgbClr val="000000"/>
                </a:solidFill>
                <a:latin typeface="Calibri" panose="020F0502020204030204" pitchFamily="34" charset="0"/>
                <a:cs typeface="Calibri" panose="020F0502020204030204" pitchFamily="34" charset="0"/>
              </a:rPr>
              <a:t> </a:t>
            </a:r>
            <a:r>
              <a:rPr lang="en-US" altLang="zh-CN" sz="4000" dirty="0" err="1">
                <a:solidFill>
                  <a:srgbClr val="000000"/>
                </a:solidFill>
                <a:latin typeface="Calibri" panose="020F0502020204030204" pitchFamily="34" charset="0"/>
                <a:cs typeface="Calibri" panose="020F0502020204030204" pitchFamily="34" charset="0"/>
              </a:rPr>
              <a:t>đọc</a:t>
            </a:r>
            <a:r>
              <a:rPr lang="zh-CN" altLang="en-US" sz="4000" dirty="0">
                <a:solidFill>
                  <a:srgbClr val="000000"/>
                </a:solidFill>
                <a:latin typeface="Calibri" panose="020F0502020204030204" pitchFamily="34" charset="0"/>
                <a:cs typeface="Calibri" panose="020F0502020204030204" pitchFamily="34" charset="0"/>
              </a:rPr>
              <a:t> </a:t>
            </a:r>
            <a:r>
              <a:rPr lang="en-US" altLang="zh-CN" sz="4000" dirty="0" err="1">
                <a:solidFill>
                  <a:srgbClr val="000000"/>
                </a:solidFill>
                <a:latin typeface="Calibri" panose="020F0502020204030204" pitchFamily="34" charset="0"/>
                <a:cs typeface="Calibri" panose="020F0502020204030204" pitchFamily="34" charset="0"/>
              </a:rPr>
              <a:t>theo</a:t>
            </a:r>
            <a:r>
              <a:rPr lang="zh-CN" altLang="en-US" sz="4000" dirty="0">
                <a:solidFill>
                  <a:srgbClr val="000000"/>
                </a:solidFill>
                <a:latin typeface="Calibri" panose="020F0502020204030204" pitchFamily="34" charset="0"/>
                <a:cs typeface="Calibri" panose="020F0502020204030204" pitchFamily="34" charset="0"/>
              </a:rPr>
              <a:t> </a:t>
            </a:r>
            <a:r>
              <a:rPr lang="en-US" altLang="zh-CN" sz="4000" dirty="0" err="1">
                <a:solidFill>
                  <a:srgbClr val="000000"/>
                </a:solidFill>
                <a:latin typeface="Calibri" panose="020F0502020204030204" pitchFamily="34" charset="0"/>
                <a:cs typeface="Calibri" panose="020F0502020204030204" pitchFamily="34" charset="0"/>
              </a:rPr>
              <a:t>đoạn</a:t>
            </a:r>
            <a:endParaRPr lang="zh-CN" altLang="en-US" sz="4000" dirty="0">
              <a:solidFill>
                <a:srgbClr val="000000"/>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4000" dirty="0">
                <a:solidFill>
                  <a:srgbClr val="000000"/>
                </a:solidFill>
                <a:latin typeface="Calibri" panose="020F0502020204030204" pitchFamily="34" charset="0"/>
                <a:cs typeface="Calibri" panose="020F0502020204030204" pitchFamily="34" charset="0"/>
              </a:rPr>
              <a:t> </a:t>
            </a:r>
            <a:r>
              <a:rPr lang="en-US" altLang="zh-CN" sz="4000" dirty="0" err="1">
                <a:solidFill>
                  <a:srgbClr val="000000"/>
                </a:solidFill>
                <a:latin typeface="Calibri" panose="020F0502020204030204" pitchFamily="34" charset="0"/>
                <a:cs typeface="Calibri" panose="020F0502020204030204" pitchFamily="34" charset="0"/>
              </a:rPr>
              <a:t>Tất</a:t>
            </a:r>
            <a:r>
              <a:rPr lang="zh-CN" altLang="en-US" sz="4000" dirty="0">
                <a:solidFill>
                  <a:srgbClr val="000000"/>
                </a:solidFill>
                <a:latin typeface="Calibri" panose="020F0502020204030204" pitchFamily="34" charset="0"/>
                <a:cs typeface="Calibri" panose="020F0502020204030204" pitchFamily="34" charset="0"/>
              </a:rPr>
              <a:t> </a:t>
            </a:r>
            <a:r>
              <a:rPr lang="en-US" altLang="zh-CN" sz="4000" dirty="0" err="1">
                <a:solidFill>
                  <a:srgbClr val="000000"/>
                </a:solidFill>
                <a:latin typeface="Calibri" panose="020F0502020204030204" pitchFamily="34" charset="0"/>
                <a:cs typeface="Calibri" panose="020F0502020204030204" pitchFamily="34" charset="0"/>
              </a:rPr>
              <a:t>cả</a:t>
            </a:r>
            <a:r>
              <a:rPr lang="zh-CN" altLang="en-US" sz="4000" dirty="0">
                <a:solidFill>
                  <a:srgbClr val="000000"/>
                </a:solidFill>
                <a:latin typeface="Calibri" panose="020F0502020204030204" pitchFamily="34" charset="0"/>
                <a:cs typeface="Calibri" panose="020F0502020204030204" pitchFamily="34" charset="0"/>
              </a:rPr>
              <a:t> </a:t>
            </a:r>
            <a:r>
              <a:rPr lang="en-US" altLang="zh-CN" sz="4000" dirty="0" err="1">
                <a:solidFill>
                  <a:srgbClr val="000000"/>
                </a:solidFill>
                <a:latin typeface="Calibri" panose="020F0502020204030204" pitchFamily="34" charset="0"/>
                <a:cs typeface="Calibri" panose="020F0502020204030204" pitchFamily="34" charset="0"/>
              </a:rPr>
              <a:t>thành</a:t>
            </a:r>
            <a:r>
              <a:rPr lang="zh-CN" altLang="en-US" sz="4000" dirty="0">
                <a:solidFill>
                  <a:srgbClr val="000000"/>
                </a:solidFill>
                <a:latin typeface="Calibri" panose="020F0502020204030204" pitchFamily="34" charset="0"/>
                <a:cs typeface="Calibri" panose="020F0502020204030204" pitchFamily="34" charset="0"/>
              </a:rPr>
              <a:t> </a:t>
            </a:r>
            <a:r>
              <a:rPr lang="en-US" altLang="zh-CN" sz="4000" dirty="0" err="1">
                <a:solidFill>
                  <a:srgbClr val="000000"/>
                </a:solidFill>
                <a:latin typeface="Calibri" panose="020F0502020204030204" pitchFamily="34" charset="0"/>
                <a:cs typeface="Calibri" panose="020F0502020204030204" pitchFamily="34" charset="0"/>
              </a:rPr>
              <a:t>viên</a:t>
            </a:r>
            <a:r>
              <a:rPr lang="zh-CN" altLang="en-US" sz="4000" dirty="0">
                <a:solidFill>
                  <a:srgbClr val="000000"/>
                </a:solidFill>
                <a:latin typeface="Calibri" panose="020F0502020204030204" pitchFamily="34" charset="0"/>
                <a:cs typeface="Calibri" panose="020F0502020204030204" pitchFamily="34" charset="0"/>
              </a:rPr>
              <a:t> </a:t>
            </a:r>
            <a:r>
              <a:rPr lang="en-US" altLang="zh-CN" sz="4000" dirty="0" err="1">
                <a:solidFill>
                  <a:srgbClr val="000000"/>
                </a:solidFill>
                <a:latin typeface="Calibri" panose="020F0502020204030204" pitchFamily="34" charset="0"/>
                <a:cs typeface="Calibri" panose="020F0502020204030204" pitchFamily="34" charset="0"/>
              </a:rPr>
              <a:t>đều</a:t>
            </a:r>
            <a:r>
              <a:rPr lang="zh-CN" altLang="en-US" sz="4000" dirty="0">
                <a:solidFill>
                  <a:srgbClr val="000000"/>
                </a:solidFill>
                <a:latin typeface="Calibri" panose="020F0502020204030204" pitchFamily="34" charset="0"/>
                <a:cs typeface="Calibri" panose="020F0502020204030204" pitchFamily="34" charset="0"/>
              </a:rPr>
              <a:t> </a:t>
            </a:r>
            <a:r>
              <a:rPr lang="en-US" altLang="zh-CN" sz="4000" dirty="0" err="1">
                <a:solidFill>
                  <a:srgbClr val="000000"/>
                </a:solidFill>
                <a:latin typeface="Calibri" panose="020F0502020204030204" pitchFamily="34" charset="0"/>
                <a:cs typeface="Calibri" panose="020F0502020204030204" pitchFamily="34" charset="0"/>
              </a:rPr>
              <a:t>đọc</a:t>
            </a:r>
            <a:endParaRPr lang="zh-CN" altLang="en-US" sz="4000" dirty="0">
              <a:solidFill>
                <a:srgbClr val="000000"/>
              </a:solidFill>
              <a:latin typeface="Calibri" panose="020F0502020204030204" pitchFamily="34" charset="0"/>
              <a:cs typeface="Calibri" panose="020F0502020204030204" pitchFamily="34" charset="0"/>
            </a:endParaRPr>
          </a:p>
          <a:p>
            <a:pPr>
              <a:buSzPts val="2800"/>
              <a:buFont typeface="Arial" panose="020B0604020202020204" pitchFamily="34" charset="0"/>
              <a:buChar char="-"/>
            </a:pPr>
            <a:r>
              <a:rPr lang="en-US" altLang="zh-CN" sz="4000" dirty="0">
                <a:solidFill>
                  <a:srgbClr val="000000"/>
                </a:solidFill>
                <a:latin typeface="Calibri" panose="020F0502020204030204" pitchFamily="34" charset="0"/>
                <a:cs typeface="Calibri" panose="020F0502020204030204" pitchFamily="34" charset="0"/>
              </a:rPr>
              <a:t> </a:t>
            </a:r>
            <a:r>
              <a:rPr lang="en-US" altLang="zh-CN" sz="4000" dirty="0" err="1">
                <a:solidFill>
                  <a:srgbClr val="000000"/>
                </a:solidFill>
                <a:latin typeface="Calibri" panose="020F0502020204030204" pitchFamily="34" charset="0"/>
                <a:cs typeface="Calibri" panose="020F0502020204030204" pitchFamily="34" charset="0"/>
              </a:rPr>
              <a:t>Giải</a:t>
            </a:r>
            <a:r>
              <a:rPr lang="zh-CN" altLang="en-US" sz="4000" dirty="0">
                <a:solidFill>
                  <a:srgbClr val="000000"/>
                </a:solidFill>
                <a:latin typeface="Calibri" panose="020F0502020204030204" pitchFamily="34" charset="0"/>
                <a:cs typeface="Calibri" panose="020F0502020204030204" pitchFamily="34" charset="0"/>
              </a:rPr>
              <a:t> </a:t>
            </a:r>
            <a:r>
              <a:rPr lang="en-US" altLang="zh-CN" sz="4000" dirty="0" err="1">
                <a:solidFill>
                  <a:srgbClr val="000000"/>
                </a:solidFill>
                <a:latin typeface="Calibri" panose="020F0502020204030204" pitchFamily="34" charset="0"/>
                <a:cs typeface="Calibri" panose="020F0502020204030204" pitchFamily="34" charset="0"/>
              </a:rPr>
              <a:t>nghĩa</a:t>
            </a:r>
            <a:r>
              <a:rPr lang="zh-CN" altLang="en-US" sz="4000" dirty="0">
                <a:solidFill>
                  <a:srgbClr val="000000"/>
                </a:solidFill>
                <a:latin typeface="Calibri" panose="020F0502020204030204" pitchFamily="34" charset="0"/>
                <a:cs typeface="Calibri" panose="020F0502020204030204" pitchFamily="34" charset="0"/>
              </a:rPr>
              <a:t> </a:t>
            </a:r>
            <a:r>
              <a:rPr lang="en-US" altLang="zh-CN" sz="4000" dirty="0" err="1">
                <a:solidFill>
                  <a:srgbClr val="000000"/>
                </a:solidFill>
                <a:latin typeface="Calibri" panose="020F0502020204030204" pitchFamily="34" charset="0"/>
                <a:cs typeface="Calibri" panose="020F0502020204030204" pitchFamily="34" charset="0"/>
              </a:rPr>
              <a:t>từ</a:t>
            </a:r>
            <a:r>
              <a:rPr lang="zh-CN" altLang="en-US" sz="4000" dirty="0">
                <a:solidFill>
                  <a:srgbClr val="000000"/>
                </a:solidFill>
                <a:latin typeface="Calibri" panose="020F0502020204030204" pitchFamily="34" charset="0"/>
                <a:cs typeface="Calibri" panose="020F0502020204030204" pitchFamily="34" charset="0"/>
              </a:rPr>
              <a:t> </a:t>
            </a:r>
            <a:r>
              <a:rPr lang="en-US" altLang="zh-CN" sz="4000" dirty="0" err="1">
                <a:solidFill>
                  <a:srgbClr val="000000"/>
                </a:solidFill>
                <a:latin typeface="Calibri" panose="020F0502020204030204" pitchFamily="34" charset="0"/>
                <a:cs typeface="Calibri" panose="020F0502020204030204" pitchFamily="34" charset="0"/>
              </a:rPr>
              <a:t>cùng</a:t>
            </a:r>
            <a:r>
              <a:rPr lang="zh-CN" altLang="en-US" sz="4000" dirty="0">
                <a:solidFill>
                  <a:srgbClr val="000000"/>
                </a:solidFill>
                <a:latin typeface="Calibri" panose="020F0502020204030204" pitchFamily="34" charset="0"/>
                <a:cs typeface="Calibri" panose="020F0502020204030204" pitchFamily="34" charset="0"/>
              </a:rPr>
              <a:t> </a:t>
            </a:r>
            <a:r>
              <a:rPr lang="en-US" altLang="zh-CN" sz="4000" dirty="0" err="1">
                <a:solidFill>
                  <a:srgbClr val="000000"/>
                </a:solidFill>
                <a:latin typeface="Calibri" panose="020F0502020204030204" pitchFamily="34" charset="0"/>
                <a:cs typeface="Calibri" panose="020F0502020204030204" pitchFamily="34" charset="0"/>
              </a:rPr>
              <a:t>nhau</a:t>
            </a:r>
            <a:endParaRPr lang="zh-CN" altLang="en-US" sz="2800" dirty="0">
              <a:solidFill>
                <a:srgbClr val="000000"/>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stretch>
            <a:fillRect/>
          </a:stretch>
        </p:blipFill>
        <p:spPr>
          <a:xfrm>
            <a:off x="5903947" y="3837843"/>
            <a:ext cx="5776564" cy="2401042"/>
          </a:xfrm>
          <a:prstGeom prst="rect">
            <a:avLst/>
          </a:prstGeom>
        </p:spPr>
      </p:pic>
      <p:sp>
        <p:nvSpPr>
          <p:cNvPr id="15" name="Rectangle: Rounded Corners 43">
            <a:extLst>
              <a:ext uri="{FF2B5EF4-FFF2-40B4-BE49-F238E27FC236}">
                <a16:creationId xmlns:a16="http://schemas.microsoft.com/office/drawing/2014/main" id="{45115E44-BACD-4470-90C6-58D2FDABF62D}"/>
              </a:ext>
            </a:extLst>
          </p:cNvPr>
          <p:cNvSpPr/>
          <p:nvPr/>
        </p:nvSpPr>
        <p:spPr>
          <a:xfrm>
            <a:off x="1162202" y="465138"/>
            <a:ext cx="3365928" cy="576774"/>
          </a:xfrm>
          <a:custGeom>
            <a:avLst/>
            <a:gdLst>
              <a:gd name="connsiteX0" fmla="*/ 0 w 3365928"/>
              <a:gd name="connsiteY0" fmla="*/ 96131 h 576774"/>
              <a:gd name="connsiteX1" fmla="*/ 96131 w 3365928"/>
              <a:gd name="connsiteY1" fmla="*/ 0 h 576774"/>
              <a:gd name="connsiteX2" fmla="*/ 688549 w 3365928"/>
              <a:gd name="connsiteY2" fmla="*/ 0 h 576774"/>
              <a:gd name="connsiteX3" fmla="*/ 1217493 w 3365928"/>
              <a:gd name="connsiteY3" fmla="*/ 0 h 576774"/>
              <a:gd name="connsiteX4" fmla="*/ 1746437 w 3365928"/>
              <a:gd name="connsiteY4" fmla="*/ 0 h 576774"/>
              <a:gd name="connsiteX5" fmla="*/ 2180172 w 3365928"/>
              <a:gd name="connsiteY5" fmla="*/ 0 h 576774"/>
              <a:gd name="connsiteX6" fmla="*/ 2645643 w 3365928"/>
              <a:gd name="connsiteY6" fmla="*/ 0 h 576774"/>
              <a:gd name="connsiteX7" fmla="*/ 3269797 w 3365928"/>
              <a:gd name="connsiteY7" fmla="*/ 0 h 576774"/>
              <a:gd name="connsiteX8" fmla="*/ 3365928 w 3365928"/>
              <a:gd name="connsiteY8" fmla="*/ 96131 h 576774"/>
              <a:gd name="connsiteX9" fmla="*/ 3365928 w 3365928"/>
              <a:gd name="connsiteY9" fmla="*/ 480643 h 576774"/>
              <a:gd name="connsiteX10" fmla="*/ 3269797 w 3365928"/>
              <a:gd name="connsiteY10" fmla="*/ 576774 h 576774"/>
              <a:gd name="connsiteX11" fmla="*/ 2740853 w 3365928"/>
              <a:gd name="connsiteY11" fmla="*/ 576774 h 576774"/>
              <a:gd name="connsiteX12" fmla="*/ 2148435 w 3365928"/>
              <a:gd name="connsiteY12" fmla="*/ 576774 h 576774"/>
              <a:gd name="connsiteX13" fmla="*/ 1682964 w 3365928"/>
              <a:gd name="connsiteY13" fmla="*/ 576774 h 576774"/>
              <a:gd name="connsiteX14" fmla="*/ 1122283 w 3365928"/>
              <a:gd name="connsiteY14" fmla="*/ 576774 h 576774"/>
              <a:gd name="connsiteX15" fmla="*/ 656812 w 3365928"/>
              <a:gd name="connsiteY15" fmla="*/ 576774 h 576774"/>
              <a:gd name="connsiteX16" fmla="*/ 96131 w 3365928"/>
              <a:gd name="connsiteY16" fmla="*/ 576774 h 576774"/>
              <a:gd name="connsiteX17" fmla="*/ 0 w 3365928"/>
              <a:gd name="connsiteY17" fmla="*/ 480643 h 576774"/>
              <a:gd name="connsiteX18" fmla="*/ 0 w 3365928"/>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65928" h="576774" fill="none" extrusionOk="0">
                <a:moveTo>
                  <a:pt x="0" y="96131"/>
                </a:moveTo>
                <a:cubicBezTo>
                  <a:pt x="8469" y="51660"/>
                  <a:pt x="47925" y="5020"/>
                  <a:pt x="96131" y="0"/>
                </a:cubicBezTo>
                <a:cubicBezTo>
                  <a:pt x="343842" y="-42963"/>
                  <a:pt x="437182" y="19125"/>
                  <a:pt x="688549" y="0"/>
                </a:cubicBezTo>
                <a:cubicBezTo>
                  <a:pt x="939916" y="-19125"/>
                  <a:pt x="997693" y="14285"/>
                  <a:pt x="1217493" y="0"/>
                </a:cubicBezTo>
                <a:cubicBezTo>
                  <a:pt x="1437293" y="-14285"/>
                  <a:pt x="1498581" y="30122"/>
                  <a:pt x="1746437" y="0"/>
                </a:cubicBezTo>
                <a:cubicBezTo>
                  <a:pt x="1994293" y="-30122"/>
                  <a:pt x="2024480" y="41236"/>
                  <a:pt x="2180172" y="0"/>
                </a:cubicBezTo>
                <a:cubicBezTo>
                  <a:pt x="2335864" y="-41236"/>
                  <a:pt x="2545377" y="33457"/>
                  <a:pt x="2645643" y="0"/>
                </a:cubicBezTo>
                <a:cubicBezTo>
                  <a:pt x="2745909" y="-33457"/>
                  <a:pt x="3012712" y="57568"/>
                  <a:pt x="3269797" y="0"/>
                </a:cubicBezTo>
                <a:cubicBezTo>
                  <a:pt x="3317873" y="8190"/>
                  <a:pt x="3375159" y="53047"/>
                  <a:pt x="3365928" y="96131"/>
                </a:cubicBezTo>
                <a:cubicBezTo>
                  <a:pt x="3403064" y="223006"/>
                  <a:pt x="3321402" y="304039"/>
                  <a:pt x="3365928" y="480643"/>
                </a:cubicBezTo>
                <a:cubicBezTo>
                  <a:pt x="3378151" y="525022"/>
                  <a:pt x="3331551" y="570867"/>
                  <a:pt x="3269797" y="576774"/>
                </a:cubicBezTo>
                <a:cubicBezTo>
                  <a:pt x="3005648" y="615323"/>
                  <a:pt x="2913396" y="568167"/>
                  <a:pt x="2740853" y="576774"/>
                </a:cubicBezTo>
                <a:cubicBezTo>
                  <a:pt x="2568310" y="585381"/>
                  <a:pt x="2440318" y="564584"/>
                  <a:pt x="2148435" y="576774"/>
                </a:cubicBezTo>
                <a:cubicBezTo>
                  <a:pt x="1856552" y="588964"/>
                  <a:pt x="1848397" y="568463"/>
                  <a:pt x="1682964" y="576774"/>
                </a:cubicBezTo>
                <a:cubicBezTo>
                  <a:pt x="1517531" y="585085"/>
                  <a:pt x="1371413" y="576023"/>
                  <a:pt x="1122283" y="576774"/>
                </a:cubicBezTo>
                <a:cubicBezTo>
                  <a:pt x="873153" y="577525"/>
                  <a:pt x="877577" y="531043"/>
                  <a:pt x="656812" y="576774"/>
                </a:cubicBezTo>
                <a:cubicBezTo>
                  <a:pt x="436047" y="622505"/>
                  <a:pt x="312901" y="561264"/>
                  <a:pt x="96131" y="576774"/>
                </a:cubicBezTo>
                <a:cubicBezTo>
                  <a:pt x="31053" y="579273"/>
                  <a:pt x="-212" y="543239"/>
                  <a:pt x="0" y="480643"/>
                </a:cubicBezTo>
                <a:cubicBezTo>
                  <a:pt x="-2852" y="366264"/>
                  <a:pt x="31056" y="237213"/>
                  <a:pt x="0" y="96131"/>
                </a:cubicBezTo>
                <a:close/>
              </a:path>
              <a:path w="3365928" h="576774" stroke="0" extrusionOk="0">
                <a:moveTo>
                  <a:pt x="0" y="96131"/>
                </a:moveTo>
                <a:cubicBezTo>
                  <a:pt x="-10612" y="39904"/>
                  <a:pt x="48631" y="4257"/>
                  <a:pt x="96131" y="0"/>
                </a:cubicBezTo>
                <a:cubicBezTo>
                  <a:pt x="355452" y="-27391"/>
                  <a:pt x="439652" y="17848"/>
                  <a:pt x="656812" y="0"/>
                </a:cubicBezTo>
                <a:cubicBezTo>
                  <a:pt x="873972" y="-17848"/>
                  <a:pt x="1015342" y="41617"/>
                  <a:pt x="1217493" y="0"/>
                </a:cubicBezTo>
                <a:cubicBezTo>
                  <a:pt x="1419644" y="-41617"/>
                  <a:pt x="1624582" y="11574"/>
                  <a:pt x="1778174" y="0"/>
                </a:cubicBezTo>
                <a:cubicBezTo>
                  <a:pt x="1931766" y="-11574"/>
                  <a:pt x="2154042" y="35295"/>
                  <a:pt x="2370592" y="0"/>
                </a:cubicBezTo>
                <a:cubicBezTo>
                  <a:pt x="2587142" y="-35295"/>
                  <a:pt x="2944710" y="46466"/>
                  <a:pt x="3269797" y="0"/>
                </a:cubicBezTo>
                <a:cubicBezTo>
                  <a:pt x="3335333" y="6400"/>
                  <a:pt x="3356585" y="44706"/>
                  <a:pt x="3365928" y="96131"/>
                </a:cubicBezTo>
                <a:cubicBezTo>
                  <a:pt x="3378562" y="178573"/>
                  <a:pt x="3323188" y="384324"/>
                  <a:pt x="3365928" y="480643"/>
                </a:cubicBezTo>
                <a:cubicBezTo>
                  <a:pt x="3370195" y="521047"/>
                  <a:pt x="3313742" y="581268"/>
                  <a:pt x="3269797" y="576774"/>
                </a:cubicBezTo>
                <a:cubicBezTo>
                  <a:pt x="3109571" y="599249"/>
                  <a:pt x="3021252" y="550368"/>
                  <a:pt x="2836063" y="576774"/>
                </a:cubicBezTo>
                <a:cubicBezTo>
                  <a:pt x="2650874" y="603180"/>
                  <a:pt x="2485785" y="565498"/>
                  <a:pt x="2275382" y="576774"/>
                </a:cubicBezTo>
                <a:cubicBezTo>
                  <a:pt x="2064979" y="588050"/>
                  <a:pt x="1959541" y="548210"/>
                  <a:pt x="1809911" y="576774"/>
                </a:cubicBezTo>
                <a:cubicBezTo>
                  <a:pt x="1660281" y="605338"/>
                  <a:pt x="1491017" y="535458"/>
                  <a:pt x="1344440" y="576774"/>
                </a:cubicBezTo>
                <a:cubicBezTo>
                  <a:pt x="1197863" y="618090"/>
                  <a:pt x="1027328" y="540352"/>
                  <a:pt x="752022" y="576774"/>
                </a:cubicBezTo>
                <a:cubicBezTo>
                  <a:pt x="476716" y="613196"/>
                  <a:pt x="413359" y="504248"/>
                  <a:pt x="96131" y="576774"/>
                </a:cubicBezTo>
                <a:cubicBezTo>
                  <a:pt x="48192" y="587358"/>
                  <a:pt x="-8858" y="527621"/>
                  <a:pt x="0" y="480643"/>
                </a:cubicBezTo>
                <a:cubicBezTo>
                  <a:pt x="-14439" y="349945"/>
                  <a:pt x="21005" y="199522"/>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70C0"/>
                </a:solidFill>
                <a:effectLst/>
                <a:uLnTx/>
                <a:uFillTx/>
                <a:latin typeface="Calibri" panose="020F0502020204030204" pitchFamily="34" charset="0"/>
                <a:cs typeface="Calibri" panose="020F0502020204030204" pitchFamily="34" charset="0"/>
              </a:rPr>
              <a:t>Luyện đọc nhóm</a:t>
            </a:r>
          </a:p>
        </p:txBody>
      </p:sp>
      <p:pic>
        <p:nvPicPr>
          <p:cNvPr id="16" name="Kí hiệu - Khám phá &amp; Luyện tập">
            <a:extLst>
              <a:ext uri="{FF2B5EF4-FFF2-40B4-BE49-F238E27FC236}">
                <a16:creationId xmlns:a16="http://schemas.microsoft.com/office/drawing/2014/main" id="{D7558B94-5A1A-4BE2-BE71-8AFEA206C6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7824" y="434484"/>
            <a:ext cx="638922" cy="638922"/>
          </a:xfrm>
          <a:prstGeom prst="rect">
            <a:avLst/>
          </a:prstGeom>
        </p:spPr>
      </p:pic>
    </p:spTree>
    <p:extLst>
      <p:ext uri="{BB962C8B-B14F-4D97-AF65-F5344CB8AC3E}">
        <p14:creationId xmlns:p14="http://schemas.microsoft.com/office/powerpoint/2010/main" val="328783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43">
            <a:extLst>
              <a:ext uri="{FF2B5EF4-FFF2-40B4-BE49-F238E27FC236}">
                <a16:creationId xmlns:a16="http://schemas.microsoft.com/office/drawing/2014/main" id="{9D645240-D005-4810-AC9C-C05A048A4394}"/>
              </a:ext>
            </a:extLst>
          </p:cNvPr>
          <p:cNvSpPr/>
          <p:nvPr/>
        </p:nvSpPr>
        <p:spPr>
          <a:xfrm>
            <a:off x="1162202" y="465138"/>
            <a:ext cx="1812673" cy="576774"/>
          </a:xfrm>
          <a:custGeom>
            <a:avLst/>
            <a:gdLst>
              <a:gd name="connsiteX0" fmla="*/ 0 w 1812673"/>
              <a:gd name="connsiteY0" fmla="*/ 96131 h 576774"/>
              <a:gd name="connsiteX1" fmla="*/ 96131 w 1812673"/>
              <a:gd name="connsiteY1" fmla="*/ 0 h 576774"/>
              <a:gd name="connsiteX2" fmla="*/ 587656 w 1812673"/>
              <a:gd name="connsiteY2" fmla="*/ 0 h 576774"/>
              <a:gd name="connsiteX3" fmla="*/ 1160201 w 1812673"/>
              <a:gd name="connsiteY3" fmla="*/ 0 h 576774"/>
              <a:gd name="connsiteX4" fmla="*/ 1716542 w 1812673"/>
              <a:gd name="connsiteY4" fmla="*/ 0 h 576774"/>
              <a:gd name="connsiteX5" fmla="*/ 1812673 w 1812673"/>
              <a:gd name="connsiteY5" fmla="*/ 96131 h 576774"/>
              <a:gd name="connsiteX6" fmla="*/ 1812673 w 1812673"/>
              <a:gd name="connsiteY6" fmla="*/ 480643 h 576774"/>
              <a:gd name="connsiteX7" fmla="*/ 1716542 w 1812673"/>
              <a:gd name="connsiteY7" fmla="*/ 576774 h 576774"/>
              <a:gd name="connsiteX8" fmla="*/ 1208813 w 1812673"/>
              <a:gd name="connsiteY8" fmla="*/ 576774 h 576774"/>
              <a:gd name="connsiteX9" fmla="*/ 701084 w 1812673"/>
              <a:gd name="connsiteY9" fmla="*/ 576774 h 576774"/>
              <a:gd name="connsiteX10" fmla="*/ 96131 w 1812673"/>
              <a:gd name="connsiteY10" fmla="*/ 576774 h 576774"/>
              <a:gd name="connsiteX11" fmla="*/ 0 w 1812673"/>
              <a:gd name="connsiteY11" fmla="*/ 480643 h 576774"/>
              <a:gd name="connsiteX12" fmla="*/ 0 w 1812673"/>
              <a:gd name="connsiteY12"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2673" h="576774" fill="none" extrusionOk="0">
                <a:moveTo>
                  <a:pt x="0" y="96131"/>
                </a:moveTo>
                <a:cubicBezTo>
                  <a:pt x="2165" y="45981"/>
                  <a:pt x="46457" y="-763"/>
                  <a:pt x="96131" y="0"/>
                </a:cubicBezTo>
                <a:cubicBezTo>
                  <a:pt x="268628" y="-54172"/>
                  <a:pt x="356303" y="37510"/>
                  <a:pt x="587656" y="0"/>
                </a:cubicBezTo>
                <a:cubicBezTo>
                  <a:pt x="819009" y="-37510"/>
                  <a:pt x="941184" y="22550"/>
                  <a:pt x="1160201" y="0"/>
                </a:cubicBezTo>
                <a:cubicBezTo>
                  <a:pt x="1379219" y="-22550"/>
                  <a:pt x="1462884" y="5417"/>
                  <a:pt x="1716542" y="0"/>
                </a:cubicBezTo>
                <a:cubicBezTo>
                  <a:pt x="1778103" y="8621"/>
                  <a:pt x="1817559" y="48059"/>
                  <a:pt x="1812673" y="96131"/>
                </a:cubicBezTo>
                <a:cubicBezTo>
                  <a:pt x="1855884" y="260685"/>
                  <a:pt x="1811066" y="338562"/>
                  <a:pt x="1812673" y="480643"/>
                </a:cubicBezTo>
                <a:cubicBezTo>
                  <a:pt x="1807952" y="543982"/>
                  <a:pt x="1756832" y="571086"/>
                  <a:pt x="1716542" y="576774"/>
                </a:cubicBezTo>
                <a:cubicBezTo>
                  <a:pt x="1517108" y="624171"/>
                  <a:pt x="1458218" y="524652"/>
                  <a:pt x="1208813" y="576774"/>
                </a:cubicBezTo>
                <a:cubicBezTo>
                  <a:pt x="959408" y="628896"/>
                  <a:pt x="895538" y="529067"/>
                  <a:pt x="701084" y="576774"/>
                </a:cubicBezTo>
                <a:cubicBezTo>
                  <a:pt x="506630" y="624481"/>
                  <a:pt x="286012" y="551403"/>
                  <a:pt x="96131" y="576774"/>
                </a:cubicBezTo>
                <a:cubicBezTo>
                  <a:pt x="38023" y="584964"/>
                  <a:pt x="9231" y="543743"/>
                  <a:pt x="0" y="480643"/>
                </a:cubicBezTo>
                <a:cubicBezTo>
                  <a:pt x="-37136" y="353768"/>
                  <a:pt x="44526" y="272735"/>
                  <a:pt x="0" y="96131"/>
                </a:cubicBezTo>
                <a:close/>
              </a:path>
              <a:path w="1812673" h="576774" stroke="0" extrusionOk="0">
                <a:moveTo>
                  <a:pt x="0" y="96131"/>
                </a:moveTo>
                <a:cubicBezTo>
                  <a:pt x="-10612" y="39904"/>
                  <a:pt x="48631" y="4257"/>
                  <a:pt x="96131" y="0"/>
                </a:cubicBezTo>
                <a:cubicBezTo>
                  <a:pt x="259692" y="-10148"/>
                  <a:pt x="430958" y="14685"/>
                  <a:pt x="652472" y="0"/>
                </a:cubicBezTo>
                <a:cubicBezTo>
                  <a:pt x="873986" y="-14685"/>
                  <a:pt x="959553" y="51023"/>
                  <a:pt x="1208813" y="0"/>
                </a:cubicBezTo>
                <a:cubicBezTo>
                  <a:pt x="1458073" y="-51023"/>
                  <a:pt x="1531934" y="5810"/>
                  <a:pt x="1716542" y="0"/>
                </a:cubicBezTo>
                <a:cubicBezTo>
                  <a:pt x="1784855" y="-3380"/>
                  <a:pt x="1809446" y="38582"/>
                  <a:pt x="1812673" y="96131"/>
                </a:cubicBezTo>
                <a:cubicBezTo>
                  <a:pt x="1846380" y="240209"/>
                  <a:pt x="1770919" y="302943"/>
                  <a:pt x="1812673" y="480643"/>
                </a:cubicBezTo>
                <a:cubicBezTo>
                  <a:pt x="1814736" y="534156"/>
                  <a:pt x="1761526" y="572750"/>
                  <a:pt x="1716542" y="576774"/>
                </a:cubicBezTo>
                <a:cubicBezTo>
                  <a:pt x="1478704" y="585839"/>
                  <a:pt x="1443385" y="524800"/>
                  <a:pt x="1225017" y="576774"/>
                </a:cubicBezTo>
                <a:cubicBezTo>
                  <a:pt x="1006650" y="628748"/>
                  <a:pt x="899771" y="570694"/>
                  <a:pt x="733493" y="576774"/>
                </a:cubicBezTo>
                <a:cubicBezTo>
                  <a:pt x="567215" y="582854"/>
                  <a:pt x="278681" y="513535"/>
                  <a:pt x="96131" y="576774"/>
                </a:cubicBezTo>
                <a:cubicBezTo>
                  <a:pt x="45949" y="567118"/>
                  <a:pt x="1003" y="531719"/>
                  <a:pt x="0" y="480643"/>
                </a:cubicBezTo>
                <a:cubicBezTo>
                  <a:pt x="-20443" y="367163"/>
                  <a:pt x="40631" y="230351"/>
                  <a:pt x="0" y="96131"/>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0070C0"/>
                </a:solidFill>
                <a:effectLst/>
                <a:uLnTx/>
                <a:uFillTx/>
                <a:latin typeface="Calibri" panose="020F0502020204030204" pitchFamily="34" charset="0"/>
                <a:cs typeface="Calibri" panose="020F0502020204030204" pitchFamily="34" charset="0"/>
              </a:rPr>
              <a:t>Thi đọc</a:t>
            </a:r>
          </a:p>
        </p:txBody>
      </p:sp>
      <p:pic>
        <p:nvPicPr>
          <p:cNvPr id="20" name="Kí hiệu - Khám phá &amp; Luyện tập">
            <a:extLst>
              <a:ext uri="{FF2B5EF4-FFF2-40B4-BE49-F238E27FC236}">
                <a16:creationId xmlns:a16="http://schemas.microsoft.com/office/drawing/2014/main" id="{EE8845EA-C27D-48B2-81B7-024F3D28FC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7824" y="434484"/>
            <a:ext cx="638922" cy="638922"/>
          </a:xfrm>
          <a:prstGeom prst="rect">
            <a:avLst/>
          </a:prstGeom>
        </p:spPr>
      </p:pic>
      <p:pic>
        <p:nvPicPr>
          <p:cNvPr id="21" name="Picture 20">
            <a:extLst>
              <a:ext uri="{FF2B5EF4-FFF2-40B4-BE49-F238E27FC236}">
                <a16:creationId xmlns:a16="http://schemas.microsoft.com/office/drawing/2014/main" id="{C3F0B6E8-52F6-4605-8E6E-32B3D3313C7E}"/>
              </a:ext>
            </a:extLst>
          </p:cNvPr>
          <p:cNvPicPr>
            <a:picLocks noChangeAspect="1"/>
          </p:cNvPicPr>
          <p:nvPr/>
        </p:nvPicPr>
        <p:blipFill>
          <a:blip r:embed="rId3"/>
          <a:stretch>
            <a:fillRect/>
          </a:stretch>
        </p:blipFill>
        <p:spPr>
          <a:xfrm>
            <a:off x="1675465" y="1183907"/>
            <a:ext cx="9503396" cy="3950108"/>
          </a:xfrm>
          <a:prstGeom prst="rect">
            <a:avLst/>
          </a:prstGeom>
        </p:spPr>
      </p:pic>
    </p:spTree>
    <p:extLst>
      <p:ext uri="{BB962C8B-B14F-4D97-AF65-F5344CB8AC3E}">
        <p14:creationId xmlns:p14="http://schemas.microsoft.com/office/powerpoint/2010/main" val="85579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5" name="图片 4">
            <a:extLst>
              <a:ext uri="{FF2B5EF4-FFF2-40B4-BE49-F238E27FC236}">
                <a16:creationId xmlns:a16="http://schemas.microsoft.com/office/drawing/2014/main" id="{A2030A05-DD15-42F6-996B-4EBE8ED1D0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7" name="Google Shape;147;p39"/>
          <p:cNvPicPr preferRelativeResize="0"/>
          <p:nvPr/>
        </p:nvPicPr>
        <p:blipFill>
          <a:blip r:embed="rId4">
            <a:alphaModFix/>
          </a:blip>
          <a:stretch>
            <a:fillRect/>
          </a:stretch>
        </p:blipFill>
        <p:spPr>
          <a:xfrm>
            <a:off x="6879769" y="524577"/>
            <a:ext cx="2687623" cy="5474163"/>
          </a:xfrm>
          <a:prstGeom prst="rect">
            <a:avLst/>
          </a:prstGeom>
          <a:noFill/>
          <a:ln>
            <a:noFill/>
          </a:ln>
        </p:spPr>
      </p:pic>
      <p:pic>
        <p:nvPicPr>
          <p:cNvPr id="2" name="Picture 1"/>
          <p:cNvPicPr>
            <a:picLocks noChangeAspect="1"/>
          </p:cNvPicPr>
          <p:nvPr/>
        </p:nvPicPr>
        <p:blipFill>
          <a:blip r:embed="rId5"/>
          <a:stretch>
            <a:fillRect/>
          </a:stretch>
        </p:blipFill>
        <p:spPr>
          <a:xfrm>
            <a:off x="932723" y="2081720"/>
            <a:ext cx="5358848" cy="2780017"/>
          </a:xfrm>
          <a:prstGeom prst="rect">
            <a:avLst/>
          </a:prstGeom>
        </p:spPr>
      </p:pic>
      <p:pic>
        <p:nvPicPr>
          <p:cNvPr id="3" name="Picture 2"/>
          <p:cNvPicPr>
            <a:picLocks noChangeAspect="1"/>
          </p:cNvPicPr>
          <p:nvPr/>
        </p:nvPicPr>
        <p:blipFill>
          <a:blip r:embed="rId6"/>
          <a:stretch>
            <a:fillRect/>
          </a:stretch>
        </p:blipFill>
        <p:spPr>
          <a:xfrm>
            <a:off x="2248013" y="1340064"/>
            <a:ext cx="2383743" cy="926672"/>
          </a:xfrm>
          <a:prstGeom prst="rect">
            <a:avLst/>
          </a:prstGeom>
        </p:spPr>
      </p:pic>
    </p:spTree>
    <p:extLst>
      <p:ext uri="{BB962C8B-B14F-4D97-AF65-F5344CB8AC3E}">
        <p14:creationId xmlns:p14="http://schemas.microsoft.com/office/powerpoint/2010/main" val="11506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10;&#10;Description automatically generated">
            <a:extLst>
              <a:ext uri="{FF2B5EF4-FFF2-40B4-BE49-F238E27FC236}">
                <a16:creationId xmlns:a16="http://schemas.microsoft.com/office/drawing/2014/main" id="{349626C5-2736-8AAD-238A-566C74332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87" y="0"/>
            <a:ext cx="12152225" cy="6858000"/>
          </a:xfrm>
          <a:prstGeom prst="rect">
            <a:avLst/>
          </a:prstGeom>
        </p:spPr>
      </p:pic>
      <p:pic>
        <p:nvPicPr>
          <p:cNvPr id="2" name="图片 1" descr="8"/>
          <p:cNvPicPr/>
          <p:nvPr/>
        </p:nvPicPr>
        <p:blipFill>
          <a:blip r:embed="rId4" cstate="screen">
            <a:extLst>
              <a:ext uri="{28A0092B-C50C-407E-A947-70E740481C1C}">
                <a14:useLocalDpi xmlns:a14="http://schemas.microsoft.com/office/drawing/2010/main"/>
              </a:ext>
            </a:extLst>
          </a:blip>
          <a:stretch>
            <a:fillRect/>
          </a:stretch>
        </p:blipFill>
        <p:spPr>
          <a:xfrm>
            <a:off x="1015333" y="-252616"/>
            <a:ext cx="11156779" cy="6196429"/>
          </a:xfrm>
          <a:prstGeom prst="rect">
            <a:avLst/>
          </a:prstGeom>
        </p:spPr>
      </p:pic>
      <p:sp>
        <p:nvSpPr>
          <p:cNvPr id="13" name="文本框 18">
            <a:extLst>
              <a:ext uri="{FF2B5EF4-FFF2-40B4-BE49-F238E27FC236}">
                <a16:creationId xmlns:a16="http://schemas.microsoft.com/office/drawing/2014/main" id="{94AAAAED-4D83-41E3-BB60-D604328DBD4C}"/>
              </a:ext>
            </a:extLst>
          </p:cNvPr>
          <p:cNvSpPr txBox="1"/>
          <p:nvPr/>
        </p:nvSpPr>
        <p:spPr>
          <a:xfrm>
            <a:off x="1556232" y="2690336"/>
            <a:ext cx="10109587" cy="1446550"/>
          </a:xfrm>
          <a:prstGeom prst="rect">
            <a:avLst/>
          </a:prstGeom>
          <a:noFill/>
        </p:spPr>
        <p:txBody>
          <a:bodyPr wrap="square" rtlCol="0">
            <a:spAutoFit/>
          </a:bodyPr>
          <a:lstStyle/>
          <a:p>
            <a:pPr algn="just" defTabSz="457189"/>
            <a:r>
              <a:rPr lang="en-US" altLang="zh-CN" sz="4400" dirty="0" err="1">
                <a:latin typeface="Arial-SGK-TV" pitchFamily="2" charset="0"/>
                <a:ea typeface="微软雅黑"/>
                <a:cs typeface="Arial-SGK-TV" pitchFamily="2" charset="0"/>
              </a:rPr>
              <a:t>Trong</a:t>
            </a:r>
            <a:r>
              <a:rPr lang="en-US" altLang="zh-CN" sz="4400" dirty="0">
                <a:latin typeface="Arial-SGK-TV" pitchFamily="2" charset="0"/>
                <a:ea typeface="微软雅黑"/>
                <a:cs typeface="Arial-SGK-TV" pitchFamily="2" charset="0"/>
              </a:rPr>
              <a:t> </a:t>
            </a:r>
            <a:r>
              <a:rPr lang="en-US" altLang="zh-CN" sz="4400" dirty="0" err="1">
                <a:latin typeface="Arial-SGK-TV" pitchFamily="2" charset="0"/>
                <a:ea typeface="微软雅黑"/>
                <a:cs typeface="Arial-SGK-TV" pitchFamily="2" charset="0"/>
              </a:rPr>
              <a:t>bài</a:t>
            </a:r>
            <a:r>
              <a:rPr lang="en-US" altLang="zh-CN" sz="4400" dirty="0">
                <a:latin typeface="Arial-SGK-TV" pitchFamily="2" charset="0"/>
                <a:ea typeface="微软雅黑"/>
                <a:cs typeface="Arial-SGK-TV" pitchFamily="2" charset="0"/>
              </a:rPr>
              <a:t> </a:t>
            </a:r>
            <a:r>
              <a:rPr lang="en-US" altLang="zh-CN" sz="4400" dirty="0" err="1">
                <a:latin typeface="Arial-SGK-TV" pitchFamily="2" charset="0"/>
                <a:ea typeface="微软雅黑"/>
                <a:cs typeface="Arial-SGK-TV" pitchFamily="2" charset="0"/>
              </a:rPr>
              <a:t>đọc</a:t>
            </a:r>
            <a:r>
              <a:rPr lang="en-US" altLang="zh-CN" sz="4400" dirty="0">
                <a:latin typeface="Arial-SGK-TV" pitchFamily="2" charset="0"/>
                <a:ea typeface="微软雅黑"/>
                <a:cs typeface="Arial-SGK-TV" pitchFamily="2" charset="0"/>
              </a:rPr>
              <a:t> </a:t>
            </a:r>
            <a:r>
              <a:rPr lang="en-US" altLang="zh-CN" sz="4400" dirty="0">
                <a:solidFill>
                  <a:srgbClr val="FF0000"/>
                </a:solidFill>
                <a:latin typeface="Arial-SGK-TV" pitchFamily="2" charset="0"/>
                <a:ea typeface="微软雅黑"/>
                <a:cs typeface="Arial-SGK-TV" pitchFamily="2" charset="0"/>
              </a:rPr>
              <a:t>“</a:t>
            </a:r>
            <a:r>
              <a:rPr lang="en-US" altLang="zh-CN" sz="4400" dirty="0" err="1">
                <a:solidFill>
                  <a:srgbClr val="FF0000"/>
                </a:solidFill>
                <a:latin typeface="Arial-SGK-TV" pitchFamily="2" charset="0"/>
                <a:ea typeface="微软雅黑"/>
                <a:cs typeface="Arial-SGK-TV" pitchFamily="2" charset="0"/>
              </a:rPr>
              <a:t>Bàn</a:t>
            </a:r>
            <a:r>
              <a:rPr lang="en-US" altLang="zh-CN" sz="4400" dirty="0">
                <a:solidFill>
                  <a:srgbClr val="FF0000"/>
                </a:solidFill>
                <a:latin typeface="Arial-SGK-TV" pitchFamily="2" charset="0"/>
                <a:ea typeface="微软雅黑"/>
                <a:cs typeface="Arial-SGK-TV" pitchFamily="2" charset="0"/>
              </a:rPr>
              <a:t> </a:t>
            </a:r>
            <a:r>
              <a:rPr lang="en-US" altLang="zh-CN" sz="4400" dirty="0" err="1">
                <a:solidFill>
                  <a:srgbClr val="FF0000"/>
                </a:solidFill>
                <a:latin typeface="Arial-SGK-TV" pitchFamily="2" charset="0"/>
                <a:ea typeface="微软雅黑"/>
                <a:cs typeface="Arial-SGK-TV" pitchFamily="2" charset="0"/>
              </a:rPr>
              <a:t>tay</a:t>
            </a:r>
            <a:r>
              <a:rPr lang="en-US" altLang="zh-CN" sz="4400" dirty="0">
                <a:solidFill>
                  <a:srgbClr val="FF0000"/>
                </a:solidFill>
                <a:latin typeface="Arial-SGK-TV" pitchFamily="2" charset="0"/>
                <a:ea typeface="微软雅黑"/>
                <a:cs typeface="Arial-SGK-TV" pitchFamily="2" charset="0"/>
              </a:rPr>
              <a:t> </a:t>
            </a:r>
            <a:r>
              <a:rPr lang="en-US" altLang="zh-CN" sz="4400" dirty="0" err="1">
                <a:solidFill>
                  <a:srgbClr val="FF0000"/>
                </a:solidFill>
                <a:latin typeface="Arial-SGK-TV" pitchFamily="2" charset="0"/>
                <a:ea typeface="微软雅黑"/>
                <a:cs typeface="Arial-SGK-TV" pitchFamily="2" charset="0"/>
              </a:rPr>
              <a:t>dịu</a:t>
            </a:r>
            <a:r>
              <a:rPr lang="en-US" altLang="zh-CN" sz="4400" dirty="0">
                <a:solidFill>
                  <a:srgbClr val="FF0000"/>
                </a:solidFill>
                <a:latin typeface="Arial-SGK-TV" pitchFamily="2" charset="0"/>
                <a:ea typeface="微软雅黑"/>
                <a:cs typeface="Arial-SGK-TV" pitchFamily="2" charset="0"/>
              </a:rPr>
              <a:t> </a:t>
            </a:r>
            <a:r>
              <a:rPr lang="en-US" altLang="zh-CN" sz="4400" dirty="0" err="1">
                <a:solidFill>
                  <a:srgbClr val="FF0000"/>
                </a:solidFill>
                <a:latin typeface="Arial-SGK-TV" pitchFamily="2" charset="0"/>
                <a:ea typeface="微软雅黑"/>
                <a:cs typeface="Arial-SGK-TV" pitchFamily="2" charset="0"/>
              </a:rPr>
              <a:t>dàng</a:t>
            </a:r>
            <a:r>
              <a:rPr lang="en-US" altLang="zh-CN" sz="4400" dirty="0">
                <a:solidFill>
                  <a:srgbClr val="FF0000"/>
                </a:solidFill>
                <a:latin typeface="Arial-SGK-TV" pitchFamily="2" charset="0"/>
                <a:ea typeface="微软雅黑"/>
                <a:cs typeface="Arial-SGK-TV" pitchFamily="2" charset="0"/>
              </a:rPr>
              <a:t>” </a:t>
            </a:r>
            <a:r>
              <a:rPr lang="en-US" altLang="zh-CN" sz="4400" dirty="0" err="1">
                <a:latin typeface="Arial-SGK-TV" pitchFamily="2" charset="0"/>
                <a:ea typeface="微软雅黑"/>
                <a:cs typeface="Arial-SGK-TV" pitchFamily="2" charset="0"/>
              </a:rPr>
              <a:t>từ</a:t>
            </a:r>
            <a:r>
              <a:rPr lang="en-US" altLang="zh-CN" sz="4400" dirty="0">
                <a:latin typeface="Arial-SGK-TV" pitchFamily="2" charset="0"/>
                <a:ea typeface="微软雅黑"/>
                <a:cs typeface="Arial-SGK-TV" pitchFamily="2" charset="0"/>
              </a:rPr>
              <a:t> </a:t>
            </a:r>
            <a:r>
              <a:rPr lang="en-US" altLang="zh-CN" sz="4400" dirty="0" err="1">
                <a:latin typeface="Arial-SGK-TV" pitchFamily="2" charset="0"/>
                <a:ea typeface="微软雅黑"/>
                <a:cs typeface="Arial-SGK-TV" pitchFamily="2" charset="0"/>
              </a:rPr>
              <a:t>nào</a:t>
            </a:r>
            <a:r>
              <a:rPr lang="en-US" altLang="zh-CN" sz="4400" dirty="0">
                <a:latin typeface="Arial-SGK-TV" pitchFamily="2" charset="0"/>
                <a:ea typeface="微软雅黑"/>
                <a:cs typeface="Arial-SGK-TV" pitchFamily="2" charset="0"/>
              </a:rPr>
              <a:t> </a:t>
            </a:r>
            <a:r>
              <a:rPr lang="en-US" altLang="zh-CN" sz="4400" dirty="0" err="1">
                <a:latin typeface="Arial-SGK-TV" pitchFamily="2" charset="0"/>
                <a:ea typeface="微软雅黑"/>
                <a:cs typeface="Arial-SGK-TV" pitchFamily="2" charset="0"/>
              </a:rPr>
              <a:t>em</a:t>
            </a:r>
            <a:r>
              <a:rPr lang="en-US" altLang="zh-CN" sz="4400" dirty="0">
                <a:latin typeface="Arial-SGK-TV" pitchFamily="2" charset="0"/>
                <a:ea typeface="微软雅黑"/>
                <a:cs typeface="Arial-SGK-TV" pitchFamily="2" charset="0"/>
              </a:rPr>
              <a:t> </a:t>
            </a:r>
            <a:r>
              <a:rPr lang="en-US" altLang="zh-CN" sz="4400" dirty="0" err="1">
                <a:latin typeface="Arial-SGK-TV" pitchFamily="2" charset="0"/>
                <a:ea typeface="微软雅黑"/>
                <a:cs typeface="Arial-SGK-TV" pitchFamily="2" charset="0"/>
              </a:rPr>
              <a:t>chưa</a:t>
            </a:r>
            <a:r>
              <a:rPr lang="en-US" altLang="zh-CN" sz="4400" dirty="0">
                <a:latin typeface="Arial-SGK-TV" pitchFamily="2" charset="0"/>
                <a:ea typeface="微软雅黑"/>
                <a:cs typeface="Arial-SGK-TV" pitchFamily="2" charset="0"/>
              </a:rPr>
              <a:t> </a:t>
            </a:r>
            <a:r>
              <a:rPr lang="en-US" altLang="zh-CN" sz="4400" dirty="0" err="1">
                <a:latin typeface="Arial-SGK-TV" pitchFamily="2" charset="0"/>
                <a:ea typeface="微软雅黑"/>
                <a:cs typeface="Arial-SGK-TV" pitchFamily="2" charset="0"/>
              </a:rPr>
              <a:t>hiểu</a:t>
            </a:r>
            <a:r>
              <a:rPr lang="en-US" altLang="zh-CN" sz="4400" dirty="0">
                <a:latin typeface="Arial-SGK-TV" pitchFamily="2" charset="0"/>
                <a:ea typeface="微软雅黑"/>
                <a:cs typeface="Arial-SGK-TV" pitchFamily="2" charset="0"/>
              </a:rPr>
              <a:t> </a:t>
            </a:r>
            <a:r>
              <a:rPr lang="en-US" altLang="zh-CN" sz="4400" dirty="0" err="1">
                <a:latin typeface="Arial-SGK-TV" pitchFamily="2" charset="0"/>
                <a:ea typeface="微软雅黑"/>
                <a:cs typeface="Arial-SGK-TV" pitchFamily="2" charset="0"/>
              </a:rPr>
              <a:t>nghĩa</a:t>
            </a:r>
            <a:r>
              <a:rPr lang="en-US" altLang="zh-CN" sz="4400" dirty="0">
                <a:latin typeface="Arial-SGK-TV" pitchFamily="2" charset="0"/>
                <a:ea typeface="微软雅黑"/>
                <a:cs typeface="Arial-SGK-TV" pitchFamily="2" charset="0"/>
              </a:rPr>
              <a:t>?</a:t>
            </a:r>
            <a:endParaRPr lang="zh-CN" altLang="en-US" sz="4400" dirty="0">
              <a:latin typeface="Arial-SGK-TV" pitchFamily="2" charset="0"/>
              <a:ea typeface="微软雅黑"/>
              <a:cs typeface="Arial-SGK-TV" pitchFamily="2" charset="0"/>
            </a:endParaRPr>
          </a:p>
        </p:txBody>
      </p:sp>
    </p:spTree>
    <p:extLst>
      <p:ext uri="{BB962C8B-B14F-4D97-AF65-F5344CB8AC3E}">
        <p14:creationId xmlns:p14="http://schemas.microsoft.com/office/powerpoint/2010/main" val="984942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8170F2E5-4E2B-55A5-E335-CA7BC6E30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7" y="0"/>
            <a:ext cx="12152225" cy="6858000"/>
          </a:xfrm>
          <a:prstGeom prst="rect">
            <a:avLst/>
          </a:prstGeom>
        </p:spPr>
      </p:pic>
      <p:sp>
        <p:nvSpPr>
          <p:cNvPr id="2" name="Rectangle 1"/>
          <p:cNvSpPr/>
          <p:nvPr/>
        </p:nvSpPr>
        <p:spPr>
          <a:xfrm>
            <a:off x="1066258" y="354668"/>
            <a:ext cx="4468268" cy="769441"/>
          </a:xfrm>
          <a:prstGeom prst="rect">
            <a:avLst/>
          </a:prstGeom>
        </p:spPr>
        <p:txBody>
          <a:bodyPr wrap="square">
            <a:spAutoFit/>
          </a:bodyPr>
          <a:lstStyle/>
          <a:p>
            <a:pPr defTabSz="457189"/>
            <a:r>
              <a:rPr lang="en-US" altLang="zh-CN" sz="4400" b="1" dirty="0" err="1">
                <a:solidFill>
                  <a:srgbClr val="0064D2">
                    <a:lumMod val="75000"/>
                  </a:srgbClr>
                </a:solidFill>
                <a:latin typeface="Arial-SGK-TV" pitchFamily="2" charset="0"/>
                <a:ea typeface="微软雅黑"/>
                <a:cs typeface="Arial-SGK-TV" pitchFamily="2" charset="0"/>
              </a:rPr>
              <a:t>Giải</a:t>
            </a:r>
            <a:r>
              <a:rPr lang="zh-CN" altLang="en-US" sz="4400" b="1" dirty="0">
                <a:solidFill>
                  <a:srgbClr val="0064D2">
                    <a:lumMod val="75000"/>
                  </a:srgbClr>
                </a:solidFill>
                <a:latin typeface="Arial-SGK-TV" pitchFamily="2" charset="0"/>
                <a:ea typeface="微软雅黑"/>
                <a:cs typeface="Arial-SGK-TV" pitchFamily="2" charset="0"/>
              </a:rPr>
              <a:t> </a:t>
            </a:r>
            <a:r>
              <a:rPr lang="en-US" altLang="zh-CN" sz="4400" b="1" dirty="0" err="1">
                <a:solidFill>
                  <a:srgbClr val="0064D2">
                    <a:lumMod val="75000"/>
                  </a:srgbClr>
                </a:solidFill>
                <a:latin typeface="Arial-SGK-TV" pitchFamily="2" charset="0"/>
                <a:ea typeface="微软雅黑"/>
                <a:cs typeface="Arial-SGK-TV" pitchFamily="2" charset="0"/>
              </a:rPr>
              <a:t>nghĩa</a:t>
            </a:r>
            <a:r>
              <a:rPr lang="zh-CN" altLang="en-US" sz="4400" b="1" dirty="0">
                <a:solidFill>
                  <a:srgbClr val="0064D2">
                    <a:lumMod val="75000"/>
                  </a:srgbClr>
                </a:solidFill>
                <a:latin typeface="Arial-SGK-TV" pitchFamily="2" charset="0"/>
                <a:ea typeface="微软雅黑"/>
                <a:cs typeface="Arial-SGK-TV" pitchFamily="2" charset="0"/>
              </a:rPr>
              <a:t> </a:t>
            </a:r>
            <a:r>
              <a:rPr lang="en-US" altLang="zh-CN" sz="4400" b="1" dirty="0" err="1">
                <a:solidFill>
                  <a:srgbClr val="0064D2">
                    <a:lumMod val="75000"/>
                  </a:srgbClr>
                </a:solidFill>
                <a:latin typeface="Arial-SGK-TV" pitchFamily="2" charset="0"/>
                <a:ea typeface="微软雅黑"/>
                <a:cs typeface="Arial-SGK-TV" pitchFamily="2" charset="0"/>
              </a:rPr>
              <a:t>từ</a:t>
            </a:r>
            <a:endParaRPr lang="zh-CN" altLang="en-US" sz="4400" b="1" dirty="0">
              <a:solidFill>
                <a:srgbClr val="0064D2">
                  <a:lumMod val="75000"/>
                </a:srgbClr>
              </a:solidFill>
              <a:latin typeface="Arial-SGK-TV" pitchFamily="2" charset="0"/>
              <a:ea typeface="微软雅黑"/>
              <a:cs typeface="Arial-SGK-TV" pitchFamily="2" charset="0"/>
            </a:endParaRPr>
          </a:p>
        </p:txBody>
      </p:sp>
      <p:pic>
        <p:nvPicPr>
          <p:cNvPr id="6" name="Kí hiệu - Khám phá &amp; Luyện tập">
            <a:extLst>
              <a:ext uri="{FF2B5EF4-FFF2-40B4-BE49-F238E27FC236}">
                <a16:creationId xmlns:a16="http://schemas.microsoft.com/office/drawing/2014/main" id="{065018C4-B69C-4B52-B615-09C2BCA5EC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0705" y="382724"/>
            <a:ext cx="615553" cy="615553"/>
          </a:xfrm>
          <a:prstGeom prst="rect">
            <a:avLst/>
          </a:prstGeom>
        </p:spPr>
      </p:pic>
      <p:sp>
        <p:nvSpPr>
          <p:cNvPr id="7" name="TextBox 7">
            <a:extLst>
              <a:ext uri="{FF2B5EF4-FFF2-40B4-BE49-F238E27FC236}">
                <a16:creationId xmlns:a16="http://schemas.microsoft.com/office/drawing/2014/main" id="{308CD88F-3D17-4623-9C42-0C87844CD80A}"/>
              </a:ext>
            </a:extLst>
          </p:cNvPr>
          <p:cNvSpPr txBox="1">
            <a:spLocks noChangeArrowheads="1"/>
          </p:cNvSpPr>
          <p:nvPr/>
        </p:nvSpPr>
        <p:spPr bwMode="auto">
          <a:xfrm>
            <a:off x="758481" y="1506833"/>
            <a:ext cx="1118491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219170" eaLnBrk="0" fontAlgn="base" hangingPunct="0">
              <a:spcBef>
                <a:spcPct val="0"/>
              </a:spcBef>
              <a:spcAft>
                <a:spcPct val="0"/>
              </a:spcAft>
              <a:buNone/>
            </a:pPr>
            <a:r>
              <a:rPr lang="en-US" sz="4400" dirty="0" err="1">
                <a:solidFill>
                  <a:srgbClr val="FF0000"/>
                </a:solidFill>
                <a:latin typeface="Arial-SGK-TV" pitchFamily="2" charset="0"/>
                <a:cs typeface="Arial-SGK-TV" pitchFamily="2" charset="0"/>
              </a:rPr>
              <a:t>Đám</a:t>
            </a:r>
            <a:r>
              <a:rPr lang="en-US" sz="4400" dirty="0">
                <a:solidFill>
                  <a:srgbClr val="FF0000"/>
                </a:solidFill>
                <a:latin typeface="Arial-SGK-TV" pitchFamily="2" charset="0"/>
                <a:cs typeface="Arial-SGK-TV" pitchFamily="2" charset="0"/>
              </a:rPr>
              <a:t> tang: </a:t>
            </a:r>
            <a:r>
              <a:rPr lang="vi-VN" sz="4400" dirty="0">
                <a:solidFill>
                  <a:srgbClr val="0000FF"/>
                </a:solidFill>
                <a:latin typeface="Arial-SGK-TV" pitchFamily="2" charset="0"/>
                <a:cs typeface="Arial-SGK-TV" pitchFamily="2" charset="0"/>
              </a:rPr>
              <a:t>lễ để mọi người cùng nhau tiễn đưa người chết về nơi an nghỉ cuối cùng, theo nghi thức.</a:t>
            </a:r>
          </a:p>
        </p:txBody>
      </p:sp>
    </p:spTree>
    <p:extLst>
      <p:ext uri="{BB962C8B-B14F-4D97-AF65-F5344CB8AC3E}">
        <p14:creationId xmlns:p14="http://schemas.microsoft.com/office/powerpoint/2010/main" val="2364000208"/>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9F0360F9-E224-C59F-8D74-CE09B2801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7" y="0"/>
            <a:ext cx="12152225" cy="6858000"/>
          </a:xfrm>
          <a:prstGeom prst="rect">
            <a:avLst/>
          </a:prstGeom>
        </p:spPr>
      </p:pic>
      <p:sp>
        <p:nvSpPr>
          <p:cNvPr id="2" name="TextBox 1">
            <a:extLst>
              <a:ext uri="{FF2B5EF4-FFF2-40B4-BE49-F238E27FC236}">
                <a16:creationId xmlns:a16="http://schemas.microsoft.com/office/drawing/2014/main" id="{8723DC54-820E-4B50-BB4B-ADF6880974EA}"/>
              </a:ext>
            </a:extLst>
          </p:cNvPr>
          <p:cNvSpPr txBox="1">
            <a:spLocks noChangeArrowheads="1"/>
          </p:cNvSpPr>
          <p:nvPr/>
        </p:nvSpPr>
        <p:spPr bwMode="auto">
          <a:xfrm>
            <a:off x="1066258" y="2334285"/>
            <a:ext cx="10661204" cy="124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219170" eaLnBrk="0" fontAlgn="base" hangingPunct="0">
              <a:spcBef>
                <a:spcPct val="0"/>
              </a:spcBef>
              <a:spcAft>
                <a:spcPct val="0"/>
              </a:spcAft>
              <a:buNone/>
            </a:pPr>
            <a:r>
              <a:rPr lang="en-US" sz="3733" b="1" dirty="0" err="1">
                <a:solidFill>
                  <a:srgbClr val="FF0000"/>
                </a:solidFill>
                <a:latin typeface="Times New Roman" panose="02020603050405020304" pitchFamily="18" charset="0"/>
              </a:rPr>
              <a:t>Âu</a:t>
            </a:r>
            <a:r>
              <a:rPr lang="en-US" sz="3733" b="1" dirty="0">
                <a:solidFill>
                  <a:srgbClr val="FF0000"/>
                </a:solidFill>
                <a:latin typeface="Times New Roman" panose="02020603050405020304" pitchFamily="18" charset="0"/>
              </a:rPr>
              <a:t> </a:t>
            </a:r>
            <a:r>
              <a:rPr lang="en-US" sz="3733" b="1" dirty="0" err="1">
                <a:solidFill>
                  <a:srgbClr val="FF0000"/>
                </a:solidFill>
                <a:latin typeface="Times New Roman" panose="02020603050405020304" pitchFamily="18" charset="0"/>
              </a:rPr>
              <a:t>yếm</a:t>
            </a:r>
            <a:r>
              <a:rPr lang="en-US" sz="3733" b="1" dirty="0">
                <a:solidFill>
                  <a:srgbClr val="FF0000"/>
                </a:solidFill>
                <a:latin typeface="Times New Roman" panose="02020603050405020304" pitchFamily="18" charset="0"/>
              </a:rPr>
              <a:t>: </a:t>
            </a:r>
            <a:r>
              <a:rPr lang="vi-VN" sz="3733" b="1" dirty="0">
                <a:solidFill>
                  <a:srgbClr val="0000FF"/>
                </a:solidFill>
                <a:latin typeface="Times New Roman" panose="02020603050405020304" pitchFamily="18" charset="0"/>
              </a:rPr>
              <a:t>biểu lộ tình thương yêu, trìu mến bằng dáng điệu, cử chỉ, giọng nói</a:t>
            </a:r>
          </a:p>
        </p:txBody>
      </p:sp>
      <p:sp>
        <p:nvSpPr>
          <p:cNvPr id="4" name="Rectangle 3">
            <a:extLst>
              <a:ext uri="{FF2B5EF4-FFF2-40B4-BE49-F238E27FC236}">
                <a16:creationId xmlns:a16="http://schemas.microsoft.com/office/drawing/2014/main" id="{6B5DD27F-4186-E69F-EF46-D79201A62EC3}"/>
              </a:ext>
            </a:extLst>
          </p:cNvPr>
          <p:cNvSpPr/>
          <p:nvPr/>
        </p:nvSpPr>
        <p:spPr>
          <a:xfrm>
            <a:off x="1066258" y="354668"/>
            <a:ext cx="4468268" cy="769441"/>
          </a:xfrm>
          <a:prstGeom prst="rect">
            <a:avLst/>
          </a:prstGeom>
        </p:spPr>
        <p:txBody>
          <a:bodyPr wrap="square">
            <a:spAutoFit/>
          </a:bodyPr>
          <a:lstStyle/>
          <a:p>
            <a:pPr defTabSz="457189"/>
            <a:r>
              <a:rPr lang="en-US" altLang="zh-CN" sz="4400" b="1" dirty="0" err="1">
                <a:solidFill>
                  <a:srgbClr val="0064D2">
                    <a:lumMod val="75000"/>
                  </a:srgbClr>
                </a:solidFill>
                <a:latin typeface="Arial-SGK-TV" pitchFamily="2" charset="0"/>
                <a:ea typeface="微软雅黑"/>
                <a:cs typeface="Arial-SGK-TV" pitchFamily="2" charset="0"/>
              </a:rPr>
              <a:t>Giải</a:t>
            </a:r>
            <a:r>
              <a:rPr lang="zh-CN" altLang="en-US" sz="4400" b="1" dirty="0">
                <a:solidFill>
                  <a:srgbClr val="0064D2">
                    <a:lumMod val="75000"/>
                  </a:srgbClr>
                </a:solidFill>
                <a:latin typeface="Arial-SGK-TV" pitchFamily="2" charset="0"/>
                <a:ea typeface="微软雅黑"/>
                <a:cs typeface="Arial-SGK-TV" pitchFamily="2" charset="0"/>
              </a:rPr>
              <a:t> </a:t>
            </a:r>
            <a:r>
              <a:rPr lang="en-US" altLang="zh-CN" sz="4400" b="1" dirty="0" err="1">
                <a:solidFill>
                  <a:srgbClr val="0064D2">
                    <a:lumMod val="75000"/>
                  </a:srgbClr>
                </a:solidFill>
                <a:latin typeface="Arial-SGK-TV" pitchFamily="2" charset="0"/>
                <a:ea typeface="微软雅黑"/>
                <a:cs typeface="Arial-SGK-TV" pitchFamily="2" charset="0"/>
              </a:rPr>
              <a:t>nghĩa</a:t>
            </a:r>
            <a:r>
              <a:rPr lang="zh-CN" altLang="en-US" sz="4400" b="1" dirty="0">
                <a:solidFill>
                  <a:srgbClr val="0064D2">
                    <a:lumMod val="75000"/>
                  </a:srgbClr>
                </a:solidFill>
                <a:latin typeface="Arial-SGK-TV" pitchFamily="2" charset="0"/>
                <a:ea typeface="微软雅黑"/>
                <a:cs typeface="Arial-SGK-TV" pitchFamily="2" charset="0"/>
              </a:rPr>
              <a:t> </a:t>
            </a:r>
            <a:r>
              <a:rPr lang="en-US" altLang="zh-CN" sz="4400" b="1" dirty="0" err="1">
                <a:solidFill>
                  <a:srgbClr val="0064D2">
                    <a:lumMod val="75000"/>
                  </a:srgbClr>
                </a:solidFill>
                <a:latin typeface="Arial-SGK-TV" pitchFamily="2" charset="0"/>
                <a:ea typeface="微软雅黑"/>
                <a:cs typeface="Arial-SGK-TV" pitchFamily="2" charset="0"/>
              </a:rPr>
              <a:t>từ</a:t>
            </a:r>
            <a:endParaRPr lang="zh-CN" altLang="en-US" sz="4400" b="1" dirty="0">
              <a:solidFill>
                <a:srgbClr val="0064D2">
                  <a:lumMod val="75000"/>
                </a:srgbClr>
              </a:solidFill>
              <a:latin typeface="Arial-SGK-TV" pitchFamily="2" charset="0"/>
              <a:ea typeface="微软雅黑"/>
              <a:cs typeface="Arial-SGK-TV" pitchFamily="2" charset="0"/>
            </a:endParaRPr>
          </a:p>
        </p:txBody>
      </p:sp>
      <p:pic>
        <p:nvPicPr>
          <p:cNvPr id="7" name="Kí hiệu - Khám phá &amp; Luyện tập">
            <a:extLst>
              <a:ext uri="{FF2B5EF4-FFF2-40B4-BE49-F238E27FC236}">
                <a16:creationId xmlns:a16="http://schemas.microsoft.com/office/drawing/2014/main" id="{F80A96BA-6911-586C-7E5E-E189FB53E4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0705" y="382724"/>
            <a:ext cx="615553" cy="615553"/>
          </a:xfrm>
          <a:prstGeom prst="rect">
            <a:avLst/>
          </a:prstGeom>
        </p:spPr>
      </p:pic>
    </p:spTree>
    <p:extLst>
      <p:ext uri="{BB962C8B-B14F-4D97-AF65-F5344CB8AC3E}">
        <p14:creationId xmlns:p14="http://schemas.microsoft.com/office/powerpoint/2010/main" val="2030579509"/>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indoor&#10;&#10;Description automatically generated">
            <a:extLst>
              <a:ext uri="{FF2B5EF4-FFF2-40B4-BE49-F238E27FC236}">
                <a16:creationId xmlns:a16="http://schemas.microsoft.com/office/drawing/2014/main" id="{A7AFD363-E60B-F3FB-199A-5BFBD5FC8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7" y="0"/>
            <a:ext cx="12152225" cy="6858000"/>
          </a:xfrm>
          <a:prstGeom prst="rect">
            <a:avLst/>
          </a:prstGeom>
        </p:spPr>
      </p:pic>
      <p:sp>
        <p:nvSpPr>
          <p:cNvPr id="3" name="TextBox 7">
            <a:extLst>
              <a:ext uri="{FF2B5EF4-FFF2-40B4-BE49-F238E27FC236}">
                <a16:creationId xmlns:a16="http://schemas.microsoft.com/office/drawing/2014/main" id="{F52B6AFD-6212-4AD2-B604-680286B7BB12}"/>
              </a:ext>
            </a:extLst>
          </p:cNvPr>
          <p:cNvSpPr txBox="1">
            <a:spLocks noChangeArrowheads="1"/>
          </p:cNvSpPr>
          <p:nvPr/>
        </p:nvSpPr>
        <p:spPr bwMode="auto">
          <a:xfrm>
            <a:off x="450705" y="1809365"/>
            <a:ext cx="1142687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219170" eaLnBrk="0" fontAlgn="base" hangingPunct="0">
              <a:spcBef>
                <a:spcPct val="0"/>
              </a:spcBef>
              <a:spcAft>
                <a:spcPct val="0"/>
              </a:spcAft>
              <a:buNone/>
            </a:pPr>
            <a:r>
              <a:rPr lang="en-US" sz="4400" dirty="0" err="1">
                <a:solidFill>
                  <a:srgbClr val="FF0000"/>
                </a:solidFill>
                <a:latin typeface="Arial-SGK-TV" pitchFamily="2" charset="0"/>
                <a:ea typeface="微软雅黑"/>
                <a:cs typeface="Arial-SGK-TV" pitchFamily="2" charset="0"/>
              </a:rPr>
              <a:t>nặng</a:t>
            </a:r>
            <a:r>
              <a:rPr lang="en-US" sz="4400" dirty="0">
                <a:solidFill>
                  <a:srgbClr val="FF0000"/>
                </a:solidFill>
                <a:latin typeface="Arial-SGK-TV" pitchFamily="2" charset="0"/>
                <a:ea typeface="微软雅黑"/>
                <a:cs typeface="Arial-SGK-TV" pitchFamily="2" charset="0"/>
              </a:rPr>
              <a:t> </a:t>
            </a:r>
            <a:r>
              <a:rPr lang="en-US" sz="4400" dirty="0" err="1">
                <a:solidFill>
                  <a:srgbClr val="FF0000"/>
                </a:solidFill>
                <a:latin typeface="Arial-SGK-TV" pitchFamily="2" charset="0"/>
                <a:ea typeface="微软雅黑"/>
                <a:cs typeface="Arial-SGK-TV" pitchFamily="2" charset="0"/>
              </a:rPr>
              <a:t>trĩu</a:t>
            </a:r>
            <a:r>
              <a:rPr lang="en-US" sz="4400" dirty="0">
                <a:solidFill>
                  <a:srgbClr val="FF0000"/>
                </a:solidFill>
                <a:latin typeface="Arial-SGK-TV" pitchFamily="2" charset="0"/>
                <a:ea typeface="微软雅黑"/>
                <a:cs typeface="Arial-SGK-TV" pitchFamily="2" charset="0"/>
              </a:rPr>
              <a:t> : </a:t>
            </a:r>
            <a:r>
              <a:rPr lang="vi-VN" sz="4400" dirty="0">
                <a:solidFill>
                  <a:srgbClr val="7030A0"/>
                </a:solidFill>
                <a:latin typeface="Arial-SGK-TV" pitchFamily="2" charset="0"/>
                <a:cs typeface="Arial-SGK-TV" pitchFamily="2" charset="0"/>
              </a:rPr>
              <a:t>nặng đến mức như níu, kéo hẳn xuống</a:t>
            </a:r>
            <a:endParaRPr lang="vi-VN" sz="4400" dirty="0">
              <a:solidFill>
                <a:srgbClr val="7030A0"/>
              </a:solidFill>
              <a:latin typeface="Arial-SGK-TV" pitchFamily="2" charset="0"/>
              <a:ea typeface="微软雅黑"/>
              <a:cs typeface="Arial-SGK-TV" pitchFamily="2" charset="0"/>
            </a:endParaRPr>
          </a:p>
        </p:txBody>
      </p:sp>
      <p:sp>
        <p:nvSpPr>
          <p:cNvPr id="4" name="TextBox 7">
            <a:extLst>
              <a:ext uri="{FF2B5EF4-FFF2-40B4-BE49-F238E27FC236}">
                <a16:creationId xmlns:a16="http://schemas.microsoft.com/office/drawing/2014/main" id="{00F019B8-E5CA-496F-98D8-AFCD47C662C2}"/>
              </a:ext>
            </a:extLst>
          </p:cNvPr>
          <p:cNvSpPr txBox="1">
            <a:spLocks noChangeArrowheads="1"/>
          </p:cNvSpPr>
          <p:nvPr/>
        </p:nvSpPr>
        <p:spPr bwMode="auto">
          <a:xfrm>
            <a:off x="450704" y="3456512"/>
            <a:ext cx="1151349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defTabSz="1219170" eaLnBrk="0" fontAlgn="base" hangingPunct="0">
              <a:spcBef>
                <a:spcPct val="0"/>
              </a:spcBef>
              <a:spcAft>
                <a:spcPct val="0"/>
              </a:spcAft>
              <a:buNone/>
            </a:pPr>
            <a:r>
              <a:rPr lang="en-US" sz="4400" dirty="0" err="1">
                <a:solidFill>
                  <a:srgbClr val="FF0000"/>
                </a:solidFill>
                <a:latin typeface="Arial-SGK-TV" pitchFamily="2" charset="0"/>
                <a:ea typeface="微软雅黑"/>
                <a:cs typeface="Arial-SGK-TV" pitchFamily="2" charset="0"/>
              </a:rPr>
              <a:t>trìu</a:t>
            </a:r>
            <a:r>
              <a:rPr lang="en-US" sz="4400" dirty="0">
                <a:solidFill>
                  <a:srgbClr val="FF0000"/>
                </a:solidFill>
                <a:latin typeface="Arial-SGK-TV" pitchFamily="2" charset="0"/>
                <a:ea typeface="微软雅黑"/>
                <a:cs typeface="Arial-SGK-TV" pitchFamily="2" charset="0"/>
              </a:rPr>
              <a:t> </a:t>
            </a:r>
            <a:r>
              <a:rPr lang="en-US" sz="4400" dirty="0" err="1">
                <a:solidFill>
                  <a:srgbClr val="FF0000"/>
                </a:solidFill>
                <a:latin typeface="Arial-SGK-TV" pitchFamily="2" charset="0"/>
                <a:ea typeface="微软雅黑"/>
                <a:cs typeface="Arial-SGK-TV" pitchFamily="2" charset="0"/>
              </a:rPr>
              <a:t>mến</a:t>
            </a:r>
            <a:r>
              <a:rPr lang="en-US" sz="4400" dirty="0">
                <a:solidFill>
                  <a:srgbClr val="FF0000"/>
                </a:solidFill>
                <a:latin typeface="Arial-SGK-TV" pitchFamily="2" charset="0"/>
                <a:ea typeface="微软雅黑"/>
                <a:cs typeface="Arial-SGK-TV" pitchFamily="2" charset="0"/>
              </a:rPr>
              <a:t>: </a:t>
            </a:r>
            <a:r>
              <a:rPr lang="vi-VN" sz="4400" dirty="0">
                <a:solidFill>
                  <a:srgbClr val="7030A0"/>
                </a:solidFill>
                <a:latin typeface="Arial-SGK-TV" pitchFamily="2" charset="0"/>
                <a:cs typeface="Arial-SGK-TV" pitchFamily="2" charset="0"/>
              </a:rPr>
              <a:t>biểu lộ tình yêu thương tha thiết</a:t>
            </a:r>
            <a:endParaRPr lang="vi-VN" sz="4400" dirty="0">
              <a:solidFill>
                <a:srgbClr val="7030A0"/>
              </a:solidFill>
              <a:latin typeface="Arial-SGK-TV" pitchFamily="2" charset="0"/>
              <a:ea typeface="微软雅黑"/>
              <a:cs typeface="Arial-SGK-TV" pitchFamily="2" charset="0"/>
            </a:endParaRPr>
          </a:p>
        </p:txBody>
      </p:sp>
      <p:sp>
        <p:nvSpPr>
          <p:cNvPr id="7" name="Rectangle 6">
            <a:extLst>
              <a:ext uri="{FF2B5EF4-FFF2-40B4-BE49-F238E27FC236}">
                <a16:creationId xmlns:a16="http://schemas.microsoft.com/office/drawing/2014/main" id="{EF1A4A92-BCB2-6D08-F9F5-68C49600F4AB}"/>
              </a:ext>
            </a:extLst>
          </p:cNvPr>
          <p:cNvSpPr/>
          <p:nvPr/>
        </p:nvSpPr>
        <p:spPr>
          <a:xfrm>
            <a:off x="1220263" y="505934"/>
            <a:ext cx="4468268" cy="769441"/>
          </a:xfrm>
          <a:prstGeom prst="rect">
            <a:avLst/>
          </a:prstGeom>
        </p:spPr>
        <p:txBody>
          <a:bodyPr wrap="square">
            <a:spAutoFit/>
          </a:bodyPr>
          <a:lstStyle/>
          <a:p>
            <a:pPr defTabSz="457189"/>
            <a:r>
              <a:rPr lang="en-US" altLang="zh-CN" sz="4400" b="1" dirty="0" err="1">
                <a:solidFill>
                  <a:srgbClr val="0064D2">
                    <a:lumMod val="75000"/>
                  </a:srgbClr>
                </a:solidFill>
                <a:latin typeface="Arial-SGK-TV" pitchFamily="2" charset="0"/>
                <a:ea typeface="微软雅黑"/>
                <a:cs typeface="Arial-SGK-TV" pitchFamily="2" charset="0"/>
              </a:rPr>
              <a:t>Giải</a:t>
            </a:r>
            <a:r>
              <a:rPr lang="zh-CN" altLang="en-US" sz="4400" b="1" dirty="0">
                <a:solidFill>
                  <a:srgbClr val="0064D2">
                    <a:lumMod val="75000"/>
                  </a:srgbClr>
                </a:solidFill>
                <a:latin typeface="Arial-SGK-TV" pitchFamily="2" charset="0"/>
                <a:ea typeface="微软雅黑"/>
                <a:cs typeface="Arial-SGK-TV" pitchFamily="2" charset="0"/>
              </a:rPr>
              <a:t> </a:t>
            </a:r>
            <a:r>
              <a:rPr lang="en-US" altLang="zh-CN" sz="4400" b="1" dirty="0" err="1">
                <a:solidFill>
                  <a:srgbClr val="0064D2">
                    <a:lumMod val="75000"/>
                  </a:srgbClr>
                </a:solidFill>
                <a:latin typeface="Arial-SGK-TV" pitchFamily="2" charset="0"/>
                <a:ea typeface="微软雅黑"/>
                <a:cs typeface="Arial-SGK-TV" pitchFamily="2" charset="0"/>
              </a:rPr>
              <a:t>nghĩa</a:t>
            </a:r>
            <a:r>
              <a:rPr lang="zh-CN" altLang="en-US" sz="4400" b="1" dirty="0">
                <a:solidFill>
                  <a:srgbClr val="0064D2">
                    <a:lumMod val="75000"/>
                  </a:srgbClr>
                </a:solidFill>
                <a:latin typeface="Arial-SGK-TV" pitchFamily="2" charset="0"/>
                <a:ea typeface="微软雅黑"/>
                <a:cs typeface="Arial-SGK-TV" pitchFamily="2" charset="0"/>
              </a:rPr>
              <a:t> </a:t>
            </a:r>
            <a:r>
              <a:rPr lang="en-US" altLang="zh-CN" sz="4400" b="1" dirty="0" err="1">
                <a:solidFill>
                  <a:srgbClr val="0064D2">
                    <a:lumMod val="75000"/>
                  </a:srgbClr>
                </a:solidFill>
                <a:latin typeface="Arial-SGK-TV" pitchFamily="2" charset="0"/>
                <a:ea typeface="微软雅黑"/>
                <a:cs typeface="Arial-SGK-TV" pitchFamily="2" charset="0"/>
              </a:rPr>
              <a:t>từ</a:t>
            </a:r>
            <a:endParaRPr lang="zh-CN" altLang="en-US" sz="4400" b="1" dirty="0">
              <a:solidFill>
                <a:srgbClr val="0064D2">
                  <a:lumMod val="75000"/>
                </a:srgbClr>
              </a:solidFill>
              <a:latin typeface="Arial-SGK-TV" pitchFamily="2" charset="0"/>
              <a:ea typeface="微软雅黑"/>
              <a:cs typeface="Arial-SGK-TV" pitchFamily="2" charset="0"/>
            </a:endParaRPr>
          </a:p>
        </p:txBody>
      </p:sp>
      <p:pic>
        <p:nvPicPr>
          <p:cNvPr id="8" name="Kí hiệu - Khám phá &amp; Luyện tập">
            <a:extLst>
              <a:ext uri="{FF2B5EF4-FFF2-40B4-BE49-F238E27FC236}">
                <a16:creationId xmlns:a16="http://schemas.microsoft.com/office/drawing/2014/main" id="{605784AC-8BF3-A551-F38E-C0B582176C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710" y="533990"/>
            <a:ext cx="615553" cy="615553"/>
          </a:xfrm>
          <a:prstGeom prst="rect">
            <a:avLst/>
          </a:prstGeom>
        </p:spPr>
      </p:pic>
    </p:spTree>
    <p:extLst>
      <p:ext uri="{BB962C8B-B14F-4D97-AF65-F5344CB8AC3E}">
        <p14:creationId xmlns:p14="http://schemas.microsoft.com/office/powerpoint/2010/main" val="1630971092"/>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24A527-A8A8-D4ED-FE4A-8550C0F00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211" y="67378"/>
            <a:ext cx="12109294" cy="6858000"/>
          </a:xfrm>
          <a:prstGeom prst="rect">
            <a:avLst/>
          </a:prstGeom>
        </p:spPr>
      </p:pic>
      <p:sp>
        <p:nvSpPr>
          <p:cNvPr id="8" name="TextBox 7"/>
          <p:cNvSpPr txBox="1"/>
          <p:nvPr/>
        </p:nvSpPr>
        <p:spPr>
          <a:xfrm>
            <a:off x="635267" y="2566205"/>
            <a:ext cx="11309685" cy="3098721"/>
          </a:xfrm>
          <a:prstGeom prst="roundRect">
            <a:avLst/>
          </a:prstGeom>
          <a:solidFill>
            <a:srgbClr val="FFE1D9"/>
          </a:solidFill>
          <a:ln>
            <a:noFill/>
            <a:miter lim="800000"/>
          </a:ln>
        </p:spPr>
        <p:txBody>
          <a:bodyPr wrap="square" rtlCol="0">
            <a:spAutoFit/>
          </a:bodyPr>
          <a:lstStyle/>
          <a:p>
            <a:pPr algn="just" defTabSz="457189"/>
            <a:r>
              <a:rPr lang="en-US" sz="3600" dirty="0">
                <a:solidFill>
                  <a:srgbClr val="000000"/>
                </a:solidFill>
                <a:latin typeface="Calibri" panose="020F0502020204030204" pitchFamily="34" charset="0"/>
                <a:ea typeface="微软雅黑"/>
                <a:cs typeface="Calibri" panose="020F0502020204030204" pitchFamily="34" charset="0"/>
              </a:rPr>
              <a:t>      </a:t>
            </a:r>
            <a:r>
              <a:rPr lang="en-US" sz="4400" dirty="0">
                <a:solidFill>
                  <a:srgbClr val="000000"/>
                </a:solidFill>
                <a:latin typeface="Arial-SGK-TV" pitchFamily="2" charset="0"/>
                <a:ea typeface="微软雅黑"/>
                <a:cs typeface="Arial-SGK-TV" pitchFamily="2" charset="0"/>
              </a:rPr>
              <a:t>Khi </a:t>
            </a:r>
            <a:r>
              <a:rPr lang="en-US" sz="4400" dirty="0" err="1">
                <a:solidFill>
                  <a:srgbClr val="000000"/>
                </a:solidFill>
                <a:latin typeface="Arial-SGK-TV" pitchFamily="2" charset="0"/>
                <a:ea typeface="微软雅黑"/>
                <a:cs typeface="Arial-SGK-TV" pitchFamily="2" charset="0"/>
              </a:rPr>
              <a:t>bà</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mất</a:t>
            </a:r>
            <a:r>
              <a:rPr lang="en-US" sz="4400" dirty="0">
                <a:solidFill>
                  <a:srgbClr val="000000"/>
                </a:solidFill>
                <a:latin typeface="Arial-SGK-TV" pitchFamily="2" charset="0"/>
                <a:ea typeface="微软雅黑"/>
                <a:cs typeface="Arial-SGK-TV" pitchFamily="2" charset="0"/>
              </a:rPr>
              <a:t> An </a:t>
            </a:r>
            <a:r>
              <a:rPr lang="en-US" sz="4400" dirty="0" err="1">
                <a:solidFill>
                  <a:srgbClr val="000000"/>
                </a:solidFill>
                <a:latin typeface="Arial-SGK-TV" pitchFamily="2" charset="0"/>
                <a:ea typeface="微软雅黑"/>
                <a:cs typeface="Arial-SGK-TV" pitchFamily="2" charset="0"/>
              </a:rPr>
              <a:t>cảm</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thấy</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buồn</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vì</a:t>
            </a:r>
            <a:r>
              <a:rPr lang="en-US" sz="4400" dirty="0">
                <a:solidFill>
                  <a:srgbClr val="000000"/>
                </a:solidFill>
                <a:latin typeface="Arial-SGK-TV" pitchFamily="2" charset="0"/>
                <a:ea typeface="微软雅黑"/>
                <a:cs typeface="Arial-SGK-TV" pitchFamily="2" charset="0"/>
              </a:rPr>
              <a:t> An </a:t>
            </a:r>
            <a:r>
              <a:rPr lang="en-US" sz="4400" dirty="0" err="1">
                <a:solidFill>
                  <a:srgbClr val="000000"/>
                </a:solidFill>
                <a:latin typeface="Arial-SGK-TV" pitchFamily="2" charset="0"/>
                <a:ea typeface="微软雅黑"/>
                <a:cs typeface="Arial-SGK-TV" pitchFamily="2" charset="0"/>
              </a:rPr>
              <a:t>rất</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yêu</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thương</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bà</a:t>
            </a:r>
            <a:r>
              <a:rPr lang="en-US" sz="4400" dirty="0">
                <a:solidFill>
                  <a:srgbClr val="000000"/>
                </a:solidFill>
                <a:latin typeface="Arial-SGK-TV" pitchFamily="2" charset="0"/>
                <a:ea typeface="微软雅黑"/>
                <a:cs typeface="Arial-SGK-TV" pitchFamily="2" charset="0"/>
              </a:rPr>
              <a:t>. An </a:t>
            </a:r>
            <a:r>
              <a:rPr lang="en-US" sz="4400" dirty="0" err="1">
                <a:solidFill>
                  <a:srgbClr val="000000"/>
                </a:solidFill>
                <a:latin typeface="Arial-SGK-TV" pitchFamily="2" charset="0"/>
                <a:ea typeface="微软雅黑"/>
                <a:cs typeface="Arial-SGK-TV" pitchFamily="2" charset="0"/>
              </a:rPr>
              <a:t>không</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còn</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được</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nghe</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bà</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kể</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chuyện</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cổ</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tích</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không</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còn</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được</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bà</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âu</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yếm</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vuốt</a:t>
            </a:r>
            <a:r>
              <a:rPr lang="en-US" sz="4400" dirty="0">
                <a:solidFill>
                  <a:srgbClr val="000000"/>
                </a:solidFill>
                <a:latin typeface="Arial-SGK-TV" pitchFamily="2" charset="0"/>
                <a:ea typeface="微软雅黑"/>
                <a:cs typeface="Arial-SGK-TV" pitchFamily="2" charset="0"/>
              </a:rPr>
              <a:t> </a:t>
            </a:r>
            <a:r>
              <a:rPr lang="en-US" sz="4400" dirty="0" err="1">
                <a:solidFill>
                  <a:srgbClr val="000000"/>
                </a:solidFill>
                <a:latin typeface="Arial-SGK-TV" pitchFamily="2" charset="0"/>
                <a:ea typeface="微软雅黑"/>
                <a:cs typeface="Arial-SGK-TV" pitchFamily="2" charset="0"/>
              </a:rPr>
              <a:t>ve</a:t>
            </a:r>
            <a:r>
              <a:rPr lang="en-US" sz="4400" dirty="0">
                <a:solidFill>
                  <a:srgbClr val="000000"/>
                </a:solidFill>
                <a:latin typeface="Arial-SGK-TV" pitchFamily="2" charset="0"/>
                <a:ea typeface="微软雅黑"/>
                <a:cs typeface="Arial-SGK-TV" pitchFamily="2" charset="0"/>
              </a:rPr>
              <a:t>..</a:t>
            </a:r>
            <a:endParaRPr lang="vi-VN" sz="3600" dirty="0">
              <a:solidFill>
                <a:srgbClr val="000000"/>
              </a:solidFill>
              <a:latin typeface="Arial-SGK-TV" pitchFamily="2" charset="0"/>
              <a:ea typeface="微软雅黑"/>
              <a:cs typeface="Arial-SGK-TV" pitchFamily="2" charset="0"/>
            </a:endParaRPr>
          </a:p>
        </p:txBody>
      </p:sp>
      <p:sp>
        <p:nvSpPr>
          <p:cNvPr id="13" name="Rectangle 12">
            <a:extLst>
              <a:ext uri="{FF2B5EF4-FFF2-40B4-BE49-F238E27FC236}">
                <a16:creationId xmlns:a16="http://schemas.microsoft.com/office/drawing/2014/main" id="{C08D407D-C20A-41A7-B89E-972922C76746}"/>
              </a:ext>
            </a:extLst>
          </p:cNvPr>
          <p:cNvSpPr/>
          <p:nvPr/>
        </p:nvSpPr>
        <p:spPr>
          <a:xfrm>
            <a:off x="1025982" y="313231"/>
            <a:ext cx="11047807" cy="1265312"/>
          </a:xfrm>
          <a:prstGeom prst="rect">
            <a:avLst/>
          </a:prstGeom>
          <a:noFill/>
          <a:ln w="28575" cap="flat" cmpd="sng" algn="ctr">
            <a:noFill/>
            <a:prstDash val="solid"/>
            <a:miter lim="800000"/>
          </a:ln>
          <a:effectLst/>
        </p:spPr>
        <p:txBody>
          <a:bodyPr rtlCol="0" anchor="ctr"/>
          <a:lstStyle/>
          <a:p>
            <a:pPr algn="just"/>
            <a:r>
              <a:rPr lang="en-US" sz="4400" dirty="0">
                <a:solidFill>
                  <a:srgbClr val="FF0000"/>
                </a:solidFill>
                <a:latin typeface="Arial-SGK-TV" pitchFamily="2" charset="0"/>
                <a:cs typeface="Arial-SGK-TV" pitchFamily="2" charset="0"/>
              </a:rPr>
              <a:t>    1. </a:t>
            </a:r>
            <a:r>
              <a:rPr lang="vi-VN" sz="4400" dirty="0">
                <a:solidFill>
                  <a:srgbClr val="FF0000"/>
                </a:solidFill>
                <a:latin typeface="Arial-SGK-TV" pitchFamily="2" charset="0"/>
                <a:cs typeface="Arial-SGK-TV" pitchFamily="2" charset="0"/>
              </a:rPr>
              <a:t>Khi bà mất An cảm thấy như thế nào? Vì sao?</a:t>
            </a:r>
          </a:p>
        </p:txBody>
      </p:sp>
      <p:pic>
        <p:nvPicPr>
          <p:cNvPr id="15" name="Kí hiệu - Cùng tìm hiểu">
            <a:extLst>
              <a:ext uri="{FF2B5EF4-FFF2-40B4-BE49-F238E27FC236}">
                <a16:creationId xmlns:a16="http://schemas.microsoft.com/office/drawing/2014/main" id="{AC3BFD3A-2E25-4716-A887-4FAD784BB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546" y="92447"/>
            <a:ext cx="853440" cy="853440"/>
          </a:xfrm>
          <a:prstGeom prst="rect">
            <a:avLst/>
          </a:prstGeom>
        </p:spPr>
      </p:pic>
      <p:sp>
        <p:nvSpPr>
          <p:cNvPr id="4" name="Câu hỏi 1">
            <a:extLst>
              <a:ext uri="{FF2B5EF4-FFF2-40B4-BE49-F238E27FC236}">
                <a16:creationId xmlns:a16="http://schemas.microsoft.com/office/drawing/2014/main" id="{2C6B659F-3243-620C-61D4-4AA8BBFD3D5C}"/>
              </a:ext>
            </a:extLst>
          </p:cNvPr>
          <p:cNvSpPr txBox="1"/>
          <p:nvPr/>
        </p:nvSpPr>
        <p:spPr>
          <a:xfrm>
            <a:off x="1547108" y="1578543"/>
            <a:ext cx="9251499" cy="769441"/>
          </a:xfrm>
          <a:prstGeom prst="rect">
            <a:avLst/>
          </a:prstGeom>
          <a:noFill/>
        </p:spPr>
        <p:txBody>
          <a:bodyPr wrap="square">
            <a:spAutoFit/>
          </a:bodyPr>
          <a:lstStyle/>
          <a:p>
            <a:pPr algn="ctr" defTabSz="914377">
              <a:defRPr/>
            </a:pPr>
            <a:r>
              <a:rPr lang="en-US" sz="4400" dirty="0" err="1">
                <a:solidFill>
                  <a:srgbClr val="EA1ECD"/>
                </a:solidFill>
                <a:latin typeface="Arial-SGK-TV" pitchFamily="2" charset="0"/>
                <a:cs typeface="Arial-SGK-TV" pitchFamily="2" charset="0"/>
              </a:rPr>
              <a:t>Đọc</a:t>
            </a:r>
            <a:r>
              <a:rPr lang="en-US" sz="4400" dirty="0">
                <a:solidFill>
                  <a:srgbClr val="EA1ECD"/>
                </a:solidFill>
                <a:latin typeface="Arial-SGK-TV" pitchFamily="2" charset="0"/>
                <a:cs typeface="Arial-SGK-TV" pitchFamily="2" charset="0"/>
              </a:rPr>
              <a:t> </a:t>
            </a:r>
            <a:r>
              <a:rPr lang="en-US" sz="4400" dirty="0" err="1">
                <a:solidFill>
                  <a:srgbClr val="EA1ECD"/>
                </a:solidFill>
                <a:latin typeface="Arial-SGK-TV" pitchFamily="2" charset="0"/>
                <a:cs typeface="Arial-SGK-TV" pitchFamily="2" charset="0"/>
              </a:rPr>
              <a:t>thầm</a:t>
            </a:r>
            <a:r>
              <a:rPr lang="en-US" sz="4400" dirty="0">
                <a:solidFill>
                  <a:srgbClr val="EA1ECD"/>
                </a:solidFill>
                <a:latin typeface="Arial-SGK-TV" pitchFamily="2" charset="0"/>
                <a:cs typeface="Arial-SGK-TV" pitchFamily="2" charset="0"/>
              </a:rPr>
              <a:t> </a:t>
            </a:r>
            <a:r>
              <a:rPr lang="en-US" sz="4400" dirty="0" err="1">
                <a:solidFill>
                  <a:srgbClr val="EA1ECD"/>
                </a:solidFill>
                <a:latin typeface="Arial-SGK-TV" pitchFamily="2" charset="0"/>
                <a:cs typeface="Arial-SGK-TV" pitchFamily="2" charset="0"/>
              </a:rPr>
              <a:t>lại</a:t>
            </a:r>
            <a:r>
              <a:rPr lang="en-US" sz="4400" dirty="0">
                <a:solidFill>
                  <a:srgbClr val="EA1ECD"/>
                </a:solidFill>
                <a:latin typeface="Arial-SGK-TV" pitchFamily="2" charset="0"/>
                <a:cs typeface="Arial-SGK-TV" pitchFamily="2" charset="0"/>
              </a:rPr>
              <a:t> </a:t>
            </a:r>
            <a:r>
              <a:rPr lang="en-US" sz="4400" dirty="0" err="1">
                <a:solidFill>
                  <a:srgbClr val="EA1ECD"/>
                </a:solidFill>
                <a:latin typeface="Arial-SGK-TV" pitchFamily="2" charset="0"/>
                <a:cs typeface="Arial-SGK-TV" pitchFamily="2" charset="0"/>
              </a:rPr>
              <a:t>đoạn</a:t>
            </a:r>
            <a:r>
              <a:rPr lang="en-US" sz="4400" dirty="0">
                <a:solidFill>
                  <a:srgbClr val="EA1ECD"/>
                </a:solidFill>
                <a:latin typeface="Arial-SGK-TV" pitchFamily="2" charset="0"/>
                <a:cs typeface="Arial-SGK-TV" pitchFamily="2" charset="0"/>
              </a:rPr>
              <a:t> 1 </a:t>
            </a:r>
            <a:r>
              <a:rPr lang="en-US" sz="4400" dirty="0" err="1">
                <a:solidFill>
                  <a:srgbClr val="EA1ECD"/>
                </a:solidFill>
                <a:latin typeface="Arial-SGK-TV" pitchFamily="2" charset="0"/>
                <a:cs typeface="Arial-SGK-TV" pitchFamily="2" charset="0"/>
              </a:rPr>
              <a:t>trong</a:t>
            </a:r>
            <a:r>
              <a:rPr lang="en-US" sz="4400" dirty="0">
                <a:solidFill>
                  <a:srgbClr val="EA1ECD"/>
                </a:solidFill>
                <a:latin typeface="Arial-SGK-TV" pitchFamily="2" charset="0"/>
                <a:cs typeface="Arial-SGK-TV" pitchFamily="2" charset="0"/>
              </a:rPr>
              <a:t> </a:t>
            </a:r>
            <a:r>
              <a:rPr lang="en-US" sz="4400" dirty="0" err="1">
                <a:solidFill>
                  <a:srgbClr val="EA1ECD"/>
                </a:solidFill>
                <a:latin typeface="Arial-SGK-TV" pitchFamily="2" charset="0"/>
                <a:cs typeface="Arial-SGK-TV" pitchFamily="2" charset="0"/>
              </a:rPr>
              <a:t>bài</a:t>
            </a:r>
            <a:r>
              <a:rPr lang="en-US" sz="4400" dirty="0">
                <a:solidFill>
                  <a:srgbClr val="EA1ECD"/>
                </a:solidFill>
                <a:latin typeface="Arial-SGK-TV" pitchFamily="2" charset="0"/>
                <a:cs typeface="Arial-SGK-TV" pitchFamily="2" charset="0"/>
              </a:rPr>
              <a:t> </a:t>
            </a:r>
            <a:r>
              <a:rPr lang="en-US" sz="4400" dirty="0" err="1">
                <a:solidFill>
                  <a:srgbClr val="EA1ECD"/>
                </a:solidFill>
                <a:latin typeface="Arial-SGK-TV" pitchFamily="2" charset="0"/>
                <a:cs typeface="Arial-SGK-TV" pitchFamily="2" charset="0"/>
              </a:rPr>
              <a:t>th</a:t>
            </a:r>
            <a:r>
              <a:rPr lang="vi-VN" sz="4400" dirty="0">
                <a:solidFill>
                  <a:srgbClr val="EA1ECD"/>
                </a:solidFill>
                <a:latin typeface="Arial-SGK-TV" pitchFamily="2" charset="0"/>
                <a:cs typeface="Arial-SGK-TV" pitchFamily="2" charset="0"/>
              </a:rPr>
              <a:t>ơ</a:t>
            </a:r>
          </a:p>
        </p:txBody>
      </p:sp>
    </p:spTree>
    <p:extLst>
      <p:ext uri="{BB962C8B-B14F-4D97-AF65-F5344CB8AC3E}">
        <p14:creationId xmlns:p14="http://schemas.microsoft.com/office/powerpoint/2010/main" val="312767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98" y="452669"/>
            <a:ext cx="6858537" cy="4530737"/>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4246" y="452670"/>
            <a:ext cx="3933061" cy="6473957"/>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669072">
            <a:off x="-844084" y="3685363"/>
            <a:ext cx="4898307" cy="4011247"/>
          </a:xfrm>
          <a:prstGeom prst="rect">
            <a:avLst/>
          </a:prstGeom>
        </p:spPr>
      </p:pic>
      <p:pic>
        <p:nvPicPr>
          <p:cNvPr id="8" name="Bkgr tên lửa">
            <a:extLst>
              <a:ext uri="{FF2B5EF4-FFF2-40B4-BE49-F238E27FC236}">
                <a16:creationId xmlns:a16="http://schemas.microsoft.com/office/drawing/2014/main" id="{806947FC-9FFA-489E-A387-DDCC284F12E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397359" y="1704043"/>
            <a:ext cx="1093027" cy="1093027"/>
          </a:xfrm>
          <a:prstGeom prst="rect">
            <a:avLst/>
          </a:prstGeom>
        </p:spPr>
      </p:pic>
      <p:pic>
        <p:nvPicPr>
          <p:cNvPr id="2" name="Picture 1">
            <a:extLst>
              <a:ext uri="{FF2B5EF4-FFF2-40B4-BE49-F238E27FC236}">
                <a16:creationId xmlns:a16="http://schemas.microsoft.com/office/drawing/2014/main" id="{2B48A4A2-AED4-4DF7-B8F3-89F356B2A205}"/>
              </a:ext>
            </a:extLst>
          </p:cNvPr>
          <p:cNvPicPr>
            <a:picLocks noChangeAspect="1"/>
          </p:cNvPicPr>
          <p:nvPr/>
        </p:nvPicPr>
        <p:blipFill>
          <a:blip r:embed="rId7"/>
          <a:stretch>
            <a:fillRect/>
          </a:stretch>
        </p:blipFill>
        <p:spPr>
          <a:xfrm>
            <a:off x="1411749" y="2590191"/>
            <a:ext cx="7202032" cy="2495512"/>
          </a:xfrm>
          <a:prstGeom prst="rect">
            <a:avLst/>
          </a:prstGeom>
        </p:spPr>
      </p:pic>
    </p:spTree>
    <p:extLst>
      <p:ext uri="{BB962C8B-B14F-4D97-AF65-F5344CB8AC3E}">
        <p14:creationId xmlns:p14="http://schemas.microsoft.com/office/powerpoint/2010/main" val="4012713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10;&#10;Description automatically generated">
            <a:extLst>
              <a:ext uri="{FF2B5EF4-FFF2-40B4-BE49-F238E27FC236}">
                <a16:creationId xmlns:a16="http://schemas.microsoft.com/office/drawing/2014/main" id="{771CCF9C-4A7B-3798-07E0-4256FF8CF9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7" y="0"/>
            <a:ext cx="12152225" cy="6858000"/>
          </a:xfrm>
          <a:prstGeom prst="rect">
            <a:avLst/>
          </a:prstGeom>
        </p:spPr>
      </p:pic>
      <p:sp>
        <p:nvSpPr>
          <p:cNvPr id="8" name="TextBox 7"/>
          <p:cNvSpPr txBox="1"/>
          <p:nvPr/>
        </p:nvSpPr>
        <p:spPr>
          <a:xfrm>
            <a:off x="853440" y="1907193"/>
            <a:ext cx="11226264" cy="2349579"/>
          </a:xfrm>
          <a:prstGeom prst="roundRect">
            <a:avLst/>
          </a:prstGeom>
          <a:solidFill>
            <a:srgbClr val="FFE1D9"/>
          </a:solidFill>
          <a:ln>
            <a:noFill/>
            <a:miter lim="800000"/>
          </a:ln>
        </p:spPr>
        <p:txBody>
          <a:bodyPr wrap="square" rtlCol="0">
            <a:spAutoFit/>
          </a:bodyPr>
          <a:lstStyle/>
          <a:p>
            <a:pPr algn="just" defTabSz="457189"/>
            <a:r>
              <a:rPr lang="en-US" sz="4400" dirty="0">
                <a:solidFill>
                  <a:srgbClr val="000000"/>
                </a:solidFill>
                <a:latin typeface="Arial-SGK-TV" pitchFamily="2" charset="0"/>
                <a:cs typeface="Arial-SGK-TV" pitchFamily="2" charset="0"/>
              </a:rPr>
              <a:t>        </a:t>
            </a:r>
            <a:r>
              <a:rPr lang="vi-VN" sz="4400" dirty="0">
                <a:solidFill>
                  <a:srgbClr val="000000"/>
                </a:solidFill>
                <a:latin typeface="Arial-SGK-TV" pitchFamily="2" charset="0"/>
                <a:cs typeface="Arial-SGK-TV" pitchFamily="2" charset="0"/>
              </a:rPr>
              <a:t>Thầy giáo không trách An khi biết bạn chưa chuẩn bị bài vì thầy biết An nhớ bà</a:t>
            </a:r>
            <a:r>
              <a:rPr lang="en-US" sz="4400" dirty="0">
                <a:solidFill>
                  <a:srgbClr val="000000"/>
                </a:solidFill>
                <a:latin typeface="Arial-SGK-TV" pitchFamily="2" charset="0"/>
                <a:cs typeface="Arial-SGK-TV" pitchFamily="2" charset="0"/>
              </a:rPr>
              <a:t> </a:t>
            </a:r>
            <a:r>
              <a:rPr lang="en-US" sz="4400" dirty="0" err="1">
                <a:solidFill>
                  <a:srgbClr val="000000"/>
                </a:solidFill>
                <a:latin typeface="Arial-SGK-TV" pitchFamily="2" charset="0"/>
                <a:cs typeface="Arial-SGK-TV" pitchFamily="2" charset="0"/>
              </a:rPr>
              <a:t>và</a:t>
            </a:r>
            <a:r>
              <a:rPr lang="en-US" sz="4400" dirty="0">
                <a:solidFill>
                  <a:srgbClr val="000000"/>
                </a:solidFill>
                <a:latin typeface="Arial-SGK-TV" pitchFamily="2" charset="0"/>
                <a:cs typeface="Arial-SGK-TV" pitchFamily="2" charset="0"/>
              </a:rPr>
              <a:t> </a:t>
            </a:r>
            <a:r>
              <a:rPr lang="en-US" sz="4400" dirty="0" err="1">
                <a:solidFill>
                  <a:srgbClr val="000000"/>
                </a:solidFill>
                <a:latin typeface="Arial-SGK-TV" pitchFamily="2" charset="0"/>
                <a:cs typeface="Arial-SGK-TV" pitchFamily="2" charset="0"/>
              </a:rPr>
              <a:t>thầy</a:t>
            </a:r>
            <a:r>
              <a:rPr lang="en-US" sz="4400" dirty="0">
                <a:solidFill>
                  <a:srgbClr val="000000"/>
                </a:solidFill>
                <a:latin typeface="Arial-SGK-TV" pitchFamily="2" charset="0"/>
                <a:cs typeface="Arial-SGK-TV" pitchFamily="2" charset="0"/>
              </a:rPr>
              <a:t> </a:t>
            </a:r>
            <a:r>
              <a:rPr lang="en-US" sz="4400" dirty="0" err="1">
                <a:solidFill>
                  <a:srgbClr val="000000"/>
                </a:solidFill>
                <a:latin typeface="Arial-SGK-TV" pitchFamily="2" charset="0"/>
                <a:cs typeface="Arial-SGK-TV" pitchFamily="2" charset="0"/>
              </a:rPr>
              <a:t>giáo</a:t>
            </a:r>
            <a:r>
              <a:rPr lang="en-US" sz="4400" dirty="0">
                <a:solidFill>
                  <a:srgbClr val="000000"/>
                </a:solidFill>
                <a:latin typeface="Arial-SGK-TV" pitchFamily="2" charset="0"/>
                <a:cs typeface="Arial-SGK-TV" pitchFamily="2" charset="0"/>
              </a:rPr>
              <a:t> </a:t>
            </a:r>
            <a:r>
              <a:rPr lang="en-US" sz="4400" dirty="0" err="1">
                <a:solidFill>
                  <a:srgbClr val="000000"/>
                </a:solidFill>
                <a:latin typeface="Arial-SGK-TV" pitchFamily="2" charset="0"/>
                <a:cs typeface="Arial-SGK-TV" pitchFamily="2" charset="0"/>
              </a:rPr>
              <a:t>cảm</a:t>
            </a:r>
            <a:r>
              <a:rPr lang="en-US" sz="4400" dirty="0">
                <a:solidFill>
                  <a:srgbClr val="000000"/>
                </a:solidFill>
                <a:latin typeface="Arial-SGK-TV" pitchFamily="2" charset="0"/>
                <a:cs typeface="Arial-SGK-TV" pitchFamily="2" charset="0"/>
              </a:rPr>
              <a:t> </a:t>
            </a:r>
            <a:r>
              <a:rPr lang="en-US" sz="4400" dirty="0" err="1">
                <a:solidFill>
                  <a:srgbClr val="000000"/>
                </a:solidFill>
                <a:latin typeface="Arial-SGK-TV" pitchFamily="2" charset="0"/>
                <a:cs typeface="Arial-SGK-TV" pitchFamily="2" charset="0"/>
              </a:rPr>
              <a:t>thông</a:t>
            </a:r>
            <a:r>
              <a:rPr lang="en-US" sz="4400" dirty="0">
                <a:solidFill>
                  <a:srgbClr val="000000"/>
                </a:solidFill>
                <a:latin typeface="Arial-SGK-TV" pitchFamily="2" charset="0"/>
                <a:cs typeface="Arial-SGK-TV" pitchFamily="2" charset="0"/>
              </a:rPr>
              <a:t> </a:t>
            </a:r>
            <a:r>
              <a:rPr lang="en-US" sz="4400" dirty="0" err="1">
                <a:solidFill>
                  <a:srgbClr val="000000"/>
                </a:solidFill>
                <a:latin typeface="Arial-SGK-TV" pitchFamily="2" charset="0"/>
                <a:cs typeface="Arial-SGK-TV" pitchFamily="2" charset="0"/>
              </a:rPr>
              <a:t>với</a:t>
            </a:r>
            <a:r>
              <a:rPr lang="en-US" sz="4400" dirty="0">
                <a:solidFill>
                  <a:srgbClr val="000000"/>
                </a:solidFill>
                <a:latin typeface="Arial-SGK-TV" pitchFamily="2" charset="0"/>
                <a:cs typeface="Arial-SGK-TV" pitchFamily="2" charset="0"/>
              </a:rPr>
              <a:t> </a:t>
            </a:r>
            <a:r>
              <a:rPr lang="en-US" sz="4400" dirty="0" err="1">
                <a:solidFill>
                  <a:srgbClr val="000000"/>
                </a:solidFill>
                <a:latin typeface="Arial-SGK-TV" pitchFamily="2" charset="0"/>
                <a:cs typeface="Arial-SGK-TV" pitchFamily="2" charset="0"/>
              </a:rPr>
              <a:t>nỗi</a:t>
            </a:r>
            <a:r>
              <a:rPr lang="en-US" sz="4400" dirty="0">
                <a:solidFill>
                  <a:srgbClr val="000000"/>
                </a:solidFill>
                <a:latin typeface="Arial-SGK-TV" pitchFamily="2" charset="0"/>
                <a:cs typeface="Arial-SGK-TV" pitchFamily="2" charset="0"/>
              </a:rPr>
              <a:t> </a:t>
            </a:r>
            <a:r>
              <a:rPr lang="en-US" sz="4400" dirty="0" err="1">
                <a:solidFill>
                  <a:srgbClr val="000000"/>
                </a:solidFill>
                <a:latin typeface="Arial-SGK-TV" pitchFamily="2" charset="0"/>
                <a:cs typeface="Arial-SGK-TV" pitchFamily="2" charset="0"/>
              </a:rPr>
              <a:t>buồn</a:t>
            </a:r>
            <a:r>
              <a:rPr lang="en-US" sz="4400" dirty="0">
                <a:solidFill>
                  <a:srgbClr val="000000"/>
                </a:solidFill>
                <a:latin typeface="Arial-SGK-TV" pitchFamily="2" charset="0"/>
                <a:cs typeface="Arial-SGK-TV" pitchFamily="2" charset="0"/>
              </a:rPr>
              <a:t> </a:t>
            </a:r>
            <a:r>
              <a:rPr lang="en-US" sz="4400" dirty="0" err="1">
                <a:solidFill>
                  <a:srgbClr val="000000"/>
                </a:solidFill>
                <a:latin typeface="Arial-SGK-TV" pitchFamily="2" charset="0"/>
                <a:cs typeface="Arial-SGK-TV" pitchFamily="2" charset="0"/>
              </a:rPr>
              <a:t>của</a:t>
            </a:r>
            <a:r>
              <a:rPr lang="en-US" sz="4400" dirty="0">
                <a:solidFill>
                  <a:srgbClr val="000000"/>
                </a:solidFill>
                <a:latin typeface="Arial-SGK-TV" pitchFamily="2" charset="0"/>
                <a:cs typeface="Arial-SGK-TV" pitchFamily="2" charset="0"/>
              </a:rPr>
              <a:t> An.</a:t>
            </a:r>
            <a:endParaRPr lang="vi-VN" sz="4400" dirty="0">
              <a:solidFill>
                <a:srgbClr val="000000"/>
              </a:solidFill>
              <a:latin typeface="Arial-SGK-TV" pitchFamily="2" charset="0"/>
              <a:ea typeface="微软雅黑"/>
              <a:cs typeface="Arial-SGK-TV" pitchFamily="2" charset="0"/>
            </a:endParaRPr>
          </a:p>
        </p:txBody>
      </p:sp>
      <p:pic>
        <p:nvPicPr>
          <p:cNvPr id="15" name="Kí hiệu - Cùng tìm hiểu">
            <a:extLst>
              <a:ext uri="{FF2B5EF4-FFF2-40B4-BE49-F238E27FC236}">
                <a16:creationId xmlns:a16="http://schemas.microsoft.com/office/drawing/2014/main" id="{AC3BFD3A-2E25-4716-A887-4FAD784BB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924"/>
            <a:ext cx="853440" cy="853440"/>
          </a:xfrm>
          <a:prstGeom prst="rect">
            <a:avLst/>
          </a:prstGeom>
        </p:spPr>
      </p:pic>
      <p:sp>
        <p:nvSpPr>
          <p:cNvPr id="10" name="Rectangle 9">
            <a:extLst>
              <a:ext uri="{FF2B5EF4-FFF2-40B4-BE49-F238E27FC236}">
                <a16:creationId xmlns:a16="http://schemas.microsoft.com/office/drawing/2014/main" id="{6B2A730F-7695-4F0C-B306-FAC06FF6A8F8}"/>
              </a:ext>
            </a:extLst>
          </p:cNvPr>
          <p:cNvSpPr/>
          <p:nvPr/>
        </p:nvSpPr>
        <p:spPr>
          <a:xfrm>
            <a:off x="933651" y="174156"/>
            <a:ext cx="11024495" cy="1481389"/>
          </a:xfrm>
          <a:prstGeom prst="rect">
            <a:avLst/>
          </a:prstGeom>
          <a:noFill/>
          <a:ln w="28575" cap="flat" cmpd="sng" algn="ctr">
            <a:noFill/>
            <a:prstDash val="solid"/>
            <a:miter lim="800000"/>
          </a:ln>
          <a:effectLst/>
        </p:spPr>
        <p:txBody>
          <a:bodyPr rtlCol="0" anchor="ctr"/>
          <a:lstStyle/>
          <a:p>
            <a:pPr algn="just"/>
            <a:r>
              <a:rPr lang="en-US" sz="4400" dirty="0">
                <a:solidFill>
                  <a:srgbClr val="FF0000"/>
                </a:solidFill>
                <a:latin typeface="Arial-SGK-TV" pitchFamily="2" charset="0"/>
                <a:cs typeface="Arial-SGK-TV" pitchFamily="2" charset="0"/>
              </a:rPr>
              <a:t>    2. </a:t>
            </a:r>
            <a:r>
              <a:rPr lang="vi-VN" sz="4400" dirty="0">
                <a:solidFill>
                  <a:srgbClr val="FF0000"/>
                </a:solidFill>
                <a:latin typeface="Arial-SGK-TV" pitchFamily="2" charset="0"/>
                <a:cs typeface="Arial-SGK-TV" pitchFamily="2" charset="0"/>
              </a:rPr>
              <a:t>Vì sao thầy giáo không trách An khi biết An chưa chuẩn bị bài?</a:t>
            </a:r>
          </a:p>
        </p:txBody>
      </p:sp>
    </p:spTree>
    <p:extLst>
      <p:ext uri="{BB962C8B-B14F-4D97-AF65-F5344CB8AC3E}">
        <p14:creationId xmlns:p14="http://schemas.microsoft.com/office/powerpoint/2010/main" val="3800114245"/>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indoor&#10;&#10;Description automatically generated">
            <a:extLst>
              <a:ext uri="{FF2B5EF4-FFF2-40B4-BE49-F238E27FC236}">
                <a16:creationId xmlns:a16="http://schemas.microsoft.com/office/drawing/2014/main" id="{4B384A80-BCC6-172A-B19F-F842090DD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52225" cy="6858000"/>
          </a:xfrm>
          <a:prstGeom prst="rect">
            <a:avLst/>
          </a:prstGeom>
        </p:spPr>
      </p:pic>
      <p:sp>
        <p:nvSpPr>
          <p:cNvPr id="8" name="TextBox 7"/>
          <p:cNvSpPr txBox="1"/>
          <p:nvPr/>
        </p:nvSpPr>
        <p:spPr>
          <a:xfrm>
            <a:off x="929076" y="1827660"/>
            <a:ext cx="10573343" cy="2349579"/>
          </a:xfrm>
          <a:prstGeom prst="roundRect">
            <a:avLst/>
          </a:prstGeom>
          <a:solidFill>
            <a:srgbClr val="FFE1D9"/>
          </a:solidFill>
          <a:ln>
            <a:noFill/>
            <a:miter lim="800000"/>
          </a:ln>
        </p:spPr>
        <p:txBody>
          <a:bodyPr wrap="square" rtlCol="0">
            <a:spAutoFit/>
          </a:bodyPr>
          <a:lstStyle/>
          <a:p>
            <a:pPr algn="just" defTabSz="457189"/>
            <a:r>
              <a:rPr lang="en-US" sz="4267" dirty="0">
                <a:solidFill>
                  <a:srgbClr val="000000"/>
                </a:solidFill>
                <a:latin typeface="Averta Std CY" panose="00000500000000000000" pitchFamily="50" charset="0"/>
                <a:cs typeface="Calibri" panose="020F0502020204030204" pitchFamily="34" charset="0"/>
              </a:rPr>
              <a:t>	</a:t>
            </a:r>
            <a:r>
              <a:rPr lang="vi-VN" sz="4400" dirty="0">
                <a:solidFill>
                  <a:srgbClr val="000000"/>
                </a:solidFill>
                <a:latin typeface="Arial-SGK-TV" pitchFamily="2" charset="0"/>
                <a:cs typeface="Arial-SGK-TV" pitchFamily="2" charset="0"/>
              </a:rPr>
              <a:t>Từ ngữ thể hiện tình cảm của thầy giáo với An: </a:t>
            </a:r>
            <a:r>
              <a:rPr lang="en-US" sz="4400" b="1" dirty="0">
                <a:solidFill>
                  <a:srgbClr val="FF0000"/>
                </a:solidFill>
                <a:latin typeface="Arial-SGK-TV" pitchFamily="2" charset="0"/>
                <a:cs typeface="Arial-SGK-TV" pitchFamily="2" charset="0"/>
              </a:rPr>
              <a:t>N</a:t>
            </a:r>
            <a:r>
              <a:rPr lang="vi-VN" sz="4400" b="1" dirty="0">
                <a:solidFill>
                  <a:srgbClr val="FF0000"/>
                </a:solidFill>
                <a:latin typeface="Arial-SGK-TV" pitchFamily="2" charset="0"/>
                <a:cs typeface="Arial-SGK-TV" pitchFamily="2" charset="0"/>
              </a:rPr>
              <a:t>hẹ nhàng xoa đầu, vỗ nhẹ lên vai an ủi. </a:t>
            </a:r>
            <a:endParaRPr lang="vi-VN" sz="4400" b="1" dirty="0">
              <a:solidFill>
                <a:srgbClr val="FF0000"/>
              </a:solidFill>
              <a:latin typeface="Arial-SGK-TV" pitchFamily="2" charset="0"/>
              <a:ea typeface="微软雅黑"/>
              <a:cs typeface="Arial-SGK-TV" pitchFamily="2" charset="0"/>
            </a:endParaRPr>
          </a:p>
        </p:txBody>
      </p:sp>
      <p:pic>
        <p:nvPicPr>
          <p:cNvPr id="15" name="Kí hiệu - Cùng tìm hiểu">
            <a:extLst>
              <a:ext uri="{FF2B5EF4-FFF2-40B4-BE49-F238E27FC236}">
                <a16:creationId xmlns:a16="http://schemas.microsoft.com/office/drawing/2014/main" id="{AC3BFD3A-2E25-4716-A887-4FAD784BB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924"/>
            <a:ext cx="853440" cy="853440"/>
          </a:xfrm>
          <a:prstGeom prst="rect">
            <a:avLst/>
          </a:prstGeom>
        </p:spPr>
      </p:pic>
      <p:sp>
        <p:nvSpPr>
          <p:cNvPr id="10" name="Rectangle 9">
            <a:extLst>
              <a:ext uri="{FF2B5EF4-FFF2-40B4-BE49-F238E27FC236}">
                <a16:creationId xmlns:a16="http://schemas.microsoft.com/office/drawing/2014/main" id="{BFB91C65-A0EA-413A-803F-621B920359D0}"/>
              </a:ext>
            </a:extLst>
          </p:cNvPr>
          <p:cNvSpPr/>
          <p:nvPr/>
        </p:nvSpPr>
        <p:spPr>
          <a:xfrm>
            <a:off x="1006679" y="229817"/>
            <a:ext cx="10796631" cy="1104816"/>
          </a:xfrm>
          <a:prstGeom prst="rect">
            <a:avLst/>
          </a:prstGeom>
          <a:noFill/>
          <a:ln w="28575" cap="flat" cmpd="sng" algn="ctr">
            <a:noFill/>
            <a:prstDash val="solid"/>
            <a:miter lim="800000"/>
          </a:ln>
          <a:effectLst/>
        </p:spPr>
        <p:txBody>
          <a:bodyPr rtlCol="0" anchor="ctr"/>
          <a:lstStyle/>
          <a:p>
            <a:pPr algn="just" defTabSz="457189"/>
            <a:r>
              <a:rPr lang="en-US" sz="4400" dirty="0">
                <a:solidFill>
                  <a:srgbClr val="FF0000"/>
                </a:solidFill>
                <a:latin typeface="Arial-SGK-TV" pitchFamily="2" charset="0"/>
                <a:cs typeface="Arial-SGK-TV" pitchFamily="2" charset="0"/>
              </a:rPr>
              <a:t>    3. </a:t>
            </a:r>
            <a:r>
              <a:rPr lang="en-US" sz="4400" dirty="0" err="1">
                <a:solidFill>
                  <a:srgbClr val="FF0000"/>
                </a:solidFill>
                <a:latin typeface="Arial-SGK-TV" pitchFamily="2" charset="0"/>
                <a:cs typeface="Arial-SGK-TV" pitchFamily="2" charset="0"/>
              </a:rPr>
              <a:t>Tìm</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những</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từ</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ngữ</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thể</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hiện</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tình</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cảm</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của</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thầy</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giáo</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đối</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với</a:t>
            </a:r>
            <a:r>
              <a:rPr lang="en-US" sz="4400" dirty="0">
                <a:solidFill>
                  <a:srgbClr val="FF0000"/>
                </a:solidFill>
                <a:latin typeface="Arial-SGK-TV" pitchFamily="2" charset="0"/>
                <a:cs typeface="Arial-SGK-TV" pitchFamily="2" charset="0"/>
              </a:rPr>
              <a:t> An?</a:t>
            </a:r>
          </a:p>
        </p:txBody>
      </p:sp>
    </p:spTree>
    <p:extLst>
      <p:ext uri="{BB962C8B-B14F-4D97-AF65-F5344CB8AC3E}">
        <p14:creationId xmlns:p14="http://schemas.microsoft.com/office/powerpoint/2010/main" val="3875520217"/>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3441" y="1617795"/>
            <a:ext cx="11193150" cy="4588278"/>
          </a:xfrm>
          <a:prstGeom prst="roundRect">
            <a:avLst/>
          </a:prstGeom>
          <a:solidFill>
            <a:srgbClr val="FFE1D9"/>
          </a:solidFill>
          <a:ln>
            <a:noFill/>
            <a:miter lim="800000"/>
          </a:ln>
        </p:spPr>
        <p:txBody>
          <a:bodyPr wrap="square" rtlCol="0">
            <a:spAutoFit/>
          </a:bodyPr>
          <a:lstStyle/>
          <a:p>
            <a:pPr defTabSz="457189"/>
            <a:r>
              <a:rPr lang="vi-VN" sz="3600" dirty="0">
                <a:solidFill>
                  <a:srgbClr val="000000"/>
                </a:solidFill>
                <a:latin typeface="Arial-SGK-TV" pitchFamily="2" charset="0"/>
                <a:cs typeface="Arial-SGK-TV" pitchFamily="2" charset="0"/>
              </a:rPr>
              <a:t>+ Em có quần áo mới cô khen em có áo đẹp.</a:t>
            </a:r>
          </a:p>
          <a:p>
            <a:pPr defTabSz="457189"/>
            <a:r>
              <a:rPr lang="vi-VN" sz="3600" dirty="0">
                <a:solidFill>
                  <a:srgbClr val="000000"/>
                </a:solidFill>
                <a:latin typeface="Arial-SGK-TV" pitchFamily="2" charset="0"/>
                <a:cs typeface="Arial-SGK-TV" pitchFamily="2" charset="0"/>
              </a:rPr>
              <a:t>+ Cô động viên em cố gắng khi được cả bố mẹ đưa, đón đến trường.</a:t>
            </a:r>
          </a:p>
          <a:p>
            <a:pPr defTabSz="457189"/>
            <a:r>
              <a:rPr lang="vi-VN" sz="3600" dirty="0">
                <a:solidFill>
                  <a:srgbClr val="000000"/>
                </a:solidFill>
                <a:latin typeface="Arial-SGK-TV" pitchFamily="2" charset="0"/>
                <a:cs typeface="Arial-SGK-TV" pitchFamily="2" charset="0"/>
              </a:rPr>
              <a:t>+ Em làm bài nhanh và đúng, cô khen em học giỏi. </a:t>
            </a:r>
            <a:endParaRPr lang="en-US" sz="3600" dirty="0">
              <a:solidFill>
                <a:srgbClr val="000000"/>
              </a:solidFill>
              <a:latin typeface="Arial-SGK-TV" pitchFamily="2" charset="0"/>
              <a:cs typeface="Arial-SGK-TV" pitchFamily="2" charset="0"/>
            </a:endParaRPr>
          </a:p>
          <a:p>
            <a:pPr algn="just">
              <a:spcBef>
                <a:spcPts val="933"/>
              </a:spcBef>
              <a:spcAft>
                <a:spcPts val="933"/>
              </a:spcAft>
            </a:pPr>
            <a:r>
              <a:rPr lang="nl-NL" sz="3733" dirty="0">
                <a:solidFill>
                  <a:srgbClr val="000000"/>
                </a:solidFill>
                <a:latin typeface="Arial-SGK-TV" pitchFamily="2" charset="0"/>
                <a:ea typeface="Calibri" panose="020F0502020204030204" pitchFamily="34" charset="0"/>
                <a:cs typeface="Arial-SGK-TV" pitchFamily="2" charset="0"/>
              </a:rPr>
              <a:t>+ Mỗi khi em có chuyện buồn, hay bị ốm, cô đưa lên em phòng ý tế để kiểm tra sức khỏe, gọi điện cho bố mẹ em....</a:t>
            </a:r>
            <a:endParaRPr lang="vi-VN" sz="3600" dirty="0">
              <a:solidFill>
                <a:srgbClr val="000000"/>
              </a:solidFill>
              <a:latin typeface="Arial-SGK-TV" pitchFamily="2" charset="0"/>
              <a:cs typeface="Arial-SGK-TV" pitchFamily="2" charset="0"/>
            </a:endParaRPr>
          </a:p>
        </p:txBody>
      </p:sp>
      <p:pic>
        <p:nvPicPr>
          <p:cNvPr id="15" name="Kí hiệu - Cùng tìm hiểu">
            <a:extLst>
              <a:ext uri="{FF2B5EF4-FFF2-40B4-BE49-F238E27FC236}">
                <a16:creationId xmlns:a16="http://schemas.microsoft.com/office/drawing/2014/main" id="{AC3BFD3A-2E25-4716-A887-4FAD784BB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924"/>
            <a:ext cx="853440" cy="853440"/>
          </a:xfrm>
          <a:prstGeom prst="rect">
            <a:avLst/>
          </a:prstGeom>
        </p:spPr>
      </p:pic>
      <p:sp>
        <p:nvSpPr>
          <p:cNvPr id="12" name="Rectangle 11">
            <a:extLst>
              <a:ext uri="{FF2B5EF4-FFF2-40B4-BE49-F238E27FC236}">
                <a16:creationId xmlns:a16="http://schemas.microsoft.com/office/drawing/2014/main" id="{205CDCEF-4494-44E5-A183-44D4E7DC9548}"/>
              </a:ext>
            </a:extLst>
          </p:cNvPr>
          <p:cNvSpPr/>
          <p:nvPr/>
        </p:nvSpPr>
        <p:spPr>
          <a:xfrm>
            <a:off x="1412731" y="172925"/>
            <a:ext cx="10249077" cy="1091545"/>
          </a:xfrm>
          <a:prstGeom prst="rect">
            <a:avLst/>
          </a:prstGeom>
          <a:noFill/>
          <a:ln w="28575" cap="flat" cmpd="sng" algn="ctr">
            <a:noFill/>
            <a:prstDash val="solid"/>
            <a:miter lim="800000"/>
          </a:ln>
          <a:effectLst/>
        </p:spPr>
        <p:txBody>
          <a:bodyPr rtlCol="0" anchor="ctr"/>
          <a:lstStyle/>
          <a:p>
            <a:pPr algn="just" defTabSz="457189"/>
            <a:r>
              <a:rPr lang="en-US" sz="4400" dirty="0">
                <a:solidFill>
                  <a:srgbClr val="FF0000"/>
                </a:solidFill>
                <a:latin typeface="Arial-SGK-TV" pitchFamily="2" charset="0"/>
                <a:cs typeface="Arial-SGK-TV" pitchFamily="2" charset="0"/>
              </a:rPr>
              <a:t>4. </a:t>
            </a:r>
            <a:r>
              <a:rPr lang="en-US" sz="4400" dirty="0" err="1">
                <a:solidFill>
                  <a:srgbClr val="FF0000"/>
                </a:solidFill>
                <a:latin typeface="Arial-SGK-TV" pitchFamily="2" charset="0"/>
                <a:cs typeface="Arial-SGK-TV" pitchFamily="2" charset="0"/>
              </a:rPr>
              <a:t>Kể</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những</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việc</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làm</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thể</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hiện</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sự</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quan</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tâm</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của</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thầy</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cô</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với</a:t>
            </a:r>
            <a:r>
              <a:rPr lang="en-US" sz="4400" dirty="0">
                <a:solidFill>
                  <a:srgbClr val="FF0000"/>
                </a:solidFill>
                <a:latin typeface="Arial-SGK-TV" pitchFamily="2" charset="0"/>
                <a:cs typeface="Arial-SGK-TV" pitchFamily="2" charset="0"/>
              </a:rPr>
              <a:t> </a:t>
            </a:r>
            <a:r>
              <a:rPr lang="en-US" sz="4400" dirty="0" err="1">
                <a:solidFill>
                  <a:srgbClr val="FF0000"/>
                </a:solidFill>
                <a:latin typeface="Arial-SGK-TV" pitchFamily="2" charset="0"/>
                <a:cs typeface="Arial-SGK-TV" pitchFamily="2" charset="0"/>
              </a:rPr>
              <a:t>em</a:t>
            </a:r>
            <a:r>
              <a:rPr lang="en-US" sz="4400" dirty="0">
                <a:solidFill>
                  <a:srgbClr val="FF0000"/>
                </a:solidFill>
                <a:latin typeface="Arial-SGK-TV" pitchFamily="2" charset="0"/>
                <a:cs typeface="Arial-SGK-TV" pitchFamily="2" charset="0"/>
              </a:rPr>
              <a:t>.</a:t>
            </a:r>
            <a:endParaRPr lang="en-US" sz="4400" dirty="0">
              <a:solidFill>
                <a:srgbClr val="FF0000"/>
              </a:solidFill>
              <a:latin typeface="Arial-SGK-TV" pitchFamily="2" charset="0"/>
              <a:ea typeface="微软雅黑"/>
              <a:cs typeface="Arial-SGK-TV" pitchFamily="2" charset="0"/>
            </a:endParaRPr>
          </a:p>
        </p:txBody>
      </p:sp>
    </p:spTree>
    <p:extLst>
      <p:ext uri="{BB962C8B-B14F-4D97-AF65-F5344CB8AC3E}">
        <p14:creationId xmlns:p14="http://schemas.microsoft.com/office/powerpoint/2010/main" val="177494646"/>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aircraft, boat, tarmac&#10;&#10;Description automatically generated">
            <a:extLst>
              <a:ext uri="{FF2B5EF4-FFF2-40B4-BE49-F238E27FC236}">
                <a16:creationId xmlns:a16="http://schemas.microsoft.com/office/drawing/2014/main" id="{F39C9E21-2228-E4D2-9101-3088E2BDA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88952" cy="6858000"/>
          </a:xfrm>
          <a:prstGeom prst="rect">
            <a:avLst/>
          </a:prstGeom>
        </p:spPr>
      </p:pic>
      <p:sp>
        <p:nvSpPr>
          <p:cNvPr id="6" name="Rectangle 5">
            <a:extLst>
              <a:ext uri="{FF2B5EF4-FFF2-40B4-BE49-F238E27FC236}">
                <a16:creationId xmlns:a16="http://schemas.microsoft.com/office/drawing/2014/main" id="{FC712FA9-031B-98A3-C453-568FE9001F93}"/>
              </a:ext>
            </a:extLst>
          </p:cNvPr>
          <p:cNvSpPr/>
          <p:nvPr/>
        </p:nvSpPr>
        <p:spPr>
          <a:xfrm>
            <a:off x="477078" y="1076638"/>
            <a:ext cx="11237844" cy="769441"/>
          </a:xfrm>
          <a:prstGeom prst="rect">
            <a:avLst/>
          </a:prstGeom>
        </p:spPr>
        <p:txBody>
          <a:bodyPr wrap="square">
            <a:spAutoFit/>
          </a:bodyPr>
          <a:lstStyle/>
          <a:p>
            <a:pPr algn="just" defTabSz="914377">
              <a:defRPr/>
            </a:pPr>
            <a:r>
              <a:rPr lang="en-US" sz="4400" b="1" dirty="0" err="1">
                <a:solidFill>
                  <a:srgbClr val="FF0000"/>
                </a:solidFill>
                <a:latin typeface="Arial-SGK-TV" pitchFamily="2" charset="0"/>
                <a:cs typeface="Arial-SGK-TV" pitchFamily="2" charset="0"/>
              </a:rPr>
              <a:t>Nội</a:t>
            </a:r>
            <a:r>
              <a:rPr lang="en-US" sz="4400" b="1" dirty="0">
                <a:solidFill>
                  <a:srgbClr val="FF0000"/>
                </a:solidFill>
                <a:latin typeface="Arial-SGK-TV" pitchFamily="2" charset="0"/>
                <a:cs typeface="Arial-SGK-TV" pitchFamily="2" charset="0"/>
              </a:rPr>
              <a:t> dung </a:t>
            </a:r>
            <a:r>
              <a:rPr lang="en-US" sz="4400" b="1" dirty="0" err="1">
                <a:solidFill>
                  <a:srgbClr val="FF0000"/>
                </a:solidFill>
                <a:latin typeface="Arial-SGK-TV" pitchFamily="2" charset="0"/>
                <a:cs typeface="Arial-SGK-TV" pitchFamily="2" charset="0"/>
              </a:rPr>
              <a:t>bài</a:t>
            </a:r>
            <a:r>
              <a:rPr lang="en-US" sz="4400" b="1" dirty="0">
                <a:solidFill>
                  <a:srgbClr val="FF0000"/>
                </a:solidFill>
                <a:latin typeface="Arial-SGK-TV" pitchFamily="2" charset="0"/>
                <a:cs typeface="Arial-SGK-TV" pitchFamily="2" charset="0"/>
              </a:rPr>
              <a:t> </a:t>
            </a:r>
            <a:r>
              <a:rPr lang="en-US" sz="4400" b="1" dirty="0" err="1">
                <a:solidFill>
                  <a:srgbClr val="FF0000"/>
                </a:solidFill>
                <a:latin typeface="Arial-SGK-TV" pitchFamily="2" charset="0"/>
                <a:cs typeface="Arial-SGK-TV" pitchFamily="2" charset="0"/>
              </a:rPr>
              <a:t>đọc</a:t>
            </a:r>
            <a:r>
              <a:rPr lang="en-US" sz="4400" b="1" dirty="0">
                <a:solidFill>
                  <a:srgbClr val="FF0000"/>
                </a:solidFill>
                <a:latin typeface="Arial-SGK-TV" pitchFamily="2" charset="0"/>
                <a:cs typeface="Arial-SGK-TV" pitchFamily="2" charset="0"/>
              </a:rPr>
              <a:t>:</a:t>
            </a:r>
          </a:p>
        </p:txBody>
      </p:sp>
      <p:sp>
        <p:nvSpPr>
          <p:cNvPr id="7" name="Rectangle 6">
            <a:extLst>
              <a:ext uri="{FF2B5EF4-FFF2-40B4-BE49-F238E27FC236}">
                <a16:creationId xmlns:a16="http://schemas.microsoft.com/office/drawing/2014/main" id="{1D428F2E-D0BD-E8AB-9F47-5619CE505881}"/>
              </a:ext>
            </a:extLst>
          </p:cNvPr>
          <p:cNvSpPr/>
          <p:nvPr/>
        </p:nvSpPr>
        <p:spPr>
          <a:xfrm>
            <a:off x="477078" y="1846079"/>
            <a:ext cx="11478361" cy="2123658"/>
          </a:xfrm>
          <a:prstGeom prst="rect">
            <a:avLst/>
          </a:prstGeom>
        </p:spPr>
        <p:txBody>
          <a:bodyPr wrap="square">
            <a:spAutoFit/>
          </a:bodyPr>
          <a:lstStyle/>
          <a:p>
            <a:pPr algn="just" defTabSz="914377">
              <a:defRPr/>
            </a:pPr>
            <a:r>
              <a:rPr lang="en-US" sz="4400" dirty="0">
                <a:latin typeface="Arial-SGK-TV" pitchFamily="2" charset="0"/>
                <a:cs typeface="Arial-SGK-TV" pitchFamily="2" charset="0"/>
              </a:rPr>
              <a:t>        </a:t>
            </a:r>
            <a:r>
              <a:rPr lang="vi-VN" altLang="zh-CN" sz="4400" dirty="0">
                <a:latin typeface="Arial-SGK-TV" pitchFamily="2" charset="0"/>
                <a:cs typeface="Arial-SGK-TV" pitchFamily="2" charset="0"/>
              </a:rPr>
              <a:t>Thái độ trìu mến, thương yêu học sinh và sự chia sẻ của thầy giáo đã đ</a:t>
            </a:r>
            <a:r>
              <a:rPr lang="en-US" altLang="zh-CN" sz="4400" dirty="0">
                <a:latin typeface="Arial-SGK-TV" pitchFamily="2" charset="0"/>
                <a:cs typeface="Arial-SGK-TV" pitchFamily="2" charset="0"/>
              </a:rPr>
              <a:t>ộ</a:t>
            </a:r>
            <a:r>
              <a:rPr lang="vi-VN" altLang="zh-CN" sz="4400" dirty="0">
                <a:latin typeface="Arial-SGK-TV" pitchFamily="2" charset="0"/>
                <a:cs typeface="Arial-SGK-TV" pitchFamily="2" charset="0"/>
              </a:rPr>
              <a:t>ng viên An, giúp bạn cố gắng hơn trong học tập.</a:t>
            </a:r>
            <a:endParaRPr lang="vi-VN" sz="4400" dirty="0">
              <a:latin typeface="Arial-SGK-TV" pitchFamily="2" charset="0"/>
              <a:cs typeface="Arial-SGK-TV" pitchFamily="2" charset="0"/>
            </a:endParaRPr>
          </a:p>
        </p:txBody>
      </p:sp>
    </p:spTree>
    <p:extLst>
      <p:ext uri="{BB962C8B-B14F-4D97-AF65-F5344CB8AC3E}">
        <p14:creationId xmlns:p14="http://schemas.microsoft.com/office/powerpoint/2010/main" val="38240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aircraft, boat, tarmac&#10;&#10;Description automatically generated">
            <a:extLst>
              <a:ext uri="{FF2B5EF4-FFF2-40B4-BE49-F238E27FC236}">
                <a16:creationId xmlns:a16="http://schemas.microsoft.com/office/drawing/2014/main" id="{F39C9E21-2228-E4D2-9101-3088E2BDA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88952" cy="6858000"/>
          </a:xfrm>
          <a:prstGeom prst="rect">
            <a:avLst/>
          </a:prstGeom>
        </p:spPr>
      </p:pic>
      <p:sp>
        <p:nvSpPr>
          <p:cNvPr id="6" name="Rectangle 5">
            <a:extLst>
              <a:ext uri="{FF2B5EF4-FFF2-40B4-BE49-F238E27FC236}">
                <a16:creationId xmlns:a16="http://schemas.microsoft.com/office/drawing/2014/main" id="{FC712FA9-031B-98A3-C453-568FE9001F93}"/>
              </a:ext>
            </a:extLst>
          </p:cNvPr>
          <p:cNvSpPr/>
          <p:nvPr/>
        </p:nvSpPr>
        <p:spPr>
          <a:xfrm>
            <a:off x="477078" y="1076638"/>
            <a:ext cx="11237844" cy="769441"/>
          </a:xfrm>
          <a:prstGeom prst="rect">
            <a:avLst/>
          </a:prstGeom>
        </p:spPr>
        <p:txBody>
          <a:bodyPr wrap="square">
            <a:spAutoFit/>
          </a:bodyPr>
          <a:lstStyle/>
          <a:p>
            <a:pPr algn="just" defTabSz="914377">
              <a:defRPr/>
            </a:pPr>
            <a:r>
              <a:rPr lang="en-US" sz="4400" b="1" dirty="0" err="1">
                <a:solidFill>
                  <a:srgbClr val="FF0000"/>
                </a:solidFill>
                <a:latin typeface="Arial-SGK-TV" pitchFamily="2" charset="0"/>
                <a:cs typeface="Arial-SGK-TV" pitchFamily="2" charset="0"/>
              </a:rPr>
              <a:t>Liên</a:t>
            </a:r>
            <a:r>
              <a:rPr lang="en-US" sz="4400" b="1" dirty="0">
                <a:solidFill>
                  <a:srgbClr val="FF0000"/>
                </a:solidFill>
                <a:latin typeface="Arial-SGK-TV" pitchFamily="2" charset="0"/>
                <a:cs typeface="Arial-SGK-TV" pitchFamily="2" charset="0"/>
              </a:rPr>
              <a:t> </a:t>
            </a:r>
            <a:r>
              <a:rPr lang="en-US" sz="4400" b="1" dirty="0" err="1">
                <a:solidFill>
                  <a:srgbClr val="FF0000"/>
                </a:solidFill>
                <a:latin typeface="Arial-SGK-TV" pitchFamily="2" charset="0"/>
                <a:cs typeface="Arial-SGK-TV" pitchFamily="2" charset="0"/>
              </a:rPr>
              <a:t>hệ</a:t>
            </a:r>
            <a:r>
              <a:rPr lang="en-US" sz="4400" b="1" dirty="0">
                <a:solidFill>
                  <a:srgbClr val="FF0000"/>
                </a:solidFill>
                <a:latin typeface="Arial-SGK-TV" pitchFamily="2" charset="0"/>
                <a:cs typeface="Arial-SGK-TV" pitchFamily="2" charset="0"/>
              </a:rPr>
              <a:t> </a:t>
            </a:r>
            <a:r>
              <a:rPr lang="en-US" sz="4400" b="1" dirty="0" err="1">
                <a:solidFill>
                  <a:srgbClr val="FF0000"/>
                </a:solidFill>
                <a:latin typeface="Arial-SGK-TV" pitchFamily="2" charset="0"/>
                <a:cs typeface="Arial-SGK-TV" pitchFamily="2" charset="0"/>
              </a:rPr>
              <a:t>bản</a:t>
            </a:r>
            <a:r>
              <a:rPr lang="en-US" sz="4400" b="1" dirty="0">
                <a:solidFill>
                  <a:srgbClr val="FF0000"/>
                </a:solidFill>
                <a:latin typeface="Arial-SGK-TV" pitchFamily="2" charset="0"/>
                <a:cs typeface="Arial-SGK-TV" pitchFamily="2" charset="0"/>
              </a:rPr>
              <a:t> </a:t>
            </a:r>
            <a:r>
              <a:rPr lang="en-US" sz="4400" b="1" dirty="0" err="1">
                <a:solidFill>
                  <a:srgbClr val="FF0000"/>
                </a:solidFill>
                <a:latin typeface="Arial-SGK-TV" pitchFamily="2" charset="0"/>
                <a:cs typeface="Arial-SGK-TV" pitchFamily="2" charset="0"/>
              </a:rPr>
              <a:t>thân</a:t>
            </a:r>
            <a:r>
              <a:rPr lang="en-US" sz="4400" b="1" dirty="0">
                <a:solidFill>
                  <a:srgbClr val="FF0000"/>
                </a:solidFill>
                <a:latin typeface="Arial-SGK-TV" pitchFamily="2" charset="0"/>
                <a:cs typeface="Arial-SGK-TV" pitchFamily="2" charset="0"/>
              </a:rPr>
              <a:t>:</a:t>
            </a:r>
          </a:p>
        </p:txBody>
      </p:sp>
      <p:sp>
        <p:nvSpPr>
          <p:cNvPr id="7" name="Rectangle 6">
            <a:extLst>
              <a:ext uri="{FF2B5EF4-FFF2-40B4-BE49-F238E27FC236}">
                <a16:creationId xmlns:a16="http://schemas.microsoft.com/office/drawing/2014/main" id="{1D428F2E-D0BD-E8AB-9F47-5619CE505881}"/>
              </a:ext>
            </a:extLst>
          </p:cNvPr>
          <p:cNvSpPr/>
          <p:nvPr/>
        </p:nvSpPr>
        <p:spPr>
          <a:xfrm>
            <a:off x="477078" y="1846079"/>
            <a:ext cx="11478361" cy="1446550"/>
          </a:xfrm>
          <a:prstGeom prst="rect">
            <a:avLst/>
          </a:prstGeom>
        </p:spPr>
        <p:txBody>
          <a:bodyPr wrap="square">
            <a:spAutoFit/>
          </a:bodyPr>
          <a:lstStyle/>
          <a:p>
            <a:pPr algn="just" defTabSz="914377">
              <a:defRPr/>
            </a:pPr>
            <a:r>
              <a:rPr lang="en-US" sz="4400" dirty="0">
                <a:latin typeface="Arial-SGK-TV" pitchFamily="2" charset="0"/>
                <a:cs typeface="Arial-SGK-TV" pitchFamily="2" charset="0"/>
              </a:rPr>
              <a:t>        </a:t>
            </a:r>
            <a:r>
              <a:rPr lang="en-US" sz="4400" dirty="0" err="1">
                <a:latin typeface="Arial-SGK-TV" pitchFamily="2" charset="0"/>
                <a:cs typeface="Arial-SGK-TV" pitchFamily="2" charset="0"/>
              </a:rPr>
              <a:t>Biết</a:t>
            </a:r>
            <a:r>
              <a:rPr lang="en-US" sz="4400" dirty="0">
                <a:latin typeface="Arial-SGK-TV" pitchFamily="2" charset="0"/>
                <a:cs typeface="Arial-SGK-TV" pitchFamily="2" charset="0"/>
              </a:rPr>
              <a:t> chia </a:t>
            </a:r>
            <a:r>
              <a:rPr lang="en-US" sz="4400" dirty="0" err="1">
                <a:latin typeface="Arial-SGK-TV" pitchFamily="2" charset="0"/>
                <a:cs typeface="Arial-SGK-TV" pitchFamily="2" charset="0"/>
              </a:rPr>
              <a:t>sẻ</a:t>
            </a:r>
            <a:r>
              <a:rPr lang="en-US" sz="4400" dirty="0">
                <a:latin typeface="Arial-SGK-TV" pitchFamily="2" charset="0"/>
                <a:cs typeface="Arial-SGK-TV" pitchFamily="2" charset="0"/>
              </a:rPr>
              <a:t>, </a:t>
            </a:r>
            <a:r>
              <a:rPr lang="en-US" sz="4400" dirty="0" err="1">
                <a:latin typeface="Arial-SGK-TV" pitchFamily="2" charset="0"/>
                <a:cs typeface="Arial-SGK-TV" pitchFamily="2" charset="0"/>
              </a:rPr>
              <a:t>động</a:t>
            </a:r>
            <a:r>
              <a:rPr lang="en-US" sz="4400" dirty="0">
                <a:latin typeface="Arial-SGK-TV" pitchFamily="2" charset="0"/>
                <a:cs typeface="Arial-SGK-TV" pitchFamily="2" charset="0"/>
              </a:rPr>
              <a:t> </a:t>
            </a:r>
            <a:r>
              <a:rPr lang="en-US" sz="4400" dirty="0" err="1">
                <a:latin typeface="Arial-SGK-TV" pitchFamily="2" charset="0"/>
                <a:cs typeface="Arial-SGK-TV" pitchFamily="2" charset="0"/>
              </a:rPr>
              <a:t>viên</a:t>
            </a:r>
            <a:r>
              <a:rPr lang="en-US" sz="4400" dirty="0">
                <a:latin typeface="Arial-SGK-TV" pitchFamily="2" charset="0"/>
                <a:cs typeface="Arial-SGK-TV" pitchFamily="2" charset="0"/>
              </a:rPr>
              <a:t>, an </a:t>
            </a:r>
            <a:r>
              <a:rPr lang="en-US" sz="4400" dirty="0" err="1">
                <a:latin typeface="Arial-SGK-TV" pitchFamily="2" charset="0"/>
                <a:cs typeface="Arial-SGK-TV" pitchFamily="2" charset="0"/>
              </a:rPr>
              <a:t>ủi</a:t>
            </a:r>
            <a:r>
              <a:rPr lang="en-US" sz="4400" dirty="0">
                <a:latin typeface="Arial-SGK-TV" pitchFamily="2" charset="0"/>
                <a:cs typeface="Arial-SGK-TV" pitchFamily="2" charset="0"/>
              </a:rPr>
              <a:t> </a:t>
            </a:r>
            <a:r>
              <a:rPr lang="en-US" sz="4400" dirty="0" err="1">
                <a:latin typeface="Arial-SGK-TV" pitchFamily="2" charset="0"/>
                <a:cs typeface="Arial-SGK-TV" pitchFamily="2" charset="0"/>
              </a:rPr>
              <a:t>bạn</a:t>
            </a:r>
            <a:r>
              <a:rPr lang="en-US" sz="4400" dirty="0">
                <a:latin typeface="Arial-SGK-TV" pitchFamily="2" charset="0"/>
                <a:cs typeface="Arial-SGK-TV" pitchFamily="2" charset="0"/>
              </a:rPr>
              <a:t> </a:t>
            </a:r>
            <a:r>
              <a:rPr lang="en-US" sz="4400" dirty="0" err="1">
                <a:latin typeface="Arial-SGK-TV" pitchFamily="2" charset="0"/>
                <a:cs typeface="Arial-SGK-TV" pitchFamily="2" charset="0"/>
              </a:rPr>
              <a:t>bè</a:t>
            </a:r>
            <a:r>
              <a:rPr lang="en-US" sz="4400" dirty="0">
                <a:latin typeface="Arial-SGK-TV" pitchFamily="2" charset="0"/>
                <a:cs typeface="Arial-SGK-TV" pitchFamily="2" charset="0"/>
              </a:rPr>
              <a:t> </a:t>
            </a:r>
            <a:r>
              <a:rPr lang="en-US" sz="4400" dirty="0" err="1">
                <a:latin typeface="Arial-SGK-TV" pitchFamily="2" charset="0"/>
                <a:cs typeface="Arial-SGK-TV" pitchFamily="2" charset="0"/>
              </a:rPr>
              <a:t>khi</a:t>
            </a:r>
            <a:r>
              <a:rPr lang="en-US" sz="4400" dirty="0">
                <a:latin typeface="Arial-SGK-TV" pitchFamily="2" charset="0"/>
                <a:cs typeface="Arial-SGK-TV" pitchFamily="2" charset="0"/>
              </a:rPr>
              <a:t> </a:t>
            </a:r>
            <a:r>
              <a:rPr lang="en-US" sz="4400" dirty="0" err="1">
                <a:latin typeface="Arial-SGK-TV" pitchFamily="2" charset="0"/>
                <a:cs typeface="Arial-SGK-TV" pitchFamily="2" charset="0"/>
              </a:rPr>
              <a:t>bạn</a:t>
            </a:r>
            <a:r>
              <a:rPr lang="en-US" sz="4400" dirty="0">
                <a:latin typeface="Arial-SGK-TV" pitchFamily="2" charset="0"/>
                <a:cs typeface="Arial-SGK-TV" pitchFamily="2" charset="0"/>
              </a:rPr>
              <a:t> </a:t>
            </a:r>
            <a:r>
              <a:rPr lang="en-US" sz="4400" dirty="0" err="1">
                <a:latin typeface="Arial-SGK-TV" pitchFamily="2" charset="0"/>
                <a:cs typeface="Arial-SGK-TV" pitchFamily="2" charset="0"/>
              </a:rPr>
              <a:t>gặp</a:t>
            </a:r>
            <a:r>
              <a:rPr lang="en-US" sz="4400" dirty="0">
                <a:latin typeface="Arial-SGK-TV" pitchFamily="2" charset="0"/>
                <a:cs typeface="Arial-SGK-TV" pitchFamily="2" charset="0"/>
              </a:rPr>
              <a:t> </a:t>
            </a:r>
            <a:r>
              <a:rPr lang="en-US" sz="4400" dirty="0" err="1">
                <a:latin typeface="Arial-SGK-TV" pitchFamily="2" charset="0"/>
                <a:cs typeface="Arial-SGK-TV" pitchFamily="2" charset="0"/>
              </a:rPr>
              <a:t>chuyện</a:t>
            </a:r>
            <a:r>
              <a:rPr lang="en-US" sz="4400" dirty="0">
                <a:latin typeface="Arial-SGK-TV" pitchFamily="2" charset="0"/>
                <a:cs typeface="Arial-SGK-TV" pitchFamily="2" charset="0"/>
              </a:rPr>
              <a:t> </a:t>
            </a:r>
            <a:r>
              <a:rPr lang="en-US" sz="4400" dirty="0" err="1">
                <a:latin typeface="Arial-SGK-TV" pitchFamily="2" charset="0"/>
                <a:cs typeface="Arial-SGK-TV" pitchFamily="2" charset="0"/>
              </a:rPr>
              <a:t>buồn</a:t>
            </a:r>
            <a:r>
              <a:rPr lang="en-US" sz="4400" dirty="0">
                <a:latin typeface="Arial-SGK-TV" pitchFamily="2" charset="0"/>
                <a:cs typeface="Arial-SGK-TV" pitchFamily="2" charset="0"/>
              </a:rPr>
              <a:t>…</a:t>
            </a:r>
            <a:endParaRPr lang="vi-VN" sz="4400" dirty="0">
              <a:latin typeface="Arial-SGK-TV" pitchFamily="2" charset="0"/>
              <a:cs typeface="Arial-SGK-TV" pitchFamily="2" charset="0"/>
            </a:endParaRPr>
          </a:p>
        </p:txBody>
      </p:sp>
    </p:spTree>
    <p:extLst>
      <p:ext uri="{BB962C8B-B14F-4D97-AF65-F5344CB8AC3E}">
        <p14:creationId xmlns:p14="http://schemas.microsoft.com/office/powerpoint/2010/main" val="236960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aircraft, boat, tarmac&#10;&#10;Description automatically generated">
            <a:extLst>
              <a:ext uri="{FF2B5EF4-FFF2-40B4-BE49-F238E27FC236}">
                <a16:creationId xmlns:a16="http://schemas.microsoft.com/office/drawing/2014/main" id="{F39C9E21-2228-E4D2-9101-3088E2BDA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8" y="-85079"/>
            <a:ext cx="12188952" cy="6858000"/>
          </a:xfrm>
          <a:prstGeom prst="rect">
            <a:avLst/>
          </a:prstGeom>
        </p:spPr>
      </p:pic>
      <p:sp>
        <p:nvSpPr>
          <p:cNvPr id="6" name="Rectangle 5">
            <a:extLst>
              <a:ext uri="{FF2B5EF4-FFF2-40B4-BE49-F238E27FC236}">
                <a16:creationId xmlns:a16="http://schemas.microsoft.com/office/drawing/2014/main" id="{FC712FA9-031B-98A3-C453-568FE9001F93}"/>
              </a:ext>
            </a:extLst>
          </p:cNvPr>
          <p:cNvSpPr/>
          <p:nvPr/>
        </p:nvSpPr>
        <p:spPr>
          <a:xfrm>
            <a:off x="404885" y="1931762"/>
            <a:ext cx="11237844" cy="2554545"/>
          </a:xfrm>
          <a:prstGeom prst="rect">
            <a:avLst/>
          </a:prstGeom>
        </p:spPr>
        <p:txBody>
          <a:bodyPr wrap="square">
            <a:spAutoFit/>
          </a:bodyPr>
          <a:lstStyle/>
          <a:p>
            <a:pPr algn="ctr" defTabSz="914377">
              <a:defRPr/>
            </a:pPr>
            <a:r>
              <a:rPr lang="en-US" sz="8000" b="1" dirty="0" err="1">
                <a:solidFill>
                  <a:srgbClr val="FF0000"/>
                </a:solidFill>
                <a:latin typeface="Arial-SGK-TV" pitchFamily="2" charset="0"/>
                <a:cs typeface="Arial-SGK-TV" pitchFamily="2" charset="0"/>
              </a:rPr>
              <a:t>Chào</a:t>
            </a:r>
            <a:r>
              <a:rPr lang="en-US" sz="8000" b="1" dirty="0">
                <a:solidFill>
                  <a:srgbClr val="FF0000"/>
                </a:solidFill>
                <a:latin typeface="Arial-SGK-TV" pitchFamily="2" charset="0"/>
                <a:cs typeface="Arial-SGK-TV" pitchFamily="2" charset="0"/>
              </a:rPr>
              <a:t> </a:t>
            </a:r>
            <a:r>
              <a:rPr lang="en-US" sz="8000" b="1" dirty="0" err="1">
                <a:solidFill>
                  <a:srgbClr val="FF0000"/>
                </a:solidFill>
                <a:latin typeface="Arial-SGK-TV" pitchFamily="2" charset="0"/>
                <a:cs typeface="Arial-SGK-TV" pitchFamily="2" charset="0"/>
              </a:rPr>
              <a:t>tạm</a:t>
            </a:r>
            <a:r>
              <a:rPr lang="en-US" sz="8000" b="1" dirty="0">
                <a:solidFill>
                  <a:srgbClr val="FF0000"/>
                </a:solidFill>
                <a:latin typeface="Arial-SGK-TV" pitchFamily="2" charset="0"/>
                <a:cs typeface="Arial-SGK-TV" pitchFamily="2" charset="0"/>
              </a:rPr>
              <a:t> </a:t>
            </a:r>
            <a:r>
              <a:rPr lang="en-US" sz="8000" b="1" dirty="0" err="1">
                <a:solidFill>
                  <a:srgbClr val="FF0000"/>
                </a:solidFill>
                <a:latin typeface="Arial-SGK-TV" pitchFamily="2" charset="0"/>
                <a:cs typeface="Arial-SGK-TV" pitchFamily="2" charset="0"/>
              </a:rPr>
              <a:t>biệt</a:t>
            </a:r>
            <a:endParaRPr lang="en-US" sz="8000" b="1" dirty="0">
              <a:solidFill>
                <a:srgbClr val="FF0000"/>
              </a:solidFill>
              <a:latin typeface="Arial-SGK-TV" pitchFamily="2" charset="0"/>
              <a:cs typeface="Arial-SGK-TV" pitchFamily="2" charset="0"/>
            </a:endParaRPr>
          </a:p>
          <a:p>
            <a:pPr algn="ctr" defTabSz="914377">
              <a:defRPr/>
            </a:pPr>
            <a:r>
              <a:rPr lang="en-US" sz="8000" b="1" dirty="0" err="1">
                <a:solidFill>
                  <a:srgbClr val="FF0000"/>
                </a:solidFill>
                <a:latin typeface="Arial-SGK-TV" pitchFamily="2" charset="0"/>
                <a:cs typeface="Arial-SGK-TV" pitchFamily="2" charset="0"/>
              </a:rPr>
              <a:t>các</a:t>
            </a:r>
            <a:r>
              <a:rPr lang="en-US" sz="8000" b="1" dirty="0">
                <a:solidFill>
                  <a:srgbClr val="FF0000"/>
                </a:solidFill>
                <a:latin typeface="Arial-SGK-TV" pitchFamily="2" charset="0"/>
                <a:cs typeface="Arial-SGK-TV" pitchFamily="2" charset="0"/>
              </a:rPr>
              <a:t> </a:t>
            </a:r>
            <a:r>
              <a:rPr lang="en-US" sz="8000" b="1" dirty="0" err="1">
                <a:solidFill>
                  <a:srgbClr val="FF0000"/>
                </a:solidFill>
                <a:latin typeface="Arial-SGK-TV" pitchFamily="2" charset="0"/>
                <a:cs typeface="Arial-SGK-TV" pitchFamily="2" charset="0"/>
              </a:rPr>
              <a:t>bạn</a:t>
            </a:r>
            <a:r>
              <a:rPr lang="en-US" sz="8000" b="1" dirty="0">
                <a:solidFill>
                  <a:srgbClr val="FF0000"/>
                </a:solidFill>
                <a:latin typeface="Arial-SGK-TV" pitchFamily="2" charset="0"/>
                <a:cs typeface="Arial-SGK-TV" pitchFamily="2" charset="0"/>
              </a:rPr>
              <a:t>!</a:t>
            </a:r>
          </a:p>
        </p:txBody>
      </p:sp>
      <p:pic>
        <p:nvPicPr>
          <p:cNvPr id="2" name="Picture 6" descr="Summer Wink Sticker by Cutie and the Feast for iOS &amp; Android | GIPHY">
            <a:extLst>
              <a:ext uri="{FF2B5EF4-FFF2-40B4-BE49-F238E27FC236}">
                <a16:creationId xmlns:a16="http://schemas.microsoft.com/office/drawing/2014/main" id="{7BFD618A-2E07-4146-D79C-B01AFA77010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5423" y="0"/>
            <a:ext cx="1846791" cy="184668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ummer Wink Sticker by Cutie and the Feast for iOS &amp; Android | GIPHY">
            <a:extLst>
              <a:ext uri="{FF2B5EF4-FFF2-40B4-BE49-F238E27FC236}">
                <a16:creationId xmlns:a16="http://schemas.microsoft.com/office/drawing/2014/main" id="{5018574F-B1E8-CF11-6D4C-9FD792DB7CFB}"/>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5079"/>
            <a:ext cx="1846791" cy="184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47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230147" y="207750"/>
            <a:ext cx="11865535" cy="1754326"/>
          </a:xfrm>
          <a:prstGeom prst="rect">
            <a:avLst/>
          </a:prstGeom>
        </p:spPr>
        <p:txBody>
          <a:bodyPr wrap="square">
            <a:spAutoFit/>
          </a:bodyPr>
          <a:lstStyle/>
          <a:p>
            <a:pPr defTabSz="457189"/>
            <a:r>
              <a:rPr lang="vi-VN" sz="3600" dirty="0">
                <a:solidFill>
                  <a:srgbClr val="FF0000"/>
                </a:solidFill>
                <a:latin typeface="Arial-SGK-TV" pitchFamily="2" charset="0"/>
                <a:cs typeface="Arial-SGK-TV" pitchFamily="2" charset="0"/>
              </a:rPr>
              <a:t>Quan sát tranh</a:t>
            </a:r>
            <a:r>
              <a:rPr lang="en-US" sz="3600" dirty="0">
                <a:solidFill>
                  <a:srgbClr val="FF0000"/>
                </a:solidFill>
                <a:latin typeface="Arial-SGK-TV" pitchFamily="2" charset="0"/>
                <a:cs typeface="Arial-SGK-TV" pitchFamily="2" charset="0"/>
              </a:rPr>
              <a:t>: </a:t>
            </a:r>
            <a:endParaRPr lang="vi-VN" sz="3600" dirty="0">
              <a:solidFill>
                <a:srgbClr val="FF0000"/>
              </a:solidFill>
              <a:latin typeface="Arial-SGK-TV" pitchFamily="2" charset="0"/>
              <a:cs typeface="Arial-SGK-TV" pitchFamily="2" charset="0"/>
            </a:endParaRPr>
          </a:p>
          <a:p>
            <a:pPr defTabSz="457189"/>
            <a:r>
              <a:rPr lang="vi-VN" sz="3600" dirty="0">
                <a:solidFill>
                  <a:srgbClr val="000000"/>
                </a:solidFill>
                <a:latin typeface="Arial-SGK-TV" pitchFamily="2" charset="0"/>
                <a:cs typeface="Arial-SGK-TV" pitchFamily="2" charset="0"/>
              </a:rPr>
              <a:t>Cho biết mỗi người trong tranh đang làm gì?</a:t>
            </a:r>
          </a:p>
          <a:p>
            <a:pPr defTabSz="457189"/>
            <a:r>
              <a:rPr lang="vi-VN" sz="3600" dirty="0">
                <a:solidFill>
                  <a:srgbClr val="000000"/>
                </a:solidFill>
                <a:latin typeface="Arial-SGK-TV" pitchFamily="2" charset="0"/>
                <a:cs typeface="Arial-SGK-TV" pitchFamily="2" charset="0"/>
              </a:rPr>
              <a:t>Dự đoán cảm xúc của mỗi người trong tranh.</a:t>
            </a:r>
          </a:p>
        </p:txBody>
      </p:sp>
      <p:pic>
        <p:nvPicPr>
          <p:cNvPr id="17" name="Bkgr tên lửa">
            <a:extLst>
              <a:ext uri="{FF2B5EF4-FFF2-40B4-BE49-F238E27FC236}">
                <a16:creationId xmlns:a16="http://schemas.microsoft.com/office/drawing/2014/main" id="{FA09A342-B56C-42BF-804C-F911E50A7D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7398" y="424873"/>
            <a:ext cx="469505" cy="469505"/>
          </a:xfrm>
          <a:prstGeom prst="rect">
            <a:avLst/>
          </a:prstGeom>
        </p:spPr>
      </p:pic>
      <p:pic>
        <p:nvPicPr>
          <p:cNvPr id="4" name="Picture 3">
            <a:extLst>
              <a:ext uri="{FF2B5EF4-FFF2-40B4-BE49-F238E27FC236}">
                <a16:creationId xmlns:a16="http://schemas.microsoft.com/office/drawing/2014/main" id="{4BC770F2-3479-4C7C-9233-F9ACB1D3D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253" y="1992853"/>
            <a:ext cx="8763599" cy="5283667"/>
          </a:xfrm>
          <a:prstGeom prst="rect">
            <a:avLst/>
          </a:prstGeom>
        </p:spPr>
      </p:pic>
    </p:spTree>
    <p:extLst>
      <p:ext uri="{BB962C8B-B14F-4D97-AF65-F5344CB8AC3E}">
        <p14:creationId xmlns:p14="http://schemas.microsoft.com/office/powerpoint/2010/main" val="1284696411"/>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automatically generated">
            <a:extLst>
              <a:ext uri="{FF2B5EF4-FFF2-40B4-BE49-F238E27FC236}">
                <a16:creationId xmlns:a16="http://schemas.microsoft.com/office/drawing/2014/main" id="{C387820C-55DA-12BB-9E4E-C4BB98807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87" y="0"/>
            <a:ext cx="12152225" cy="6858000"/>
          </a:xfrm>
          <a:prstGeom prst="rect">
            <a:avLst/>
          </a:prstGeom>
        </p:spPr>
      </p:pic>
      <p:pic>
        <p:nvPicPr>
          <p:cNvPr id="3" name="图片 2" descr="59af418a3766c"/>
          <p:cNvPicPr/>
          <p:nvPr/>
        </p:nvPicPr>
        <p:blipFill>
          <a:blip r:embed="rId4" cstate="screen">
            <a:extLst>
              <a:ext uri="{28A0092B-C50C-407E-A947-70E740481C1C}">
                <a14:useLocalDpi xmlns:a14="http://schemas.microsoft.com/office/drawing/2010/main"/>
              </a:ext>
            </a:extLst>
          </a:blip>
          <a:stretch>
            <a:fillRect/>
          </a:stretch>
        </p:blipFill>
        <p:spPr>
          <a:xfrm>
            <a:off x="4342543" y="3442194"/>
            <a:ext cx="3409951" cy="3415807"/>
          </a:xfrm>
          <a:prstGeom prst="rect">
            <a:avLst/>
          </a:prstGeom>
        </p:spPr>
      </p:pic>
      <p:pic>
        <p:nvPicPr>
          <p:cNvPr id="21" name="图片 1" descr="19"/>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5217" y="4857"/>
            <a:ext cx="1643424" cy="1579771"/>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3057" y="367337"/>
            <a:ext cx="5748065" cy="3665347"/>
          </a:xfrm>
          <a:prstGeom prst="rect">
            <a:avLst/>
          </a:prstGeom>
        </p:spPr>
      </p:pic>
    </p:spTree>
    <p:extLst>
      <p:ext uri="{BB962C8B-B14F-4D97-AF65-F5344CB8AC3E}">
        <p14:creationId xmlns:p14="http://schemas.microsoft.com/office/powerpoint/2010/main" val="3459294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80C93155-51E7-EDBB-DAE0-6AB0B5B948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Kí hiệu - Khám phá &amp; Luyện tập">
            <a:extLst>
              <a:ext uri="{FF2B5EF4-FFF2-40B4-BE49-F238E27FC236}">
                <a16:creationId xmlns:a16="http://schemas.microsoft.com/office/drawing/2014/main" id="{C22E9C92-918F-40B2-8BE7-2B8F6244F3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24" y="66371"/>
            <a:ext cx="851896" cy="851896"/>
          </a:xfrm>
          <a:prstGeom prst="rect">
            <a:avLst/>
          </a:prstGeom>
        </p:spPr>
      </p:pic>
      <p:sp>
        <p:nvSpPr>
          <p:cNvPr id="10" name="Nội dung">
            <a:extLst>
              <a:ext uri="{FF2B5EF4-FFF2-40B4-BE49-F238E27FC236}">
                <a16:creationId xmlns:a16="http://schemas.microsoft.com/office/drawing/2014/main" id="{F16E5D3E-3763-42C4-9C32-512407847098}"/>
              </a:ext>
            </a:extLst>
          </p:cNvPr>
          <p:cNvSpPr txBox="1"/>
          <p:nvPr/>
        </p:nvSpPr>
        <p:spPr>
          <a:xfrm>
            <a:off x="521873" y="1297090"/>
            <a:ext cx="11457606" cy="5078313"/>
          </a:xfrm>
          <a:prstGeom prst="rect">
            <a:avLst/>
          </a:prstGeom>
          <a:noFill/>
        </p:spPr>
        <p:txBody>
          <a:bodyPr wrap="square" rtlCol="0">
            <a:spAutoFit/>
          </a:bodyPr>
          <a:lstStyle/>
          <a:p>
            <a:pPr lvl="0" algn="just">
              <a:defRPr/>
            </a:pPr>
            <a:r>
              <a:rPr lang="en-US" sz="3333" dirty="0">
                <a:solidFill>
                  <a:prstClr val="black"/>
                </a:solidFill>
                <a:latin typeface="Averta Std CY" panose="00000500000000000000" pitchFamily="50" charset="0"/>
              </a:rPr>
              <a:t>	</a:t>
            </a:r>
            <a:r>
              <a:rPr lang="vi-VN" sz="3600" dirty="0">
                <a:solidFill>
                  <a:prstClr val="black"/>
                </a:solidFill>
                <a:latin typeface="Arial-SGK-TV" pitchFamily="2" charset="0"/>
                <a:cs typeface="Arial-SGK-TV" pitchFamily="2" charset="0"/>
              </a:rPr>
              <a:t>Bà của An mới mất nên An xin nghỉ học mấy ngày liền. Sau đám tang bà, An trở lại lớp, lòng nặng trĩu nỗi buồn. Thế là chẳng bao giờ An còn được nghe bà kể chuyện cổ tích, chẳng bao giờ An còn được bà âu yếm, vuốt ve...</a:t>
            </a:r>
          </a:p>
          <a:p>
            <a:pPr lvl="0" algn="just">
              <a:defRPr/>
            </a:pPr>
            <a:r>
              <a:rPr lang="en-US" sz="3600" dirty="0">
                <a:solidFill>
                  <a:prstClr val="black"/>
                </a:solidFill>
                <a:latin typeface="Arial-SGK-TV" pitchFamily="2" charset="0"/>
                <a:cs typeface="Arial-SGK-TV" pitchFamily="2" charset="0"/>
              </a:rPr>
              <a:t>	</a:t>
            </a:r>
            <a:r>
              <a:rPr lang="vi-VN" sz="3600" dirty="0">
                <a:solidFill>
                  <a:prstClr val="black"/>
                </a:solidFill>
                <a:latin typeface="Arial-SGK-TV" pitchFamily="2" charset="0"/>
                <a:cs typeface="Arial-SGK-TV" pitchFamily="2" charset="0"/>
              </a:rPr>
              <a:t>Nhớ bà, An ngồi lặng lẽ. Thầy giáo bước vào lớp. Thầy bắt đầu kiểm tra bài của học sinh. </a:t>
            </a:r>
            <a:endParaRPr lang="en-US" sz="3600" dirty="0">
              <a:solidFill>
                <a:prstClr val="black"/>
              </a:solidFill>
              <a:latin typeface="Arial-SGK-TV" pitchFamily="2" charset="0"/>
              <a:cs typeface="Arial-SGK-TV" pitchFamily="2" charset="0"/>
            </a:endParaRPr>
          </a:p>
          <a:p>
            <a:pPr lvl="0" algn="just">
              <a:defRPr/>
            </a:pPr>
            <a:r>
              <a:rPr lang="en-US" sz="3600" dirty="0">
                <a:solidFill>
                  <a:prstClr val="black"/>
                </a:solidFill>
                <a:latin typeface="Arial-SGK-TV" pitchFamily="2" charset="0"/>
                <a:cs typeface="Arial-SGK-TV" pitchFamily="2" charset="0"/>
              </a:rPr>
              <a:t>	</a:t>
            </a:r>
            <a:r>
              <a:rPr lang="vi-VN" sz="3600" dirty="0">
                <a:solidFill>
                  <a:prstClr val="black"/>
                </a:solidFill>
                <a:latin typeface="Arial-SGK-TV" pitchFamily="2" charset="0"/>
                <a:cs typeface="Arial-SGK-TV" pitchFamily="2" charset="0"/>
              </a:rPr>
              <a:t>Khi thầy đến gần, An thì thào buồn bã:– Thưa thầy, hôm nay em chưa chuẩn bị bài tập ạ!</a:t>
            </a:r>
            <a:endParaRPr lang="en-US" sz="3600" dirty="0">
              <a:solidFill>
                <a:prstClr val="black"/>
              </a:solidFill>
              <a:latin typeface="Arial-SGK-TV" pitchFamily="2" charset="0"/>
              <a:cs typeface="Arial-SGK-TV" pitchFamily="2" charset="0"/>
            </a:endParaRPr>
          </a:p>
        </p:txBody>
      </p:sp>
      <p:sp>
        <p:nvSpPr>
          <p:cNvPr id="3" name="Nội dung">
            <a:extLst>
              <a:ext uri="{FF2B5EF4-FFF2-40B4-BE49-F238E27FC236}">
                <a16:creationId xmlns:a16="http://schemas.microsoft.com/office/drawing/2014/main" id="{BA64BC59-9462-6120-0B30-CDB32BC10D35}"/>
              </a:ext>
            </a:extLst>
          </p:cNvPr>
          <p:cNvSpPr txBox="1"/>
          <p:nvPr/>
        </p:nvSpPr>
        <p:spPr>
          <a:xfrm>
            <a:off x="2705026" y="138376"/>
            <a:ext cx="6261829" cy="707886"/>
          </a:xfrm>
          <a:prstGeom prst="rect">
            <a:avLst/>
          </a:prstGeom>
          <a:noFill/>
        </p:spPr>
        <p:txBody>
          <a:bodyPr wrap="square" rtlCol="0">
            <a:spAutoFit/>
          </a:bodyPr>
          <a:lstStyle/>
          <a:p>
            <a:pPr lvl="0" algn="ctr">
              <a:defRPr/>
            </a:pPr>
            <a:r>
              <a:rPr lang="en-US" sz="3733" dirty="0">
                <a:solidFill>
                  <a:prstClr val="black"/>
                </a:solidFill>
                <a:latin typeface="Averta Std CY Bold" panose="00000800000000000000" pitchFamily="50" charset="0"/>
              </a:rPr>
              <a:t>	</a:t>
            </a:r>
            <a:r>
              <a:rPr lang="en-US" sz="4000" b="1" dirty="0" err="1">
                <a:solidFill>
                  <a:srgbClr val="FF0000"/>
                </a:solidFill>
                <a:latin typeface="Arial-SGK-TV" pitchFamily="2" charset="0"/>
                <a:cs typeface="Arial-SGK-TV" pitchFamily="2" charset="0"/>
              </a:rPr>
              <a:t>Đọc</a:t>
            </a:r>
            <a:r>
              <a:rPr lang="en-US" sz="4000" b="1" dirty="0">
                <a:solidFill>
                  <a:srgbClr val="FF0000"/>
                </a:solidFill>
                <a:latin typeface="Arial-SGK-TV" pitchFamily="2" charset="0"/>
                <a:cs typeface="Arial-SGK-TV" pitchFamily="2" charset="0"/>
              </a:rPr>
              <a:t> </a:t>
            </a:r>
            <a:r>
              <a:rPr lang="vi-VN" sz="4000" b="1" dirty="0">
                <a:solidFill>
                  <a:srgbClr val="FF0000"/>
                </a:solidFill>
                <a:latin typeface="Arial-SGK-TV" pitchFamily="2" charset="0"/>
                <a:cs typeface="Arial-SGK-TV" pitchFamily="2" charset="0"/>
              </a:rPr>
              <a:t>Bàn tay dịu dàng</a:t>
            </a:r>
            <a:endParaRPr lang="en-US" sz="40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3343388940"/>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10;&#10;Description automatically generated with medium confidence">
            <a:extLst>
              <a:ext uri="{FF2B5EF4-FFF2-40B4-BE49-F238E27FC236}">
                <a16:creationId xmlns:a16="http://schemas.microsoft.com/office/drawing/2014/main" id="{82FD97EE-A420-BA5B-9AB0-3BB9DDBAC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um.">
            <a:extLst>
              <a:ext uri="{FF2B5EF4-FFF2-40B4-BE49-F238E27FC236}">
                <a16:creationId xmlns:a16="http://schemas.microsoft.com/office/drawing/2014/main" id="{5B0AAAF9-83F0-4BB8-89EA-453189F6C8B6}"/>
              </a:ext>
            </a:extLst>
          </p:cNvPr>
          <p:cNvSpPr txBox="1"/>
          <p:nvPr/>
        </p:nvSpPr>
        <p:spPr>
          <a:xfrm>
            <a:off x="1018394" y="194802"/>
            <a:ext cx="588157" cy="564322"/>
          </a:xfrm>
          <a:prstGeom prst="rect">
            <a:avLst/>
          </a:prstGeom>
          <a:noFill/>
        </p:spPr>
        <p:txBody>
          <a:bodyPr wrap="square" rtlCol="0">
            <a:spAutoFit/>
          </a:bodyPr>
          <a:lstStyle/>
          <a:p>
            <a:pPr defTabSz="914377">
              <a:defRPr/>
            </a:pPr>
            <a:r>
              <a:rPr lang="en-US" sz="3067" b="1" dirty="0">
                <a:solidFill>
                  <a:srgbClr val="EC008C"/>
                </a:solidFill>
                <a:latin typeface="Arial-Rounded" panose="020F0504020102020204" pitchFamily="34" charset="-52"/>
              </a:rPr>
              <a:t>1.</a:t>
            </a:r>
          </a:p>
        </p:txBody>
      </p:sp>
      <p:pic>
        <p:nvPicPr>
          <p:cNvPr id="4" name="Kí hiệu - Khám phá &amp; Luyện tập">
            <a:extLst>
              <a:ext uri="{FF2B5EF4-FFF2-40B4-BE49-F238E27FC236}">
                <a16:creationId xmlns:a16="http://schemas.microsoft.com/office/drawing/2014/main" id="{C22E9C92-918F-40B2-8BE7-2B8F6244F3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924" y="66371"/>
            <a:ext cx="851896" cy="851896"/>
          </a:xfrm>
          <a:prstGeom prst="rect">
            <a:avLst/>
          </a:prstGeom>
        </p:spPr>
      </p:pic>
      <p:sp>
        <p:nvSpPr>
          <p:cNvPr id="5" name="Nội dung">
            <a:extLst>
              <a:ext uri="{FF2B5EF4-FFF2-40B4-BE49-F238E27FC236}">
                <a16:creationId xmlns:a16="http://schemas.microsoft.com/office/drawing/2014/main" id="{BEB6A7B5-3404-40FC-B303-5A416ED2060D}"/>
              </a:ext>
            </a:extLst>
          </p:cNvPr>
          <p:cNvSpPr txBox="1"/>
          <p:nvPr/>
        </p:nvSpPr>
        <p:spPr>
          <a:xfrm>
            <a:off x="1411621" y="194802"/>
            <a:ext cx="1081383" cy="564322"/>
          </a:xfrm>
          <a:prstGeom prst="rect">
            <a:avLst/>
          </a:prstGeom>
          <a:noFill/>
        </p:spPr>
        <p:txBody>
          <a:bodyPr wrap="square" rtlCol="0">
            <a:spAutoFit/>
          </a:bodyPr>
          <a:lstStyle/>
          <a:p>
            <a:pPr defTabSz="914377">
              <a:defRPr/>
            </a:pPr>
            <a:r>
              <a:rPr lang="en-US" sz="3067" b="1" dirty="0" err="1">
                <a:solidFill>
                  <a:prstClr val="black"/>
                </a:solidFill>
                <a:latin typeface="Averta Std CY Bold" panose="00000800000000000000" pitchFamily="50" charset="0"/>
              </a:rPr>
              <a:t>Đọc</a:t>
            </a:r>
            <a:endParaRPr lang="en-US" sz="3067" b="1" dirty="0">
              <a:solidFill>
                <a:prstClr val="black"/>
              </a:solidFill>
              <a:latin typeface="Averta Std CY Bold" panose="00000800000000000000" pitchFamily="50" charset="0"/>
            </a:endParaRPr>
          </a:p>
        </p:txBody>
      </p:sp>
      <p:sp>
        <p:nvSpPr>
          <p:cNvPr id="10" name="Nội dung">
            <a:extLst>
              <a:ext uri="{FF2B5EF4-FFF2-40B4-BE49-F238E27FC236}">
                <a16:creationId xmlns:a16="http://schemas.microsoft.com/office/drawing/2014/main" id="{F16E5D3E-3763-42C4-9C32-512407847098}"/>
              </a:ext>
            </a:extLst>
          </p:cNvPr>
          <p:cNvSpPr txBox="1"/>
          <p:nvPr/>
        </p:nvSpPr>
        <p:spPr>
          <a:xfrm>
            <a:off x="521873" y="1297089"/>
            <a:ext cx="10894273" cy="3682611"/>
          </a:xfrm>
          <a:prstGeom prst="rect">
            <a:avLst/>
          </a:prstGeom>
          <a:noFill/>
        </p:spPr>
        <p:txBody>
          <a:bodyPr wrap="square" rtlCol="0">
            <a:spAutoFit/>
          </a:bodyPr>
          <a:lstStyle/>
          <a:p>
            <a:pPr lvl="0" algn="just">
              <a:defRPr/>
            </a:pPr>
            <a:r>
              <a:rPr lang="en-US" sz="3333" dirty="0">
                <a:solidFill>
                  <a:prstClr val="black"/>
                </a:solidFill>
                <a:latin typeface="Averta Std CY" panose="00000500000000000000" pitchFamily="50" charset="0"/>
              </a:rPr>
              <a:t>	</a:t>
            </a:r>
            <a:r>
              <a:rPr lang="vi-VN" sz="3333" dirty="0">
                <a:solidFill>
                  <a:prstClr val="black"/>
                </a:solidFill>
                <a:latin typeface="Arial-SGK-TV" pitchFamily="2" charset="0"/>
                <a:cs typeface="Arial-SGK-TV" pitchFamily="2" charset="0"/>
              </a:rPr>
              <a:t>Thầy im lặng, nhẹ nhàng xoa đầu An, rồi vỗ nhẹ lên vai An như an ủi. Bàn tay thầy dịu dàng,  ấm áp, thương yêu. </a:t>
            </a:r>
            <a:endParaRPr lang="en-US" sz="3333" dirty="0">
              <a:solidFill>
                <a:prstClr val="black"/>
              </a:solidFill>
              <a:latin typeface="Arial-SGK-TV" pitchFamily="2" charset="0"/>
              <a:cs typeface="Arial-SGK-TV" pitchFamily="2" charset="0"/>
            </a:endParaRPr>
          </a:p>
          <a:p>
            <a:pPr lvl="0" algn="just">
              <a:defRPr/>
            </a:pPr>
            <a:r>
              <a:rPr lang="en-US" sz="3333" dirty="0">
                <a:solidFill>
                  <a:prstClr val="black"/>
                </a:solidFill>
                <a:latin typeface="Arial-SGK-TV" pitchFamily="2" charset="0"/>
                <a:cs typeface="Arial-SGK-TV" pitchFamily="2" charset="0"/>
              </a:rPr>
              <a:t>	</a:t>
            </a:r>
            <a:r>
              <a:rPr lang="vi-VN" sz="3333" dirty="0">
                <a:solidFill>
                  <a:prstClr val="black"/>
                </a:solidFill>
                <a:latin typeface="Arial-SGK-TV" pitchFamily="2" charset="0"/>
                <a:cs typeface="Arial-SGK-TV" pitchFamily="2" charset="0"/>
              </a:rPr>
              <a:t>An nói tiếp:</a:t>
            </a:r>
            <a:endParaRPr lang="en-US" sz="3333" dirty="0">
              <a:solidFill>
                <a:prstClr val="black"/>
              </a:solidFill>
              <a:latin typeface="Arial-SGK-TV" pitchFamily="2" charset="0"/>
              <a:cs typeface="Arial-SGK-TV" pitchFamily="2" charset="0"/>
            </a:endParaRPr>
          </a:p>
          <a:p>
            <a:pPr lvl="0" algn="just">
              <a:defRPr/>
            </a:pPr>
            <a:r>
              <a:rPr lang="vi-VN" sz="3333" dirty="0">
                <a:solidFill>
                  <a:prstClr val="black"/>
                </a:solidFill>
                <a:latin typeface="Arial-SGK-TV" pitchFamily="2" charset="0"/>
                <a:cs typeface="Arial-SGK-TV" pitchFamily="2" charset="0"/>
              </a:rPr>
              <a:t>– Nhưng sáng mai em sẽ chuẩn</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bị</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bài</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đầy</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đủ</a:t>
            </a:r>
            <a:r>
              <a:rPr lang="en-US" sz="3333" dirty="0">
                <a:solidFill>
                  <a:prstClr val="black"/>
                </a:solidFill>
                <a:latin typeface="Arial-SGK-TV" pitchFamily="2" charset="0"/>
                <a:cs typeface="Arial-SGK-TV" pitchFamily="2" charset="0"/>
              </a:rPr>
              <a:t> ạ!</a:t>
            </a:r>
          </a:p>
          <a:p>
            <a:pPr lvl="0" algn="just">
              <a:defRPr/>
            </a:pP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Tốt</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lắm</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Thầy</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biết</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em</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nhất</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định</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sẽ</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làm</a:t>
            </a:r>
            <a:r>
              <a:rPr lang="en-US" sz="3333" dirty="0">
                <a:solidFill>
                  <a:prstClr val="black"/>
                </a:solidFill>
                <a:latin typeface="Arial-SGK-TV" pitchFamily="2" charset="0"/>
                <a:cs typeface="Arial-SGK-TV" pitchFamily="2" charset="0"/>
              </a:rPr>
              <a:t>! – </a:t>
            </a:r>
            <a:r>
              <a:rPr lang="en-US" sz="3333" dirty="0" err="1">
                <a:solidFill>
                  <a:prstClr val="black"/>
                </a:solidFill>
                <a:latin typeface="Arial-SGK-TV" pitchFamily="2" charset="0"/>
                <a:cs typeface="Arial-SGK-TV" pitchFamily="2" charset="0"/>
              </a:rPr>
              <a:t>Thầy</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khẽ</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nói</a:t>
            </a:r>
            <a:r>
              <a:rPr lang="en-US" sz="3333" dirty="0">
                <a:solidFill>
                  <a:prstClr val="black"/>
                </a:solidFill>
                <a:latin typeface="Arial-SGK-TV" pitchFamily="2" charset="0"/>
                <a:cs typeface="Arial-SGK-TV" pitchFamily="2" charset="0"/>
              </a:rPr>
              <a:t> </a:t>
            </a:r>
            <a:r>
              <a:rPr lang="en-US" sz="3333" dirty="0" err="1">
                <a:solidFill>
                  <a:prstClr val="black"/>
                </a:solidFill>
                <a:latin typeface="Arial-SGK-TV" pitchFamily="2" charset="0"/>
                <a:cs typeface="Arial-SGK-TV" pitchFamily="2" charset="0"/>
              </a:rPr>
              <a:t>với</a:t>
            </a:r>
            <a:r>
              <a:rPr lang="en-US" sz="3333" dirty="0">
                <a:solidFill>
                  <a:prstClr val="black"/>
                </a:solidFill>
                <a:latin typeface="Arial-SGK-TV" pitchFamily="2" charset="0"/>
                <a:cs typeface="Arial-SGK-TV" pitchFamily="2" charset="0"/>
              </a:rPr>
              <a:t> An.</a:t>
            </a:r>
          </a:p>
        </p:txBody>
      </p:sp>
      <p:sp>
        <p:nvSpPr>
          <p:cNvPr id="7" name="Nội dung">
            <a:extLst>
              <a:ext uri="{FF2B5EF4-FFF2-40B4-BE49-F238E27FC236}">
                <a16:creationId xmlns:a16="http://schemas.microsoft.com/office/drawing/2014/main" id="{0E45B429-1072-4E18-89D5-08888388160F}"/>
              </a:ext>
            </a:extLst>
          </p:cNvPr>
          <p:cNvSpPr txBox="1"/>
          <p:nvPr/>
        </p:nvSpPr>
        <p:spPr>
          <a:xfrm>
            <a:off x="3515866" y="4623457"/>
            <a:ext cx="8422153" cy="1631024"/>
          </a:xfrm>
          <a:prstGeom prst="rect">
            <a:avLst/>
          </a:prstGeom>
          <a:noFill/>
        </p:spPr>
        <p:txBody>
          <a:bodyPr wrap="square" rtlCol="0">
            <a:spAutoFit/>
          </a:bodyPr>
          <a:lstStyle/>
          <a:p>
            <a:pPr lvl="0">
              <a:defRPr/>
            </a:pPr>
            <a:r>
              <a:rPr lang="en-US" sz="3333" dirty="0">
                <a:solidFill>
                  <a:prstClr val="black"/>
                </a:solidFill>
                <a:latin typeface="Averta Std CY" panose="00000500000000000000" pitchFamily="50" charset="0"/>
              </a:rPr>
              <a:t>	</a:t>
            </a:r>
            <a:r>
              <a:rPr lang="vi-VN" sz="3333" i="1" dirty="0">
                <a:solidFill>
                  <a:prstClr val="black"/>
                </a:solidFill>
                <a:latin typeface="Arial-SGK-TV" pitchFamily="2" charset="0"/>
                <a:cs typeface="Arial-SGK-TV" pitchFamily="2" charset="0"/>
              </a:rPr>
              <a:t>Phỏng theo </a:t>
            </a:r>
            <a:r>
              <a:rPr lang="vi-VN" sz="3333" dirty="0">
                <a:solidFill>
                  <a:prstClr val="black"/>
                </a:solidFill>
                <a:latin typeface="Arial-SGK-TV" pitchFamily="2" charset="0"/>
                <a:cs typeface="Arial-SGK-TV" pitchFamily="2" charset="0"/>
              </a:rPr>
              <a:t>Xu-khôm-lin-xki </a:t>
            </a:r>
            <a:endParaRPr lang="en-US" sz="3333" dirty="0">
              <a:solidFill>
                <a:prstClr val="black"/>
              </a:solidFill>
              <a:latin typeface="Arial-SGK-TV" pitchFamily="2" charset="0"/>
              <a:cs typeface="Arial-SGK-TV" pitchFamily="2" charset="0"/>
            </a:endParaRPr>
          </a:p>
          <a:p>
            <a:pPr lvl="0">
              <a:defRPr/>
            </a:pPr>
            <a:r>
              <a:rPr lang="vi-VN" sz="3333" dirty="0">
                <a:solidFill>
                  <a:prstClr val="black"/>
                </a:solidFill>
                <a:latin typeface="Arial-SGK-TV" pitchFamily="2" charset="0"/>
                <a:cs typeface="Arial-SGK-TV" pitchFamily="2" charset="0"/>
              </a:rPr>
              <a:t> (Vasilij Aleksandrovich Sukhomlinskij),</a:t>
            </a:r>
            <a:endParaRPr lang="en-US" sz="3333" dirty="0">
              <a:solidFill>
                <a:prstClr val="black"/>
              </a:solidFill>
              <a:latin typeface="Arial-SGK-TV" pitchFamily="2" charset="0"/>
              <a:cs typeface="Arial-SGK-TV" pitchFamily="2" charset="0"/>
            </a:endParaRPr>
          </a:p>
          <a:p>
            <a:pPr lvl="0">
              <a:defRPr/>
            </a:pPr>
            <a:r>
              <a:rPr lang="vi-VN" sz="3333" dirty="0">
                <a:solidFill>
                  <a:prstClr val="black"/>
                </a:solidFill>
                <a:latin typeface="Arial-SGK-TV" pitchFamily="2" charset="0"/>
                <a:cs typeface="Arial-SGK-TV" pitchFamily="2" charset="0"/>
              </a:rPr>
              <a:t> </a:t>
            </a:r>
            <a:r>
              <a:rPr lang="en-US" sz="3333" dirty="0">
                <a:solidFill>
                  <a:prstClr val="black"/>
                </a:solidFill>
                <a:latin typeface="Arial-SGK-TV" pitchFamily="2" charset="0"/>
                <a:cs typeface="Arial-SGK-TV" pitchFamily="2" charset="0"/>
              </a:rPr>
              <a:t>					</a:t>
            </a:r>
            <a:r>
              <a:rPr lang="vi-VN" sz="3333" dirty="0">
                <a:solidFill>
                  <a:prstClr val="black"/>
                </a:solidFill>
                <a:latin typeface="Arial-SGK-TV" pitchFamily="2" charset="0"/>
                <a:cs typeface="Arial-SGK-TV" pitchFamily="2" charset="0"/>
              </a:rPr>
              <a:t>Mạnh Hưởng dịch</a:t>
            </a:r>
            <a:endParaRPr lang="en-US" sz="3333" dirty="0">
              <a:solidFill>
                <a:prstClr val="black"/>
              </a:solidFill>
              <a:latin typeface="Arial-SGK-TV" pitchFamily="2" charset="0"/>
              <a:cs typeface="Arial-SGK-TV" pitchFamily="2" charset="0"/>
            </a:endParaRPr>
          </a:p>
        </p:txBody>
      </p:sp>
      <p:sp>
        <p:nvSpPr>
          <p:cNvPr id="3" name="Nội dung">
            <a:extLst>
              <a:ext uri="{FF2B5EF4-FFF2-40B4-BE49-F238E27FC236}">
                <a16:creationId xmlns:a16="http://schemas.microsoft.com/office/drawing/2014/main" id="{0790A196-1219-9C67-EDB4-A9D032E4C35B}"/>
              </a:ext>
            </a:extLst>
          </p:cNvPr>
          <p:cNvSpPr txBox="1"/>
          <p:nvPr/>
        </p:nvSpPr>
        <p:spPr>
          <a:xfrm>
            <a:off x="2886230" y="399986"/>
            <a:ext cx="6261829" cy="707886"/>
          </a:xfrm>
          <a:prstGeom prst="rect">
            <a:avLst/>
          </a:prstGeom>
          <a:noFill/>
        </p:spPr>
        <p:txBody>
          <a:bodyPr wrap="square" rtlCol="0">
            <a:spAutoFit/>
          </a:bodyPr>
          <a:lstStyle/>
          <a:p>
            <a:pPr lvl="0" algn="ctr">
              <a:defRPr/>
            </a:pPr>
            <a:r>
              <a:rPr lang="en-US" sz="3733" dirty="0">
                <a:solidFill>
                  <a:prstClr val="black"/>
                </a:solidFill>
                <a:latin typeface="Averta Std CY Bold" panose="00000800000000000000" pitchFamily="50" charset="0"/>
              </a:rPr>
              <a:t>	</a:t>
            </a:r>
            <a:r>
              <a:rPr lang="en-US" sz="4000" b="1" dirty="0" err="1">
                <a:solidFill>
                  <a:srgbClr val="FF0000"/>
                </a:solidFill>
                <a:latin typeface="Arial-SGK-TV" pitchFamily="2" charset="0"/>
                <a:cs typeface="Arial-SGK-TV" pitchFamily="2" charset="0"/>
              </a:rPr>
              <a:t>Đọc</a:t>
            </a:r>
            <a:r>
              <a:rPr lang="en-US" sz="4000" b="1" dirty="0">
                <a:solidFill>
                  <a:srgbClr val="FF0000"/>
                </a:solidFill>
                <a:latin typeface="Arial-SGK-TV" pitchFamily="2" charset="0"/>
                <a:cs typeface="Arial-SGK-TV" pitchFamily="2" charset="0"/>
              </a:rPr>
              <a:t> </a:t>
            </a:r>
            <a:r>
              <a:rPr lang="vi-VN" sz="4000" b="1" dirty="0">
                <a:solidFill>
                  <a:srgbClr val="FF0000"/>
                </a:solidFill>
                <a:latin typeface="Arial-SGK-TV" pitchFamily="2" charset="0"/>
                <a:cs typeface="Arial-SGK-TV" pitchFamily="2" charset="0"/>
              </a:rPr>
              <a:t>Bàn tay dịu dàng</a:t>
            </a:r>
            <a:endParaRPr lang="en-US" sz="40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2641041279"/>
      </p:ext>
    </p:extLst>
  </p:cSld>
  <p:clrMapOvr>
    <a:masterClrMapping/>
  </p:clrMapOvr>
  <mc:AlternateContent xmlns:mc="http://schemas.openxmlformats.org/markup-compatibility/2006" xmlns:p14="http://schemas.microsoft.com/office/powerpoint/2010/main">
    <mc:Choice Requires="p14">
      <p:transition spd="slow" p14:dur="1500" advTm="3000">
        <p:split orient="vert"/>
      </p:transition>
    </mc:Choice>
    <mc:Fallback xmlns="">
      <p:transition spd="slow" advTm="3000">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picture containing chart&#10;&#10;Description automatically generated">
            <a:extLst>
              <a:ext uri="{FF2B5EF4-FFF2-40B4-BE49-F238E27FC236}">
                <a16:creationId xmlns:a16="http://schemas.microsoft.com/office/drawing/2014/main" id="{56AAB7BF-9370-3BE7-969D-19D20A1F3A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779" b="1"/>
          <a:stretch/>
        </p:blipFill>
        <p:spPr>
          <a:xfrm>
            <a:off x="61480" y="0"/>
            <a:ext cx="12191980" cy="6857989"/>
          </a:xfrm>
          <a:prstGeom prst="rect">
            <a:avLst/>
          </a:prstGeom>
        </p:spPr>
      </p:pic>
      <p:sp>
        <p:nvSpPr>
          <p:cNvPr id="4" name="文本框 3">
            <a:extLst>
              <a:ext uri="{FF2B5EF4-FFF2-40B4-BE49-F238E27FC236}">
                <a16:creationId xmlns:a16="http://schemas.microsoft.com/office/drawing/2014/main" id="{CC3030F8-C8B6-6D6F-711B-DA083BBB4026}"/>
              </a:ext>
            </a:extLst>
          </p:cNvPr>
          <p:cNvSpPr txBox="1"/>
          <p:nvPr/>
        </p:nvSpPr>
        <p:spPr>
          <a:xfrm>
            <a:off x="1246177" y="2518013"/>
            <a:ext cx="3596728" cy="830164"/>
          </a:xfrm>
          <a:prstGeom prst="rect">
            <a:avLst/>
          </a:prstGeom>
          <a:noFill/>
        </p:spPr>
        <p:txBody>
          <a:bodyPr wrap="square" rtlCol="0">
            <a:spAutoFit/>
          </a:bodyPr>
          <a:lstStyle/>
          <a:p>
            <a:pPr marL="0" marR="0" lvl="0" indent="0" algn="ctr" defTabSz="829544" rtl="0" eaLnBrk="1" fontAlgn="auto" latinLnBrk="0" hangingPunct="1">
              <a:lnSpc>
                <a:spcPct val="120000"/>
              </a:lnSpc>
              <a:spcBef>
                <a:spcPts val="0"/>
              </a:spcBef>
              <a:spcAft>
                <a:spcPts val="0"/>
              </a:spcAft>
              <a:buClrTx/>
              <a:buSzTx/>
              <a:buFontTx/>
              <a:buNone/>
              <a:tabLst/>
              <a:defRPr/>
            </a:pPr>
            <a:r>
              <a:rPr lang="en-US" altLang="zh-CN" sz="4400" dirty="0" err="1">
                <a:latin typeface="Arial-SGK-TV" pitchFamily="2" charset="0"/>
                <a:ea typeface="Arial-Rounded" panose="020B0500000000000000" pitchFamily="34" charset="0"/>
                <a:cs typeface="Arial-SGK-TV" pitchFamily="2" charset="0"/>
              </a:rPr>
              <a:t>nặng</a:t>
            </a:r>
            <a:r>
              <a:rPr lang="en-US" altLang="zh-CN" sz="4400" dirty="0">
                <a:latin typeface="Arial-SGK-TV" pitchFamily="2" charset="0"/>
                <a:ea typeface="Arial-Rounded" panose="020B0500000000000000" pitchFamily="34" charset="0"/>
                <a:cs typeface="Arial-SGK-TV" pitchFamily="2" charset="0"/>
              </a:rPr>
              <a:t> </a:t>
            </a:r>
            <a:r>
              <a:rPr lang="en-US" altLang="zh-CN" sz="4400" dirty="0" err="1">
                <a:latin typeface="Arial-SGK-TV" pitchFamily="2" charset="0"/>
                <a:ea typeface="Arial-Rounded" panose="020B0500000000000000" pitchFamily="34" charset="0"/>
                <a:cs typeface="Arial-SGK-TV" pitchFamily="2" charset="0"/>
              </a:rPr>
              <a:t>trĩu</a:t>
            </a:r>
            <a:endParaRPr kumimoji="0" lang="zh-CN" altLang="en-US" sz="440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endParaRPr>
          </a:p>
        </p:txBody>
      </p:sp>
      <p:sp>
        <p:nvSpPr>
          <p:cNvPr id="15" name="文本框 3">
            <a:extLst>
              <a:ext uri="{FF2B5EF4-FFF2-40B4-BE49-F238E27FC236}">
                <a16:creationId xmlns:a16="http://schemas.microsoft.com/office/drawing/2014/main" id="{D5C75879-4A26-3611-31FF-3EE9412EC2E8}"/>
              </a:ext>
            </a:extLst>
          </p:cNvPr>
          <p:cNvSpPr txBox="1"/>
          <p:nvPr/>
        </p:nvSpPr>
        <p:spPr>
          <a:xfrm>
            <a:off x="6668185" y="3746621"/>
            <a:ext cx="4250384" cy="828432"/>
          </a:xfrm>
          <a:prstGeom prst="rect">
            <a:avLst/>
          </a:prstGeom>
          <a:noFill/>
        </p:spPr>
        <p:txBody>
          <a:bodyPr wrap="square" rtlCol="0">
            <a:spAutoFit/>
          </a:bodyPr>
          <a:lstStyle/>
          <a:p>
            <a:pPr marL="0" marR="0" lvl="0" indent="0" algn="ctr" defTabSz="829544" rtl="0" eaLnBrk="1" fontAlgn="auto" latinLnBrk="0" hangingPunct="1">
              <a:lnSpc>
                <a:spcPct val="120000"/>
              </a:lnSpc>
              <a:spcBef>
                <a:spcPts val="0"/>
              </a:spcBef>
              <a:spcAft>
                <a:spcPts val="0"/>
              </a:spcAft>
              <a:buClrTx/>
              <a:buSzTx/>
              <a:buFontTx/>
              <a:buNone/>
              <a:tabLst/>
              <a:defRPr/>
            </a:pPr>
            <a:r>
              <a:rPr lang="en-US" altLang="zh-CN" sz="4400" dirty="0">
                <a:latin typeface="Arial-SGK-TV" pitchFamily="2" charset="0"/>
                <a:ea typeface="Arial-Rounded" panose="020B0500000000000000" pitchFamily="34" charset="0"/>
                <a:cs typeface="Arial-SGK-TV" pitchFamily="2" charset="0"/>
              </a:rPr>
              <a:t>t</a:t>
            </a:r>
            <a:r>
              <a:rPr kumimoji="0" lang="en-US" altLang="zh-CN" sz="4400" i="0" u="none" strike="noStrike" kern="1200" cap="none" spc="0" normalizeH="0" baseline="0" noProof="0" dirty="0" err="1">
                <a:ln>
                  <a:noFill/>
                </a:ln>
                <a:effectLst/>
                <a:uLnTx/>
                <a:uFillTx/>
                <a:latin typeface="Arial-SGK-TV" pitchFamily="2" charset="0"/>
                <a:ea typeface="Arial-Rounded" panose="020B0500000000000000" pitchFamily="34" charset="0"/>
                <a:cs typeface="Arial-SGK-TV" pitchFamily="2" charset="0"/>
              </a:rPr>
              <a:t>rìu</a:t>
            </a:r>
            <a:r>
              <a:rPr kumimoji="0" lang="en-US" altLang="zh-CN" sz="4400" i="0" u="none" strike="noStrike" kern="1200" cap="none" spc="0" normalizeH="0" noProof="0" dirty="0">
                <a:ln>
                  <a:noFill/>
                </a:ln>
                <a:effectLst/>
                <a:uLnTx/>
                <a:uFillTx/>
                <a:latin typeface="Arial-SGK-TV" pitchFamily="2" charset="0"/>
                <a:ea typeface="Arial-Rounded" panose="020B0500000000000000" pitchFamily="34" charset="0"/>
                <a:cs typeface="Arial-SGK-TV" pitchFamily="2" charset="0"/>
              </a:rPr>
              <a:t> </a:t>
            </a:r>
            <a:r>
              <a:rPr kumimoji="0" lang="en-US" altLang="zh-CN" sz="4400" i="0" u="none" strike="noStrike" kern="1200" cap="none" spc="0" normalizeH="0" noProof="0" dirty="0" err="1">
                <a:ln>
                  <a:noFill/>
                </a:ln>
                <a:effectLst/>
                <a:uLnTx/>
                <a:uFillTx/>
                <a:latin typeface="Arial-SGK-TV" pitchFamily="2" charset="0"/>
                <a:ea typeface="Arial-Rounded" panose="020B0500000000000000" pitchFamily="34" charset="0"/>
                <a:cs typeface="Arial-SGK-TV" pitchFamily="2" charset="0"/>
              </a:rPr>
              <a:t>mến</a:t>
            </a:r>
            <a:endParaRPr kumimoji="0" lang="zh-CN" altLang="en-US" sz="440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endParaRPr>
          </a:p>
        </p:txBody>
      </p:sp>
      <p:sp>
        <p:nvSpPr>
          <p:cNvPr id="17" name="文本框 3">
            <a:extLst>
              <a:ext uri="{FF2B5EF4-FFF2-40B4-BE49-F238E27FC236}">
                <a16:creationId xmlns:a16="http://schemas.microsoft.com/office/drawing/2014/main" id="{D6BB872B-377C-1E50-EFB2-CE6AF0A7C9AF}"/>
              </a:ext>
            </a:extLst>
          </p:cNvPr>
          <p:cNvSpPr txBox="1"/>
          <p:nvPr/>
        </p:nvSpPr>
        <p:spPr>
          <a:xfrm>
            <a:off x="1693291" y="3780592"/>
            <a:ext cx="4250384" cy="828432"/>
          </a:xfrm>
          <a:prstGeom prst="rect">
            <a:avLst/>
          </a:prstGeom>
          <a:noFill/>
        </p:spPr>
        <p:txBody>
          <a:bodyPr wrap="square" rtlCol="0">
            <a:spAutoFit/>
          </a:bodyPr>
          <a:lstStyle/>
          <a:p>
            <a:pPr marL="0" marR="0" lvl="0" indent="0" algn="ctr" defTabSz="829544" rtl="0" eaLnBrk="1" fontAlgn="auto" latinLnBrk="0" hangingPunct="1">
              <a:lnSpc>
                <a:spcPct val="120000"/>
              </a:lnSpc>
              <a:spcBef>
                <a:spcPts val="0"/>
              </a:spcBef>
              <a:spcAft>
                <a:spcPts val="0"/>
              </a:spcAft>
              <a:buClrTx/>
              <a:buSzTx/>
              <a:buFontTx/>
              <a:buNone/>
              <a:tabLst/>
              <a:defRPr/>
            </a:pPr>
            <a:r>
              <a:rPr lang="en-US" altLang="zh-CN" sz="4400" dirty="0" err="1">
                <a:latin typeface="Arial-SGK-TV" pitchFamily="2" charset="0"/>
                <a:ea typeface="Arial-Rounded" panose="020B0500000000000000" pitchFamily="34" charset="0"/>
                <a:cs typeface="Arial-SGK-TV" pitchFamily="2" charset="0"/>
              </a:rPr>
              <a:t>buồn</a:t>
            </a:r>
            <a:r>
              <a:rPr lang="en-US" altLang="zh-CN" sz="4400" dirty="0">
                <a:latin typeface="Arial-SGK-TV" pitchFamily="2" charset="0"/>
                <a:ea typeface="Arial-Rounded" panose="020B0500000000000000" pitchFamily="34" charset="0"/>
                <a:cs typeface="Arial-SGK-TV" pitchFamily="2" charset="0"/>
              </a:rPr>
              <a:t> </a:t>
            </a:r>
            <a:r>
              <a:rPr lang="en-US" altLang="zh-CN" sz="4400" dirty="0" err="1">
                <a:latin typeface="Arial-SGK-TV" pitchFamily="2" charset="0"/>
                <a:ea typeface="Arial-Rounded" panose="020B0500000000000000" pitchFamily="34" charset="0"/>
                <a:cs typeface="Arial-SGK-TV" pitchFamily="2" charset="0"/>
              </a:rPr>
              <a:t>bã</a:t>
            </a:r>
            <a:endParaRPr kumimoji="0" lang="zh-CN" altLang="en-US" sz="4400" i="0" u="none" strike="noStrike" kern="1200" cap="none" spc="0" normalizeH="0" baseline="0" noProof="0" dirty="0">
              <a:ln>
                <a:noFill/>
              </a:ln>
              <a:solidFill>
                <a:srgbClr val="FF0000"/>
              </a:solidFill>
              <a:effectLst/>
              <a:uLnTx/>
              <a:uFillTx/>
              <a:latin typeface="Arial-SGK-TV" pitchFamily="2" charset="0"/>
              <a:ea typeface="Arial-Rounded" panose="020B0500000000000000" pitchFamily="34" charset="0"/>
              <a:cs typeface="Arial-SGK-TV" pitchFamily="2" charset="0"/>
            </a:endParaRPr>
          </a:p>
        </p:txBody>
      </p:sp>
      <p:sp>
        <p:nvSpPr>
          <p:cNvPr id="18" name="文本框 3">
            <a:extLst>
              <a:ext uri="{FF2B5EF4-FFF2-40B4-BE49-F238E27FC236}">
                <a16:creationId xmlns:a16="http://schemas.microsoft.com/office/drawing/2014/main" id="{49ADC81A-1B85-0EF0-3AFF-4E91EE5D84B8}"/>
              </a:ext>
            </a:extLst>
          </p:cNvPr>
          <p:cNvSpPr txBox="1"/>
          <p:nvPr/>
        </p:nvSpPr>
        <p:spPr>
          <a:xfrm>
            <a:off x="6314431" y="2438697"/>
            <a:ext cx="4250384" cy="828432"/>
          </a:xfrm>
          <a:prstGeom prst="rect">
            <a:avLst/>
          </a:prstGeom>
          <a:noFill/>
        </p:spPr>
        <p:txBody>
          <a:bodyPr wrap="square" rtlCol="0">
            <a:spAutoFit/>
          </a:bodyPr>
          <a:lstStyle/>
          <a:p>
            <a:pPr marL="0" marR="0" lvl="0" indent="0" algn="ctr" defTabSz="829544" rtl="0" eaLnBrk="1" fontAlgn="auto" latinLnBrk="0" hangingPunct="1">
              <a:lnSpc>
                <a:spcPct val="120000"/>
              </a:lnSpc>
              <a:spcBef>
                <a:spcPts val="0"/>
              </a:spcBef>
              <a:spcAft>
                <a:spcPts val="0"/>
              </a:spcAft>
              <a:buClrTx/>
              <a:buSzTx/>
              <a:buFontTx/>
              <a:buNone/>
              <a:tabLst/>
              <a:defRPr/>
            </a:pPr>
            <a:r>
              <a:rPr lang="en-US" altLang="zh-CN" sz="4400" dirty="0" err="1">
                <a:latin typeface="Arial-SGK-TV" pitchFamily="2" charset="0"/>
                <a:ea typeface="Arial-Rounded" panose="020B0500000000000000" pitchFamily="34" charset="0"/>
                <a:cs typeface="Arial-SGK-TV" pitchFamily="2" charset="0"/>
              </a:rPr>
              <a:t>xoa</a:t>
            </a:r>
            <a:r>
              <a:rPr lang="en-US" altLang="zh-CN" sz="4400" dirty="0">
                <a:latin typeface="Arial-SGK-TV" pitchFamily="2" charset="0"/>
                <a:ea typeface="Arial-Rounded" panose="020B0500000000000000" pitchFamily="34" charset="0"/>
                <a:cs typeface="Arial-SGK-TV" pitchFamily="2" charset="0"/>
              </a:rPr>
              <a:t> </a:t>
            </a:r>
            <a:r>
              <a:rPr lang="en-US" altLang="zh-CN" sz="4400" dirty="0" err="1">
                <a:latin typeface="Arial-SGK-TV" pitchFamily="2" charset="0"/>
                <a:ea typeface="Arial-Rounded" panose="020B0500000000000000" pitchFamily="34" charset="0"/>
                <a:cs typeface="Arial-SGK-TV" pitchFamily="2" charset="0"/>
              </a:rPr>
              <a:t>đầu</a:t>
            </a:r>
            <a:endParaRPr kumimoji="0" lang="zh-CN" altLang="en-US" sz="440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endParaRPr>
          </a:p>
        </p:txBody>
      </p:sp>
      <p:sp>
        <p:nvSpPr>
          <p:cNvPr id="3" name="文本框 3">
            <a:extLst>
              <a:ext uri="{FF2B5EF4-FFF2-40B4-BE49-F238E27FC236}">
                <a16:creationId xmlns:a16="http://schemas.microsoft.com/office/drawing/2014/main" id="{5F959BAE-58EE-D4EF-A2A5-A9CCF00AB0BF}"/>
              </a:ext>
            </a:extLst>
          </p:cNvPr>
          <p:cNvSpPr txBox="1"/>
          <p:nvPr/>
        </p:nvSpPr>
        <p:spPr>
          <a:xfrm>
            <a:off x="4189239" y="4733136"/>
            <a:ext cx="4250384" cy="828432"/>
          </a:xfrm>
          <a:prstGeom prst="rect">
            <a:avLst/>
          </a:prstGeom>
          <a:noFill/>
        </p:spPr>
        <p:txBody>
          <a:bodyPr wrap="square" rtlCol="0">
            <a:spAutoFit/>
          </a:bodyPr>
          <a:lstStyle/>
          <a:p>
            <a:pPr marL="0" marR="0" lvl="0" indent="0" algn="ctr" defTabSz="829544" rtl="0" eaLnBrk="1" fontAlgn="auto" latinLnBrk="0" hangingPunct="1">
              <a:lnSpc>
                <a:spcPct val="120000"/>
              </a:lnSpc>
              <a:spcBef>
                <a:spcPts val="0"/>
              </a:spcBef>
              <a:spcAft>
                <a:spcPts val="0"/>
              </a:spcAft>
              <a:buClrTx/>
              <a:buSzTx/>
              <a:buFontTx/>
              <a:buNone/>
              <a:tabLst/>
              <a:defRPr/>
            </a:pPr>
            <a:r>
              <a:rPr lang="en-US" altLang="zh-CN" sz="4400" dirty="0" err="1">
                <a:latin typeface="Arial-SGK-TV" pitchFamily="2" charset="0"/>
                <a:ea typeface="Arial-Rounded" panose="020B0500000000000000" pitchFamily="34" charset="0"/>
                <a:cs typeface="Arial-SGK-TV" pitchFamily="2" charset="0"/>
              </a:rPr>
              <a:t>kể</a:t>
            </a:r>
            <a:r>
              <a:rPr lang="en-US" altLang="zh-CN" sz="4400" dirty="0">
                <a:latin typeface="Arial-SGK-TV" pitchFamily="2" charset="0"/>
                <a:ea typeface="Arial-Rounded" panose="020B0500000000000000" pitchFamily="34" charset="0"/>
                <a:cs typeface="Arial-SGK-TV" pitchFamily="2" charset="0"/>
              </a:rPr>
              <a:t> </a:t>
            </a:r>
            <a:r>
              <a:rPr lang="en-US" altLang="zh-CN" sz="4400" dirty="0" err="1">
                <a:latin typeface="Arial-SGK-TV" pitchFamily="2" charset="0"/>
                <a:ea typeface="Arial-Rounded" panose="020B0500000000000000" pitchFamily="34" charset="0"/>
                <a:cs typeface="Arial-SGK-TV" pitchFamily="2" charset="0"/>
              </a:rPr>
              <a:t>chuyện</a:t>
            </a:r>
            <a:endParaRPr kumimoji="0" lang="zh-CN" altLang="en-US" sz="4400" i="0" u="none" strike="noStrike" kern="1200" cap="none" spc="0" normalizeH="0" baseline="0" noProof="0" dirty="0">
              <a:ln>
                <a:noFill/>
              </a:ln>
              <a:effectLst/>
              <a:uLnTx/>
              <a:uFillTx/>
              <a:latin typeface="Arial-SGK-TV" pitchFamily="2" charset="0"/>
              <a:ea typeface="Arial-Rounded" panose="020B0500000000000000" pitchFamily="34" charset="0"/>
              <a:cs typeface="Arial-SGK-TV" pitchFamily="2" charset="0"/>
            </a:endParaRPr>
          </a:p>
        </p:txBody>
      </p:sp>
      <p:sp>
        <p:nvSpPr>
          <p:cNvPr id="6" name="Rectangle: Rounded Corners 5">
            <a:extLst>
              <a:ext uri="{FF2B5EF4-FFF2-40B4-BE49-F238E27FC236}">
                <a16:creationId xmlns:a16="http://schemas.microsoft.com/office/drawing/2014/main" id="{26D1D9CD-2E53-D7FE-9F6B-98A480DF685A}"/>
              </a:ext>
            </a:extLst>
          </p:cNvPr>
          <p:cNvSpPr/>
          <p:nvPr/>
        </p:nvSpPr>
        <p:spPr>
          <a:xfrm>
            <a:off x="3835484" y="1340947"/>
            <a:ext cx="4957893" cy="828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Arial-SGK-TV" pitchFamily="2" charset="0"/>
                <a:cs typeface="Arial-SGK-TV" pitchFamily="2" charset="0"/>
              </a:rPr>
              <a:t>Luyện</a:t>
            </a:r>
            <a:r>
              <a:rPr lang="en-US" sz="4400" dirty="0">
                <a:latin typeface="Arial-SGK-TV" pitchFamily="2" charset="0"/>
                <a:cs typeface="Arial-SGK-TV" pitchFamily="2" charset="0"/>
              </a:rPr>
              <a:t> </a:t>
            </a:r>
            <a:r>
              <a:rPr lang="en-US" sz="4400" dirty="0" err="1">
                <a:latin typeface="Arial-SGK-TV" pitchFamily="2" charset="0"/>
                <a:cs typeface="Arial-SGK-TV" pitchFamily="2" charset="0"/>
              </a:rPr>
              <a:t>đọc</a:t>
            </a:r>
            <a:r>
              <a:rPr lang="en-US" sz="4400" dirty="0">
                <a:latin typeface="Arial-SGK-TV" pitchFamily="2" charset="0"/>
                <a:cs typeface="Arial-SGK-TV" pitchFamily="2" charset="0"/>
              </a:rPr>
              <a:t> </a:t>
            </a:r>
            <a:r>
              <a:rPr lang="en-US" sz="4400" dirty="0" err="1">
                <a:latin typeface="Arial-SGK-TV" pitchFamily="2" charset="0"/>
                <a:cs typeface="Arial-SGK-TV" pitchFamily="2" charset="0"/>
              </a:rPr>
              <a:t>từ</a:t>
            </a:r>
            <a:r>
              <a:rPr lang="en-US" sz="4400" dirty="0">
                <a:latin typeface="Arial-SGK-TV" pitchFamily="2" charset="0"/>
                <a:cs typeface="Arial-SGK-TV" pitchFamily="2" charset="0"/>
              </a:rPr>
              <a:t> </a:t>
            </a:r>
            <a:r>
              <a:rPr lang="en-US" sz="4400" dirty="0" err="1">
                <a:latin typeface="Arial-SGK-TV" pitchFamily="2" charset="0"/>
                <a:cs typeface="Arial-SGK-TV" pitchFamily="2" charset="0"/>
              </a:rPr>
              <a:t>khó</a:t>
            </a:r>
            <a:endParaRPr lang="en-US" sz="4400" dirty="0">
              <a:latin typeface="Arial-SGK-TV" pitchFamily="2" charset="0"/>
              <a:cs typeface="Arial-SGK-TV" pitchFamily="2" charset="0"/>
            </a:endParaRPr>
          </a:p>
        </p:txBody>
      </p:sp>
      <p:sp>
        <p:nvSpPr>
          <p:cNvPr id="7" name="Nội dung">
            <a:extLst>
              <a:ext uri="{FF2B5EF4-FFF2-40B4-BE49-F238E27FC236}">
                <a16:creationId xmlns:a16="http://schemas.microsoft.com/office/drawing/2014/main" id="{A2B9E16F-8FB3-1C1E-5ED2-4290A35A0756}"/>
              </a:ext>
            </a:extLst>
          </p:cNvPr>
          <p:cNvSpPr txBox="1"/>
          <p:nvPr/>
        </p:nvSpPr>
        <p:spPr>
          <a:xfrm>
            <a:off x="2704855" y="294284"/>
            <a:ext cx="7219150" cy="769441"/>
          </a:xfrm>
          <a:prstGeom prst="rect">
            <a:avLst/>
          </a:prstGeom>
          <a:noFill/>
        </p:spPr>
        <p:txBody>
          <a:bodyPr wrap="square" rtlCol="0">
            <a:spAutoFit/>
          </a:bodyPr>
          <a:lstStyle/>
          <a:p>
            <a:pPr lvl="0" algn="ctr">
              <a:defRPr/>
            </a:pPr>
            <a:r>
              <a:rPr lang="en-US" sz="3733" dirty="0">
                <a:solidFill>
                  <a:prstClr val="black"/>
                </a:solidFill>
                <a:latin typeface="Averta Std CY Bold" panose="00000800000000000000" pitchFamily="50" charset="0"/>
              </a:rPr>
              <a:t>	</a:t>
            </a:r>
            <a:r>
              <a:rPr lang="en-US" sz="4400" b="1" dirty="0" err="1">
                <a:solidFill>
                  <a:srgbClr val="FF0000"/>
                </a:solidFill>
                <a:latin typeface="Arial-SGK-TV" pitchFamily="2" charset="0"/>
                <a:cs typeface="Arial-SGK-TV" pitchFamily="2" charset="0"/>
              </a:rPr>
              <a:t>Đọc</a:t>
            </a:r>
            <a:r>
              <a:rPr lang="en-US" sz="4400" b="1" dirty="0">
                <a:solidFill>
                  <a:srgbClr val="FF0000"/>
                </a:solidFill>
                <a:latin typeface="Arial-SGK-TV" pitchFamily="2" charset="0"/>
                <a:cs typeface="Arial-SGK-TV" pitchFamily="2" charset="0"/>
              </a:rPr>
              <a:t> </a:t>
            </a:r>
            <a:r>
              <a:rPr lang="vi-VN" sz="4400" b="1" dirty="0">
                <a:solidFill>
                  <a:srgbClr val="FF0000"/>
                </a:solidFill>
                <a:latin typeface="Arial-SGK-TV" pitchFamily="2" charset="0"/>
                <a:cs typeface="Arial-SGK-TV" pitchFamily="2" charset="0"/>
              </a:rPr>
              <a:t>Bàn tay dịu dàng</a:t>
            </a:r>
            <a:endParaRPr lang="en-US" sz="40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18538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7" grpId="0"/>
      <p:bldP spid="1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238">
            <a:extLst>
              <a:ext uri="{FF2B5EF4-FFF2-40B4-BE49-F238E27FC236}">
                <a16:creationId xmlns:a16="http://schemas.microsoft.com/office/drawing/2014/main" id="{C145E19E-BC05-430A-86C4-4D2E10738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69" y="76686"/>
            <a:ext cx="12800899" cy="7315200"/>
          </a:xfrm>
          <a:prstGeom prst="rect">
            <a:avLst/>
          </a:prstGeom>
        </p:spPr>
      </p:pic>
      <p:pic>
        <p:nvPicPr>
          <p:cNvPr id="2" name="图片 1">
            <a:extLst>
              <a:ext uri="{FF2B5EF4-FFF2-40B4-BE49-F238E27FC236}">
                <a16:creationId xmlns:a16="http://schemas.microsoft.com/office/drawing/2014/main" id="{68B082B7-B59A-4DBD-9FE6-A8760C66F8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009"/>
          <a:stretch/>
        </p:blipFill>
        <p:spPr>
          <a:xfrm>
            <a:off x="8927" y="3511960"/>
            <a:ext cx="12800899" cy="3803260"/>
          </a:xfrm>
          <a:prstGeom prst="rect">
            <a:avLst/>
          </a:prstGeom>
        </p:spPr>
      </p:pic>
      <p:grpSp>
        <p:nvGrpSpPr>
          <p:cNvPr id="4" name="Group 3">
            <a:extLst>
              <a:ext uri="{FF2B5EF4-FFF2-40B4-BE49-F238E27FC236}">
                <a16:creationId xmlns:a16="http://schemas.microsoft.com/office/drawing/2014/main" id="{F4D03724-75A0-41A2-8CCC-D9AFC5E9C24B}"/>
              </a:ext>
            </a:extLst>
          </p:cNvPr>
          <p:cNvGrpSpPr/>
          <p:nvPr/>
        </p:nvGrpSpPr>
        <p:grpSpPr>
          <a:xfrm>
            <a:off x="3015920" y="2886183"/>
            <a:ext cx="6346209" cy="2026237"/>
            <a:chOff x="3062892" y="2513679"/>
            <a:chExt cx="6346209" cy="1244442"/>
          </a:xfrm>
        </p:grpSpPr>
        <p:sp>
          <p:nvSpPr>
            <p:cNvPr id="19" name="Wave 18">
              <a:extLst>
                <a:ext uri="{FF2B5EF4-FFF2-40B4-BE49-F238E27FC236}">
                  <a16:creationId xmlns:a16="http://schemas.microsoft.com/office/drawing/2014/main" id="{380E634A-E282-4750-A9A8-BAFA72EC3CA3}"/>
                </a:ext>
              </a:extLst>
            </p:cNvPr>
            <p:cNvSpPr/>
            <p:nvPr/>
          </p:nvSpPr>
          <p:spPr>
            <a:xfrm>
              <a:off x="3062892" y="2513679"/>
              <a:ext cx="6346209" cy="1089443"/>
            </a:xfrm>
            <a:prstGeom prst="wave">
              <a:avLst>
                <a:gd name="adj1" fmla="val 12500"/>
                <a:gd name="adj2" fmla="val 127"/>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algn="ctr" defTabSz="964737"/>
              <a:endParaRPr lang="en-US" kern="0">
                <a:solidFill>
                  <a:prstClr val="white"/>
                </a:solidFill>
              </a:endParaRPr>
            </a:p>
          </p:txBody>
        </p:sp>
        <p:sp>
          <p:nvSpPr>
            <p:cNvPr id="20" name="文本框 6">
              <a:extLst>
                <a:ext uri="{FF2B5EF4-FFF2-40B4-BE49-F238E27FC236}">
                  <a16:creationId xmlns:a16="http://schemas.microsoft.com/office/drawing/2014/main" id="{1D73896C-CD50-4292-B44B-F1FE24E2542B}"/>
                </a:ext>
              </a:extLst>
            </p:cNvPr>
            <p:cNvSpPr txBox="1">
              <a:spLocks noChangeArrowheads="1"/>
            </p:cNvSpPr>
            <p:nvPr/>
          </p:nvSpPr>
          <p:spPr bwMode="auto">
            <a:xfrm>
              <a:off x="4027166" y="2742458"/>
              <a:ext cx="41376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2156" fontAlgn="base">
                <a:spcBef>
                  <a:spcPct val="0"/>
                </a:spcBef>
                <a:spcAft>
                  <a:spcPct val="0"/>
                </a:spcAft>
                <a:defRPr/>
              </a:pPr>
              <a:r>
                <a:rPr lang="en-US" altLang="zh-CN" sz="3000" b="1" kern="0" dirty="0" err="1">
                  <a:solidFill>
                    <a:prstClr val="black"/>
                  </a:solidFill>
                  <a:latin typeface="Arial-SGK-TV" pitchFamily="2" charset="0"/>
                  <a:ea typeface="华康海报体W12(P)" panose="040B0C00000000000000" pitchFamily="82" charset="-122"/>
                  <a:cs typeface="Arial-SGK-TV" pitchFamily="2" charset="0"/>
                </a:rPr>
                <a:t>Luyện</a:t>
              </a:r>
              <a:r>
                <a:rPr lang="en-US" altLang="zh-CN" sz="3000" b="1" kern="0" dirty="0">
                  <a:solidFill>
                    <a:prstClr val="black"/>
                  </a:solidFill>
                  <a:latin typeface="Arial-SGK-TV" pitchFamily="2" charset="0"/>
                  <a:ea typeface="华康海报体W12(P)" panose="040B0C00000000000000" pitchFamily="82" charset="-122"/>
                  <a:cs typeface="Arial-SGK-TV" pitchFamily="2" charset="0"/>
                </a:rPr>
                <a:t> </a:t>
              </a:r>
              <a:r>
                <a:rPr lang="en-US" altLang="zh-CN" sz="3000" b="1" kern="0" dirty="0" err="1">
                  <a:solidFill>
                    <a:prstClr val="black"/>
                  </a:solidFill>
                  <a:latin typeface="Arial-SGK-TV" pitchFamily="2" charset="0"/>
                  <a:ea typeface="华康海报体W12(P)" panose="040B0C00000000000000" pitchFamily="82" charset="-122"/>
                  <a:cs typeface="Arial-SGK-TV" pitchFamily="2" charset="0"/>
                </a:rPr>
                <a:t>đọc</a:t>
              </a:r>
              <a:r>
                <a:rPr lang="en-US" altLang="zh-CN" sz="3000" b="1" kern="0" dirty="0">
                  <a:solidFill>
                    <a:prstClr val="black"/>
                  </a:solidFill>
                  <a:latin typeface="Arial-SGK-TV" pitchFamily="2" charset="0"/>
                  <a:ea typeface="华康海报体W12(P)" panose="040B0C00000000000000" pitchFamily="82" charset="-122"/>
                  <a:cs typeface="Arial-SGK-TV" pitchFamily="2" charset="0"/>
                </a:rPr>
                <a:t> </a:t>
              </a:r>
              <a:r>
                <a:rPr lang="en-US" altLang="zh-CN" sz="3000" b="1" kern="0" dirty="0" err="1">
                  <a:solidFill>
                    <a:prstClr val="black"/>
                  </a:solidFill>
                  <a:latin typeface="Arial-SGK-TV" pitchFamily="2" charset="0"/>
                  <a:ea typeface="华康海报体W12(P)" panose="040B0C00000000000000" pitchFamily="82" charset="-122"/>
                  <a:cs typeface="Arial-SGK-TV" pitchFamily="2" charset="0"/>
                </a:rPr>
                <a:t>nối</a:t>
              </a:r>
              <a:r>
                <a:rPr lang="en-US" altLang="zh-CN" sz="3000" b="1" kern="0" dirty="0">
                  <a:solidFill>
                    <a:prstClr val="black"/>
                  </a:solidFill>
                  <a:latin typeface="Arial-SGK-TV" pitchFamily="2" charset="0"/>
                  <a:ea typeface="华康海报体W12(P)" panose="040B0C00000000000000" pitchFamily="82" charset="-122"/>
                  <a:cs typeface="Arial-SGK-TV" pitchFamily="2" charset="0"/>
                </a:rPr>
                <a:t> </a:t>
              </a:r>
              <a:r>
                <a:rPr lang="en-US" altLang="zh-CN" sz="3000" b="1" kern="0" dirty="0" err="1">
                  <a:solidFill>
                    <a:prstClr val="black"/>
                  </a:solidFill>
                  <a:latin typeface="Arial-SGK-TV" pitchFamily="2" charset="0"/>
                  <a:ea typeface="华康海报体W12(P)" panose="040B0C00000000000000" pitchFamily="82" charset="-122"/>
                  <a:cs typeface="Arial-SGK-TV" pitchFamily="2" charset="0"/>
                </a:rPr>
                <a:t>tiếp</a:t>
              </a:r>
              <a:r>
                <a:rPr lang="en-US" altLang="zh-CN" sz="3000" b="1" kern="0" dirty="0">
                  <a:solidFill>
                    <a:prstClr val="black"/>
                  </a:solidFill>
                  <a:latin typeface="Arial-SGK-TV" pitchFamily="2" charset="0"/>
                  <a:ea typeface="华康海报体W12(P)" panose="040B0C00000000000000" pitchFamily="82" charset="-122"/>
                  <a:cs typeface="Arial-SGK-TV" pitchFamily="2" charset="0"/>
                </a:rPr>
                <a:t> </a:t>
              </a:r>
              <a:r>
                <a:rPr lang="en-US" altLang="zh-CN" sz="3000" b="1" kern="0" dirty="0" err="1">
                  <a:solidFill>
                    <a:prstClr val="black"/>
                  </a:solidFill>
                  <a:latin typeface="Arial-SGK-TV" pitchFamily="2" charset="0"/>
                  <a:ea typeface="华康海报体W12(P)" panose="040B0C00000000000000" pitchFamily="82" charset="-122"/>
                  <a:cs typeface="Arial-SGK-TV" pitchFamily="2" charset="0"/>
                </a:rPr>
                <a:t>câu</a:t>
              </a:r>
              <a:endParaRPr lang="en-US" altLang="zh-CN" sz="3000" b="1" kern="0" dirty="0">
                <a:solidFill>
                  <a:prstClr val="black"/>
                </a:solidFill>
                <a:latin typeface="Arial-SGK-TV" pitchFamily="2" charset="0"/>
                <a:ea typeface="华康海报体W12(P)" panose="040B0C00000000000000" pitchFamily="82" charset="-122"/>
                <a:cs typeface="Arial-SGK-TV" pitchFamily="2" charset="0"/>
              </a:endParaRPr>
            </a:p>
            <a:p>
              <a:pPr algn="ctr" defTabSz="512156" fontAlgn="base">
                <a:spcBef>
                  <a:spcPct val="0"/>
                </a:spcBef>
                <a:spcAft>
                  <a:spcPct val="0"/>
                </a:spcAft>
                <a:defRPr/>
              </a:pPr>
              <a:r>
                <a:rPr lang="en-US" altLang="zh-CN" sz="3000" b="1" kern="0" dirty="0">
                  <a:solidFill>
                    <a:prstClr val="black"/>
                  </a:solidFill>
                  <a:latin typeface="Arial-SGK-TV" pitchFamily="2" charset="0"/>
                  <a:ea typeface="华康海报体W12(P)" panose="040B0C00000000000000" pitchFamily="82" charset="-122"/>
                  <a:cs typeface="Arial-SGK-TV" pitchFamily="2" charset="0"/>
                </a:rPr>
                <a:t>(NHÓM ĐÔI)</a:t>
              </a:r>
              <a:endParaRPr lang="zh-CN" altLang="en-US" sz="3000" b="1" kern="0" dirty="0">
                <a:solidFill>
                  <a:prstClr val="black"/>
                </a:solidFill>
                <a:latin typeface="Arial-SGK-TV" pitchFamily="2" charset="0"/>
                <a:ea typeface="华康海报体W12(P)" panose="040B0C00000000000000" pitchFamily="82" charset="-122"/>
                <a:cs typeface="Arial-SGK-TV" pitchFamily="2" charset="0"/>
              </a:endParaRPr>
            </a:p>
          </p:txBody>
        </p:sp>
      </p:grpSp>
      <p:sp>
        <p:nvSpPr>
          <p:cNvPr id="6" name="Nội dung">
            <a:extLst>
              <a:ext uri="{FF2B5EF4-FFF2-40B4-BE49-F238E27FC236}">
                <a16:creationId xmlns:a16="http://schemas.microsoft.com/office/drawing/2014/main" id="{6A36F292-9119-899B-AFB9-9C11A778BECF}"/>
              </a:ext>
            </a:extLst>
          </p:cNvPr>
          <p:cNvSpPr txBox="1"/>
          <p:nvPr/>
        </p:nvSpPr>
        <p:spPr>
          <a:xfrm>
            <a:off x="2831765" y="1127492"/>
            <a:ext cx="6261829" cy="707886"/>
          </a:xfrm>
          <a:prstGeom prst="rect">
            <a:avLst/>
          </a:prstGeom>
          <a:noFill/>
        </p:spPr>
        <p:txBody>
          <a:bodyPr wrap="square" rtlCol="0">
            <a:spAutoFit/>
          </a:bodyPr>
          <a:lstStyle/>
          <a:p>
            <a:pPr lvl="0" algn="ctr">
              <a:defRPr/>
            </a:pPr>
            <a:r>
              <a:rPr lang="en-US" sz="3733" dirty="0">
                <a:solidFill>
                  <a:prstClr val="black"/>
                </a:solidFill>
                <a:latin typeface="Averta Std CY Bold" panose="00000800000000000000" pitchFamily="50" charset="0"/>
              </a:rPr>
              <a:t>	</a:t>
            </a:r>
            <a:r>
              <a:rPr lang="en-US" sz="4000" b="1" dirty="0" err="1">
                <a:solidFill>
                  <a:srgbClr val="FF0000"/>
                </a:solidFill>
                <a:latin typeface="Arial-SGK-TV" pitchFamily="2" charset="0"/>
                <a:cs typeface="Arial-SGK-TV" pitchFamily="2" charset="0"/>
              </a:rPr>
              <a:t>Đọc</a:t>
            </a:r>
            <a:r>
              <a:rPr lang="en-US" sz="4000" b="1" dirty="0">
                <a:solidFill>
                  <a:srgbClr val="FF0000"/>
                </a:solidFill>
                <a:latin typeface="Arial-SGK-TV" pitchFamily="2" charset="0"/>
                <a:cs typeface="Arial-SGK-TV" pitchFamily="2" charset="0"/>
              </a:rPr>
              <a:t> </a:t>
            </a:r>
            <a:r>
              <a:rPr lang="vi-VN" sz="4000" b="1" dirty="0">
                <a:solidFill>
                  <a:srgbClr val="FF0000"/>
                </a:solidFill>
                <a:latin typeface="Arial-SGK-TV" pitchFamily="2" charset="0"/>
                <a:cs typeface="Arial-SGK-TV" pitchFamily="2" charset="0"/>
              </a:rPr>
              <a:t>Bàn tay dịu dàng</a:t>
            </a:r>
            <a:endParaRPr lang="en-US" sz="4000" b="1"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640971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1471</Words>
  <Application>Microsoft Office PowerPoint</Application>
  <PresentationFormat>Widescreen</PresentationFormat>
  <Paragraphs>127</Paragraphs>
  <Slides>35</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等线</vt:lpstr>
      <vt:lpstr>微软雅黑</vt:lpstr>
      <vt:lpstr>宋体</vt:lpstr>
      <vt:lpstr>Arial</vt:lpstr>
      <vt:lpstr>Arial-Rounded</vt:lpstr>
      <vt:lpstr>Arial-SGK-TV</vt:lpstr>
      <vt:lpstr>Averta Std CY</vt:lpstr>
      <vt:lpstr>Averta Std CY Bold</vt:lpstr>
      <vt:lpstr>Calibri</vt:lpstr>
      <vt:lpstr>Calibri Light</vt:lpstr>
      <vt:lpstr>inpin heiti</vt:lpstr>
      <vt:lpstr>Times New Roman</vt:lpstr>
      <vt:lpstr>华康海报体W12(P)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Tấn Lợi</dc:creator>
  <cp:lastModifiedBy>Administrator</cp:lastModifiedBy>
  <cp:revision>26</cp:revision>
  <dcterms:created xsi:type="dcterms:W3CDTF">2022-11-20T13:38:27Z</dcterms:created>
  <dcterms:modified xsi:type="dcterms:W3CDTF">2023-11-21T09:25:47Z</dcterms:modified>
</cp:coreProperties>
</file>